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2.xml.rels" ContentType="application/vnd.openxmlformats-package.relationships+xml"/>
  <Override PartName="/ppt/slideMasters/_rels/slideMaster6.xml.rels" ContentType="application/vnd.openxmlformats-package.relationships+xml"/>
  <Override PartName="/ppt/slideMasters/_rels/slideMaster11.xml.rels" ContentType="application/vnd.openxmlformats-package.relationships+xml"/>
  <Override PartName="/ppt/slideMasters/_rels/slideMaster5.xml.rels" ContentType="application/vnd.openxmlformats-package.relationships+xml"/>
  <Override PartName="/ppt/slideMasters/_rels/slideMaster10.xml.rels" ContentType="application/vnd.openxmlformats-package.relationships+xml"/>
  <Override PartName="/ppt/slideMasters/_rels/slideMaster4.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13.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3.xml" ContentType="application/vnd.openxmlformats-officedocument.presentationml.slideMaster+xml"/>
  <Override PartName="/ppt/slideMasters/slideMaster1.xml" ContentType="application/vnd.openxmlformats-officedocument.presentationml.slideMaster+xml"/>
  <Override PartName="/ppt/presProps.xml" ContentType="application/vnd.openxmlformats-officedocument.presentationml.presProps+xml"/>
  <Override PartName="/ppt/theme/theme14.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12.xml" ContentType="application/vnd.openxmlformats-officedocument.theme+xml"/>
  <Override PartName="/ppt/theme/theme3.xml" ContentType="application/vnd.openxmlformats-officedocument.theme+xml"/>
  <Override PartName="/ppt/theme/theme13.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4.xml.rels" ContentType="application/vnd.openxmlformats-package.relationships+xml"/>
  <Override PartName="/ppt/slideLayouts/_rels/slideLayout6.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10.xml.rels" ContentType="application/vnd.openxmlformats-package.relationships+xml"/>
  <Override PartName="/ppt/slideLayouts/_rels/slideLayout3.xml.rels" ContentType="application/vnd.openxmlformats-package.relationships+xml"/>
  <Override PartName="/ppt/slideLayouts/_rels/slideLayout11.xml.rels" ContentType="application/vnd.openxmlformats-package.relationship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119.png" ContentType="image/png"/>
  <Override PartName="/ppt/media/image87.png" ContentType="image/png"/>
  <Override PartName="/ppt/media/image19.png" ContentType="image/png"/>
  <Override PartName="/ppt/media/image118.png" ContentType="image/png"/>
  <Override PartName="/ppt/media/image86.png" ContentType="image/png"/>
  <Override PartName="/ppt/media/image18.png" ContentType="image/png"/>
  <Override PartName="/ppt/media/image109.png" ContentType="image/png"/>
  <Override PartName="/ppt/media/image77.png" ContentType="image/png"/>
  <Override PartName="/ppt/media/image108.png" ContentType="image/png"/>
  <Override PartName="/ppt/media/image76.png" ContentType="image/png"/>
  <Override PartName="/ppt/media/image99.png" ContentType="image/png"/>
  <Override PartName="/ppt/media/image98.png" ContentType="image/png"/>
  <Override PartName="/ppt/media/image97.png" ContentType="image/png"/>
  <Override PartName="/ppt/media/image29.png" ContentType="image/png"/>
  <Override PartName="/ppt/media/image129.png" ContentType="image/png"/>
  <Override PartName="/ppt/media/image96.png" ContentType="image/png"/>
  <Override PartName="/ppt/media/image28.png" ContentType="image/png"/>
  <Override PartName="/ppt/media/image128.png" ContentType="image/png"/>
  <Override PartName="/ppt/media/image95.png" ContentType="image/png"/>
  <Override PartName="/ppt/media/image127.png" ContentType="image/png"/>
  <Override PartName="/ppt/media/image27.png" ContentType="image/png"/>
  <Override PartName="/ppt/media/image89.png" ContentType="image/png"/>
  <Override PartName="/ppt/media/image88.png" ContentType="image/png"/>
  <Override PartName="/ppt/media/image85.png" ContentType="image/png"/>
  <Override PartName="/ppt/media/image117.png" ContentType="image/png"/>
  <Override PartName="/ppt/media/image17.png" ContentType="image/png"/>
  <Override PartName="/ppt/media/image79.png" ContentType="image/png"/>
  <Override PartName="/ppt/media/image126.png" ContentType="image/png"/>
  <Override PartName="/ppt/media/image94.png" ContentType="image/png"/>
  <Override PartName="/ppt/media/image26.png" ContentType="image/png"/>
  <Override PartName="/ppt/media/image78.png" ContentType="image/png"/>
  <Override PartName="/ppt/media/image6.jpeg" ContentType="image/jpeg"/>
  <Override PartName="/ppt/media/image103.png" ContentType="image/png"/>
  <Override PartName="/ppt/media/image71.png" ContentType="image/png"/>
  <Override PartName="/ppt/media/image134.png" ContentType="image/png"/>
  <Override PartName="/ppt/media/image34.png" ContentType="image/png"/>
  <Override PartName="/ppt/media/image2.png" ContentType="image/png"/>
  <Override PartName="/ppt/media/image153.png" ContentType="image/png"/>
  <Override PartName="/ppt/media/image7.png" ContentType="image/png"/>
  <Override PartName="/ppt/media/image53.png" ContentType="image/png"/>
  <Override PartName="/ppt/media/image101.png" ContentType="image/png"/>
  <Override PartName="/ppt/media/image48.png" ContentType="image/png"/>
  <Override PartName="/ppt/media/image148.png" ContentType="image/png"/>
  <Override PartName="/ppt/media/image3.png" ContentType="image/png"/>
  <Override PartName="/ppt/media/image49.png" ContentType="image/png"/>
  <Override PartName="/ppt/media/image149.png" ContentType="image/png"/>
  <Override PartName="/ppt/media/image133.png" ContentType="image/png"/>
  <Override PartName="/ppt/media/image33.png" ContentType="image/png"/>
  <Override PartName="/ppt/media/image1.png" ContentType="image/png"/>
  <Override PartName="/ppt/media/image4.png" ContentType="image/png"/>
  <Override PartName="/ppt/media/image150.png" ContentType="image/png"/>
  <Override PartName="/ppt/media/image50.png" ContentType="image/png"/>
  <Override PartName="/ppt/media/image39.png" ContentType="image/png"/>
  <Override PartName="/ppt/media/image139.png" ContentType="image/png"/>
  <Override PartName="/ppt/media/image100.png" ContentType="image/png"/>
  <Override PartName="/ppt/media/image52.png" ContentType="image/png"/>
  <Override PartName="/ppt/media/image44.png" ContentType="image/png"/>
  <Override PartName="/ppt/media/image144.png" ContentType="image/png"/>
  <Override PartName="/ppt/media/image56.png" ContentType="image/png"/>
  <Override PartName="/ppt/media/image156.png" ContentType="image/png"/>
  <Override PartName="/ppt/media/image145.png" ContentType="image/png"/>
  <Override PartName="/ppt/media/image45.png" ContentType="image/png"/>
  <Override PartName="/ppt/media/image35.png" ContentType="image/png"/>
  <Override PartName="/ppt/media/image135.png" ContentType="image/png"/>
  <Override PartName="/ppt/media/image42.tif" ContentType="image/tiff"/>
  <Override PartName="/ppt/media/image146.png" ContentType="image/png"/>
  <Override PartName="/ppt/media/image46.png" ContentType="image/png"/>
  <Override PartName="/ppt/media/image143.png" ContentType="image/png"/>
  <Override PartName="/ppt/media/image36.png" ContentType="image/png"/>
  <Override PartName="/ppt/media/image136.png" ContentType="image/png"/>
  <Override PartName="/ppt/media/image43.tif" ContentType="image/tiff"/>
  <Override PartName="/ppt/media/image142.png" ContentType="image/png"/>
  <Override PartName="/ppt/media/image55.png" ContentType="image/png"/>
  <Override PartName="/ppt/media/image155.png" ContentType="image/png"/>
  <Override PartName="/ppt/media/image9.png" ContentType="image/png"/>
  <Override PartName="/ppt/media/image41.png" ContentType="image/png"/>
  <Override PartName="/ppt/media/image141.png" ContentType="image/png"/>
  <Override PartName="/ppt/media/image154.png" ContentType="image/png"/>
  <Override PartName="/ppt/media/image54.png" ContentType="image/png"/>
  <Override PartName="/ppt/media/image8.png" ContentType="image/png"/>
  <Override PartName="/ppt/media/image40.png" ContentType="image/png"/>
  <Override PartName="/ppt/media/image140.png" ContentType="image/png"/>
  <Override PartName="/ppt/media/image38.png" ContentType="image/png"/>
  <Override PartName="/ppt/media/image138.png" ContentType="image/png"/>
  <Override PartName="/ppt/media/image130.png" ContentType="image/png"/>
  <Override PartName="/ppt/media/image30.png" ContentType="image/png"/>
  <Override PartName="/ppt/media/image132.png" ContentType="image/png"/>
  <Override PartName="/ppt/media/image32.png" ContentType="image/png"/>
  <Override PartName="/ppt/media/image131.png" ContentType="image/png"/>
  <Override PartName="/ppt/media/image31.png" ContentType="image/png"/>
  <Override PartName="/ppt/media/image147.png" ContentType="image/png"/>
  <Override PartName="/ppt/media/image47.png" ContentType="image/png"/>
  <Override PartName="/ppt/media/image157.png" ContentType="image/png"/>
  <Override PartName="/ppt/media/image57.png" ContentType="image/png"/>
  <Override PartName="/ppt/media/image37.png" ContentType="image/png"/>
  <Override PartName="/ppt/media/image137.png" ContentType="image/png"/>
  <Override PartName="/ppt/media/image151.png" ContentType="image/png"/>
  <Override PartName="/ppt/media/image51.png" ContentType="image/png"/>
  <Override PartName="/ppt/media/image5.png" ContentType="image/png"/>
  <Override PartName="/ppt/media/image158.png" ContentType="image/png"/>
  <Override PartName="/ppt/media/image58.png" ContentType="image/png"/>
  <Override PartName="/ppt/media/image159.png" ContentType="image/png"/>
  <Override PartName="/ppt/media/image59.png" ContentType="image/png"/>
  <Override PartName="/ppt/media/image160.png" ContentType="image/png"/>
  <Override PartName="/ppt/media/image60.png" ContentType="image/png"/>
  <Override PartName="/ppt/media/image61.png" ContentType="image/png"/>
  <Override PartName="/ppt/media/image62.png" ContentType="image/png"/>
  <Override PartName="/ppt/media/image10.png" ContentType="image/png"/>
  <Override PartName="/ppt/media/image110.png" ContentType="image/png"/>
  <Override PartName="/ppt/media/image152.jpeg" ContentType="image/jpeg"/>
  <Override PartName="/ppt/media/image63.png" ContentType="image/png"/>
  <Override PartName="/ppt/media/image11.png" ContentType="image/png"/>
  <Override PartName="/ppt/media/image111.png" ContentType="image/png"/>
  <Override PartName="/ppt/media/image64.png" ContentType="image/png"/>
  <Override PartName="/ppt/media/image12.png" ContentType="image/png"/>
  <Override PartName="/ppt/media/image112.png" ContentType="image/png"/>
  <Override PartName="/ppt/media/image80.png" ContentType="image/png"/>
  <Override PartName="/ppt/media/image65.png" ContentType="image/png"/>
  <Override PartName="/ppt/media/image13.png" ContentType="image/png"/>
  <Override PartName="/ppt/media/image81.png" ContentType="image/png"/>
  <Override PartName="/ppt/media/image113.png" ContentType="image/png"/>
  <Override PartName="/ppt/media/image66.png" ContentType="image/png"/>
  <Override PartName="/ppt/media/image82.png" ContentType="image/png"/>
  <Override PartName="/ppt/media/image14.png" ContentType="image/png"/>
  <Override PartName="/ppt/media/image114.png" ContentType="image/png"/>
  <Override PartName="/ppt/media/image67.png" ContentType="image/png"/>
  <Override PartName="/ppt/media/image83.png" ContentType="image/png"/>
  <Override PartName="/ppt/media/image15.png" ContentType="image/png"/>
  <Override PartName="/ppt/media/image115.png" ContentType="image/png"/>
  <Override PartName="/ppt/media/image68.png" ContentType="image/png"/>
  <Override PartName="/ppt/media/image16.png" ContentType="image/png"/>
  <Override PartName="/ppt/media/image84.png" ContentType="image/png"/>
  <Override PartName="/ppt/media/image116.png" ContentType="image/png"/>
  <Override PartName="/ppt/media/image69.png" ContentType="image/png"/>
  <Override PartName="/ppt/media/image102.png" ContentType="image/png"/>
  <Override PartName="/ppt/media/image70.png" ContentType="image/png"/>
  <Override PartName="/ppt/media/image104.png" ContentType="image/png"/>
  <Override PartName="/ppt/media/image72.png" ContentType="image/png"/>
  <Override PartName="/ppt/media/image120.png" ContentType="image/png"/>
  <Override PartName="/ppt/media/image20.png" ContentType="image/png"/>
  <Override PartName="/ppt/media/image105.png" ContentType="image/png"/>
  <Override PartName="/ppt/media/image73.png" ContentType="image/png"/>
  <Override PartName="/ppt/media/image121.png" ContentType="image/png"/>
  <Override PartName="/ppt/media/image21.png" ContentType="image/png"/>
  <Override PartName="/ppt/media/image106.png" ContentType="image/png"/>
  <Override PartName="/ppt/media/image74.png" ContentType="image/png"/>
  <Override PartName="/ppt/media/image122.png" ContentType="image/png"/>
  <Override PartName="/ppt/media/image22.png" ContentType="image/png"/>
  <Override PartName="/ppt/media/image90.png" ContentType="image/png"/>
  <Override PartName="/ppt/media/image125.png" ContentType="image/png"/>
  <Override PartName="/ppt/media/image93.png" ContentType="image/png"/>
  <Override PartName="/ppt/media/image25.png" ContentType="image/png"/>
  <Override PartName="/ppt/media/image107.png" ContentType="image/png"/>
  <Override PartName="/ppt/media/image75.png" ContentType="image/png"/>
  <Override PartName="/ppt/media/image123.png" ContentType="image/png"/>
  <Override PartName="/ppt/media/image23.png" ContentType="image/png"/>
  <Override PartName="/ppt/media/image91.png" ContentType="image/png"/>
  <Override PartName="/ppt/media/image92.png" ContentType="image/png"/>
  <Override PartName="/ppt/media/image24.png" ContentType="image/png"/>
  <Override PartName="/ppt/media/image124.png" ContentType="image/png"/>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46.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_rels/slide20.xml.rels" ContentType="application/vnd.openxmlformats-package.relationships+xml"/>
  <Override PartName="/ppt/slides/_rels/slide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49.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47.xml.rels" ContentType="application/vnd.openxmlformats-package.relationships+xml"/>
  <Override PartName="/ppt/slides/_rels/slide10.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27.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8.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29.xml.rels" ContentType="application/vnd.openxmlformats-package.relationships+xml"/>
  <Override PartName="/ppt/slides/_rels/slide11.xml.rels" ContentType="application/vnd.openxmlformats-package.relationships+xml"/>
  <Override PartName="/ppt/slides/_rels/slide48.xml.rels" ContentType="application/vnd.openxmlformats-package.relationships+xml"/>
  <Override PartName="/ppt/slides/_rels/slide34.xml.rels" ContentType="application/vnd.openxmlformats-package.relationships+xml"/>
  <Override PartName="/ppt/slides/_rels/slide35.xml.rels" ContentType="application/vnd.openxmlformats-package.relationships+xml"/>
  <Override PartName="/ppt/slides/_rels/slide38.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33.xml.rels" ContentType="application/vnd.openxmlformats-package.relationships+xml"/>
  <Override PartName="/ppt/slides/slide38.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notesSlides/_rels/notesSlide49.xml.rels" ContentType="application/vnd.openxmlformats-package.relationships+xml"/>
  <Override PartName="/ppt/notesSlides/_rels/notesSlide38.xml.rels" ContentType="application/vnd.openxmlformats-package.relationships+xml"/>
  <Override PartName="/ppt/notesSlides/_rels/notesSlide29.xml.rels" ContentType="application/vnd.openxmlformats-package.relationships+xml"/>
  <Override PartName="/ppt/notesSlides/_rels/notesSlide24.xml.rels" ContentType="application/vnd.openxmlformats-package.relationships+xml"/>
  <Override PartName="/ppt/notesSlides/_rels/notesSlide5.xml.rels" ContentType="application/vnd.openxmlformats-package.relationships+xml"/>
  <Override PartName="/ppt/notesSlides/_rels/notesSlide21.xml.rels" ContentType="application/vnd.openxmlformats-package.relationships+xml"/>
  <Override PartName="/ppt/notesSlides/_rels/notesSlide20.xml.rels" ContentType="application/vnd.openxmlformats-package.relationships+xml"/>
  <Override PartName="/ppt/notesSlides/_rels/notesSlide15.xml.rels" ContentType="application/vnd.openxmlformats-package.relationships+xml"/>
  <Override PartName="/ppt/notesSlides/_rels/notesSlide43.xml.rels" ContentType="application/vnd.openxmlformats-package.relationships+xml"/>
  <Override PartName="/ppt/notesSlides/notesSlide5.xml" ContentType="application/vnd.openxmlformats-officedocument.presentationml.notesSlide+xml"/>
  <Override PartName="/ppt/notesSlides/notesSlide43.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9.xml" ContentType="application/vnd.openxmlformats-officedocument.presentationml.notesSlide+xml"/>
  <Override PartName="/ppt/notesSlides/notesSlide38.xml" ContentType="application/vnd.openxmlformats-officedocument.presentationml.notesSlide+xml"/>
  <Override PartName="/ppt/notesSlides/notesSlide4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9" r:id="rId6"/>
    <p:sldMasterId id="2147483661" r:id="rId7"/>
    <p:sldMasterId id="2147483663" r:id="rId8"/>
    <p:sldMasterId id="2147483665" r:id="rId9"/>
    <p:sldMasterId id="2147483667" r:id="rId10"/>
    <p:sldMasterId id="2147483669" r:id="rId11"/>
    <p:sldMasterId id="2147483671" r:id="rId12"/>
    <p:sldMasterId id="2147483673" r:id="rId13"/>
    <p:sldMasterId id="2147483675"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notesMaster" Target="notesMasters/notesMaster1.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en-RU" sz="1800" strike="noStrike" u="none">
                <a:solidFill>
                  <a:schemeClr val="dk1"/>
                </a:solidFill>
                <a:uFillTx/>
                <a:latin typeface="Calibri"/>
              </a:rPr>
              <a:t>Click to move the slide</a:t>
            </a:r>
            <a:endParaRPr b="0" lang="en-RU" sz="1800" strike="noStrike" u="none">
              <a:solidFill>
                <a:schemeClr val="dk1"/>
              </a:solidFill>
              <a:uFillTx/>
              <a:latin typeface="Calibri"/>
            </a:endParaRPr>
          </a:p>
        </p:txBody>
      </p:sp>
      <p:sp>
        <p:nvSpPr>
          <p:cNvPr id="84"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trike="noStrike" u="none">
                <a:solidFill>
                  <a:srgbClr val="000000"/>
                </a:solidFill>
                <a:uFillTx/>
                <a:latin typeface="Arial"/>
              </a:rPr>
              <a:t>Click to edit the notes format</a:t>
            </a:r>
            <a:endParaRPr b="0" lang="en-US" sz="2000" strike="noStrike" u="none">
              <a:solidFill>
                <a:srgbClr val="000000"/>
              </a:solidFill>
              <a:uFillTx/>
              <a:latin typeface="Arial"/>
            </a:endParaRPr>
          </a:p>
        </p:txBody>
      </p:sp>
      <p:sp>
        <p:nvSpPr>
          <p:cNvPr id="85"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86" name="PlaceHolder 4"/>
          <p:cNvSpPr>
            <a:spLocks noGrp="1"/>
          </p:cNvSpPr>
          <p:nvPr>
            <p:ph type="dt" idx="36"/>
          </p:nvPr>
        </p:nvSpPr>
        <p:spPr>
          <a:xfrm>
            <a:off x="4399200" y="0"/>
            <a:ext cx="3372840" cy="502560"/>
          </a:xfrm>
          <a:prstGeom prst="rect">
            <a:avLst/>
          </a:prstGeom>
          <a:noFill/>
          <a:ln w="0">
            <a:noFill/>
          </a:ln>
        </p:spPr>
        <p:txBody>
          <a:bodyPr lIns="0" rIns="0" tIns="0" bIns="0" anchor="t">
            <a:noAutofit/>
          </a:bodyPr>
          <a:lstStyle>
            <a:lvl1pPr indent="0" algn="r">
              <a:buNone/>
              <a:defRPr b="0" lang="en-US" sz="1400" strike="noStrike" u="none">
                <a:solidFill>
                  <a:srgbClr val="000000"/>
                </a:solidFill>
                <a:uFillTx/>
                <a:latin typeface="Times New Roman"/>
              </a:defRPr>
            </a:lvl1pPr>
          </a:lstStyle>
          <a:p>
            <a:pPr indent="0" algn="r">
              <a:buNone/>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87" name="PlaceHolder 5"/>
          <p:cNvSpPr>
            <a:spLocks noGrp="1"/>
          </p:cNvSpPr>
          <p:nvPr>
            <p:ph type="ftr" idx="37"/>
          </p:nvPr>
        </p:nvSpPr>
        <p:spPr>
          <a:xfrm>
            <a:off x="0" y="9555480"/>
            <a:ext cx="3372840" cy="502560"/>
          </a:xfrm>
          <a:prstGeom prst="rect">
            <a:avLst/>
          </a:prstGeom>
          <a:noFill/>
          <a:ln w="0">
            <a:noFill/>
          </a:ln>
        </p:spPr>
        <p:txBody>
          <a:bodyPr lIns="0" rIns="0" tIns="0" bIns="0" anchor="b">
            <a:noAutofit/>
          </a:bodyPr>
          <a:lstStyle>
            <a:lvl1pPr indent="0">
              <a:buNone/>
              <a:defRPr b="0" lang="en-US" sz="1400" strike="noStrike" u="none">
                <a:solidFill>
                  <a:srgbClr val="000000"/>
                </a:solidFill>
                <a:uFillTx/>
                <a:latin typeface="Times New Roman"/>
              </a:defRPr>
            </a:lvl1pPr>
          </a:lstStyle>
          <a:p>
            <a:pPr indent="0">
              <a:buNone/>
            </a:pPr>
            <a:r>
              <a:rPr b="0" lang="en-US" sz="1400" strike="noStrike" u="none">
                <a:solidFill>
                  <a:srgbClr val="000000"/>
                </a:solidFill>
                <a:uFillTx/>
                <a:latin typeface="Times New Roman"/>
              </a:rPr>
              <a:t> </a:t>
            </a:r>
            <a:endParaRPr b="0" lang="en-US" sz="1400" strike="noStrike" u="none">
              <a:solidFill>
                <a:srgbClr val="000000"/>
              </a:solidFill>
              <a:uFillTx/>
              <a:latin typeface="Times New Roman"/>
            </a:endParaRPr>
          </a:p>
        </p:txBody>
      </p:sp>
      <p:sp>
        <p:nvSpPr>
          <p:cNvPr id="88" name="PlaceHolder 6"/>
          <p:cNvSpPr>
            <a:spLocks noGrp="1"/>
          </p:cNvSpPr>
          <p:nvPr>
            <p:ph type="sldNum" idx="38"/>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trike="noStrike" u="none">
                <a:solidFill>
                  <a:srgbClr val="000000"/>
                </a:solidFill>
                <a:uFillTx/>
                <a:latin typeface="Times New Roman"/>
              </a:defRPr>
            </a:lvl1pPr>
          </a:lstStyle>
          <a:p>
            <a:pPr indent="0" algn="r">
              <a:buNone/>
            </a:pPr>
            <a:fld id="{A672F5EB-EA44-4AF6-9B09-E07397742995}" type="slidenum">
              <a:rPr b="0" lang="en-US" sz="1400" strike="noStrike" u="none">
                <a:solidFill>
                  <a:srgbClr val="000000"/>
                </a:solidFill>
                <a:uFillTx/>
                <a:latin typeface="Times New Roman"/>
              </a:rPr>
              <a:t>1</a:t>
            </a:fld>
            <a:endParaRPr b="0" lang="en-US" sz="1400" strike="noStrike" u="none">
              <a:solidFill>
                <a:srgbClr val="000000"/>
              </a:solidFill>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PlaceHolder 1"/>
          <p:cNvSpPr>
            <a:spLocks noGrp="1"/>
          </p:cNvSpPr>
          <p:nvPr>
            <p:ph type="sldNum" idx="113"/>
          </p:nvPr>
        </p:nvSpPr>
        <p:spPr>
          <a:xfrm>
            <a:off x="3884760" y="8685360"/>
            <a:ext cx="2971440" cy="458280"/>
          </a:xfrm>
          <a:prstGeom prst="rect">
            <a:avLst/>
          </a:prstGeom>
          <a:noFill/>
          <a:ln w="0">
            <a:noFill/>
          </a:ln>
        </p:spPr>
        <p:txBody>
          <a:bodyPr lIns="0" rIns="0" tIns="0" bIns="0" anchor="b">
            <a:noAutofit/>
          </a:bodyPr>
          <a:lstStyle>
            <a:lvl1pPr indent="0" algn="r" defTabSz="914400">
              <a:lnSpc>
                <a:spcPct val="100000"/>
              </a:lnSpc>
              <a:buNone/>
              <a:tabLst>
                <a:tab algn="l" pos="0"/>
              </a:tabLst>
              <a:defRPr b="0" lang="en" sz="1200" strike="noStrike" u="none">
                <a:solidFill>
                  <a:schemeClr val="dk1"/>
                </a:solidFill>
                <a:uFillTx/>
                <a:latin typeface="+mn-lt"/>
                <a:ea typeface="+mn-ea"/>
              </a:defRPr>
            </a:lvl1pPr>
          </a:lstStyle>
          <a:p>
            <a:pPr indent="0" algn="r" defTabSz="914400">
              <a:lnSpc>
                <a:spcPct val="100000"/>
              </a:lnSpc>
              <a:buNone/>
              <a:tabLst>
                <a:tab algn="l" pos="0"/>
              </a:tabLst>
            </a:pPr>
            <a:fld id="{4FBABDA4-8FA7-4AD3-ADB2-F897213E033C}" type="slidenum">
              <a:rPr b="0" lang="en" sz="1200" strike="noStrike" u="none">
                <a:solidFill>
                  <a:schemeClr val="dk1"/>
                </a:solidFill>
                <a:uFillTx/>
                <a:latin typeface="+mn-lt"/>
                <a:ea typeface="+mn-ea"/>
              </a:rPr>
              <a:t>&lt;number&gt;</a:t>
            </a:fld>
            <a:endParaRPr b="0" lang="en-US" sz="1200" strike="noStrike" u="none">
              <a:solidFill>
                <a:srgbClr val="000000"/>
              </a:solidFill>
              <a:uFillTx/>
              <a:latin typeface="Times New Roman"/>
            </a:endParaRPr>
          </a:p>
        </p:txBody>
      </p:sp>
      <p:sp>
        <p:nvSpPr>
          <p:cNvPr id="645" name="PlaceHolder 2"/>
          <p:cNvSpPr>
            <a:spLocks noGrp="1"/>
          </p:cNvSpPr>
          <p:nvPr>
            <p:ph type="sldImg"/>
          </p:nvPr>
        </p:nvSpPr>
        <p:spPr>
          <a:xfrm>
            <a:off x="533520" y="763560"/>
            <a:ext cx="6703560" cy="3771720"/>
          </a:xfrm>
          <a:prstGeom prst="rect">
            <a:avLst/>
          </a:prstGeom>
          <a:ln w="0">
            <a:noFill/>
          </a:ln>
        </p:spPr>
      </p:sp>
      <p:sp>
        <p:nvSpPr>
          <p:cNvPr id="646" name="PlaceHolder 3"/>
          <p:cNvSpPr>
            <a:spLocks noGrp="1"/>
          </p:cNvSpPr>
          <p:nvPr>
            <p:ph type="body"/>
          </p:nvPr>
        </p:nvSpPr>
        <p:spPr>
          <a:xfrm>
            <a:off x="685800" y="4400640"/>
            <a:ext cx="5486040" cy="3600360"/>
          </a:xfrm>
          <a:prstGeom prst="rect">
            <a:avLst/>
          </a:prstGeom>
          <a:noFill/>
          <a:ln w="0">
            <a:noFill/>
          </a:ln>
        </p:spPr>
        <p:txBody>
          <a:bodyPr lIns="91440" rIns="91440" tIns="45720" bIns="45720" anchor="t">
            <a:noAutofit/>
          </a:bodyPr>
          <a:p>
            <a:pPr indent="0">
              <a:lnSpc>
                <a:spcPct val="100000"/>
              </a:lnSpc>
              <a:buNone/>
              <a:tabLst>
                <a:tab algn="l" pos="0"/>
              </a:tabLst>
            </a:pPr>
            <a:r>
              <a:rPr b="0" lang="en" sz="2000" strike="noStrike" u="none">
                <a:solidFill>
                  <a:srgbClr val="000000"/>
                </a:solidFill>
                <a:uFillTx/>
                <a:latin typeface="Arial"/>
              </a:rPr>
              <a:t>the ratio of the fluctuation to the average value is equal to a constant</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rgbClr val="000000"/>
                </a:solidFill>
                <a:uFillTx/>
                <a:latin typeface="Arial"/>
              </a:rPr>
              <a:t>In the ehd</a:t>
            </a:r>
            <a:endParaRPr b="0" lang="en-US" sz="2000" strike="noStrike" u="none">
              <a:solidFill>
                <a:srgbClr val="000000"/>
              </a:solidFill>
              <a:uFillTx/>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PlaceHolder 1"/>
          <p:cNvSpPr>
            <a:spLocks noGrp="1"/>
          </p:cNvSpPr>
          <p:nvPr>
            <p:ph type="sldImg"/>
          </p:nvPr>
        </p:nvSpPr>
        <p:spPr>
          <a:xfrm>
            <a:off x="380880" y="685800"/>
            <a:ext cx="6095520" cy="3428640"/>
          </a:xfrm>
          <a:prstGeom prst="rect">
            <a:avLst/>
          </a:prstGeom>
          <a:ln w="0">
            <a:noFill/>
          </a:ln>
        </p:spPr>
      </p:sp>
      <p:sp>
        <p:nvSpPr>
          <p:cNvPr id="648" name="PlaceHolder 2"/>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 sz="2000" strike="noStrike" u="none">
                <a:solidFill>
                  <a:srgbClr val="000000"/>
                </a:solidFill>
                <a:uFillTx/>
                <a:latin typeface="Arial"/>
              </a:rPr>
              <a:t>Let’s introduce flow vectors. Every particle in event represent as un vector in transverse plane, where phi is azimuthal angle of particle’s momentum. Summation over this un-vectors results with Qn vector, which is directed to symmetry plane of the event. This plane is called Event plane, and the transverse angle of this plane is called event plane angle relatively.</a:t>
            </a:r>
            <a:endParaRPr b="0" lang="en-US" sz="2000" strike="noStrike" u="none">
              <a:solidFill>
                <a:srgbClr val="000000"/>
              </a:solidFill>
              <a:uFillTx/>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PlaceHolder 1"/>
          <p:cNvSpPr>
            <a:spLocks noGrp="1"/>
          </p:cNvSpPr>
          <p:nvPr>
            <p:ph type="sldImg"/>
          </p:nvPr>
        </p:nvSpPr>
        <p:spPr>
          <a:xfrm>
            <a:off x="380880" y="685800"/>
            <a:ext cx="6095520" cy="3428640"/>
          </a:xfrm>
          <a:prstGeom prst="rect">
            <a:avLst/>
          </a:prstGeom>
          <a:ln w="0">
            <a:noFill/>
          </a:ln>
        </p:spPr>
      </p:sp>
      <p:sp>
        <p:nvSpPr>
          <p:cNvPr id="650" name="PlaceHolder 2"/>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 sz="2000" strike="noStrike" u="none">
                <a:solidFill>
                  <a:srgbClr val="000000"/>
                </a:solidFill>
                <a:uFillTx/>
                <a:latin typeface="Arial"/>
              </a:rPr>
              <a:t>In this work two methods of flow calculation are used: Event plane for cross-checks and scalar product for the analysis. In the first method, one estimates event plane angle and measures mean cosine of particles azimuthal angle. Then, resolution of event plane estimation is applied. Resolution is calculated with random sub event method. </a:t>
            </a:r>
            <a:br>
              <a:rPr sz="2000"/>
            </a:br>
            <a:r>
              <a:rPr b="0" lang="en" sz="2000" strike="noStrike" u="none">
                <a:solidFill>
                  <a:srgbClr val="000000"/>
                </a:solidFill>
                <a:uFillTx/>
                <a:latin typeface="Arial"/>
              </a:rPr>
              <a:t>In the scalar product the correlation between flow vectors are calculated and then, the resolution correction is applied estimated with 3-sub event method.</a:t>
            </a:r>
            <a:endParaRPr b="0" lang="en-US" sz="2000" strike="noStrike" u="none">
              <a:solidFill>
                <a:srgbClr val="000000"/>
              </a:solidFill>
              <a:uFillTx/>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1" name="PlaceHolder 1"/>
          <p:cNvSpPr>
            <a:spLocks noGrp="1"/>
          </p:cNvSpPr>
          <p:nvPr>
            <p:ph type="sldImg"/>
          </p:nvPr>
        </p:nvSpPr>
        <p:spPr>
          <a:xfrm>
            <a:off x="380880" y="685800"/>
            <a:ext cx="6095520" cy="3428640"/>
          </a:xfrm>
          <a:prstGeom prst="rect">
            <a:avLst/>
          </a:prstGeom>
          <a:ln w="0">
            <a:noFill/>
          </a:ln>
        </p:spPr>
      </p:sp>
      <p:sp>
        <p:nvSpPr>
          <p:cNvPr id="652" name="PlaceHolder 2"/>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 sz="2000" strike="noStrike" u="none">
                <a:solidFill>
                  <a:srgbClr val="000000"/>
                </a:solidFill>
                <a:uFillTx/>
                <a:latin typeface="Arial"/>
              </a:rPr>
              <a:t>Схема эксперимента хадес на слайде.</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rgbClr val="000000"/>
                </a:solidFill>
                <a:uFillTx/>
                <a:latin typeface="Arial"/>
              </a:rPr>
              <a:t>Траектории рожденных частиц регистристрируются трекинговой системой, состоящей из … </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rgbClr val="000000"/>
                </a:solidFill>
                <a:uFillTx/>
                <a:latin typeface="Arial"/>
              </a:rPr>
              <a:t>Импульс восстанавливается по отклонению частиц в магнитном поле</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rgbClr val="000000"/>
                </a:solidFill>
                <a:uFillTx/>
                <a:latin typeface="Arial"/>
              </a:rPr>
              <a:t>Идентификация производится при помощи детекторов времени пролета … которые регистрируют время пролета. Зная длину траектории можно вычислить массу частицы.</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rgbClr val="000000"/>
                </a:solidFill>
                <a:uFillTx/>
                <a:latin typeface="Arial"/>
              </a:rPr>
              <a:t>Спектаторы регистрируются детектором FW. Поскольку они отклоняются в плоскости реакции материей в области перекрытия, спектаторы используются для оценки угла плоскости реакции. </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rgbClr val="000000"/>
                </a:solidFill>
                <a:uFillTx/>
                <a:latin typeface="Arial"/>
              </a:rPr>
              <a:t>Всего столько статистики ...</a:t>
            </a:r>
            <a:endParaRPr b="0" lang="en-US" sz="2000" strike="noStrike" u="none">
              <a:solidFill>
                <a:srgbClr val="000000"/>
              </a:solidFill>
              <a:uFillTx/>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PlaceHolder 1"/>
          <p:cNvSpPr>
            <a:spLocks noGrp="1"/>
          </p:cNvSpPr>
          <p:nvPr>
            <p:ph type="sldImg"/>
          </p:nvPr>
        </p:nvSpPr>
        <p:spPr>
          <a:xfrm>
            <a:off x="380880" y="685800"/>
            <a:ext cx="6095520" cy="3428640"/>
          </a:xfrm>
          <a:prstGeom prst="rect">
            <a:avLst/>
          </a:prstGeom>
          <a:ln w="0">
            <a:noFill/>
          </a:ln>
        </p:spPr>
      </p:sp>
      <p:sp>
        <p:nvSpPr>
          <p:cNvPr id="654" name="PlaceHolder 2"/>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marL="457200" indent="-298440">
              <a:lnSpc>
                <a:spcPct val="100000"/>
              </a:lnSpc>
              <a:buClr>
                <a:srgbClr val="000000"/>
              </a:buClr>
              <a:buFont typeface="Wingdings" charset="2"/>
              <a:buChar char=""/>
            </a:pPr>
            <a:r>
              <a:rPr b="0" lang="en" sz="2000" strike="noStrike" u="none">
                <a:solidFill>
                  <a:srgbClr val="000000"/>
                </a:solidFill>
                <a:uFillTx/>
                <a:latin typeface="Arial"/>
              </a:rPr>
              <a:t>One more way to study the properties of the matter created in the collision is through the lens of collective motion of created in the collision particles.</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We can decompose the azimuthal distribution of produced particles with respect to RP in a FS</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Coefficients …</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The main mechanisms driving the direced and elliptic flow are</a:t>
            </a:r>
            <a:endParaRPr b="0" lang="en-US" sz="2000" strike="noStrike" u="none">
              <a:solidFill>
                <a:srgbClr val="000000"/>
              </a:solidFill>
              <a:uFillTx/>
              <a:latin typeface="Arial"/>
            </a:endParaRPr>
          </a:p>
          <a:p>
            <a:pPr lvl="1" marL="914400" indent="-298440">
              <a:lnSpc>
                <a:spcPct val="100000"/>
              </a:lnSpc>
              <a:buClr>
                <a:srgbClr val="000000"/>
              </a:buClr>
              <a:buFont typeface="Wingdings 2" charset="2"/>
              <a:buChar char=""/>
            </a:pPr>
            <a:r>
              <a:rPr b="0" lang="en" sz="2000" strike="noStrike" u="none">
                <a:solidFill>
                  <a:srgbClr val="000000"/>
                </a:solidFill>
                <a:uFillTx/>
                <a:latin typeface="Arial"/>
              </a:rPr>
              <a:t>Bounce off for directed flow — when two nuclei collide, the remnants are deflected out from the overlap region and pull the matter created in the collision apart </a:t>
            </a:r>
            <a:endParaRPr b="0" lang="en-US" sz="2000" strike="noStrike" u="none">
              <a:solidFill>
                <a:srgbClr val="000000"/>
              </a:solidFill>
              <a:uFillTx/>
              <a:latin typeface="Arial"/>
            </a:endParaRPr>
          </a:p>
          <a:p>
            <a:pPr lvl="1" marL="914400" indent="-298440">
              <a:lnSpc>
                <a:spcPct val="100000"/>
              </a:lnSpc>
              <a:buClr>
                <a:srgbClr val="000000"/>
              </a:buClr>
              <a:buFont typeface="Wingdings 2" charset="2"/>
              <a:buChar char=""/>
            </a:pPr>
            <a:r>
              <a:rPr b="0" lang="en" sz="2000" strike="noStrike" u="none">
                <a:solidFill>
                  <a:srgbClr val="000000"/>
                </a:solidFill>
                <a:uFillTx/>
                <a:latin typeface="Arial"/>
              </a:rPr>
              <a:t>Squeeze out for elliptic flow — when the remnants of colliding nuclei are pushing the matter within the overlap region and squeeze the produced particles out of reaction plane</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Collective flow is sensitive to …</a:t>
            </a:r>
            <a:endParaRPr b="0" lang="en-US" sz="2000" strike="noStrike" u="none">
              <a:solidFill>
                <a:srgbClr val="000000"/>
              </a:solidFill>
              <a:uFillTx/>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5" name="PlaceHolder 1"/>
          <p:cNvSpPr>
            <a:spLocks noGrp="1"/>
          </p:cNvSpPr>
          <p:nvPr>
            <p:ph type="sldImg"/>
          </p:nvPr>
        </p:nvSpPr>
        <p:spPr>
          <a:xfrm>
            <a:off x="380880" y="685800"/>
            <a:ext cx="6095520" cy="3428640"/>
          </a:xfrm>
          <a:prstGeom prst="rect">
            <a:avLst/>
          </a:prstGeom>
          <a:ln w="0">
            <a:noFill/>
          </a:ln>
        </p:spPr>
      </p:sp>
      <p:sp>
        <p:nvSpPr>
          <p:cNvPr id="656" name="PlaceHolder 2"/>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 sz="2000" strike="noStrike" u="none">
                <a:solidFill>
                  <a:srgbClr val="000000"/>
                </a:solidFill>
                <a:uFillTx/>
                <a:latin typeface="Arial"/>
              </a:rPr>
              <a:t>At the first moment of the collision there’s the spatial anisotropy, of energy distribution inside the overlapping region. By means of the interaction of matter this asymmetry into anisotropic emission of produced particles</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chemeClr val="dk1"/>
                </a:solidFill>
                <a:uFillTx/>
                <a:latin typeface="Arial"/>
              </a:rPr>
              <a:t>Reaction plane, it is a plane laying on vectors of beam direction and impact parameter.  Expanding dense matter in the overlap region bounces off spectator fragments in the plane, that they can be used for symmetry plane estimation.</a:t>
            </a:r>
            <a:endParaRPr b="0" lang="en-US" sz="2000" strike="noStrike" u="none">
              <a:solidFill>
                <a:srgbClr val="000000"/>
              </a:solidFill>
              <a:uFillTx/>
              <a:latin typeface="Arial"/>
            </a:endParaRPr>
          </a:p>
          <a:p>
            <a:pPr indent="0">
              <a:lnSpc>
                <a:spcPct val="100000"/>
              </a:lnSpc>
              <a:buNone/>
              <a:tabLst>
                <a:tab algn="l" pos="0"/>
              </a:tabLst>
            </a:pPr>
            <a:r>
              <a:rPr b="0" lang="en" sz="2000" strike="noStrike" u="none">
                <a:solidFill>
                  <a:schemeClr val="dk1"/>
                </a:solidFill>
                <a:uFillTx/>
                <a:latin typeface="Arial"/>
              </a:rPr>
              <a:t>Decomposing the azimuthal angle distribution of produced particles in a Fourier series, one gets such an equation. The coefficients of this decomposition, “vn” are called the flow on n-th harmonic. First harmonic coefficient has specific name directed flow</a:t>
            </a:r>
            <a:endParaRPr b="0" lang="en-US" sz="2000" strike="noStrike" u="none">
              <a:solidFill>
                <a:srgbClr val="000000"/>
              </a:solidFill>
              <a:uFillTx/>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7" name="PlaceHolder 1"/>
          <p:cNvSpPr>
            <a:spLocks noGrp="1"/>
          </p:cNvSpPr>
          <p:nvPr>
            <p:ph type="sldImg"/>
          </p:nvPr>
        </p:nvSpPr>
        <p:spPr>
          <a:xfrm>
            <a:off x="685800" y="1143000"/>
            <a:ext cx="5486040" cy="3085920"/>
          </a:xfrm>
          <a:prstGeom prst="rect">
            <a:avLst/>
          </a:prstGeom>
          <a:ln w="0">
            <a:noFill/>
          </a:ln>
        </p:spPr>
      </p:sp>
      <p:sp>
        <p:nvSpPr>
          <p:cNvPr id="65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trike="noStrike" u="none">
              <a:solidFill>
                <a:srgbClr val="000000"/>
              </a:solidFill>
              <a:uFillTx/>
              <a:latin typeface="Arial"/>
            </a:endParaRPr>
          </a:p>
        </p:txBody>
      </p:sp>
      <p:sp>
        <p:nvSpPr>
          <p:cNvPr id="659" name="PlaceHolder 3"/>
          <p:cNvSpPr>
            <a:spLocks noGrp="1"/>
          </p:cNvSpPr>
          <p:nvPr>
            <p:ph type="sldNum" idx="114"/>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RU" sz="1200" strike="noStrike" u="none">
                <a:solidFill>
                  <a:srgbClr val="000000"/>
                </a:solidFill>
                <a:uFillTx/>
                <a:latin typeface="Times New Roman"/>
              </a:defRPr>
            </a:lvl1pPr>
          </a:lstStyle>
          <a:p>
            <a:pPr indent="0" algn="r">
              <a:lnSpc>
                <a:spcPct val="100000"/>
              </a:lnSpc>
              <a:buNone/>
            </a:pPr>
            <a:fld id="{A965FF75-B75D-4031-8BE3-7E76792EA368}" type="slidenum">
              <a:rPr b="0" lang="en-RU" sz="1200" strike="noStrike" u="none">
                <a:solidFill>
                  <a:srgbClr val="000000"/>
                </a:solidFill>
                <a:uFillTx/>
                <a:latin typeface="Times New Roman"/>
              </a:rPr>
              <a:t>&lt;number&gt;</a:t>
            </a:fld>
            <a:endParaRPr b="0" lang="en-US" sz="1200" strike="noStrike" u="none">
              <a:solidFill>
                <a:srgbClr val="000000"/>
              </a:solidFill>
              <a:uFillTx/>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PlaceHolder 1"/>
          <p:cNvSpPr>
            <a:spLocks noGrp="1"/>
          </p:cNvSpPr>
          <p:nvPr>
            <p:ph type="sldImg"/>
          </p:nvPr>
        </p:nvSpPr>
        <p:spPr>
          <a:xfrm>
            <a:off x="380880" y="685800"/>
            <a:ext cx="6095520" cy="3428640"/>
          </a:xfrm>
          <a:prstGeom prst="rect">
            <a:avLst/>
          </a:prstGeom>
          <a:ln w="0">
            <a:noFill/>
          </a:ln>
        </p:spPr>
      </p:sp>
      <p:sp>
        <p:nvSpPr>
          <p:cNvPr id="661" name="PlaceHolder 2"/>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marL="457200" indent="-298440">
              <a:lnSpc>
                <a:spcPct val="100000"/>
              </a:lnSpc>
              <a:buClr>
                <a:srgbClr val="000000"/>
              </a:buClr>
              <a:buFont typeface="Wingdings" charset="2"/>
              <a:buChar char=""/>
            </a:pPr>
            <a:r>
              <a:rPr b="0" lang="en" sz="2000" strike="noStrike" u="none">
                <a:solidFill>
                  <a:srgbClr val="000000"/>
                </a:solidFill>
                <a:uFillTx/>
                <a:latin typeface="Arial"/>
              </a:rPr>
              <a:t>One more way to study the properties of the matter created in the collision is through the lens of collective motion of created in the collision particles.</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We can decompose the azimuthal distribution of produced particles with respect to RP in a FS</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Coefficients …</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The main mechanisms driving the direced and elliptic flow are</a:t>
            </a:r>
            <a:endParaRPr b="0" lang="en-US" sz="2000" strike="noStrike" u="none">
              <a:solidFill>
                <a:srgbClr val="000000"/>
              </a:solidFill>
              <a:uFillTx/>
              <a:latin typeface="Arial"/>
            </a:endParaRPr>
          </a:p>
          <a:p>
            <a:pPr lvl="1" marL="914400" indent="-298440">
              <a:lnSpc>
                <a:spcPct val="100000"/>
              </a:lnSpc>
              <a:buClr>
                <a:srgbClr val="000000"/>
              </a:buClr>
              <a:buFont typeface="Wingdings 2" charset="2"/>
              <a:buChar char=""/>
            </a:pPr>
            <a:r>
              <a:rPr b="0" lang="en" sz="2000" strike="noStrike" u="none">
                <a:solidFill>
                  <a:srgbClr val="000000"/>
                </a:solidFill>
                <a:uFillTx/>
                <a:latin typeface="Arial"/>
              </a:rPr>
              <a:t>Bounce off for directed flow — when two nuclei collide, the remnants are deflected out from the overlap region and pull the matter created in the collision apart </a:t>
            </a:r>
            <a:endParaRPr b="0" lang="en-US" sz="2000" strike="noStrike" u="none">
              <a:solidFill>
                <a:srgbClr val="000000"/>
              </a:solidFill>
              <a:uFillTx/>
              <a:latin typeface="Arial"/>
            </a:endParaRPr>
          </a:p>
          <a:p>
            <a:pPr lvl="1" marL="914400" indent="-298440">
              <a:lnSpc>
                <a:spcPct val="100000"/>
              </a:lnSpc>
              <a:buClr>
                <a:srgbClr val="000000"/>
              </a:buClr>
              <a:buFont typeface="Wingdings 2" charset="2"/>
              <a:buChar char=""/>
            </a:pPr>
            <a:r>
              <a:rPr b="0" lang="en" sz="2000" strike="noStrike" u="none">
                <a:solidFill>
                  <a:srgbClr val="000000"/>
                </a:solidFill>
                <a:uFillTx/>
                <a:latin typeface="Arial"/>
              </a:rPr>
              <a:t>Squeeze out for elliptic flow — when the remnants of colliding nuclei are pushing the matter within the overlap region and squeeze the produced particles out of reaction plane</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Collective flow is sensitive to …</a:t>
            </a:r>
            <a:endParaRPr b="0" lang="en-US" sz="2000" strike="noStrike" u="none">
              <a:solidFill>
                <a:srgbClr val="000000"/>
              </a:solidFill>
              <a:uFillTx/>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2" name="PlaceHolder 1"/>
          <p:cNvSpPr>
            <a:spLocks noGrp="1"/>
          </p:cNvSpPr>
          <p:nvPr>
            <p:ph type="sldImg"/>
          </p:nvPr>
        </p:nvSpPr>
        <p:spPr>
          <a:xfrm>
            <a:off x="380880" y="685800"/>
            <a:ext cx="6095520" cy="3428640"/>
          </a:xfrm>
          <a:prstGeom prst="rect">
            <a:avLst/>
          </a:prstGeom>
          <a:ln w="0">
            <a:noFill/>
          </a:ln>
        </p:spPr>
      </p:sp>
      <p:sp>
        <p:nvSpPr>
          <p:cNvPr id="643" name="PlaceHolder 2"/>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marL="457200" indent="-298440">
              <a:lnSpc>
                <a:spcPct val="100000"/>
              </a:lnSpc>
              <a:buClr>
                <a:srgbClr val="000000"/>
              </a:buClr>
              <a:buFont typeface="Wingdings" charset="2"/>
              <a:buChar char=""/>
            </a:pPr>
            <a:r>
              <a:rPr b="0" lang="en" sz="2000" strike="noStrike" u="none">
                <a:solidFill>
                  <a:srgbClr val="000000"/>
                </a:solidFill>
                <a:uFillTx/>
                <a:latin typeface="Arial"/>
              </a:rPr>
              <a:t>One more way to study the properties of the matter created in the collision is through the lens of collective motion of created in the collision particles.</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We can decompose the azimuthal distribution of produced particles with respect to RP in a FS</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Coefficients …</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The main mechanisms driving the direced and elliptic flow are</a:t>
            </a:r>
            <a:endParaRPr b="0" lang="en-US" sz="2000" strike="noStrike" u="none">
              <a:solidFill>
                <a:srgbClr val="000000"/>
              </a:solidFill>
              <a:uFillTx/>
              <a:latin typeface="Arial"/>
            </a:endParaRPr>
          </a:p>
          <a:p>
            <a:pPr lvl="1" marL="914400" indent="-298440">
              <a:lnSpc>
                <a:spcPct val="100000"/>
              </a:lnSpc>
              <a:buClr>
                <a:srgbClr val="000000"/>
              </a:buClr>
              <a:buFont typeface="Wingdings 2" charset="2"/>
              <a:buChar char=""/>
            </a:pPr>
            <a:r>
              <a:rPr b="0" lang="en" sz="2000" strike="noStrike" u="none">
                <a:solidFill>
                  <a:srgbClr val="000000"/>
                </a:solidFill>
                <a:uFillTx/>
                <a:latin typeface="Arial"/>
              </a:rPr>
              <a:t>Bounce off for directed flow — when two nuclei collide, the remnants are deflected out from the overlap region and pull the matter created in the collision apart </a:t>
            </a:r>
            <a:endParaRPr b="0" lang="en-US" sz="2000" strike="noStrike" u="none">
              <a:solidFill>
                <a:srgbClr val="000000"/>
              </a:solidFill>
              <a:uFillTx/>
              <a:latin typeface="Arial"/>
            </a:endParaRPr>
          </a:p>
          <a:p>
            <a:pPr lvl="1" marL="914400" indent="-298440">
              <a:lnSpc>
                <a:spcPct val="100000"/>
              </a:lnSpc>
              <a:buClr>
                <a:srgbClr val="000000"/>
              </a:buClr>
              <a:buFont typeface="Wingdings 2" charset="2"/>
              <a:buChar char=""/>
            </a:pPr>
            <a:r>
              <a:rPr b="0" lang="en" sz="2000" strike="noStrike" u="none">
                <a:solidFill>
                  <a:srgbClr val="000000"/>
                </a:solidFill>
                <a:uFillTx/>
                <a:latin typeface="Arial"/>
              </a:rPr>
              <a:t>Squeeze out for elliptic flow — when the remnants of colliding nuclei are pushing the matter within the overlap region and squeeze the produced particles out of reaction plane</a:t>
            </a:r>
            <a:endParaRPr b="0" lang="en-US" sz="2000" strike="noStrike" u="none">
              <a:solidFill>
                <a:srgbClr val="000000"/>
              </a:solidFill>
              <a:uFillTx/>
              <a:latin typeface="Arial"/>
            </a:endParaRPr>
          </a:p>
          <a:p>
            <a:pPr marL="457200" indent="-298440">
              <a:lnSpc>
                <a:spcPct val="100000"/>
              </a:lnSpc>
              <a:buClr>
                <a:srgbClr val="000000"/>
              </a:buClr>
              <a:buFont typeface="Wingdings" charset="2"/>
              <a:buChar char=""/>
            </a:pPr>
            <a:r>
              <a:rPr b="0" lang="en" sz="2000" strike="noStrike" u="none">
                <a:solidFill>
                  <a:srgbClr val="000000"/>
                </a:solidFill>
                <a:uFillTx/>
                <a:latin typeface="Arial"/>
              </a:rPr>
              <a:t>Collective flow is sensitive to …</a:t>
            </a:r>
            <a:endParaRPr b="0" lang="en-US" sz="2000" strike="noStrike" u="none">
              <a:solidFill>
                <a:srgbClr val="000000"/>
              </a:solidFill>
              <a:uFillTx/>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6.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15440" y="593280"/>
            <a:ext cx="11360520" cy="763200"/>
          </a:xfrm>
          <a:prstGeom prst="rect">
            <a:avLst/>
          </a:prstGeom>
          <a:noFill/>
          <a:ln w="0">
            <a:noFill/>
          </a:ln>
        </p:spPr>
        <p:txBody>
          <a:bodyPr lIns="0" rIns="0" tIns="0" bIns="0" anchor="ctr">
            <a:noAutofit/>
          </a:bodyPr>
          <a:p>
            <a:pPr indent="0">
              <a:buNone/>
            </a:pPr>
            <a:endParaRPr b="0" lang="en-RU" sz="1800" strike="noStrike" u="none">
              <a:solidFill>
                <a:schemeClr val="dk1"/>
              </a:solidFill>
              <a:uFillTx/>
              <a:latin typeface="Calibri"/>
            </a:endParaRPr>
          </a:p>
        </p:txBody>
      </p:sp>
      <p:sp>
        <p:nvSpPr>
          <p:cNvPr id="6" name="PlaceHolder 2"/>
          <p:cNvSpPr>
            <a:spLocks noGrp="1"/>
          </p:cNvSpPr>
          <p:nvPr>
            <p:ph type="subTitle"/>
          </p:nvPr>
        </p:nvSpPr>
        <p:spPr>
          <a:xfrm>
            <a:off x="415440" y="1536480"/>
            <a:ext cx="11360520" cy="455472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A28A81ED-CA41-45F6-9644-167DD5951B0C}"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AC8B2651-91B0-4927-AB50-5BEA0AD6C8CC}" type="slidenum">
              <a:t>&lt;#&gt;</a:t>
            </a:fld>
          </a:p>
        </p:txBody>
      </p:sp>
      <p:sp>
        <p:nvSpPr>
          <p:cNvPr id="4" name="PlaceHolder 3"/>
          <p:cNvSpPr>
            <a:spLocks noGrp="1"/>
          </p:cNvSpPr>
          <p:nvPr>
            <p:ph type="dt" idx="15"/>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15440" y="593280"/>
            <a:ext cx="11360520" cy="763200"/>
          </a:xfrm>
          <a:prstGeom prst="rect">
            <a:avLst/>
          </a:prstGeom>
          <a:noFill/>
          <a:ln w="0">
            <a:noFill/>
          </a:ln>
        </p:spPr>
        <p:txBody>
          <a:bodyPr lIns="0" rIns="0" tIns="0" bIns="0" anchor="ctr">
            <a:noAutofit/>
          </a:bodyPr>
          <a:p>
            <a:pPr indent="0">
              <a:buNone/>
            </a:pPr>
            <a:endParaRPr b="0" lang="en-RU" sz="1800" strike="noStrike" u="none">
              <a:solidFill>
                <a:schemeClr val="dk1"/>
              </a:solidFill>
              <a:uFillTx/>
              <a:latin typeface="Calibri"/>
            </a:endParaRPr>
          </a:p>
        </p:txBody>
      </p:sp>
      <p:sp>
        <p:nvSpPr>
          <p:cNvPr id="50" name="PlaceHolder 2"/>
          <p:cNvSpPr>
            <a:spLocks noGrp="1"/>
          </p:cNvSpPr>
          <p:nvPr>
            <p:ph/>
          </p:nvPr>
        </p:nvSpPr>
        <p:spPr>
          <a:xfrm>
            <a:off x="415440" y="1536480"/>
            <a:ext cx="5543640" cy="4554720"/>
          </a:xfrm>
          <a:prstGeom prst="rect">
            <a:avLst/>
          </a:prstGeom>
          <a:noFill/>
          <a:ln w="0">
            <a:noFill/>
          </a:ln>
        </p:spPr>
        <p:txBody>
          <a:bodyPr lIns="0" rIns="0" tIns="0" bIns="0" anchor="t">
            <a:normAutofit/>
          </a:bodyPr>
          <a:p>
            <a:pPr indent="0">
              <a:lnSpc>
                <a:spcPct val="90000"/>
              </a:lnSpc>
              <a:spcBef>
                <a:spcPts val="1417"/>
              </a:spcBef>
              <a:buNone/>
            </a:pPr>
            <a:endParaRPr b="0" lang="en-RU" sz="2800" strike="noStrike" u="none">
              <a:solidFill>
                <a:schemeClr val="dk1"/>
              </a:solidFill>
              <a:uFillTx/>
              <a:latin typeface="Calibri"/>
            </a:endParaRPr>
          </a:p>
        </p:txBody>
      </p:sp>
      <p:sp>
        <p:nvSpPr>
          <p:cNvPr id="51" name="PlaceHolder 3"/>
          <p:cNvSpPr>
            <a:spLocks noGrp="1"/>
          </p:cNvSpPr>
          <p:nvPr>
            <p:ph/>
          </p:nvPr>
        </p:nvSpPr>
        <p:spPr>
          <a:xfrm>
            <a:off x="6236640" y="1536480"/>
            <a:ext cx="5543640" cy="4554720"/>
          </a:xfrm>
          <a:prstGeom prst="rect">
            <a:avLst/>
          </a:prstGeom>
          <a:noFill/>
          <a:ln w="0">
            <a:noFill/>
          </a:ln>
        </p:spPr>
        <p:txBody>
          <a:bodyPr lIns="0" rIns="0" tIns="0" bIns="0" anchor="t">
            <a:normAutofit/>
          </a:bodyPr>
          <a:p>
            <a:pPr indent="0">
              <a:lnSpc>
                <a:spcPct val="90000"/>
              </a:lnSpc>
              <a:spcBef>
                <a:spcPts val="1417"/>
              </a:spcBef>
              <a:buNone/>
            </a:pPr>
            <a:endParaRPr b="0" lang="en-RU" sz="2800" strike="noStrike" u="none">
              <a:solidFill>
                <a:schemeClr val="dk1"/>
              </a:solidFill>
              <a:uFillTx/>
              <a:latin typeface="Calibri"/>
            </a:endParaRPr>
          </a:p>
        </p:txBody>
      </p:sp>
      <p:sp>
        <p:nvSpPr>
          <p:cNvPr id="5" name="PlaceHolder 4"/>
          <p:cNvSpPr>
            <a:spLocks noGrp="1"/>
          </p:cNvSpPr>
          <p:nvPr>
            <p:ph type="ftr" idx="19"/>
          </p:nvPr>
        </p:nvSpPr>
        <p:spPr/>
        <p:txBody>
          <a:bodyPr/>
          <a:p>
            <a:r>
              <a:t>Footer</a:t>
            </a:r>
          </a:p>
        </p:txBody>
      </p:sp>
      <p:sp>
        <p:nvSpPr>
          <p:cNvPr id="6" name="PlaceHolder 5"/>
          <p:cNvSpPr>
            <a:spLocks noGrp="1"/>
          </p:cNvSpPr>
          <p:nvPr>
            <p:ph type="sldNum" idx="20"/>
          </p:nvPr>
        </p:nvSpPr>
        <p:spPr/>
        <p:txBody>
          <a:bodyPr/>
          <a:p>
            <a:fld id="{AB12713A-2799-4343-8B1F-D91DD3FCA7CC}" type="slidenum">
              <a:t>&lt;#&gt;</a:t>
            </a:fld>
          </a:p>
        </p:txBody>
      </p:sp>
      <p:sp>
        <p:nvSpPr>
          <p:cNvPr id="7" name="PlaceHolder 6"/>
          <p:cNvSpPr>
            <a:spLocks noGrp="1"/>
          </p:cNvSpPr>
          <p:nvPr>
            <p:ph type="dt" idx="18"/>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p>
            <a:r>
              <a:t>Footer</a:t>
            </a:r>
          </a:p>
        </p:txBody>
      </p:sp>
      <p:sp>
        <p:nvSpPr>
          <p:cNvPr id="3" name="PlaceHolder 2"/>
          <p:cNvSpPr>
            <a:spLocks noGrp="1"/>
          </p:cNvSpPr>
          <p:nvPr>
            <p:ph type="sldNum" idx="23"/>
          </p:nvPr>
        </p:nvSpPr>
        <p:spPr/>
        <p:txBody>
          <a:bodyPr/>
          <a:p>
            <a:fld id="{E0E2A833-82D3-4B68-BB45-EBBC33C1DA90}" type="slidenum">
              <a:t>&lt;#&gt;</a:t>
            </a:fld>
          </a:p>
        </p:txBody>
      </p:sp>
      <p:sp>
        <p:nvSpPr>
          <p:cNvPr id="4" name="PlaceHolder 3"/>
          <p:cNvSpPr>
            <a:spLocks noGrp="1"/>
          </p:cNvSpPr>
          <p:nvPr>
            <p:ph type="dt" idx="21"/>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415440" y="593280"/>
            <a:ext cx="11360520" cy="763200"/>
          </a:xfrm>
          <a:prstGeom prst="rect">
            <a:avLst/>
          </a:prstGeom>
          <a:noFill/>
          <a:ln w="0">
            <a:noFill/>
          </a:ln>
        </p:spPr>
        <p:txBody>
          <a:bodyPr lIns="0" rIns="0" tIns="0" bIns="0" anchor="ctr">
            <a:noAutofit/>
          </a:bodyPr>
          <a:p>
            <a:pPr indent="0">
              <a:buNone/>
            </a:pPr>
            <a:endParaRPr b="0" lang="en-RU" sz="1800" strike="noStrike" u="none">
              <a:solidFill>
                <a:schemeClr val="dk1"/>
              </a:solidFill>
              <a:uFillTx/>
              <a:latin typeface="Calibri"/>
            </a:endParaRPr>
          </a:p>
        </p:txBody>
      </p:sp>
      <p:sp>
        <p:nvSpPr>
          <p:cNvPr id="3" name="PlaceHolder 2"/>
          <p:cNvSpPr>
            <a:spLocks noGrp="1"/>
          </p:cNvSpPr>
          <p:nvPr>
            <p:ph type="ftr" idx="25"/>
          </p:nvPr>
        </p:nvSpPr>
        <p:spPr/>
        <p:txBody>
          <a:bodyPr/>
          <a:p>
            <a:r>
              <a:t>Footer</a:t>
            </a:r>
          </a:p>
        </p:txBody>
      </p:sp>
      <p:sp>
        <p:nvSpPr>
          <p:cNvPr id="4" name="PlaceHolder 3"/>
          <p:cNvSpPr>
            <a:spLocks noGrp="1"/>
          </p:cNvSpPr>
          <p:nvPr>
            <p:ph type="sldNum" idx="26"/>
          </p:nvPr>
        </p:nvSpPr>
        <p:spPr/>
        <p:txBody>
          <a:bodyPr/>
          <a:p>
            <a:fld id="{B274D081-7E28-4B0B-917B-3E8838D46A06}" type="slidenum">
              <a:t>&lt;#&gt;</a:t>
            </a:fld>
          </a:p>
        </p:txBody>
      </p:sp>
      <p:sp>
        <p:nvSpPr>
          <p:cNvPr id="5" name="PlaceHolder 4"/>
          <p:cNvSpPr>
            <a:spLocks noGrp="1"/>
          </p:cNvSpPr>
          <p:nvPr>
            <p:ph type="dt" idx="24"/>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080BD6D8-8C9D-42A4-A8B3-F4CE210F6325}" type="slidenum">
              <a:t>&lt;#&gt;</a:t>
            </a:fld>
          </a:p>
        </p:txBody>
      </p:sp>
      <p:sp>
        <p:nvSpPr>
          <p:cNvPr id="4" name="PlaceHolder 3"/>
          <p:cNvSpPr>
            <a:spLocks noGrp="1"/>
          </p:cNvSpPr>
          <p:nvPr>
            <p:ph type="dt" idx="27"/>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607FA2D6-4E1C-407E-AF95-725F56926E7B}" type="slidenum">
              <a:t>&lt;#&gt;</a:t>
            </a:fld>
          </a:p>
        </p:txBody>
      </p:sp>
      <p:sp>
        <p:nvSpPr>
          <p:cNvPr id="4" name="PlaceHolder 3"/>
          <p:cNvSpPr>
            <a:spLocks noGrp="1"/>
          </p:cNvSpPr>
          <p:nvPr>
            <p:ph type="dt" idx="30"/>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p>
            <a:r>
              <a:t>Footer</a:t>
            </a:r>
          </a:p>
        </p:txBody>
      </p:sp>
      <p:sp>
        <p:nvSpPr>
          <p:cNvPr id="3" name="PlaceHolder 2"/>
          <p:cNvSpPr>
            <a:spLocks noGrp="1"/>
          </p:cNvSpPr>
          <p:nvPr>
            <p:ph type="sldNum" idx="35"/>
          </p:nvPr>
        </p:nvSpPr>
        <p:spPr/>
        <p:txBody>
          <a:bodyPr/>
          <a:p>
            <a:fld id="{C27721C5-949B-4FE5-8299-32CA7E7E3F97}" type="slidenum">
              <a:t>&lt;#&gt;</a:t>
            </a:fld>
          </a:p>
        </p:txBody>
      </p:sp>
      <p:sp>
        <p:nvSpPr>
          <p:cNvPr id="4" name="PlaceHolder 3"/>
          <p:cNvSpPr>
            <a:spLocks noGrp="1"/>
          </p:cNvSpPr>
          <p:nvPr>
            <p:ph type="dt" idx="33"/>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B710F72B-A1D0-4798-B998-A8AEE15437A6}"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B4309E97-7801-4ADB-9BC0-48FAB59963E6}"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Title and body">
    <p:spTree>
      <p:nvGrpSpPr>
        <p:cNvPr id="1" name=""/>
        <p:cNvGrpSpPr/>
        <p:nvPr/>
      </p:nvGrpSpPr>
      <p:grpSpPr>
        <a:xfrm>
          <a:off x="0" y="0"/>
          <a:ext cx="0" cy="0"/>
          <a:chOff x="0" y="0"/>
          <a:chExt cx="0" cy="0"/>
        </a:xfrm>
      </p:grpSpPr>
      <p:sp>
        <p:nvSpPr>
          <p:cNvPr id="2" name="PlaceHolder 1"/>
          <p:cNvSpPr>
            <a:spLocks noGrp="1"/>
          </p:cNvSpPr>
          <p:nvPr>
            <p:ph type="sldNum" idx="10"/>
          </p:nvPr>
        </p:nvSpPr>
        <p:spPr/>
        <p:txBody>
          <a:bodyPr/>
          <a:p>
            <a:fld id="{3E13F92E-8F05-4198-B65A-CB4E6754B9E2}"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body">
    <p:spTree>
      <p:nvGrpSpPr>
        <p:cNvPr id="1" name=""/>
        <p:cNvGrpSpPr/>
        <p:nvPr/>
      </p:nvGrpSpPr>
      <p:grpSpPr>
        <a:xfrm>
          <a:off x="0" y="0"/>
          <a:ext cx="0" cy="0"/>
          <a:chOff x="0" y="0"/>
          <a:chExt cx="0" cy="0"/>
        </a:xfrm>
      </p:grpSpPr>
      <p:sp>
        <p:nvSpPr>
          <p:cNvPr id="2" name="PlaceHolder 1"/>
          <p:cNvSpPr>
            <a:spLocks noGrp="1"/>
          </p:cNvSpPr>
          <p:nvPr>
            <p:ph type="sldNum" idx="10"/>
          </p:nvPr>
        </p:nvSpPr>
        <p:spPr/>
        <p:txBody>
          <a:bodyPr/>
          <a:p>
            <a:fld id="{8D255791-7639-4557-90E2-E7F753FBD1E8}"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and body">
    <p:spTree>
      <p:nvGrpSpPr>
        <p:cNvPr id="1" name=""/>
        <p:cNvGrpSpPr/>
        <p:nvPr/>
      </p:nvGrpSpPr>
      <p:grpSpPr>
        <a:xfrm>
          <a:off x="0" y="0"/>
          <a:ext cx="0" cy="0"/>
          <a:chOff x="0" y="0"/>
          <a:chExt cx="0" cy="0"/>
        </a:xfrm>
      </p:grpSpPr>
      <p:sp>
        <p:nvSpPr>
          <p:cNvPr id="20" name="PlaceHolder 1"/>
          <p:cNvSpPr>
            <a:spLocks noGrp="1"/>
          </p:cNvSpPr>
          <p:nvPr>
            <p:ph type="title"/>
          </p:nvPr>
        </p:nvSpPr>
        <p:spPr>
          <a:xfrm>
            <a:off x="415440" y="593280"/>
            <a:ext cx="11360520" cy="763200"/>
          </a:xfrm>
          <a:prstGeom prst="rect">
            <a:avLst/>
          </a:prstGeom>
          <a:noFill/>
          <a:ln w="0">
            <a:noFill/>
          </a:ln>
        </p:spPr>
        <p:txBody>
          <a:bodyPr lIns="0" rIns="0" tIns="0" bIns="0" anchor="ctr">
            <a:noAutofit/>
          </a:bodyPr>
          <a:p>
            <a:pPr indent="0">
              <a:buNone/>
            </a:pPr>
            <a:endParaRPr b="0" lang="en-RU" sz="1800" strike="noStrike" u="none">
              <a:solidFill>
                <a:schemeClr val="dk1"/>
              </a:solidFill>
              <a:uFillTx/>
              <a:latin typeface="Calibri"/>
            </a:endParaRPr>
          </a:p>
        </p:txBody>
      </p:sp>
      <p:sp>
        <p:nvSpPr>
          <p:cNvPr id="21" name="PlaceHolder 2"/>
          <p:cNvSpPr>
            <a:spLocks noGrp="1"/>
          </p:cNvSpPr>
          <p:nvPr>
            <p:ph type="subTitle"/>
          </p:nvPr>
        </p:nvSpPr>
        <p:spPr>
          <a:xfrm>
            <a:off x="415440" y="1536480"/>
            <a:ext cx="11360520" cy="4554720"/>
          </a:xfrm>
          <a:prstGeom prst="rect">
            <a:avLst/>
          </a:prstGeom>
          <a:noFill/>
          <a:ln w="0">
            <a:noFill/>
          </a:ln>
        </p:spPr>
        <p:txBody>
          <a:bodyPr lIns="0" rIns="0" tIns="0" bIns="0" anchor="ctr">
            <a:noAutofit/>
          </a:bodyPr>
          <a:p>
            <a:pPr indent="0" algn="ctr">
              <a:buNone/>
            </a:pPr>
            <a:endParaRPr b="0" lang="en-US" sz="3200" strike="noStrike" u="none">
              <a:solidFill>
                <a:srgbClr val="000000"/>
              </a:solidFill>
              <a:uFillTx/>
              <a:latin typeface="Arial"/>
            </a:endParaRPr>
          </a:p>
        </p:txBody>
      </p:sp>
      <p:sp>
        <p:nvSpPr>
          <p:cNvPr id="4" name="PlaceHolder 3"/>
          <p:cNvSpPr>
            <a:spLocks noGrp="1"/>
          </p:cNvSpPr>
          <p:nvPr>
            <p:ph type="sldNum" idx="10"/>
          </p:nvPr>
        </p:nvSpPr>
        <p:spPr/>
        <p:txBody>
          <a:bodyPr/>
          <a:p>
            <a:fld id="{08BD69D6-4C4B-4602-BD44-C877557B3C31}"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and body">
    <p:spTree>
      <p:nvGrpSpPr>
        <p:cNvPr id="1" name=""/>
        <p:cNvGrpSpPr/>
        <p:nvPr/>
      </p:nvGrpSpPr>
      <p:grpSpPr>
        <a:xfrm>
          <a:off x="0" y="0"/>
          <a:ext cx="0" cy="0"/>
          <a:chOff x="0" y="0"/>
          <a:chExt cx="0" cy="0"/>
        </a:xfrm>
      </p:grpSpPr>
      <p:sp>
        <p:nvSpPr>
          <p:cNvPr id="22" name="PlaceHolder 1"/>
          <p:cNvSpPr>
            <a:spLocks noGrp="1"/>
          </p:cNvSpPr>
          <p:nvPr>
            <p:ph type="title"/>
          </p:nvPr>
        </p:nvSpPr>
        <p:spPr>
          <a:xfrm>
            <a:off x="415440" y="593280"/>
            <a:ext cx="11360520" cy="763200"/>
          </a:xfrm>
          <a:prstGeom prst="rect">
            <a:avLst/>
          </a:prstGeom>
          <a:noFill/>
          <a:ln w="0">
            <a:noFill/>
          </a:ln>
        </p:spPr>
        <p:txBody>
          <a:bodyPr lIns="0" rIns="0" tIns="0" bIns="0" anchor="ctr">
            <a:noAutofit/>
          </a:bodyPr>
          <a:p>
            <a:pPr indent="0">
              <a:buNone/>
            </a:pPr>
            <a:endParaRPr b="0" lang="en-RU" sz="1800" strike="noStrike" u="none">
              <a:solidFill>
                <a:schemeClr val="dk1"/>
              </a:solidFill>
              <a:uFillTx/>
              <a:latin typeface="Calibri"/>
            </a:endParaRPr>
          </a:p>
        </p:txBody>
      </p:sp>
      <p:sp>
        <p:nvSpPr>
          <p:cNvPr id="23" name="PlaceHolder 2"/>
          <p:cNvSpPr>
            <a:spLocks noGrp="1"/>
          </p:cNvSpPr>
          <p:nvPr>
            <p:ph/>
          </p:nvPr>
        </p:nvSpPr>
        <p:spPr>
          <a:xfrm>
            <a:off x="415440" y="1536480"/>
            <a:ext cx="11360520" cy="4554720"/>
          </a:xfrm>
          <a:prstGeom prst="rect">
            <a:avLst/>
          </a:prstGeom>
          <a:noFill/>
          <a:ln w="0">
            <a:noFill/>
          </a:ln>
        </p:spPr>
        <p:txBody>
          <a:bodyPr lIns="0" rIns="0" tIns="0" bIns="0" anchor="t">
            <a:normAutofit/>
          </a:bodyPr>
          <a:p>
            <a:pPr indent="0">
              <a:lnSpc>
                <a:spcPct val="90000"/>
              </a:lnSpc>
              <a:spcBef>
                <a:spcPts val="1417"/>
              </a:spcBef>
              <a:buNone/>
            </a:pPr>
            <a:endParaRPr b="0" lang="en-RU" sz="2800" strike="noStrike" u="none">
              <a:solidFill>
                <a:schemeClr val="dk1"/>
              </a:solidFill>
              <a:uFillTx/>
              <a:latin typeface="Calibri"/>
            </a:endParaRPr>
          </a:p>
        </p:txBody>
      </p:sp>
      <p:sp>
        <p:nvSpPr>
          <p:cNvPr id="4" name="PlaceHolder 3"/>
          <p:cNvSpPr>
            <a:spLocks noGrp="1"/>
          </p:cNvSpPr>
          <p:nvPr>
            <p:ph type="sldNum" idx="10"/>
          </p:nvPr>
        </p:nvSpPr>
        <p:spPr/>
        <p:txBody>
          <a:bodyPr/>
          <a:p>
            <a:fld id="{5C077FF1-AF19-46D8-878E-E7C18D3E2854}"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and two columns">
    <p:spTree>
      <p:nvGrpSpPr>
        <p:cNvPr id="1" name=""/>
        <p:cNvGrpSpPr/>
        <p:nvPr/>
      </p:nvGrpSpPr>
      <p:grpSpPr>
        <a:xfrm>
          <a:off x="0" y="0"/>
          <a:ext cx="0" cy="0"/>
          <a:chOff x="0" y="0"/>
          <a:chExt cx="0" cy="0"/>
        </a:xfrm>
      </p:grpSpPr>
      <p:sp>
        <p:nvSpPr>
          <p:cNvPr id="28" name="PlaceHolder 1"/>
          <p:cNvSpPr>
            <a:spLocks noGrp="1"/>
          </p:cNvSpPr>
          <p:nvPr>
            <p:ph type="title"/>
          </p:nvPr>
        </p:nvSpPr>
        <p:spPr>
          <a:xfrm>
            <a:off x="415440" y="593280"/>
            <a:ext cx="11360520" cy="763200"/>
          </a:xfrm>
          <a:prstGeom prst="rect">
            <a:avLst/>
          </a:prstGeom>
          <a:noFill/>
          <a:ln w="0">
            <a:noFill/>
          </a:ln>
        </p:spPr>
        <p:txBody>
          <a:bodyPr lIns="0" rIns="0" tIns="0" bIns="0" anchor="ctr">
            <a:noAutofit/>
          </a:bodyPr>
          <a:p>
            <a:pPr indent="0">
              <a:buNone/>
            </a:pPr>
            <a:endParaRPr b="0" lang="en-RU" sz="1800" strike="noStrike" u="none">
              <a:solidFill>
                <a:schemeClr val="dk1"/>
              </a:solidFill>
              <a:uFillTx/>
              <a:latin typeface="Calibri"/>
            </a:endParaRPr>
          </a:p>
        </p:txBody>
      </p:sp>
      <p:sp>
        <p:nvSpPr>
          <p:cNvPr id="29" name="PlaceHolder 2"/>
          <p:cNvSpPr>
            <a:spLocks noGrp="1"/>
          </p:cNvSpPr>
          <p:nvPr>
            <p:ph/>
          </p:nvPr>
        </p:nvSpPr>
        <p:spPr>
          <a:xfrm>
            <a:off x="415440" y="1536480"/>
            <a:ext cx="5543640" cy="4554720"/>
          </a:xfrm>
          <a:prstGeom prst="rect">
            <a:avLst/>
          </a:prstGeom>
          <a:noFill/>
          <a:ln w="0">
            <a:noFill/>
          </a:ln>
        </p:spPr>
        <p:txBody>
          <a:bodyPr lIns="0" rIns="0" tIns="0" bIns="0" anchor="t">
            <a:normAutofit/>
          </a:bodyPr>
          <a:p>
            <a:pPr indent="0">
              <a:lnSpc>
                <a:spcPct val="90000"/>
              </a:lnSpc>
              <a:spcBef>
                <a:spcPts val="1417"/>
              </a:spcBef>
              <a:buNone/>
            </a:pPr>
            <a:endParaRPr b="0" lang="en-RU" sz="2800" strike="noStrike" u="none">
              <a:solidFill>
                <a:schemeClr val="dk1"/>
              </a:solidFill>
              <a:uFillTx/>
              <a:latin typeface="Calibri"/>
            </a:endParaRPr>
          </a:p>
        </p:txBody>
      </p:sp>
      <p:sp>
        <p:nvSpPr>
          <p:cNvPr id="30" name="PlaceHolder 3"/>
          <p:cNvSpPr>
            <a:spLocks noGrp="1"/>
          </p:cNvSpPr>
          <p:nvPr>
            <p:ph/>
          </p:nvPr>
        </p:nvSpPr>
        <p:spPr>
          <a:xfrm>
            <a:off x="6236640" y="1536480"/>
            <a:ext cx="5543640" cy="4554720"/>
          </a:xfrm>
          <a:prstGeom prst="rect">
            <a:avLst/>
          </a:prstGeom>
          <a:noFill/>
          <a:ln w="0">
            <a:noFill/>
          </a:ln>
        </p:spPr>
        <p:txBody>
          <a:bodyPr lIns="0" rIns="0" tIns="0" bIns="0" anchor="t">
            <a:normAutofit/>
          </a:bodyPr>
          <a:p>
            <a:pPr indent="0">
              <a:lnSpc>
                <a:spcPct val="90000"/>
              </a:lnSpc>
              <a:spcBef>
                <a:spcPts val="1417"/>
              </a:spcBef>
              <a:buNone/>
            </a:pPr>
            <a:endParaRPr b="0" lang="en-RU" sz="2800" strike="noStrike" u="none">
              <a:solidFill>
                <a:schemeClr val="dk1"/>
              </a:solidFill>
              <a:uFillTx/>
              <a:latin typeface="Calibri"/>
            </a:endParaRPr>
          </a:p>
        </p:txBody>
      </p:sp>
      <p:sp>
        <p:nvSpPr>
          <p:cNvPr id="5" name="PlaceHolder 4"/>
          <p:cNvSpPr>
            <a:spLocks noGrp="1"/>
          </p:cNvSpPr>
          <p:nvPr>
            <p:ph type="sldNum" idx="11"/>
          </p:nvPr>
        </p:nvSpPr>
        <p:spPr/>
        <p:txBody>
          <a:bodyPr/>
          <a:p>
            <a:fld id="{D0832783-A40D-4EBF-9F0A-1783B85D8881}" type="slidenum">
              <a:t>&lt;#&gt;</a:t>
            </a:fld>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15440" y="593280"/>
            <a:ext cx="11360520" cy="763200"/>
          </a:xfrm>
          <a:prstGeom prst="rect">
            <a:avLst/>
          </a:prstGeom>
          <a:noFill/>
          <a:ln w="0">
            <a:noFill/>
          </a:ln>
        </p:spPr>
        <p:txBody>
          <a:bodyPr lIns="0" rIns="0" tIns="0" bIns="0" anchor="ctr">
            <a:noAutofit/>
          </a:bodyPr>
          <a:p>
            <a:pPr indent="0">
              <a:buNone/>
            </a:pPr>
            <a:endParaRPr b="0" lang="en-RU" sz="1800" strike="noStrike" u="none">
              <a:solidFill>
                <a:schemeClr val="dk1"/>
              </a:solidFill>
              <a:uFillTx/>
              <a:latin typeface="Calibri"/>
            </a:endParaRPr>
          </a:p>
        </p:txBody>
      </p:sp>
      <p:sp>
        <p:nvSpPr>
          <p:cNvPr id="37" name="PlaceHolder 2"/>
          <p:cNvSpPr>
            <a:spLocks noGrp="1"/>
          </p:cNvSpPr>
          <p:nvPr>
            <p:ph/>
          </p:nvPr>
        </p:nvSpPr>
        <p:spPr>
          <a:xfrm>
            <a:off x="415440" y="1536480"/>
            <a:ext cx="11360520" cy="4554720"/>
          </a:xfrm>
          <a:prstGeom prst="rect">
            <a:avLst/>
          </a:prstGeom>
          <a:noFill/>
          <a:ln w="0">
            <a:noFill/>
          </a:ln>
        </p:spPr>
        <p:txBody>
          <a:bodyPr lIns="0" rIns="0" tIns="0" bIns="0" anchor="t">
            <a:normAutofit/>
          </a:bodyPr>
          <a:p>
            <a:pPr indent="0">
              <a:lnSpc>
                <a:spcPct val="90000"/>
              </a:lnSpc>
              <a:spcBef>
                <a:spcPts val="1417"/>
              </a:spcBef>
              <a:buNone/>
            </a:pPr>
            <a:endParaRPr b="0" lang="en-RU" sz="2800" strike="noStrike" u="none">
              <a:solidFill>
                <a:schemeClr val="dk1"/>
              </a:solidFill>
              <a:uFillTx/>
              <a:latin typeface="Calibri"/>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5F9928E0-D3D4-4EBF-AFB0-5E914025AA2A}" type="slidenum">
              <a:t>&lt;#&gt;</a:t>
            </a:fld>
          </a:p>
        </p:txBody>
      </p:sp>
      <p:sp>
        <p:nvSpPr>
          <p:cNvPr id="6" name="PlaceHolder 5"/>
          <p:cNvSpPr>
            <a:spLocks noGrp="1"/>
          </p:cNvSpPr>
          <p:nvPr>
            <p:ph type="dt" idx="12"/>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3.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4.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5.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8.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9.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10.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11.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en-GB" sz="6000" strike="noStrike" u="none">
                <a:solidFill>
                  <a:schemeClr val="dk1"/>
                </a:solidFill>
                <a:uFillTx/>
                <a:latin typeface="Calibri Light"/>
              </a:rPr>
              <a:t>Click to edit Master title style</a:t>
            </a:r>
            <a:endParaRPr b="0" lang="en-RU" sz="6000" strike="noStrike" u="none">
              <a:solidFill>
                <a:schemeClr val="dk1"/>
              </a:solidFill>
              <a:uFillTx/>
              <a:latin typeface="Calibri"/>
            </a:endParaRPr>
          </a:p>
        </p:txBody>
      </p:sp>
      <p:sp>
        <p:nvSpPr>
          <p:cNvPr id="1" name="PlaceHolder 2"/>
          <p:cNvSpPr>
            <a:spLocks noGrp="1"/>
          </p:cNvSpPr>
          <p:nvPr>
            <p:ph type="dt" idx="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&lt;date/time&gt;</a:t>
            </a:r>
            <a:endParaRPr b="0" lang="en-US" sz="1200" strike="noStrike" u="none">
              <a:solidFill>
                <a:srgbClr val="000000"/>
              </a:solidFill>
              <a:uFillTx/>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&lt;footer&gt;</a:t>
            </a:r>
            <a:endParaRPr b="0" lang="en-US" sz="1200" strike="noStrike" u="none">
              <a:solidFill>
                <a:srgbClr val="000000"/>
              </a:solidFill>
              <a:uFillTx/>
              <a:latin typeface="Times New Roman"/>
            </a:endParaRPr>
          </a:p>
        </p:txBody>
      </p:sp>
      <p:sp>
        <p:nvSpPr>
          <p:cNvPr id="3" name="PlaceHolder 4"/>
          <p:cNvSpPr>
            <a:spLocks noGrp="1"/>
          </p:cNvSpPr>
          <p:nvPr>
            <p:ph type="sldNum" idx="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BC6A0FC3-2A26-496F-A7AF-6DAA050A0978}" type="slidenum">
              <a:rPr b="0" lang="en-RU"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RU" sz="2800" strike="noStrike" u="none">
                <a:solidFill>
                  <a:schemeClr val="dk1"/>
                </a:solidFill>
                <a:uFillTx/>
                <a:latin typeface="Calibri"/>
              </a:rPr>
              <a:t>Click to edit the outline text format</a:t>
            </a:r>
            <a:endParaRPr b="0" lang="en-RU" sz="2800" strike="noStrike" u="none">
              <a:solidFill>
                <a:schemeClr val="dk1"/>
              </a:solidFill>
              <a:uFillTx/>
              <a:latin typeface="Calibri"/>
            </a:endParaRPr>
          </a:p>
          <a:p>
            <a:pPr lvl="1" marL="864000" indent="-324000">
              <a:lnSpc>
                <a:spcPct val="90000"/>
              </a:lnSpc>
              <a:spcBef>
                <a:spcPts val="1134"/>
              </a:spcBef>
              <a:buClr>
                <a:srgbClr val="000000"/>
              </a:buClr>
              <a:buSzPct val="75000"/>
              <a:buFont typeface="Symbol" charset="2"/>
              <a:buChar char=""/>
            </a:pPr>
            <a:r>
              <a:rPr b="0" lang="en-RU" sz="2000" strike="noStrike" u="none">
                <a:solidFill>
                  <a:schemeClr val="dk1"/>
                </a:solidFill>
                <a:uFillTx/>
                <a:latin typeface="Calibri"/>
              </a:rPr>
              <a:t>Second Outline Level</a:t>
            </a:r>
            <a:endParaRPr b="0" lang="en-RU" sz="2000" strike="noStrike" u="none">
              <a:solidFill>
                <a:schemeClr val="dk1"/>
              </a:solidFill>
              <a:uFillTx/>
              <a:latin typeface="Calibri"/>
            </a:endParaRPr>
          </a:p>
          <a:p>
            <a:pPr lvl="2" marL="1296000" indent="-288000">
              <a:lnSpc>
                <a:spcPct val="90000"/>
              </a:lnSpc>
              <a:spcBef>
                <a:spcPts val="850"/>
              </a:spcBef>
              <a:buClr>
                <a:srgbClr val="000000"/>
              </a:buClr>
              <a:buSzPct val="45000"/>
              <a:buFont typeface="Wingdings" charset="2"/>
              <a:buChar char=""/>
            </a:pPr>
            <a:r>
              <a:rPr b="0" lang="en-RU" sz="1800" strike="noStrike" u="none">
                <a:solidFill>
                  <a:schemeClr val="dk1"/>
                </a:solidFill>
                <a:uFillTx/>
                <a:latin typeface="Calibri"/>
              </a:rPr>
              <a:t>Third Outline Level</a:t>
            </a:r>
            <a:endParaRPr b="0" lang="en-RU" sz="1800" strike="noStrike" u="none">
              <a:solidFill>
                <a:schemeClr val="dk1"/>
              </a:solidFill>
              <a:uFillTx/>
              <a:latin typeface="Calibri"/>
            </a:endParaRPr>
          </a:p>
          <a:p>
            <a:pPr lvl="3" marL="1728000" indent="-216000">
              <a:lnSpc>
                <a:spcPct val="90000"/>
              </a:lnSpc>
              <a:spcBef>
                <a:spcPts val="567"/>
              </a:spcBef>
              <a:buClr>
                <a:srgbClr val="000000"/>
              </a:buClr>
              <a:buSzPct val="75000"/>
              <a:buFont typeface="Symbol" charset="2"/>
              <a:buChar char=""/>
            </a:pPr>
            <a:r>
              <a:rPr b="0" lang="en-RU" sz="1800" strike="noStrike" u="none">
                <a:solidFill>
                  <a:schemeClr val="dk1"/>
                </a:solidFill>
                <a:uFillTx/>
                <a:latin typeface="Calibri"/>
              </a:rPr>
              <a:t>Fourth Outline Level</a:t>
            </a:r>
            <a:endParaRPr b="0" lang="en-RU" sz="1800" strike="noStrike" u="none">
              <a:solidFill>
                <a:schemeClr val="dk1"/>
              </a:solidFill>
              <a:uFillTx/>
              <a:latin typeface="Calibri"/>
            </a:endParaRPr>
          </a:p>
          <a:p>
            <a:pPr lvl="4" marL="2160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Fifth Outline Level</a:t>
            </a:r>
            <a:endParaRPr b="0" lang="en-RU" sz="2000" strike="noStrike" u="none">
              <a:solidFill>
                <a:schemeClr val="dk1"/>
              </a:solidFill>
              <a:uFillTx/>
              <a:latin typeface="Calibri"/>
            </a:endParaRPr>
          </a:p>
          <a:p>
            <a:pPr lvl="5" marL="2592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Sixth Outline Level</a:t>
            </a:r>
            <a:endParaRPr b="0" lang="en-RU" sz="2000" strike="noStrike" u="none">
              <a:solidFill>
                <a:schemeClr val="dk1"/>
              </a:solidFill>
              <a:uFillTx/>
              <a:latin typeface="Calibri"/>
            </a:endParaRPr>
          </a:p>
          <a:p>
            <a:pPr lvl="6" marL="3024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Seventh Outline Level</a:t>
            </a:r>
            <a:endParaRPr b="0" lang="en-RU" sz="2000" strike="noStrike" u="none">
              <a:solidFill>
                <a:schemeClr val="dk1"/>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0"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trike="noStrike" u="none">
                <a:solidFill>
                  <a:schemeClr val="dk1"/>
                </a:solidFill>
                <a:uFillTx/>
                <a:latin typeface="Calibri Light"/>
              </a:rPr>
              <a:t>Click to edit Master title style</a:t>
            </a:r>
            <a:endParaRPr b="0" lang="en-RU" sz="4400" strike="noStrike" u="none">
              <a:solidFill>
                <a:schemeClr val="dk1"/>
              </a:solidFill>
              <a:uFillTx/>
              <a:latin typeface="Calibri"/>
            </a:endParaRPr>
          </a:p>
        </p:txBody>
      </p:sp>
      <p:sp>
        <p:nvSpPr>
          <p:cNvPr id="61" name="PlaceHolder 2"/>
          <p:cNvSpPr>
            <a:spLocks noGrp="1"/>
          </p:cNvSpPr>
          <p:nvPr>
            <p:ph type="dt" idx="2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62" name="PlaceHolder 3"/>
          <p:cNvSpPr>
            <a:spLocks noGrp="1"/>
          </p:cNvSpPr>
          <p:nvPr>
            <p:ph type="ftr" idx="25"/>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63" name="PlaceHolder 4"/>
          <p:cNvSpPr>
            <a:spLocks noGrp="1"/>
          </p:cNvSpPr>
          <p:nvPr>
            <p:ph type="sldNum" idx="2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879A89B8-44E0-4A64-905D-F6C44049A54F}"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
        <p:nvSpPr>
          <p:cNvPr id="6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RU" sz="2800" strike="noStrike" u="none">
                <a:solidFill>
                  <a:schemeClr val="dk1"/>
                </a:solidFill>
                <a:uFillTx/>
                <a:latin typeface="Calibri"/>
              </a:rPr>
              <a:t>Click to edit the outline text format</a:t>
            </a:r>
            <a:endParaRPr b="0" lang="en-RU" sz="2800" strike="noStrike" u="none">
              <a:solidFill>
                <a:schemeClr val="dk1"/>
              </a:solidFill>
              <a:uFillTx/>
              <a:latin typeface="Calibri"/>
            </a:endParaRPr>
          </a:p>
          <a:p>
            <a:pPr lvl="1" marL="864000" indent="-324000">
              <a:lnSpc>
                <a:spcPct val="90000"/>
              </a:lnSpc>
              <a:spcBef>
                <a:spcPts val="1134"/>
              </a:spcBef>
              <a:buClr>
                <a:srgbClr val="000000"/>
              </a:buClr>
              <a:buSzPct val="75000"/>
              <a:buFont typeface="Symbol" charset="2"/>
              <a:buChar char=""/>
            </a:pPr>
            <a:r>
              <a:rPr b="0" lang="en-RU" sz="2000" strike="noStrike" u="none">
                <a:solidFill>
                  <a:schemeClr val="dk1"/>
                </a:solidFill>
                <a:uFillTx/>
                <a:latin typeface="Calibri"/>
              </a:rPr>
              <a:t>Second Outline Level</a:t>
            </a:r>
            <a:endParaRPr b="0" lang="en-RU" sz="2000" strike="noStrike" u="none">
              <a:solidFill>
                <a:schemeClr val="dk1"/>
              </a:solidFill>
              <a:uFillTx/>
              <a:latin typeface="Calibri"/>
            </a:endParaRPr>
          </a:p>
          <a:p>
            <a:pPr lvl="2" marL="1296000" indent="-288000">
              <a:lnSpc>
                <a:spcPct val="90000"/>
              </a:lnSpc>
              <a:spcBef>
                <a:spcPts val="850"/>
              </a:spcBef>
              <a:buClr>
                <a:srgbClr val="000000"/>
              </a:buClr>
              <a:buSzPct val="45000"/>
              <a:buFont typeface="Wingdings" charset="2"/>
              <a:buChar char=""/>
            </a:pPr>
            <a:r>
              <a:rPr b="0" lang="en-RU" sz="1800" strike="noStrike" u="none">
                <a:solidFill>
                  <a:schemeClr val="dk1"/>
                </a:solidFill>
                <a:uFillTx/>
                <a:latin typeface="Calibri"/>
              </a:rPr>
              <a:t>Third Outline Level</a:t>
            </a:r>
            <a:endParaRPr b="0" lang="en-RU" sz="1800" strike="noStrike" u="none">
              <a:solidFill>
                <a:schemeClr val="dk1"/>
              </a:solidFill>
              <a:uFillTx/>
              <a:latin typeface="Calibri"/>
            </a:endParaRPr>
          </a:p>
          <a:p>
            <a:pPr lvl="3" marL="1728000" indent="-216000">
              <a:lnSpc>
                <a:spcPct val="90000"/>
              </a:lnSpc>
              <a:spcBef>
                <a:spcPts val="567"/>
              </a:spcBef>
              <a:buClr>
                <a:srgbClr val="000000"/>
              </a:buClr>
              <a:buSzPct val="75000"/>
              <a:buFont typeface="Symbol" charset="2"/>
              <a:buChar char=""/>
            </a:pPr>
            <a:r>
              <a:rPr b="0" lang="en-RU" sz="1800" strike="noStrike" u="none">
                <a:solidFill>
                  <a:schemeClr val="dk1"/>
                </a:solidFill>
                <a:uFillTx/>
                <a:latin typeface="Calibri"/>
              </a:rPr>
              <a:t>Fourth Outline Level</a:t>
            </a:r>
            <a:endParaRPr b="0" lang="en-RU" sz="1800" strike="noStrike" u="none">
              <a:solidFill>
                <a:schemeClr val="dk1"/>
              </a:solidFill>
              <a:uFillTx/>
              <a:latin typeface="Calibri"/>
            </a:endParaRPr>
          </a:p>
          <a:p>
            <a:pPr lvl="4" marL="2160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Fifth Outline Level</a:t>
            </a:r>
            <a:endParaRPr b="0" lang="en-RU" sz="2000" strike="noStrike" u="none">
              <a:solidFill>
                <a:schemeClr val="dk1"/>
              </a:solidFill>
              <a:uFillTx/>
              <a:latin typeface="Calibri"/>
            </a:endParaRPr>
          </a:p>
          <a:p>
            <a:pPr lvl="5" marL="2592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Sixth Outline Level</a:t>
            </a:r>
            <a:endParaRPr b="0" lang="en-RU" sz="2000" strike="noStrike" u="none">
              <a:solidFill>
                <a:schemeClr val="dk1"/>
              </a:solidFill>
              <a:uFillTx/>
              <a:latin typeface="Calibri"/>
            </a:endParaRPr>
          </a:p>
          <a:p>
            <a:pPr lvl="6" marL="3024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Seventh Outline Level</a:t>
            </a:r>
            <a:endParaRPr b="0" lang="en-RU" sz="2000" strike="noStrike" u="none">
              <a:solidFill>
                <a:schemeClr val="dk1"/>
              </a:solidFill>
              <a:uFillTx/>
              <a:latin typeface="Calibri"/>
            </a:endParaRPr>
          </a:p>
        </p:txBody>
      </p:sp>
    </p:spTree>
  </p:cSld>
  <p:clrMap bg1="lt1" tx1="dk1" bg2="lt2" tx2="dk2" accent1="accent1" accent2="accent2" accent3="accent3" accent4="accent4" accent5="accent5" accent6="accent6" hlink="hlink" folHlink="folHlink"/>
  <p:sldLayoutIdLst>
    <p:sldLayoutId id="2147483670"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 name="PlaceHolder 1"/>
          <p:cNvSpPr>
            <a:spLocks noGrp="1"/>
          </p:cNvSpPr>
          <p:nvPr>
            <p:ph type="dt" idx="2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67" name="PlaceHolder 2"/>
          <p:cNvSpPr>
            <a:spLocks noGrp="1"/>
          </p:cNvSpPr>
          <p:nvPr>
            <p:ph type="ftr" idx="28"/>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68" name="PlaceHolder 3"/>
          <p:cNvSpPr>
            <a:spLocks noGrp="1"/>
          </p:cNvSpPr>
          <p:nvPr>
            <p:ph type="sldNum" idx="29"/>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440D1063-D6BA-44D3-BA24-BCEF5455CB2E}"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
        <p:nvSpPr>
          <p:cNvPr id="69"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RU" sz="1800" strike="noStrike" u="none">
                <a:solidFill>
                  <a:schemeClr val="dk1"/>
                </a:solidFill>
                <a:uFillTx/>
                <a:latin typeface="Calibri"/>
              </a:rPr>
              <a:t>Click to edit the title text format</a:t>
            </a:r>
            <a:endParaRPr b="0" lang="en-RU" sz="1800" strike="noStrike" u="none">
              <a:solidFill>
                <a:schemeClr val="dk1"/>
              </a:solidFill>
              <a:uFillTx/>
              <a:latin typeface="Calibri"/>
            </a:endParaRPr>
          </a:p>
        </p:txBody>
      </p:sp>
      <p:sp>
        <p:nvSpPr>
          <p:cNvPr id="70"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RU" sz="2800" strike="noStrike" u="none">
                <a:solidFill>
                  <a:schemeClr val="dk1"/>
                </a:solidFill>
                <a:uFillTx/>
                <a:latin typeface="Calibri"/>
              </a:rPr>
              <a:t>Click to edit the outline text format</a:t>
            </a:r>
            <a:endParaRPr b="0" lang="en-RU" sz="2800" strike="noStrike" u="none">
              <a:solidFill>
                <a:schemeClr val="dk1"/>
              </a:solidFill>
              <a:uFillTx/>
              <a:latin typeface="Calibri"/>
            </a:endParaRPr>
          </a:p>
          <a:p>
            <a:pPr lvl="1" marL="864000" indent="-324000">
              <a:lnSpc>
                <a:spcPct val="90000"/>
              </a:lnSpc>
              <a:spcBef>
                <a:spcPts val="1134"/>
              </a:spcBef>
              <a:buClr>
                <a:srgbClr val="000000"/>
              </a:buClr>
              <a:buSzPct val="75000"/>
              <a:buFont typeface="Symbol" charset="2"/>
              <a:buChar char=""/>
            </a:pPr>
            <a:r>
              <a:rPr b="0" lang="en-RU" sz="2000" strike="noStrike" u="none">
                <a:solidFill>
                  <a:schemeClr val="dk1"/>
                </a:solidFill>
                <a:uFillTx/>
                <a:latin typeface="Calibri"/>
              </a:rPr>
              <a:t>Second Outline Level</a:t>
            </a:r>
            <a:endParaRPr b="0" lang="en-RU" sz="2000" strike="noStrike" u="none">
              <a:solidFill>
                <a:schemeClr val="dk1"/>
              </a:solidFill>
              <a:uFillTx/>
              <a:latin typeface="Calibri"/>
            </a:endParaRPr>
          </a:p>
          <a:p>
            <a:pPr lvl="2" marL="1296000" indent="-288000">
              <a:lnSpc>
                <a:spcPct val="90000"/>
              </a:lnSpc>
              <a:spcBef>
                <a:spcPts val="850"/>
              </a:spcBef>
              <a:buClr>
                <a:srgbClr val="000000"/>
              </a:buClr>
              <a:buSzPct val="45000"/>
              <a:buFont typeface="Wingdings" charset="2"/>
              <a:buChar char=""/>
            </a:pPr>
            <a:r>
              <a:rPr b="0" lang="en-RU" sz="1800" strike="noStrike" u="none">
                <a:solidFill>
                  <a:schemeClr val="dk1"/>
                </a:solidFill>
                <a:uFillTx/>
                <a:latin typeface="Calibri"/>
              </a:rPr>
              <a:t>Third Outline Level</a:t>
            </a:r>
            <a:endParaRPr b="0" lang="en-RU" sz="1800" strike="noStrike" u="none">
              <a:solidFill>
                <a:schemeClr val="dk1"/>
              </a:solidFill>
              <a:uFillTx/>
              <a:latin typeface="Calibri"/>
            </a:endParaRPr>
          </a:p>
          <a:p>
            <a:pPr lvl="3" marL="1728000" indent="-216000">
              <a:lnSpc>
                <a:spcPct val="90000"/>
              </a:lnSpc>
              <a:spcBef>
                <a:spcPts val="567"/>
              </a:spcBef>
              <a:buClr>
                <a:srgbClr val="000000"/>
              </a:buClr>
              <a:buSzPct val="75000"/>
              <a:buFont typeface="Symbol" charset="2"/>
              <a:buChar char=""/>
            </a:pPr>
            <a:r>
              <a:rPr b="0" lang="en-RU" sz="1800" strike="noStrike" u="none">
                <a:solidFill>
                  <a:schemeClr val="dk1"/>
                </a:solidFill>
                <a:uFillTx/>
                <a:latin typeface="Calibri"/>
              </a:rPr>
              <a:t>Fourth Outline Level</a:t>
            </a:r>
            <a:endParaRPr b="0" lang="en-RU" sz="1800" strike="noStrike" u="none">
              <a:solidFill>
                <a:schemeClr val="dk1"/>
              </a:solidFill>
              <a:uFillTx/>
              <a:latin typeface="Calibri"/>
            </a:endParaRPr>
          </a:p>
          <a:p>
            <a:pPr lvl="4" marL="2160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Fifth Outline Level</a:t>
            </a:r>
            <a:endParaRPr b="0" lang="en-RU" sz="2000" strike="noStrike" u="none">
              <a:solidFill>
                <a:schemeClr val="dk1"/>
              </a:solidFill>
              <a:uFillTx/>
              <a:latin typeface="Calibri"/>
            </a:endParaRPr>
          </a:p>
          <a:p>
            <a:pPr lvl="5" marL="2592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Sixth Outline Level</a:t>
            </a:r>
            <a:endParaRPr b="0" lang="en-RU" sz="2000" strike="noStrike" u="none">
              <a:solidFill>
                <a:schemeClr val="dk1"/>
              </a:solidFill>
              <a:uFillTx/>
              <a:latin typeface="Calibri"/>
            </a:endParaRPr>
          </a:p>
          <a:p>
            <a:pPr lvl="6" marL="3024000" indent="-216000">
              <a:lnSpc>
                <a:spcPct val="90000"/>
              </a:lnSpc>
              <a:spcBef>
                <a:spcPts val="283"/>
              </a:spcBef>
              <a:buClr>
                <a:srgbClr val="000000"/>
              </a:buClr>
              <a:buSzPct val="45000"/>
              <a:buFont typeface="Wingdings" charset="2"/>
              <a:buChar char=""/>
            </a:pPr>
            <a:r>
              <a:rPr b="0" lang="en-RU" sz="2000" strike="noStrike" u="none">
                <a:solidFill>
                  <a:schemeClr val="dk1"/>
                </a:solidFill>
                <a:uFillTx/>
                <a:latin typeface="Calibri"/>
              </a:rPr>
              <a:t>Seventh Outline Level</a:t>
            </a:r>
            <a:endParaRPr b="0" lang="en-RU" sz="2000" strike="noStrike" u="none">
              <a:solidFill>
                <a:schemeClr val="dk1"/>
              </a:solidFill>
              <a:uFillTx/>
              <a:latin typeface="Calibri"/>
            </a:endParaRPr>
          </a:p>
        </p:txBody>
      </p:sp>
    </p:spTree>
  </p:cSld>
  <p:clrMap bg1="lt1" tx1="dk1" bg2="lt2" tx2="dk2" accent1="accent1" accent2="accent2" accent3="accent3" accent4="accent4" accent5="accent5" accent6="accent6" hlink="hlink" folHlink="folHlink"/>
  <p:sldLayoutIdLst>
    <p:sldLayoutId id="2147483672"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1"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en-GB" sz="3200" strike="noStrike" u="none">
                <a:solidFill>
                  <a:schemeClr val="dk1"/>
                </a:solidFill>
                <a:uFillTx/>
                <a:latin typeface="Calibri Light"/>
              </a:rPr>
              <a:t>Click to edit Master title style</a:t>
            </a:r>
            <a:endParaRPr b="0" lang="en-RU" sz="3200" strike="noStrike" u="none">
              <a:solidFill>
                <a:schemeClr val="dk1"/>
              </a:solidFill>
              <a:uFillTx/>
              <a:latin typeface="Calibri"/>
            </a:endParaRPr>
          </a:p>
        </p:txBody>
      </p:sp>
      <p:sp>
        <p:nvSpPr>
          <p:cNvPr id="72"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3200" strike="noStrike" u="none">
                <a:solidFill>
                  <a:schemeClr val="dk1"/>
                </a:solidFill>
                <a:uFillTx/>
                <a:latin typeface="Calibri"/>
              </a:rPr>
              <a:t>Click to edit Master text styles</a:t>
            </a:r>
            <a:endParaRPr b="0" lang="en-RU" sz="32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800" strike="noStrike" u="none">
                <a:solidFill>
                  <a:schemeClr val="dk1"/>
                </a:solidFill>
                <a:uFillTx/>
                <a:latin typeface="Calibri"/>
              </a:rPr>
              <a:t>Second level</a:t>
            </a:r>
            <a:endParaRPr b="0" lang="en-RU" sz="28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Third level</a:t>
            </a:r>
            <a:endParaRPr b="0" lang="en-RU" sz="24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Fourth level</a:t>
            </a:r>
            <a:endParaRPr b="0" lang="en-RU" sz="20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Fifth level</a:t>
            </a:r>
            <a:endParaRPr b="0" lang="en-RU" sz="2000" strike="noStrike" u="none">
              <a:solidFill>
                <a:schemeClr val="dk1"/>
              </a:solidFill>
              <a:uFillTx/>
              <a:latin typeface="Calibri"/>
            </a:endParaRPr>
          </a:p>
        </p:txBody>
      </p:sp>
      <p:sp>
        <p:nvSpPr>
          <p:cNvPr id="73"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1600" strike="noStrike" u="none">
                <a:solidFill>
                  <a:schemeClr val="dk1"/>
                </a:solidFill>
                <a:uFillTx/>
                <a:latin typeface="Calibri"/>
              </a:rPr>
              <a:t>Click to edit Master text styles</a:t>
            </a:r>
            <a:endParaRPr b="0" lang="en-RU" sz="1600" strike="noStrike" u="none">
              <a:solidFill>
                <a:schemeClr val="dk1"/>
              </a:solidFill>
              <a:uFillTx/>
              <a:latin typeface="Calibri"/>
            </a:endParaRPr>
          </a:p>
        </p:txBody>
      </p:sp>
      <p:sp>
        <p:nvSpPr>
          <p:cNvPr id="74" name="PlaceHolder 4"/>
          <p:cNvSpPr>
            <a:spLocks noGrp="1"/>
          </p:cNvSpPr>
          <p:nvPr>
            <p:ph type="dt" idx="3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75" name="PlaceHolder 5"/>
          <p:cNvSpPr>
            <a:spLocks noGrp="1"/>
          </p:cNvSpPr>
          <p:nvPr>
            <p:ph type="ftr" idx="31"/>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76" name="PlaceHolder 6"/>
          <p:cNvSpPr>
            <a:spLocks noGrp="1"/>
          </p:cNvSpPr>
          <p:nvPr>
            <p:ph type="sldNum" idx="3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C0F13A0C-F709-4A54-B95F-15FDA7B03F8C}"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4"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en-GB" sz="3200" strike="noStrike" u="none">
                <a:solidFill>
                  <a:schemeClr val="dk1"/>
                </a:solidFill>
                <a:uFillTx/>
                <a:latin typeface="Calibri Light"/>
              </a:rPr>
              <a:t>Click to edit Master title style</a:t>
            </a:r>
            <a:endParaRPr b="0" lang="en-RU" sz="3200" strike="noStrike" u="none">
              <a:solidFill>
                <a:schemeClr val="dk1"/>
              </a:solidFill>
              <a:uFillTx/>
              <a:latin typeface="Calibri"/>
            </a:endParaRPr>
          </a:p>
        </p:txBody>
      </p:sp>
      <p:sp>
        <p:nvSpPr>
          <p:cNvPr id="78"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en-RU" sz="3200" strike="noStrike" u="none">
                <a:solidFill>
                  <a:schemeClr val="dk1"/>
                </a:solidFill>
                <a:uFillTx/>
                <a:latin typeface="Calibri"/>
              </a:rPr>
              <a:t>Click to edit the outline text format</a:t>
            </a:r>
            <a:endParaRPr b="0" lang="en-RU" sz="3200" strike="noStrike" u="none">
              <a:solidFill>
                <a:schemeClr val="dk1"/>
              </a:solidFill>
              <a:uFillTx/>
              <a:latin typeface="Calibri"/>
            </a:endParaRPr>
          </a:p>
          <a:p>
            <a:pPr lvl="1" marL="864000" indent="-324000">
              <a:lnSpc>
                <a:spcPct val="90000"/>
              </a:lnSpc>
              <a:spcBef>
                <a:spcPts val="1134"/>
              </a:spcBef>
              <a:buClr>
                <a:srgbClr val="000000"/>
              </a:buClr>
              <a:buSzPct val="75000"/>
              <a:buFont typeface="Symbol" charset="2"/>
              <a:buChar char=""/>
            </a:pPr>
            <a:r>
              <a:rPr b="0" lang="en-RU" sz="3200" strike="noStrike" u="none">
                <a:solidFill>
                  <a:schemeClr val="dk1"/>
                </a:solidFill>
                <a:uFillTx/>
                <a:latin typeface="Calibri"/>
              </a:rPr>
              <a:t>Second Outline Level</a:t>
            </a:r>
            <a:endParaRPr b="0" lang="en-RU" sz="3200" strike="noStrike" u="none">
              <a:solidFill>
                <a:schemeClr val="dk1"/>
              </a:solidFill>
              <a:uFillTx/>
              <a:latin typeface="Calibri"/>
            </a:endParaRPr>
          </a:p>
          <a:p>
            <a:pPr lvl="2" marL="1296000" indent="-288000">
              <a:lnSpc>
                <a:spcPct val="90000"/>
              </a:lnSpc>
              <a:spcBef>
                <a:spcPts val="850"/>
              </a:spcBef>
              <a:buClr>
                <a:srgbClr val="000000"/>
              </a:buClr>
              <a:buSzPct val="45000"/>
              <a:buFont typeface="Wingdings" charset="2"/>
              <a:buChar char=""/>
            </a:pPr>
            <a:r>
              <a:rPr b="0" lang="en-RU" sz="3200" strike="noStrike" u="none">
                <a:solidFill>
                  <a:schemeClr val="dk1"/>
                </a:solidFill>
                <a:uFillTx/>
                <a:latin typeface="Calibri"/>
              </a:rPr>
              <a:t>Third Outline Level</a:t>
            </a:r>
            <a:endParaRPr b="0" lang="en-RU" sz="3200" strike="noStrike" u="none">
              <a:solidFill>
                <a:schemeClr val="dk1"/>
              </a:solidFill>
              <a:uFillTx/>
              <a:latin typeface="Calibri"/>
            </a:endParaRPr>
          </a:p>
          <a:p>
            <a:pPr lvl="3" marL="1728000" indent="-216000">
              <a:lnSpc>
                <a:spcPct val="90000"/>
              </a:lnSpc>
              <a:spcBef>
                <a:spcPts val="567"/>
              </a:spcBef>
              <a:buClr>
                <a:srgbClr val="000000"/>
              </a:buClr>
              <a:buSzPct val="75000"/>
              <a:buFont typeface="Symbol" charset="2"/>
              <a:buChar char=""/>
            </a:pPr>
            <a:r>
              <a:rPr b="0" lang="en-RU" sz="3200" strike="noStrike" u="none">
                <a:solidFill>
                  <a:schemeClr val="dk1"/>
                </a:solidFill>
                <a:uFillTx/>
                <a:latin typeface="Calibri"/>
              </a:rPr>
              <a:t>Fourth Outline Level</a:t>
            </a:r>
            <a:endParaRPr b="0" lang="en-RU" sz="3200" strike="noStrike" u="none">
              <a:solidFill>
                <a:schemeClr val="dk1"/>
              </a:solidFill>
              <a:uFillTx/>
              <a:latin typeface="Calibri"/>
            </a:endParaRPr>
          </a:p>
          <a:p>
            <a:pPr lvl="4" marL="2160000" indent="-216000">
              <a:lnSpc>
                <a:spcPct val="90000"/>
              </a:lnSpc>
              <a:spcBef>
                <a:spcPts val="283"/>
              </a:spcBef>
              <a:buClr>
                <a:srgbClr val="000000"/>
              </a:buClr>
              <a:buSzPct val="45000"/>
              <a:buFont typeface="Wingdings" charset="2"/>
              <a:buChar char=""/>
            </a:pPr>
            <a:r>
              <a:rPr b="0" lang="en-RU" sz="3200" strike="noStrike" u="none">
                <a:solidFill>
                  <a:schemeClr val="dk1"/>
                </a:solidFill>
                <a:uFillTx/>
                <a:latin typeface="Calibri"/>
              </a:rPr>
              <a:t>Fifth Outline Level</a:t>
            </a:r>
            <a:endParaRPr b="0" lang="en-RU" sz="3200" strike="noStrike" u="none">
              <a:solidFill>
                <a:schemeClr val="dk1"/>
              </a:solidFill>
              <a:uFillTx/>
              <a:latin typeface="Calibri"/>
            </a:endParaRPr>
          </a:p>
          <a:p>
            <a:pPr lvl="5" marL="2592000" indent="-216000">
              <a:lnSpc>
                <a:spcPct val="90000"/>
              </a:lnSpc>
              <a:spcBef>
                <a:spcPts val="283"/>
              </a:spcBef>
              <a:buClr>
                <a:srgbClr val="000000"/>
              </a:buClr>
              <a:buSzPct val="45000"/>
              <a:buFont typeface="Wingdings" charset="2"/>
              <a:buChar char=""/>
            </a:pPr>
            <a:r>
              <a:rPr b="0" lang="en-RU" sz="3200" strike="noStrike" u="none">
                <a:solidFill>
                  <a:schemeClr val="dk1"/>
                </a:solidFill>
                <a:uFillTx/>
                <a:latin typeface="Calibri"/>
              </a:rPr>
              <a:t>Sixth Outline Level</a:t>
            </a:r>
            <a:endParaRPr b="0" lang="en-RU" sz="3200" strike="noStrike" u="none">
              <a:solidFill>
                <a:schemeClr val="dk1"/>
              </a:solidFill>
              <a:uFillTx/>
              <a:latin typeface="Calibri"/>
            </a:endParaRPr>
          </a:p>
          <a:p>
            <a:pPr lvl="6" marL="3024000" indent="-216000">
              <a:lnSpc>
                <a:spcPct val="90000"/>
              </a:lnSpc>
              <a:spcBef>
                <a:spcPts val="283"/>
              </a:spcBef>
              <a:buClr>
                <a:srgbClr val="000000"/>
              </a:buClr>
              <a:buSzPct val="45000"/>
              <a:buFont typeface="Wingdings" charset="2"/>
              <a:buChar char=""/>
            </a:pPr>
            <a:r>
              <a:rPr b="0" lang="en-RU" sz="3200" strike="noStrike" u="none">
                <a:solidFill>
                  <a:schemeClr val="dk1"/>
                </a:solidFill>
                <a:uFillTx/>
                <a:latin typeface="Calibri"/>
              </a:rPr>
              <a:t>Seventh Outline Level</a:t>
            </a:r>
            <a:endParaRPr b="0" lang="en-RU" sz="3200" strike="noStrike" u="none">
              <a:solidFill>
                <a:schemeClr val="dk1"/>
              </a:solidFill>
              <a:uFillTx/>
              <a:latin typeface="Calibri"/>
            </a:endParaRPr>
          </a:p>
        </p:txBody>
      </p:sp>
      <p:sp>
        <p:nvSpPr>
          <p:cNvPr id="79"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1600" strike="noStrike" u="none">
                <a:solidFill>
                  <a:schemeClr val="dk1"/>
                </a:solidFill>
                <a:uFillTx/>
                <a:latin typeface="Calibri"/>
              </a:rPr>
              <a:t>Click to edit Master text styles</a:t>
            </a:r>
            <a:endParaRPr b="0" lang="en-RU" sz="1600" strike="noStrike" u="none">
              <a:solidFill>
                <a:schemeClr val="dk1"/>
              </a:solidFill>
              <a:uFillTx/>
              <a:latin typeface="Calibri"/>
            </a:endParaRPr>
          </a:p>
        </p:txBody>
      </p:sp>
      <p:sp>
        <p:nvSpPr>
          <p:cNvPr id="80" name="PlaceHolder 4"/>
          <p:cNvSpPr>
            <a:spLocks noGrp="1"/>
          </p:cNvSpPr>
          <p:nvPr>
            <p:ph type="dt" idx="3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81" name="PlaceHolder 5"/>
          <p:cNvSpPr>
            <a:spLocks noGrp="1"/>
          </p:cNvSpPr>
          <p:nvPr>
            <p:ph type="ftr" idx="34"/>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82" name="PlaceHolder 6"/>
          <p:cNvSpPr>
            <a:spLocks noGrp="1"/>
          </p:cNvSpPr>
          <p:nvPr>
            <p:ph type="sldNum" idx="3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7D15A1A2-7899-4331-9A3A-9870212A69C8}"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76"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trike="noStrike" u="none">
                <a:solidFill>
                  <a:schemeClr val="dk1"/>
                </a:solidFill>
                <a:uFillTx/>
                <a:latin typeface="Calibri Light"/>
              </a:rPr>
              <a:t>Click </a:t>
            </a:r>
            <a:r>
              <a:rPr b="0" lang="en-GB" sz="4400" strike="noStrike" u="none">
                <a:solidFill>
                  <a:schemeClr val="dk1"/>
                </a:solidFill>
                <a:uFillTx/>
                <a:latin typeface="Calibri Light"/>
              </a:rPr>
              <a:t>to </a:t>
            </a:r>
            <a:r>
              <a:rPr b="0" lang="en-GB" sz="4400" strike="noStrike" u="none">
                <a:solidFill>
                  <a:schemeClr val="dk1"/>
                </a:solidFill>
                <a:uFillTx/>
                <a:latin typeface="Calibri Light"/>
              </a:rPr>
              <a:t>edit </a:t>
            </a:r>
            <a:r>
              <a:rPr b="0" lang="en-GB" sz="4400" strike="noStrike" u="none">
                <a:solidFill>
                  <a:schemeClr val="dk1"/>
                </a:solidFill>
                <a:uFillTx/>
                <a:latin typeface="Calibri Light"/>
              </a:rPr>
              <a:t>Mast</a:t>
            </a:r>
            <a:r>
              <a:rPr b="0" lang="en-GB" sz="4400" strike="noStrike" u="none">
                <a:solidFill>
                  <a:schemeClr val="dk1"/>
                </a:solidFill>
                <a:uFillTx/>
                <a:latin typeface="Calibri Light"/>
              </a:rPr>
              <a:t>er </a:t>
            </a:r>
            <a:r>
              <a:rPr b="0" lang="en-GB" sz="4400" strike="noStrike" u="none">
                <a:solidFill>
                  <a:schemeClr val="dk1"/>
                </a:solidFill>
                <a:uFillTx/>
                <a:latin typeface="Calibri Light"/>
              </a:rPr>
              <a:t>title </a:t>
            </a:r>
            <a:r>
              <a:rPr b="0" lang="en-GB" sz="4400" strike="noStrike" u="none">
                <a:solidFill>
                  <a:schemeClr val="dk1"/>
                </a:solidFill>
                <a:uFillTx/>
                <a:latin typeface="Calibri Light"/>
              </a:rPr>
              <a:t>style</a:t>
            </a:r>
            <a:endParaRPr b="0" lang="en-RU" sz="4400" strike="noStrike" u="none">
              <a:solidFill>
                <a:schemeClr val="dk1"/>
              </a:solidFill>
              <a:uFillTx/>
              <a:latin typeface="Calibri"/>
            </a:endParaRPr>
          </a:p>
        </p:txBody>
      </p:sp>
      <p:sp>
        <p:nvSpPr>
          <p:cNvPr id="8"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en-GB" sz="2800" strike="noStrike" u="none">
                <a:solidFill>
                  <a:schemeClr val="dk1"/>
                </a:solidFill>
                <a:uFillTx/>
                <a:latin typeface="Calibri"/>
              </a:rPr>
              <a:t>Click to edit </a:t>
            </a:r>
            <a:r>
              <a:rPr b="0" lang="en-GB" sz="2800" strike="noStrike" u="none">
                <a:solidFill>
                  <a:schemeClr val="dk1"/>
                </a:solidFill>
                <a:uFillTx/>
                <a:latin typeface="Calibri"/>
              </a:rPr>
              <a:t>Master text </a:t>
            </a:r>
            <a:r>
              <a:rPr b="0" lang="en-GB" sz="2800" strike="noStrike" u="none">
                <a:solidFill>
                  <a:schemeClr val="dk1"/>
                </a:solidFill>
                <a:uFillTx/>
                <a:latin typeface="Calibri"/>
              </a:rPr>
              <a:t>styles</a:t>
            </a:r>
            <a:endParaRPr b="0" lang="en-RU" sz="28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S</a:t>
            </a:r>
            <a:r>
              <a:rPr b="0" lang="en-GB" sz="2400" strike="noStrike" u="none">
                <a:solidFill>
                  <a:schemeClr val="dk1"/>
                </a:solidFill>
                <a:uFillTx/>
                <a:latin typeface="Calibri"/>
              </a:rPr>
              <a:t>e</a:t>
            </a:r>
            <a:r>
              <a:rPr b="0" lang="en-GB" sz="2400" strike="noStrike" u="none">
                <a:solidFill>
                  <a:schemeClr val="dk1"/>
                </a:solidFill>
                <a:uFillTx/>
                <a:latin typeface="Calibri"/>
              </a:rPr>
              <a:t>c</a:t>
            </a:r>
            <a:r>
              <a:rPr b="0" lang="en-GB" sz="2400" strike="noStrike" u="none">
                <a:solidFill>
                  <a:schemeClr val="dk1"/>
                </a:solidFill>
                <a:uFillTx/>
                <a:latin typeface="Calibri"/>
              </a:rPr>
              <a:t>o</a:t>
            </a:r>
            <a:r>
              <a:rPr b="0" lang="en-GB" sz="2400" strike="noStrike" u="none">
                <a:solidFill>
                  <a:schemeClr val="dk1"/>
                </a:solidFill>
                <a:uFillTx/>
                <a:latin typeface="Calibri"/>
              </a:rPr>
              <a:t>n</a:t>
            </a:r>
            <a:r>
              <a:rPr b="0" lang="en-GB" sz="2400" strike="noStrike" u="none">
                <a:solidFill>
                  <a:schemeClr val="dk1"/>
                </a:solidFill>
                <a:uFillTx/>
                <a:latin typeface="Calibri"/>
              </a:rPr>
              <a:t>d</a:t>
            </a:r>
            <a:r>
              <a:rPr b="0" lang="en-GB" sz="2400" strike="noStrike" u="none">
                <a:solidFill>
                  <a:schemeClr val="dk1"/>
                </a:solidFill>
                <a:uFillTx/>
                <a:latin typeface="Calibri"/>
              </a:rPr>
              <a:t> </a:t>
            </a:r>
            <a:r>
              <a:rPr b="0" lang="en-GB" sz="2400" strike="noStrike" u="none">
                <a:solidFill>
                  <a:schemeClr val="dk1"/>
                </a:solidFill>
                <a:uFillTx/>
                <a:latin typeface="Calibri"/>
              </a:rPr>
              <a:t>l</a:t>
            </a:r>
            <a:r>
              <a:rPr b="0" lang="en-GB" sz="2400" strike="noStrike" u="none">
                <a:solidFill>
                  <a:schemeClr val="dk1"/>
                </a:solidFill>
                <a:uFillTx/>
                <a:latin typeface="Calibri"/>
              </a:rPr>
              <a:t>e</a:t>
            </a:r>
            <a:r>
              <a:rPr b="0" lang="en-GB" sz="2400" strike="noStrike" u="none">
                <a:solidFill>
                  <a:schemeClr val="dk1"/>
                </a:solidFill>
                <a:uFillTx/>
                <a:latin typeface="Calibri"/>
              </a:rPr>
              <a:t>v</a:t>
            </a:r>
            <a:r>
              <a:rPr b="0" lang="en-GB" sz="2400" strike="noStrike" u="none">
                <a:solidFill>
                  <a:schemeClr val="dk1"/>
                </a:solidFill>
                <a:uFillTx/>
                <a:latin typeface="Calibri"/>
              </a:rPr>
              <a:t>e</a:t>
            </a:r>
            <a:r>
              <a:rPr b="0" lang="en-GB" sz="2400" strike="noStrike" u="none">
                <a:solidFill>
                  <a:schemeClr val="dk1"/>
                </a:solidFill>
                <a:uFillTx/>
                <a:latin typeface="Calibri"/>
              </a:rPr>
              <a:t>l</a:t>
            </a:r>
            <a:endParaRPr b="0" lang="en-RU" sz="24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T</a:t>
            </a:r>
            <a:r>
              <a:rPr b="0" lang="en-GB" sz="2000" strike="noStrike" u="none">
                <a:solidFill>
                  <a:schemeClr val="dk1"/>
                </a:solidFill>
                <a:uFillTx/>
                <a:latin typeface="Calibri"/>
              </a:rPr>
              <a:t>h</a:t>
            </a:r>
            <a:r>
              <a:rPr b="0" lang="en-GB" sz="2000" strike="noStrike" u="none">
                <a:solidFill>
                  <a:schemeClr val="dk1"/>
                </a:solidFill>
                <a:uFillTx/>
                <a:latin typeface="Calibri"/>
              </a:rPr>
              <a:t>i</a:t>
            </a:r>
            <a:r>
              <a:rPr b="0" lang="en-GB" sz="2000" strike="noStrike" u="none">
                <a:solidFill>
                  <a:schemeClr val="dk1"/>
                </a:solidFill>
                <a:uFillTx/>
                <a:latin typeface="Calibri"/>
              </a:rPr>
              <a:t>r</a:t>
            </a:r>
            <a:r>
              <a:rPr b="0" lang="en-GB" sz="2000" strike="noStrike" u="none">
                <a:solidFill>
                  <a:schemeClr val="dk1"/>
                </a:solidFill>
                <a:uFillTx/>
                <a:latin typeface="Calibri"/>
              </a:rPr>
              <a:t>d</a:t>
            </a:r>
            <a:r>
              <a:rPr b="0" lang="en-GB" sz="2000" strike="noStrike" u="none">
                <a:solidFill>
                  <a:schemeClr val="dk1"/>
                </a:solidFill>
                <a:uFillTx/>
                <a:latin typeface="Calibri"/>
              </a:rPr>
              <a:t> </a:t>
            </a:r>
            <a:r>
              <a:rPr b="0" lang="en-GB" sz="2000" strike="noStrike" u="none">
                <a:solidFill>
                  <a:schemeClr val="dk1"/>
                </a:solidFill>
                <a:uFillTx/>
                <a:latin typeface="Calibri"/>
              </a:rPr>
              <a:t>l</a:t>
            </a:r>
            <a:r>
              <a:rPr b="0" lang="en-GB" sz="2000" strike="noStrike" u="none">
                <a:solidFill>
                  <a:schemeClr val="dk1"/>
                </a:solidFill>
                <a:uFillTx/>
                <a:latin typeface="Calibri"/>
              </a:rPr>
              <a:t>e</a:t>
            </a:r>
            <a:r>
              <a:rPr b="0" lang="en-GB" sz="2000" strike="noStrike" u="none">
                <a:solidFill>
                  <a:schemeClr val="dk1"/>
                </a:solidFill>
                <a:uFillTx/>
                <a:latin typeface="Calibri"/>
              </a:rPr>
              <a:t>v</a:t>
            </a:r>
            <a:r>
              <a:rPr b="0" lang="en-GB" sz="2000" strike="noStrike" u="none">
                <a:solidFill>
                  <a:schemeClr val="dk1"/>
                </a:solidFill>
                <a:uFillTx/>
                <a:latin typeface="Calibri"/>
              </a:rPr>
              <a:t>e</a:t>
            </a:r>
            <a:r>
              <a:rPr b="0" lang="en-GB" sz="2000" strike="noStrike" u="none">
                <a:solidFill>
                  <a:schemeClr val="dk1"/>
                </a:solidFill>
                <a:uFillTx/>
                <a:latin typeface="Calibri"/>
              </a:rPr>
              <a:t>l</a:t>
            </a:r>
            <a:endParaRPr b="0" lang="en-RU" sz="20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a:t>
            </a:r>
            <a:r>
              <a:rPr b="0" lang="en-GB" sz="1800" strike="noStrike" u="none">
                <a:solidFill>
                  <a:schemeClr val="dk1"/>
                </a:solidFill>
                <a:uFillTx/>
                <a:latin typeface="Calibri"/>
              </a:rPr>
              <a:t>o</a:t>
            </a:r>
            <a:r>
              <a:rPr b="0" lang="en-GB" sz="1800" strike="noStrike" u="none">
                <a:solidFill>
                  <a:schemeClr val="dk1"/>
                </a:solidFill>
                <a:uFillTx/>
                <a:latin typeface="Calibri"/>
              </a:rPr>
              <a:t>u</a:t>
            </a:r>
            <a:r>
              <a:rPr b="0" lang="en-GB" sz="1800" strike="noStrike" u="none">
                <a:solidFill>
                  <a:schemeClr val="dk1"/>
                </a:solidFill>
                <a:uFillTx/>
                <a:latin typeface="Calibri"/>
              </a:rPr>
              <a:t>r</a:t>
            </a:r>
            <a:r>
              <a:rPr b="0" lang="en-GB" sz="1800" strike="noStrike" u="none">
                <a:solidFill>
                  <a:schemeClr val="dk1"/>
                </a:solidFill>
                <a:uFillTx/>
                <a:latin typeface="Calibri"/>
              </a:rPr>
              <a:t>t</a:t>
            </a:r>
            <a:r>
              <a:rPr b="0" lang="en-GB" sz="1800" strike="noStrike" u="none">
                <a:solidFill>
                  <a:schemeClr val="dk1"/>
                </a:solidFill>
                <a:uFillTx/>
                <a:latin typeface="Calibri"/>
              </a:rPr>
              <a:t>h</a:t>
            </a:r>
            <a:r>
              <a:rPr b="0" lang="en-GB" sz="1800" strike="noStrike" u="none">
                <a:solidFill>
                  <a:schemeClr val="dk1"/>
                </a:solidFill>
                <a:uFillTx/>
                <a:latin typeface="Calibri"/>
              </a:rPr>
              <a:t> </a:t>
            </a:r>
            <a:r>
              <a:rPr b="0" lang="en-GB" sz="1800" strike="noStrike" u="none">
                <a:solidFill>
                  <a:schemeClr val="dk1"/>
                </a:solidFill>
                <a:uFillTx/>
                <a:latin typeface="Calibri"/>
              </a:rPr>
              <a:t>l</a:t>
            </a:r>
            <a:r>
              <a:rPr b="0" lang="en-GB" sz="1800" strike="noStrike" u="none">
                <a:solidFill>
                  <a:schemeClr val="dk1"/>
                </a:solidFill>
                <a:uFillTx/>
                <a:latin typeface="Calibri"/>
              </a:rPr>
              <a:t>e</a:t>
            </a:r>
            <a:r>
              <a:rPr b="0" lang="en-GB" sz="1800" strike="noStrike" u="none">
                <a:solidFill>
                  <a:schemeClr val="dk1"/>
                </a:solidFill>
                <a:uFillTx/>
                <a:latin typeface="Calibri"/>
              </a:rPr>
              <a:t>v</a:t>
            </a:r>
            <a:r>
              <a:rPr b="0" lang="en-GB" sz="1800" strike="noStrike" u="none">
                <a:solidFill>
                  <a:schemeClr val="dk1"/>
                </a:solidFill>
                <a:uFillTx/>
                <a:latin typeface="Calibri"/>
              </a:rPr>
              <a:t>e</a:t>
            </a:r>
            <a:r>
              <a:rPr b="0" lang="en-GB" sz="1800" strike="noStrike" u="none">
                <a:solidFill>
                  <a:schemeClr val="dk1"/>
                </a:solidFill>
                <a:uFillTx/>
                <a:latin typeface="Calibri"/>
              </a:rPr>
              <a:t>l</a:t>
            </a:r>
            <a:endParaRPr b="0" lang="en-RU" sz="18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a:t>
            </a:r>
            <a:r>
              <a:rPr b="0" lang="en-GB" sz="1800" strike="noStrike" u="none">
                <a:solidFill>
                  <a:schemeClr val="dk1"/>
                </a:solidFill>
                <a:uFillTx/>
                <a:latin typeface="Calibri"/>
              </a:rPr>
              <a:t>i</a:t>
            </a:r>
            <a:r>
              <a:rPr b="0" lang="en-GB" sz="1800" strike="noStrike" u="none">
                <a:solidFill>
                  <a:schemeClr val="dk1"/>
                </a:solidFill>
                <a:uFillTx/>
                <a:latin typeface="Calibri"/>
              </a:rPr>
              <a:t>f</a:t>
            </a:r>
            <a:r>
              <a:rPr b="0" lang="en-GB" sz="1800" strike="noStrike" u="none">
                <a:solidFill>
                  <a:schemeClr val="dk1"/>
                </a:solidFill>
                <a:uFillTx/>
                <a:latin typeface="Calibri"/>
              </a:rPr>
              <a:t>t</a:t>
            </a:r>
            <a:r>
              <a:rPr b="0" lang="en-GB" sz="1800" strike="noStrike" u="none">
                <a:solidFill>
                  <a:schemeClr val="dk1"/>
                </a:solidFill>
                <a:uFillTx/>
                <a:latin typeface="Calibri"/>
              </a:rPr>
              <a:t>h</a:t>
            </a:r>
            <a:r>
              <a:rPr b="0" lang="en-GB" sz="1800" strike="noStrike" u="none">
                <a:solidFill>
                  <a:schemeClr val="dk1"/>
                </a:solidFill>
                <a:uFillTx/>
                <a:latin typeface="Calibri"/>
              </a:rPr>
              <a:t> </a:t>
            </a:r>
            <a:r>
              <a:rPr b="0" lang="en-GB" sz="1800" strike="noStrike" u="none">
                <a:solidFill>
                  <a:schemeClr val="dk1"/>
                </a:solidFill>
                <a:uFillTx/>
                <a:latin typeface="Calibri"/>
              </a:rPr>
              <a:t>l</a:t>
            </a:r>
            <a:r>
              <a:rPr b="0" lang="en-GB" sz="1800" strike="noStrike" u="none">
                <a:solidFill>
                  <a:schemeClr val="dk1"/>
                </a:solidFill>
                <a:uFillTx/>
                <a:latin typeface="Calibri"/>
              </a:rPr>
              <a:t>e</a:t>
            </a:r>
            <a:r>
              <a:rPr b="0" lang="en-GB" sz="1800" strike="noStrike" u="none">
                <a:solidFill>
                  <a:schemeClr val="dk1"/>
                </a:solidFill>
                <a:uFillTx/>
                <a:latin typeface="Calibri"/>
              </a:rPr>
              <a:t>v</a:t>
            </a:r>
            <a:r>
              <a:rPr b="0" lang="en-GB" sz="1800" strike="noStrike" u="none">
                <a:solidFill>
                  <a:schemeClr val="dk1"/>
                </a:solidFill>
                <a:uFillTx/>
                <a:latin typeface="Calibri"/>
              </a:rPr>
              <a:t>e</a:t>
            </a:r>
            <a:r>
              <a:rPr b="0" lang="en-GB" sz="1800" strike="noStrike" u="none">
                <a:solidFill>
                  <a:schemeClr val="dk1"/>
                </a:solidFill>
                <a:uFillTx/>
                <a:latin typeface="Calibri"/>
              </a:rPr>
              <a:t>l</a:t>
            </a:r>
            <a:endParaRPr b="0" lang="en-RU" sz="1800" strike="noStrike" u="none">
              <a:solidFill>
                <a:schemeClr val="dk1"/>
              </a:solidFill>
              <a:uFillTx/>
              <a:latin typeface="Calibri"/>
            </a:endParaRPr>
          </a:p>
        </p:txBody>
      </p:sp>
      <p:sp>
        <p:nvSpPr>
          <p:cNvPr id="9" name="PlaceHolder 3"/>
          <p:cNvSpPr>
            <a:spLocks noGrp="1"/>
          </p:cNvSpPr>
          <p:nvPr>
            <p:ph type="dt" idx="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10" name="PlaceHolder 4"/>
          <p:cNvSpPr>
            <a:spLocks noGrp="1"/>
          </p:cNvSpPr>
          <p:nvPr>
            <p:ph type="ftr" idx="5"/>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11" name="PlaceHolder 5"/>
          <p:cNvSpPr>
            <a:spLocks noGrp="1"/>
          </p:cNvSpPr>
          <p:nvPr>
            <p:ph type="sldNum" idx="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353E5383-433E-4BC8-AABA-718981CE43B1}"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90000"/>
              </a:lnSpc>
              <a:buNone/>
            </a:pPr>
            <a:r>
              <a:rPr b="0" lang="en-GB" sz="4400" strike="noStrike" u="none">
                <a:solidFill>
                  <a:schemeClr val="dk1"/>
                </a:solidFill>
                <a:uFillTx/>
                <a:latin typeface="Calibri Light"/>
              </a:rPr>
              <a:t>Click to edit Master title style</a:t>
            </a:r>
            <a:endParaRPr b="0" lang="en-RU" sz="4400" strike="noStrike" u="none">
              <a:solidFill>
                <a:schemeClr val="dk1"/>
              </a:solidFill>
              <a:uFillTx/>
              <a:latin typeface="Calibri"/>
            </a:endParaRPr>
          </a:p>
        </p:txBody>
      </p:sp>
      <p:sp>
        <p:nvSpPr>
          <p:cNvPr id="13"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en-GB" sz="2800" strike="noStrike" u="none">
                <a:solidFill>
                  <a:schemeClr val="dk1"/>
                </a:solidFill>
                <a:uFillTx/>
                <a:latin typeface="Calibri"/>
              </a:rPr>
              <a:t>Click to edit </a:t>
            </a:r>
            <a:r>
              <a:rPr b="0" lang="en-GB" sz="2800" strike="noStrike" u="none">
                <a:solidFill>
                  <a:schemeClr val="dk1"/>
                </a:solidFill>
                <a:uFillTx/>
                <a:latin typeface="Calibri"/>
              </a:rPr>
              <a:t>Master text </a:t>
            </a:r>
            <a:r>
              <a:rPr b="0" lang="en-GB" sz="2800" strike="noStrike" u="none">
                <a:solidFill>
                  <a:schemeClr val="dk1"/>
                </a:solidFill>
                <a:uFillTx/>
                <a:latin typeface="Calibri"/>
              </a:rPr>
              <a:t>styles</a:t>
            </a:r>
            <a:endParaRPr b="0" lang="en-RU" sz="28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Se</a:t>
            </a:r>
            <a:r>
              <a:rPr b="0" lang="en-GB" sz="2400" strike="noStrike" u="none">
                <a:solidFill>
                  <a:schemeClr val="dk1"/>
                </a:solidFill>
                <a:uFillTx/>
                <a:latin typeface="Calibri"/>
              </a:rPr>
              <a:t>co</a:t>
            </a:r>
            <a:r>
              <a:rPr b="0" lang="en-GB" sz="2400" strike="noStrike" u="none">
                <a:solidFill>
                  <a:schemeClr val="dk1"/>
                </a:solidFill>
                <a:uFillTx/>
                <a:latin typeface="Calibri"/>
              </a:rPr>
              <a:t>nd </a:t>
            </a:r>
            <a:r>
              <a:rPr b="0" lang="en-GB" sz="2400" strike="noStrike" u="none">
                <a:solidFill>
                  <a:schemeClr val="dk1"/>
                </a:solidFill>
                <a:uFillTx/>
                <a:latin typeface="Calibri"/>
              </a:rPr>
              <a:t>le</a:t>
            </a:r>
            <a:r>
              <a:rPr b="0" lang="en-GB" sz="2400" strike="noStrike" u="none">
                <a:solidFill>
                  <a:schemeClr val="dk1"/>
                </a:solidFill>
                <a:uFillTx/>
                <a:latin typeface="Calibri"/>
              </a:rPr>
              <a:t>ve</a:t>
            </a:r>
            <a:r>
              <a:rPr b="0" lang="en-GB" sz="2400" strike="noStrike" u="none">
                <a:solidFill>
                  <a:schemeClr val="dk1"/>
                </a:solidFill>
                <a:uFillTx/>
                <a:latin typeface="Calibri"/>
              </a:rPr>
              <a:t>l</a:t>
            </a:r>
            <a:endParaRPr b="0" lang="en-RU" sz="24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T</a:t>
            </a:r>
            <a:r>
              <a:rPr b="0" lang="en-GB" sz="2000" strike="noStrike" u="none">
                <a:solidFill>
                  <a:schemeClr val="dk1"/>
                </a:solidFill>
                <a:uFillTx/>
                <a:latin typeface="Calibri"/>
              </a:rPr>
              <a:t>h</a:t>
            </a:r>
            <a:r>
              <a:rPr b="0" lang="en-GB" sz="2000" strike="noStrike" u="none">
                <a:solidFill>
                  <a:schemeClr val="dk1"/>
                </a:solidFill>
                <a:uFillTx/>
                <a:latin typeface="Calibri"/>
              </a:rPr>
              <a:t>i</a:t>
            </a:r>
            <a:r>
              <a:rPr b="0" lang="en-GB" sz="2000" strike="noStrike" u="none">
                <a:solidFill>
                  <a:schemeClr val="dk1"/>
                </a:solidFill>
                <a:uFillTx/>
                <a:latin typeface="Calibri"/>
              </a:rPr>
              <a:t>r</a:t>
            </a:r>
            <a:r>
              <a:rPr b="0" lang="en-GB" sz="2000" strike="noStrike" u="none">
                <a:solidFill>
                  <a:schemeClr val="dk1"/>
                </a:solidFill>
                <a:uFillTx/>
                <a:latin typeface="Calibri"/>
              </a:rPr>
              <a:t>d</a:t>
            </a:r>
            <a:r>
              <a:rPr b="0" lang="en-GB" sz="2000" strike="noStrike" u="none">
                <a:solidFill>
                  <a:schemeClr val="dk1"/>
                </a:solidFill>
                <a:uFillTx/>
                <a:latin typeface="Calibri"/>
              </a:rPr>
              <a:t> </a:t>
            </a:r>
            <a:r>
              <a:rPr b="0" lang="en-GB" sz="2000" strike="noStrike" u="none">
                <a:solidFill>
                  <a:schemeClr val="dk1"/>
                </a:solidFill>
                <a:uFillTx/>
                <a:latin typeface="Calibri"/>
              </a:rPr>
              <a:t>l</a:t>
            </a:r>
            <a:r>
              <a:rPr b="0" lang="en-GB" sz="2000" strike="noStrike" u="none">
                <a:solidFill>
                  <a:schemeClr val="dk1"/>
                </a:solidFill>
                <a:uFillTx/>
                <a:latin typeface="Calibri"/>
              </a:rPr>
              <a:t>e</a:t>
            </a:r>
            <a:r>
              <a:rPr b="0" lang="en-GB" sz="2000" strike="noStrike" u="none">
                <a:solidFill>
                  <a:schemeClr val="dk1"/>
                </a:solidFill>
                <a:uFillTx/>
                <a:latin typeface="Calibri"/>
              </a:rPr>
              <a:t>v</a:t>
            </a:r>
            <a:r>
              <a:rPr b="0" lang="en-GB" sz="2000" strike="noStrike" u="none">
                <a:solidFill>
                  <a:schemeClr val="dk1"/>
                </a:solidFill>
                <a:uFillTx/>
                <a:latin typeface="Calibri"/>
              </a:rPr>
              <a:t>e</a:t>
            </a:r>
            <a:r>
              <a:rPr b="0" lang="en-GB" sz="2000" strike="noStrike" u="none">
                <a:solidFill>
                  <a:schemeClr val="dk1"/>
                </a:solidFill>
                <a:uFillTx/>
                <a:latin typeface="Calibri"/>
              </a:rPr>
              <a:t>l</a:t>
            </a:r>
            <a:endParaRPr b="0" lang="en-RU" sz="20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a:t>
            </a:r>
            <a:r>
              <a:rPr b="0" lang="en-GB" sz="1800" strike="noStrike" u="none">
                <a:solidFill>
                  <a:schemeClr val="dk1"/>
                </a:solidFill>
                <a:uFillTx/>
                <a:latin typeface="Calibri"/>
              </a:rPr>
              <a:t>o</a:t>
            </a:r>
            <a:r>
              <a:rPr b="0" lang="en-GB" sz="1800" strike="noStrike" u="none">
                <a:solidFill>
                  <a:schemeClr val="dk1"/>
                </a:solidFill>
                <a:uFillTx/>
                <a:latin typeface="Calibri"/>
              </a:rPr>
              <a:t>u</a:t>
            </a:r>
            <a:r>
              <a:rPr b="0" lang="en-GB" sz="1800" strike="noStrike" u="none">
                <a:solidFill>
                  <a:schemeClr val="dk1"/>
                </a:solidFill>
                <a:uFillTx/>
                <a:latin typeface="Calibri"/>
              </a:rPr>
              <a:t>r</a:t>
            </a:r>
            <a:r>
              <a:rPr b="0" lang="en-GB" sz="1800" strike="noStrike" u="none">
                <a:solidFill>
                  <a:schemeClr val="dk1"/>
                </a:solidFill>
                <a:uFillTx/>
                <a:latin typeface="Calibri"/>
              </a:rPr>
              <a:t>t</a:t>
            </a:r>
            <a:r>
              <a:rPr b="0" lang="en-GB" sz="1800" strike="noStrike" u="none">
                <a:solidFill>
                  <a:schemeClr val="dk1"/>
                </a:solidFill>
                <a:uFillTx/>
                <a:latin typeface="Calibri"/>
              </a:rPr>
              <a:t>h</a:t>
            </a:r>
            <a:r>
              <a:rPr b="0" lang="en-GB" sz="1800" strike="noStrike" u="none">
                <a:solidFill>
                  <a:schemeClr val="dk1"/>
                </a:solidFill>
                <a:uFillTx/>
                <a:latin typeface="Calibri"/>
              </a:rPr>
              <a:t> </a:t>
            </a:r>
            <a:r>
              <a:rPr b="0" lang="en-GB" sz="1800" strike="noStrike" u="none">
                <a:solidFill>
                  <a:schemeClr val="dk1"/>
                </a:solidFill>
                <a:uFillTx/>
                <a:latin typeface="Calibri"/>
              </a:rPr>
              <a:t>l</a:t>
            </a:r>
            <a:r>
              <a:rPr b="0" lang="en-GB" sz="1800" strike="noStrike" u="none">
                <a:solidFill>
                  <a:schemeClr val="dk1"/>
                </a:solidFill>
                <a:uFillTx/>
                <a:latin typeface="Calibri"/>
              </a:rPr>
              <a:t>e</a:t>
            </a:r>
            <a:r>
              <a:rPr b="0" lang="en-GB" sz="1800" strike="noStrike" u="none">
                <a:solidFill>
                  <a:schemeClr val="dk1"/>
                </a:solidFill>
                <a:uFillTx/>
                <a:latin typeface="Calibri"/>
              </a:rPr>
              <a:t>v</a:t>
            </a:r>
            <a:r>
              <a:rPr b="0" lang="en-GB" sz="1800" strike="noStrike" u="none">
                <a:solidFill>
                  <a:schemeClr val="dk1"/>
                </a:solidFill>
                <a:uFillTx/>
                <a:latin typeface="Calibri"/>
              </a:rPr>
              <a:t>e</a:t>
            </a:r>
            <a:r>
              <a:rPr b="0" lang="en-GB" sz="1800" strike="noStrike" u="none">
                <a:solidFill>
                  <a:schemeClr val="dk1"/>
                </a:solidFill>
                <a:uFillTx/>
                <a:latin typeface="Calibri"/>
              </a:rPr>
              <a:t>l</a:t>
            </a:r>
            <a:endParaRPr b="0" lang="en-RU" sz="18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a:t>
            </a:r>
            <a:r>
              <a:rPr b="0" lang="en-GB" sz="1800" strike="noStrike" u="none">
                <a:solidFill>
                  <a:schemeClr val="dk1"/>
                </a:solidFill>
                <a:uFillTx/>
                <a:latin typeface="Calibri"/>
              </a:rPr>
              <a:t>i</a:t>
            </a:r>
            <a:r>
              <a:rPr b="0" lang="en-GB" sz="1800" strike="noStrike" u="none">
                <a:solidFill>
                  <a:schemeClr val="dk1"/>
                </a:solidFill>
                <a:uFillTx/>
                <a:latin typeface="Calibri"/>
              </a:rPr>
              <a:t>f</a:t>
            </a:r>
            <a:r>
              <a:rPr b="0" lang="en-GB" sz="1800" strike="noStrike" u="none">
                <a:solidFill>
                  <a:schemeClr val="dk1"/>
                </a:solidFill>
                <a:uFillTx/>
                <a:latin typeface="Calibri"/>
              </a:rPr>
              <a:t>t</a:t>
            </a:r>
            <a:r>
              <a:rPr b="0" lang="en-GB" sz="1800" strike="noStrike" u="none">
                <a:solidFill>
                  <a:schemeClr val="dk1"/>
                </a:solidFill>
                <a:uFillTx/>
                <a:latin typeface="Calibri"/>
              </a:rPr>
              <a:t>h</a:t>
            </a:r>
            <a:r>
              <a:rPr b="0" lang="en-GB" sz="1800" strike="noStrike" u="none">
                <a:solidFill>
                  <a:schemeClr val="dk1"/>
                </a:solidFill>
                <a:uFillTx/>
                <a:latin typeface="Calibri"/>
              </a:rPr>
              <a:t> </a:t>
            </a:r>
            <a:r>
              <a:rPr b="0" lang="en-GB" sz="1800" strike="noStrike" u="none">
                <a:solidFill>
                  <a:schemeClr val="dk1"/>
                </a:solidFill>
                <a:uFillTx/>
                <a:latin typeface="Calibri"/>
              </a:rPr>
              <a:t>l</a:t>
            </a:r>
            <a:r>
              <a:rPr b="0" lang="en-GB" sz="1800" strike="noStrike" u="none">
                <a:solidFill>
                  <a:schemeClr val="dk1"/>
                </a:solidFill>
                <a:uFillTx/>
                <a:latin typeface="Calibri"/>
              </a:rPr>
              <a:t>e</a:t>
            </a:r>
            <a:r>
              <a:rPr b="0" lang="en-GB" sz="1800" strike="noStrike" u="none">
                <a:solidFill>
                  <a:schemeClr val="dk1"/>
                </a:solidFill>
                <a:uFillTx/>
                <a:latin typeface="Calibri"/>
              </a:rPr>
              <a:t>v</a:t>
            </a:r>
            <a:r>
              <a:rPr b="0" lang="en-GB" sz="1800" strike="noStrike" u="none">
                <a:solidFill>
                  <a:schemeClr val="dk1"/>
                </a:solidFill>
                <a:uFillTx/>
                <a:latin typeface="Calibri"/>
              </a:rPr>
              <a:t>e</a:t>
            </a:r>
            <a:r>
              <a:rPr b="0" lang="en-GB" sz="1800" strike="noStrike" u="none">
                <a:solidFill>
                  <a:schemeClr val="dk1"/>
                </a:solidFill>
                <a:uFillTx/>
                <a:latin typeface="Calibri"/>
              </a:rPr>
              <a:t>l</a:t>
            </a:r>
            <a:endParaRPr b="0" lang="en-RU" sz="1800" strike="noStrike" u="none">
              <a:solidFill>
                <a:schemeClr val="dk1"/>
              </a:solidFill>
              <a:uFillTx/>
              <a:latin typeface="Calibri"/>
            </a:endParaRPr>
          </a:p>
        </p:txBody>
      </p:sp>
      <p:sp>
        <p:nvSpPr>
          <p:cNvPr id="14" name="PlaceHolder 3"/>
          <p:cNvSpPr>
            <a:spLocks noGrp="1"/>
          </p:cNvSpPr>
          <p:nvPr>
            <p:ph type="dt" idx="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15" name="PlaceHolder 4"/>
          <p:cNvSpPr>
            <a:spLocks noGrp="1"/>
          </p:cNvSpPr>
          <p:nvPr>
            <p:ph type="ftr" idx="8"/>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16" name="PlaceHolder 5"/>
          <p:cNvSpPr>
            <a:spLocks noGrp="1"/>
          </p:cNvSpPr>
          <p:nvPr>
            <p:ph type="sldNum" idx="9"/>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E8FD8143-AACE-459C-8DA7-45B89C18D07A}"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rmAutofit fontScale="92500" lnSpcReduction="9999"/>
          </a:bodyPr>
          <a:p>
            <a:pPr indent="0">
              <a:buNone/>
            </a:pPr>
            <a:r>
              <a:rPr b="0" lang="en-RU" sz="4400" strike="noStrike" u="none">
                <a:solidFill>
                  <a:schemeClr val="dk1"/>
                </a:solidFill>
                <a:uFillTx/>
                <a:latin typeface="Calibri"/>
              </a:rPr>
              <a:t>Click to edit the title text format</a:t>
            </a:r>
            <a:endParaRPr b="0" lang="en-RU" sz="4400" strike="noStrike" u="none">
              <a:solidFill>
                <a:schemeClr val="dk1"/>
              </a:solidFill>
              <a:uFillTx/>
              <a:latin typeface="Calibri"/>
            </a:endParaRPr>
          </a:p>
        </p:txBody>
      </p:sp>
      <p:sp>
        <p:nvSpPr>
          <p:cNvPr id="18" name="PlaceHolder 2"/>
          <p:cNvSpPr>
            <a:spLocks noGrp="1"/>
          </p:cNvSpPr>
          <p:nvPr>
            <p:ph type="body"/>
          </p:nvPr>
        </p:nvSpPr>
        <p:spPr>
          <a:xfrm>
            <a:off x="415440" y="1536480"/>
            <a:ext cx="11360520" cy="4554720"/>
          </a:xfrm>
          <a:prstGeom prst="rect">
            <a:avLst/>
          </a:prstGeom>
          <a:noFill/>
          <a:ln w="0">
            <a:noFill/>
          </a:ln>
        </p:spPr>
        <p:txBody>
          <a:bodyPr lIns="91440" rIns="91440" tIns="91440" bIns="91440" anchor="t">
            <a:normAutofit/>
          </a:bodyPr>
          <a:p>
            <a:pPr marL="432000" indent="-324000">
              <a:lnSpc>
                <a:spcPct val="90000"/>
              </a:lnSpc>
              <a:spcBef>
                <a:spcPts val="1417"/>
              </a:spcBef>
              <a:buClr>
                <a:srgbClr val="000000"/>
              </a:buClr>
              <a:buSzPct val="45000"/>
              <a:buFont typeface="Wingdings" charset="2"/>
              <a:buChar char=""/>
            </a:pPr>
            <a:r>
              <a:rPr b="0" lang="en-RU" sz="2800" strike="noStrike" u="none">
                <a:solidFill>
                  <a:schemeClr val="dk1"/>
                </a:solidFill>
                <a:uFillTx/>
                <a:latin typeface="Calibri"/>
              </a:rPr>
              <a:t>Click to edit the outline text format</a:t>
            </a:r>
            <a:endParaRPr b="0" lang="en-RU" sz="2800" strike="noStrike" u="none">
              <a:solidFill>
                <a:schemeClr val="dk1"/>
              </a:solidFill>
              <a:uFillTx/>
              <a:latin typeface="Calibri"/>
            </a:endParaRPr>
          </a:p>
          <a:p>
            <a:pPr lvl="1" marL="864000" indent="-324000">
              <a:lnSpc>
                <a:spcPct val="90000"/>
              </a:lnSpc>
              <a:spcBef>
                <a:spcPts val="1134"/>
              </a:spcBef>
              <a:buClr>
                <a:srgbClr val="000000"/>
              </a:buClr>
              <a:buSzPct val="75000"/>
              <a:buFont typeface="Symbol" charset="2"/>
              <a:buChar char=""/>
            </a:pPr>
            <a:r>
              <a:rPr b="0" lang="en-RU" sz="2800" strike="noStrike" u="none">
                <a:solidFill>
                  <a:schemeClr val="dk1"/>
                </a:solidFill>
                <a:uFillTx/>
                <a:latin typeface="Calibri"/>
              </a:rPr>
              <a:t>Second Outline Level</a:t>
            </a:r>
            <a:endParaRPr b="0" lang="en-RU" sz="2800" strike="noStrike" u="none">
              <a:solidFill>
                <a:schemeClr val="dk1"/>
              </a:solidFill>
              <a:uFillTx/>
              <a:latin typeface="Calibri"/>
            </a:endParaRPr>
          </a:p>
          <a:p>
            <a:pPr lvl="2" marL="1296000" indent="-288000">
              <a:lnSpc>
                <a:spcPct val="90000"/>
              </a:lnSpc>
              <a:spcBef>
                <a:spcPts val="850"/>
              </a:spcBef>
              <a:buClr>
                <a:srgbClr val="000000"/>
              </a:buClr>
              <a:buSzPct val="45000"/>
              <a:buFont typeface="Wingdings" charset="2"/>
              <a:buChar char=""/>
            </a:pPr>
            <a:r>
              <a:rPr b="0" lang="en-RU" sz="2800" strike="noStrike" u="none">
                <a:solidFill>
                  <a:schemeClr val="dk1"/>
                </a:solidFill>
                <a:uFillTx/>
                <a:latin typeface="Calibri"/>
              </a:rPr>
              <a:t>Third Outline Level</a:t>
            </a:r>
            <a:endParaRPr b="0" lang="en-RU" sz="2800" strike="noStrike" u="none">
              <a:solidFill>
                <a:schemeClr val="dk1"/>
              </a:solidFill>
              <a:uFillTx/>
              <a:latin typeface="Calibri"/>
            </a:endParaRPr>
          </a:p>
          <a:p>
            <a:pPr lvl="3" marL="1728000" indent="-216000">
              <a:lnSpc>
                <a:spcPct val="90000"/>
              </a:lnSpc>
              <a:spcBef>
                <a:spcPts val="567"/>
              </a:spcBef>
              <a:buClr>
                <a:srgbClr val="000000"/>
              </a:buClr>
              <a:buSzPct val="75000"/>
              <a:buFont typeface="Symbol" charset="2"/>
              <a:buChar char=""/>
            </a:pPr>
            <a:r>
              <a:rPr b="0" lang="en-RU" sz="2800" strike="noStrike" u="none">
                <a:solidFill>
                  <a:schemeClr val="dk1"/>
                </a:solidFill>
                <a:uFillTx/>
                <a:latin typeface="Calibri"/>
              </a:rPr>
              <a:t>Fourth Outline Level</a:t>
            </a:r>
            <a:endParaRPr b="0" lang="en-RU" sz="2800" strike="noStrike" u="none">
              <a:solidFill>
                <a:schemeClr val="dk1"/>
              </a:solidFill>
              <a:uFillTx/>
              <a:latin typeface="Calibri"/>
            </a:endParaRPr>
          </a:p>
          <a:p>
            <a:pPr lvl="4" marL="2160000" indent="-216000">
              <a:lnSpc>
                <a:spcPct val="90000"/>
              </a:lnSpc>
              <a:spcBef>
                <a:spcPts val="283"/>
              </a:spcBef>
              <a:buClr>
                <a:srgbClr val="000000"/>
              </a:buClr>
              <a:buSzPct val="45000"/>
              <a:buFont typeface="Wingdings" charset="2"/>
              <a:buChar char=""/>
            </a:pPr>
            <a:r>
              <a:rPr b="0" lang="en-RU" sz="2800" strike="noStrike" u="none">
                <a:solidFill>
                  <a:schemeClr val="dk1"/>
                </a:solidFill>
                <a:uFillTx/>
                <a:latin typeface="Calibri"/>
              </a:rPr>
              <a:t>Fifth Outline Level</a:t>
            </a:r>
            <a:endParaRPr b="0" lang="en-RU" sz="2800" strike="noStrike" u="none">
              <a:solidFill>
                <a:schemeClr val="dk1"/>
              </a:solidFill>
              <a:uFillTx/>
              <a:latin typeface="Calibri"/>
            </a:endParaRPr>
          </a:p>
          <a:p>
            <a:pPr lvl="5" marL="2592000" indent="-216000">
              <a:lnSpc>
                <a:spcPct val="90000"/>
              </a:lnSpc>
              <a:spcBef>
                <a:spcPts val="283"/>
              </a:spcBef>
              <a:buClr>
                <a:srgbClr val="000000"/>
              </a:buClr>
              <a:buSzPct val="45000"/>
              <a:buFont typeface="Wingdings" charset="2"/>
              <a:buChar char=""/>
            </a:pPr>
            <a:r>
              <a:rPr b="0" lang="en-RU" sz="2800" strike="noStrike" u="none">
                <a:solidFill>
                  <a:schemeClr val="dk1"/>
                </a:solidFill>
                <a:uFillTx/>
                <a:latin typeface="Calibri"/>
              </a:rPr>
              <a:t>Sixth Outline Level</a:t>
            </a:r>
            <a:endParaRPr b="0" lang="en-RU" sz="2800" strike="noStrike" u="none">
              <a:solidFill>
                <a:schemeClr val="dk1"/>
              </a:solidFill>
              <a:uFillTx/>
              <a:latin typeface="Calibri"/>
            </a:endParaRPr>
          </a:p>
          <a:p>
            <a:pPr lvl="6" marL="3024000" indent="-216000">
              <a:lnSpc>
                <a:spcPct val="90000"/>
              </a:lnSpc>
              <a:spcBef>
                <a:spcPts val="283"/>
              </a:spcBef>
              <a:buClr>
                <a:srgbClr val="000000"/>
              </a:buClr>
              <a:buSzPct val="45000"/>
              <a:buFont typeface="Wingdings" charset="2"/>
              <a:buChar char=""/>
            </a:pPr>
            <a:r>
              <a:rPr b="0" lang="en-RU" sz="2800" strike="noStrike" u="none">
                <a:solidFill>
                  <a:schemeClr val="dk1"/>
                </a:solidFill>
                <a:uFillTx/>
                <a:latin typeface="Calibri"/>
              </a:rPr>
              <a:t>Seventh Outline Level</a:t>
            </a:r>
            <a:endParaRPr b="0" lang="en-RU" sz="2800" strike="noStrike" u="none">
              <a:solidFill>
                <a:schemeClr val="dk1"/>
              </a:solidFill>
              <a:uFillTx/>
              <a:latin typeface="Calibri"/>
            </a:endParaRPr>
          </a:p>
        </p:txBody>
      </p:sp>
      <p:sp>
        <p:nvSpPr>
          <p:cNvPr id="19" name="PlaceHolder 3"/>
          <p:cNvSpPr>
            <a:spLocks noGrp="1"/>
          </p:cNvSpPr>
          <p:nvPr>
            <p:ph type="sldNum" idx="10"/>
          </p:nvPr>
        </p:nvSpPr>
        <p:spPr>
          <a:xfrm>
            <a:off x="11296440" y="6217560"/>
            <a:ext cx="731160" cy="524520"/>
          </a:xfrm>
          <a:prstGeom prst="rect">
            <a:avLst/>
          </a:prstGeom>
          <a:noFill/>
          <a:ln w="0">
            <a:noFill/>
          </a:ln>
        </p:spPr>
        <p:txBody>
          <a:bodyPr lIns="91440" rIns="91440" tIns="91440" bIns="914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D0E9E60D-5D9A-4281-8E76-7EC6DF48AF23}"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55" r:id="rId2"/>
    <p:sldLayoutId id="2147483656" r:id="rId3"/>
    <p:sldLayoutId id="2147483657" r:id="rId4"/>
    <p:sldLayoutId id="2147483658" r:id="rId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415440" y="593280"/>
            <a:ext cx="11360520" cy="763200"/>
          </a:xfrm>
          <a:prstGeom prst="rect">
            <a:avLst/>
          </a:prstGeom>
          <a:noFill/>
          <a:ln w="0">
            <a:noFill/>
          </a:ln>
        </p:spPr>
        <p:txBody>
          <a:bodyPr lIns="91440" rIns="91440" tIns="91440" bIns="91440" anchor="t">
            <a:normAutofit fontScale="92500" lnSpcReduction="9999"/>
          </a:bodyPr>
          <a:p>
            <a:pPr indent="0">
              <a:buNone/>
            </a:pPr>
            <a:r>
              <a:rPr b="0" lang="en-RU" sz="4400" strike="noStrike" u="none">
                <a:solidFill>
                  <a:schemeClr val="dk1"/>
                </a:solidFill>
                <a:uFillTx/>
                <a:latin typeface="Calibri"/>
              </a:rPr>
              <a:t>Click to edit the title text format</a:t>
            </a:r>
            <a:endParaRPr b="0" lang="en-RU" sz="4400" strike="noStrike" u="none">
              <a:solidFill>
                <a:schemeClr val="dk1"/>
              </a:solidFill>
              <a:uFillTx/>
              <a:latin typeface="Calibri"/>
            </a:endParaRPr>
          </a:p>
        </p:txBody>
      </p:sp>
      <p:sp>
        <p:nvSpPr>
          <p:cNvPr id="25" name="PlaceHolder 2"/>
          <p:cNvSpPr>
            <a:spLocks noGrp="1"/>
          </p:cNvSpPr>
          <p:nvPr>
            <p:ph type="body"/>
          </p:nvPr>
        </p:nvSpPr>
        <p:spPr>
          <a:xfrm>
            <a:off x="415440" y="1536480"/>
            <a:ext cx="5332680" cy="4554720"/>
          </a:xfrm>
          <a:prstGeom prst="rect">
            <a:avLst/>
          </a:prstGeom>
          <a:noFill/>
          <a:ln w="0">
            <a:noFill/>
          </a:ln>
        </p:spPr>
        <p:txBody>
          <a:bodyPr lIns="91440" rIns="91440" tIns="91440" bIns="91440" anchor="t">
            <a:normAutofit/>
          </a:bodyPr>
          <a:p>
            <a:pPr marL="432000" indent="-324000">
              <a:lnSpc>
                <a:spcPct val="90000"/>
              </a:lnSpc>
              <a:spcBef>
                <a:spcPts val="1417"/>
              </a:spcBef>
              <a:buClr>
                <a:srgbClr val="000000"/>
              </a:buClr>
              <a:buSzPct val="45000"/>
              <a:buFont typeface="Wingdings" charset="2"/>
              <a:buChar char=""/>
            </a:pPr>
            <a:r>
              <a:rPr b="0" lang="en-RU" sz="1870" strike="noStrike" u="none">
                <a:solidFill>
                  <a:schemeClr val="dk1"/>
                </a:solidFill>
                <a:uFillTx/>
                <a:latin typeface="Calibri"/>
              </a:rPr>
              <a:t>Click to edit the outline text format</a:t>
            </a:r>
            <a:endParaRPr b="0" lang="en-RU" sz="1870" strike="noStrike" u="none">
              <a:solidFill>
                <a:schemeClr val="dk1"/>
              </a:solidFill>
              <a:uFillTx/>
              <a:latin typeface="Calibri"/>
            </a:endParaRPr>
          </a:p>
          <a:p>
            <a:pPr lvl="1" marL="864000" indent="-324000">
              <a:lnSpc>
                <a:spcPct val="90000"/>
              </a:lnSpc>
              <a:spcBef>
                <a:spcPts val="1134"/>
              </a:spcBef>
              <a:buClr>
                <a:srgbClr val="000000"/>
              </a:buClr>
              <a:buSzPct val="75000"/>
              <a:buFont typeface="Symbol" charset="2"/>
              <a:buChar char=""/>
            </a:pPr>
            <a:r>
              <a:rPr b="0" lang="en-RU" sz="1870" strike="noStrike" u="none">
                <a:solidFill>
                  <a:schemeClr val="dk1"/>
                </a:solidFill>
                <a:uFillTx/>
                <a:latin typeface="Calibri"/>
              </a:rPr>
              <a:t>Second Outline Level</a:t>
            </a:r>
            <a:endParaRPr b="0" lang="en-RU" sz="1870" strike="noStrike" u="none">
              <a:solidFill>
                <a:schemeClr val="dk1"/>
              </a:solidFill>
              <a:uFillTx/>
              <a:latin typeface="Calibri"/>
            </a:endParaRPr>
          </a:p>
          <a:p>
            <a:pPr lvl="2" marL="1296000" indent="-288000">
              <a:lnSpc>
                <a:spcPct val="90000"/>
              </a:lnSpc>
              <a:spcBef>
                <a:spcPts val="850"/>
              </a:spcBef>
              <a:buClr>
                <a:srgbClr val="000000"/>
              </a:buClr>
              <a:buSzPct val="45000"/>
              <a:buFont typeface="Wingdings" charset="2"/>
              <a:buChar char=""/>
            </a:pPr>
            <a:r>
              <a:rPr b="0" lang="en-RU" sz="1870" strike="noStrike" u="none">
                <a:solidFill>
                  <a:schemeClr val="dk1"/>
                </a:solidFill>
                <a:uFillTx/>
                <a:latin typeface="Calibri"/>
              </a:rPr>
              <a:t>Third Outline Level</a:t>
            </a:r>
            <a:endParaRPr b="0" lang="en-RU" sz="1870" strike="noStrike" u="none">
              <a:solidFill>
                <a:schemeClr val="dk1"/>
              </a:solidFill>
              <a:uFillTx/>
              <a:latin typeface="Calibri"/>
            </a:endParaRPr>
          </a:p>
          <a:p>
            <a:pPr lvl="3" marL="1728000" indent="-216000">
              <a:lnSpc>
                <a:spcPct val="90000"/>
              </a:lnSpc>
              <a:spcBef>
                <a:spcPts val="567"/>
              </a:spcBef>
              <a:buClr>
                <a:srgbClr val="000000"/>
              </a:buClr>
              <a:buSzPct val="75000"/>
              <a:buFont typeface="Symbol" charset="2"/>
              <a:buChar char=""/>
            </a:pPr>
            <a:r>
              <a:rPr b="0" lang="en-RU" sz="1870" strike="noStrike" u="none">
                <a:solidFill>
                  <a:schemeClr val="dk1"/>
                </a:solidFill>
                <a:uFillTx/>
                <a:latin typeface="Calibri"/>
              </a:rPr>
              <a:t>Fourth Outline Level</a:t>
            </a:r>
            <a:endParaRPr b="0" lang="en-RU" sz="1870" strike="noStrike" u="none">
              <a:solidFill>
                <a:schemeClr val="dk1"/>
              </a:solidFill>
              <a:uFillTx/>
              <a:latin typeface="Calibri"/>
            </a:endParaRPr>
          </a:p>
          <a:p>
            <a:pPr lvl="4" marL="2160000" indent="-216000">
              <a:lnSpc>
                <a:spcPct val="90000"/>
              </a:lnSpc>
              <a:spcBef>
                <a:spcPts val="283"/>
              </a:spcBef>
              <a:buClr>
                <a:srgbClr val="000000"/>
              </a:buClr>
              <a:buSzPct val="45000"/>
              <a:buFont typeface="Wingdings" charset="2"/>
              <a:buChar char=""/>
            </a:pPr>
            <a:r>
              <a:rPr b="0" lang="en-RU" sz="1870" strike="noStrike" u="none">
                <a:solidFill>
                  <a:schemeClr val="dk1"/>
                </a:solidFill>
                <a:uFillTx/>
                <a:latin typeface="Calibri"/>
              </a:rPr>
              <a:t>Fifth Outline Level</a:t>
            </a:r>
            <a:endParaRPr b="0" lang="en-RU" sz="1870" strike="noStrike" u="none">
              <a:solidFill>
                <a:schemeClr val="dk1"/>
              </a:solidFill>
              <a:uFillTx/>
              <a:latin typeface="Calibri"/>
            </a:endParaRPr>
          </a:p>
          <a:p>
            <a:pPr lvl="5" marL="2592000" indent="-216000">
              <a:lnSpc>
                <a:spcPct val="90000"/>
              </a:lnSpc>
              <a:spcBef>
                <a:spcPts val="283"/>
              </a:spcBef>
              <a:buClr>
                <a:srgbClr val="000000"/>
              </a:buClr>
              <a:buSzPct val="45000"/>
              <a:buFont typeface="Wingdings" charset="2"/>
              <a:buChar char=""/>
            </a:pPr>
            <a:r>
              <a:rPr b="0" lang="en-RU" sz="1870" strike="noStrike" u="none">
                <a:solidFill>
                  <a:schemeClr val="dk1"/>
                </a:solidFill>
                <a:uFillTx/>
                <a:latin typeface="Calibri"/>
              </a:rPr>
              <a:t>Sixth Outline Level</a:t>
            </a:r>
            <a:endParaRPr b="0" lang="en-RU" sz="1870" strike="noStrike" u="none">
              <a:solidFill>
                <a:schemeClr val="dk1"/>
              </a:solidFill>
              <a:uFillTx/>
              <a:latin typeface="Calibri"/>
            </a:endParaRPr>
          </a:p>
          <a:p>
            <a:pPr lvl="6" marL="3024000" indent="-216000">
              <a:lnSpc>
                <a:spcPct val="90000"/>
              </a:lnSpc>
              <a:spcBef>
                <a:spcPts val="283"/>
              </a:spcBef>
              <a:buClr>
                <a:srgbClr val="000000"/>
              </a:buClr>
              <a:buSzPct val="45000"/>
              <a:buFont typeface="Wingdings" charset="2"/>
              <a:buChar char=""/>
            </a:pPr>
            <a:r>
              <a:rPr b="0" lang="en-RU" sz="1870" strike="noStrike" u="none">
                <a:solidFill>
                  <a:schemeClr val="dk1"/>
                </a:solidFill>
                <a:uFillTx/>
                <a:latin typeface="Calibri"/>
              </a:rPr>
              <a:t>Seventh Outline Level</a:t>
            </a:r>
            <a:endParaRPr b="0" lang="en-RU" sz="1870" strike="noStrike" u="none">
              <a:solidFill>
                <a:schemeClr val="dk1"/>
              </a:solidFill>
              <a:uFillTx/>
              <a:latin typeface="Calibri"/>
            </a:endParaRPr>
          </a:p>
        </p:txBody>
      </p:sp>
      <p:sp>
        <p:nvSpPr>
          <p:cNvPr id="26" name="PlaceHolder 3"/>
          <p:cNvSpPr>
            <a:spLocks noGrp="1"/>
          </p:cNvSpPr>
          <p:nvPr>
            <p:ph type="body"/>
          </p:nvPr>
        </p:nvSpPr>
        <p:spPr>
          <a:xfrm>
            <a:off x="6443280" y="1536480"/>
            <a:ext cx="5332680" cy="4554720"/>
          </a:xfrm>
          <a:prstGeom prst="rect">
            <a:avLst/>
          </a:prstGeom>
          <a:noFill/>
          <a:ln w="0">
            <a:noFill/>
          </a:ln>
        </p:spPr>
        <p:txBody>
          <a:bodyPr lIns="91440" rIns="91440" tIns="91440" bIns="91440" anchor="t">
            <a:normAutofit/>
          </a:bodyPr>
          <a:p>
            <a:pPr marL="432000" indent="-324000">
              <a:lnSpc>
                <a:spcPct val="90000"/>
              </a:lnSpc>
              <a:spcBef>
                <a:spcPts val="1417"/>
              </a:spcBef>
              <a:buClr>
                <a:srgbClr val="000000"/>
              </a:buClr>
              <a:buSzPct val="45000"/>
              <a:buFont typeface="Wingdings" charset="2"/>
              <a:buChar char=""/>
            </a:pPr>
            <a:r>
              <a:rPr b="0" lang="en-RU" sz="1870" strike="noStrike" u="none">
                <a:solidFill>
                  <a:schemeClr val="dk1"/>
                </a:solidFill>
                <a:uFillTx/>
                <a:latin typeface="Calibri"/>
              </a:rPr>
              <a:t>Click to edit the outline text format</a:t>
            </a:r>
            <a:endParaRPr b="0" lang="en-RU" sz="1870" strike="noStrike" u="none">
              <a:solidFill>
                <a:schemeClr val="dk1"/>
              </a:solidFill>
              <a:uFillTx/>
              <a:latin typeface="Calibri"/>
            </a:endParaRPr>
          </a:p>
          <a:p>
            <a:pPr lvl="1" marL="864000" indent="-324000">
              <a:lnSpc>
                <a:spcPct val="90000"/>
              </a:lnSpc>
              <a:spcBef>
                <a:spcPts val="1134"/>
              </a:spcBef>
              <a:buClr>
                <a:srgbClr val="000000"/>
              </a:buClr>
              <a:buSzPct val="75000"/>
              <a:buFont typeface="Symbol" charset="2"/>
              <a:buChar char=""/>
            </a:pPr>
            <a:r>
              <a:rPr b="0" lang="en-RU" sz="1870" strike="noStrike" u="none">
                <a:solidFill>
                  <a:schemeClr val="dk1"/>
                </a:solidFill>
                <a:uFillTx/>
                <a:latin typeface="Calibri"/>
              </a:rPr>
              <a:t>Second Outline Level</a:t>
            </a:r>
            <a:endParaRPr b="0" lang="en-RU" sz="1870" strike="noStrike" u="none">
              <a:solidFill>
                <a:schemeClr val="dk1"/>
              </a:solidFill>
              <a:uFillTx/>
              <a:latin typeface="Calibri"/>
            </a:endParaRPr>
          </a:p>
          <a:p>
            <a:pPr lvl="2" marL="1296000" indent="-288000">
              <a:lnSpc>
                <a:spcPct val="90000"/>
              </a:lnSpc>
              <a:spcBef>
                <a:spcPts val="850"/>
              </a:spcBef>
              <a:buClr>
                <a:srgbClr val="000000"/>
              </a:buClr>
              <a:buSzPct val="45000"/>
              <a:buFont typeface="Wingdings" charset="2"/>
              <a:buChar char=""/>
            </a:pPr>
            <a:r>
              <a:rPr b="0" lang="en-RU" sz="1870" strike="noStrike" u="none">
                <a:solidFill>
                  <a:schemeClr val="dk1"/>
                </a:solidFill>
                <a:uFillTx/>
                <a:latin typeface="Calibri"/>
              </a:rPr>
              <a:t>Third Outline Level</a:t>
            </a:r>
            <a:endParaRPr b="0" lang="en-RU" sz="1870" strike="noStrike" u="none">
              <a:solidFill>
                <a:schemeClr val="dk1"/>
              </a:solidFill>
              <a:uFillTx/>
              <a:latin typeface="Calibri"/>
            </a:endParaRPr>
          </a:p>
          <a:p>
            <a:pPr lvl="3" marL="1728000" indent="-216000">
              <a:lnSpc>
                <a:spcPct val="90000"/>
              </a:lnSpc>
              <a:spcBef>
                <a:spcPts val="567"/>
              </a:spcBef>
              <a:buClr>
                <a:srgbClr val="000000"/>
              </a:buClr>
              <a:buSzPct val="75000"/>
              <a:buFont typeface="Symbol" charset="2"/>
              <a:buChar char=""/>
            </a:pPr>
            <a:r>
              <a:rPr b="0" lang="en-RU" sz="1870" strike="noStrike" u="none">
                <a:solidFill>
                  <a:schemeClr val="dk1"/>
                </a:solidFill>
                <a:uFillTx/>
                <a:latin typeface="Calibri"/>
              </a:rPr>
              <a:t>Fourth Outline Level</a:t>
            </a:r>
            <a:endParaRPr b="0" lang="en-RU" sz="1870" strike="noStrike" u="none">
              <a:solidFill>
                <a:schemeClr val="dk1"/>
              </a:solidFill>
              <a:uFillTx/>
              <a:latin typeface="Calibri"/>
            </a:endParaRPr>
          </a:p>
          <a:p>
            <a:pPr lvl="4" marL="2160000" indent="-216000">
              <a:lnSpc>
                <a:spcPct val="90000"/>
              </a:lnSpc>
              <a:spcBef>
                <a:spcPts val="283"/>
              </a:spcBef>
              <a:buClr>
                <a:srgbClr val="000000"/>
              </a:buClr>
              <a:buSzPct val="45000"/>
              <a:buFont typeface="Wingdings" charset="2"/>
              <a:buChar char=""/>
            </a:pPr>
            <a:r>
              <a:rPr b="0" lang="en-RU" sz="1870" strike="noStrike" u="none">
                <a:solidFill>
                  <a:schemeClr val="dk1"/>
                </a:solidFill>
                <a:uFillTx/>
                <a:latin typeface="Calibri"/>
              </a:rPr>
              <a:t>Fifth Outline Level</a:t>
            </a:r>
            <a:endParaRPr b="0" lang="en-RU" sz="1870" strike="noStrike" u="none">
              <a:solidFill>
                <a:schemeClr val="dk1"/>
              </a:solidFill>
              <a:uFillTx/>
              <a:latin typeface="Calibri"/>
            </a:endParaRPr>
          </a:p>
          <a:p>
            <a:pPr lvl="5" marL="2592000" indent="-216000">
              <a:lnSpc>
                <a:spcPct val="90000"/>
              </a:lnSpc>
              <a:spcBef>
                <a:spcPts val="283"/>
              </a:spcBef>
              <a:buClr>
                <a:srgbClr val="000000"/>
              </a:buClr>
              <a:buSzPct val="45000"/>
              <a:buFont typeface="Wingdings" charset="2"/>
              <a:buChar char=""/>
            </a:pPr>
            <a:r>
              <a:rPr b="0" lang="en-RU" sz="1870" strike="noStrike" u="none">
                <a:solidFill>
                  <a:schemeClr val="dk1"/>
                </a:solidFill>
                <a:uFillTx/>
                <a:latin typeface="Calibri"/>
              </a:rPr>
              <a:t>Sixth Outline Level</a:t>
            </a:r>
            <a:endParaRPr b="0" lang="en-RU" sz="1870" strike="noStrike" u="none">
              <a:solidFill>
                <a:schemeClr val="dk1"/>
              </a:solidFill>
              <a:uFillTx/>
              <a:latin typeface="Calibri"/>
            </a:endParaRPr>
          </a:p>
          <a:p>
            <a:pPr lvl="6" marL="3024000" indent="-216000">
              <a:lnSpc>
                <a:spcPct val="90000"/>
              </a:lnSpc>
              <a:spcBef>
                <a:spcPts val="283"/>
              </a:spcBef>
              <a:buClr>
                <a:srgbClr val="000000"/>
              </a:buClr>
              <a:buSzPct val="45000"/>
              <a:buFont typeface="Wingdings" charset="2"/>
              <a:buChar char=""/>
            </a:pPr>
            <a:r>
              <a:rPr b="0" lang="en-RU" sz="1870" strike="noStrike" u="none">
                <a:solidFill>
                  <a:schemeClr val="dk1"/>
                </a:solidFill>
                <a:uFillTx/>
                <a:latin typeface="Calibri"/>
              </a:rPr>
              <a:t>Seventh Outline Level</a:t>
            </a:r>
            <a:endParaRPr b="0" lang="en-RU" sz="1870" strike="noStrike" u="none">
              <a:solidFill>
                <a:schemeClr val="dk1"/>
              </a:solidFill>
              <a:uFillTx/>
              <a:latin typeface="Calibri"/>
            </a:endParaRPr>
          </a:p>
        </p:txBody>
      </p:sp>
      <p:sp>
        <p:nvSpPr>
          <p:cNvPr id="27" name="PlaceHolder 4"/>
          <p:cNvSpPr>
            <a:spLocks noGrp="1"/>
          </p:cNvSpPr>
          <p:nvPr>
            <p:ph type="sldNum" idx="11"/>
          </p:nvPr>
        </p:nvSpPr>
        <p:spPr>
          <a:xfrm>
            <a:off x="11296440" y="6217560"/>
            <a:ext cx="731160" cy="524520"/>
          </a:xfrm>
          <a:prstGeom prst="rect">
            <a:avLst/>
          </a:prstGeom>
          <a:noFill/>
          <a:ln w="0">
            <a:noFill/>
          </a:ln>
        </p:spPr>
        <p:txBody>
          <a:bodyPr lIns="91440" rIns="91440" tIns="91440" bIns="914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F54B2952-A587-4B74-9252-72DD247BD479}"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0"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trike="noStrike" u="none">
                <a:solidFill>
                  <a:schemeClr val="dk1"/>
                </a:solidFill>
                <a:uFillTx/>
                <a:latin typeface="Calibri Light"/>
              </a:rPr>
              <a:t>Click to edit Master title style</a:t>
            </a:r>
            <a:endParaRPr b="0" lang="en-RU" sz="4400" strike="noStrike" u="none">
              <a:solidFill>
                <a:schemeClr val="dk1"/>
              </a:solidFill>
              <a:uFillTx/>
              <a:latin typeface="Calibri"/>
            </a:endParaRPr>
          </a:p>
        </p:txBody>
      </p:sp>
      <p:sp>
        <p:nvSpPr>
          <p:cNvPr id="32"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trike="noStrike" u="none">
                <a:solidFill>
                  <a:schemeClr val="dk1"/>
                </a:solidFill>
                <a:uFillTx/>
                <a:latin typeface="Calibri"/>
              </a:rPr>
              <a:t>Click to edit Master text styles</a:t>
            </a:r>
            <a:endParaRPr b="0" lang="en-RU" sz="28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Second level</a:t>
            </a:r>
            <a:endParaRPr b="0" lang="en-RU" sz="24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Third level</a:t>
            </a:r>
            <a:endParaRPr b="0" lang="en-RU" sz="20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Fourth level</a:t>
            </a:r>
            <a:endParaRPr b="0" lang="en-RU" sz="18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Fifth level</a:t>
            </a:r>
            <a:endParaRPr b="0" lang="en-RU" sz="1800" strike="noStrike" u="none">
              <a:solidFill>
                <a:schemeClr val="dk1"/>
              </a:solidFill>
              <a:uFillTx/>
              <a:latin typeface="Calibri"/>
            </a:endParaRPr>
          </a:p>
        </p:txBody>
      </p:sp>
      <p:sp>
        <p:nvSpPr>
          <p:cNvPr id="33" name="PlaceHolder 3"/>
          <p:cNvSpPr>
            <a:spLocks noGrp="1"/>
          </p:cNvSpPr>
          <p:nvPr>
            <p:ph type="dt" idx="1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34" name="PlaceHolder 4"/>
          <p:cNvSpPr>
            <a:spLocks noGrp="1"/>
          </p:cNvSpPr>
          <p:nvPr>
            <p:ph type="ftr" idx="13"/>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35" name="PlaceHolder 5"/>
          <p:cNvSpPr>
            <a:spLocks noGrp="1"/>
          </p:cNvSpPr>
          <p:nvPr>
            <p:ph type="sldNum" idx="1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5DB5B56E-21CC-47E6-8401-F9F77A828087}"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2"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1960" y="1709640"/>
            <a:ext cx="10515240" cy="2852280"/>
          </a:xfrm>
          <a:prstGeom prst="rect">
            <a:avLst/>
          </a:prstGeom>
          <a:noFill/>
          <a:ln w="0">
            <a:noFill/>
          </a:ln>
        </p:spPr>
        <p:txBody>
          <a:bodyPr lIns="91440" rIns="91440" tIns="45720" bIns="45720" anchor="b">
            <a:noAutofit/>
          </a:bodyPr>
          <a:p>
            <a:pPr indent="0" defTabSz="914400">
              <a:lnSpc>
                <a:spcPct val="90000"/>
              </a:lnSpc>
              <a:buNone/>
            </a:pPr>
            <a:r>
              <a:rPr b="0" lang="en-GB" sz="6000" strike="noStrike" u="none">
                <a:solidFill>
                  <a:schemeClr val="dk1"/>
                </a:solidFill>
                <a:uFillTx/>
                <a:latin typeface="Calibri Light"/>
              </a:rPr>
              <a:t>Click to edit Master title style</a:t>
            </a:r>
            <a:endParaRPr b="0" lang="en-RU" sz="6000" strike="noStrike" u="none">
              <a:solidFill>
                <a:schemeClr val="dk1"/>
              </a:solidFill>
              <a:uFillTx/>
              <a:latin typeface="Calibri"/>
            </a:endParaRPr>
          </a:p>
        </p:txBody>
      </p:sp>
      <p:sp>
        <p:nvSpPr>
          <p:cNvPr id="39" name="PlaceHolder 2"/>
          <p:cNvSpPr>
            <a:spLocks noGrp="1"/>
          </p:cNvSpPr>
          <p:nvPr>
            <p:ph type="body"/>
          </p:nvPr>
        </p:nvSpPr>
        <p:spPr>
          <a:xfrm>
            <a:off x="831960" y="4589640"/>
            <a:ext cx="10515240" cy="14997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en-GB" sz="2400" strike="noStrike" u="none">
                <a:solidFill>
                  <a:schemeClr val="dk1">
                    <a:tint val="75000"/>
                  </a:schemeClr>
                </a:solidFill>
                <a:uFillTx/>
                <a:latin typeface="Calibri"/>
              </a:rPr>
              <a:t>Click to edit Master text styles</a:t>
            </a:r>
            <a:endParaRPr b="0" lang="en-RU" sz="2400" strike="noStrike" u="none">
              <a:solidFill>
                <a:schemeClr val="dk1"/>
              </a:solidFill>
              <a:uFillTx/>
              <a:latin typeface="Calibri"/>
            </a:endParaRPr>
          </a:p>
        </p:txBody>
      </p:sp>
      <p:sp>
        <p:nvSpPr>
          <p:cNvPr id="40" name="PlaceHolder 3"/>
          <p:cNvSpPr>
            <a:spLocks noGrp="1"/>
          </p:cNvSpPr>
          <p:nvPr>
            <p:ph type="dt" idx="1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41" name="PlaceHolder 4"/>
          <p:cNvSpPr>
            <a:spLocks noGrp="1"/>
          </p:cNvSpPr>
          <p:nvPr>
            <p:ph type="ftr" idx="16"/>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42" name="PlaceHolder 5"/>
          <p:cNvSpPr>
            <a:spLocks noGrp="1"/>
          </p:cNvSpPr>
          <p:nvPr>
            <p:ph type="sldNum" idx="1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7A1AC49F-B383-4C57-9AB5-C0C46E049B0F}"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4"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trike="noStrike" u="none">
                <a:solidFill>
                  <a:schemeClr val="dk1"/>
                </a:solidFill>
                <a:uFillTx/>
                <a:latin typeface="Calibri Light"/>
              </a:rPr>
              <a:t>Click to edit Master title style</a:t>
            </a:r>
            <a:endParaRPr b="0" lang="en-RU" sz="4400" strike="noStrike" u="none">
              <a:solidFill>
                <a:schemeClr val="dk1"/>
              </a:solidFill>
              <a:uFillTx/>
              <a:latin typeface="Calibri"/>
            </a:endParaRPr>
          </a:p>
        </p:txBody>
      </p:sp>
      <p:sp>
        <p:nvSpPr>
          <p:cNvPr id="44" name="PlaceHolder 2"/>
          <p:cNvSpPr>
            <a:spLocks noGrp="1"/>
          </p:cNvSpPr>
          <p:nvPr>
            <p:ph type="body"/>
          </p:nvPr>
        </p:nvSpPr>
        <p:spPr>
          <a:xfrm>
            <a:off x="83808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trike="noStrike" u="none">
                <a:solidFill>
                  <a:schemeClr val="dk1"/>
                </a:solidFill>
                <a:uFillTx/>
                <a:latin typeface="Calibri"/>
              </a:rPr>
              <a:t>Click to edit Master text styles</a:t>
            </a:r>
            <a:endParaRPr b="0" lang="en-RU" sz="28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Second level</a:t>
            </a:r>
            <a:endParaRPr b="0" lang="en-RU" sz="24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Third level</a:t>
            </a:r>
            <a:endParaRPr b="0" lang="en-RU" sz="20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Fourth level</a:t>
            </a:r>
            <a:endParaRPr b="0" lang="en-RU" sz="18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Fifth level</a:t>
            </a:r>
            <a:endParaRPr b="0" lang="en-RU" sz="1800" strike="noStrike" u="none">
              <a:solidFill>
                <a:schemeClr val="dk1"/>
              </a:solidFill>
              <a:uFillTx/>
              <a:latin typeface="Calibri"/>
            </a:endParaRPr>
          </a:p>
        </p:txBody>
      </p:sp>
      <p:sp>
        <p:nvSpPr>
          <p:cNvPr id="45" name="PlaceHolder 3"/>
          <p:cNvSpPr>
            <a:spLocks noGrp="1"/>
          </p:cNvSpPr>
          <p:nvPr>
            <p:ph type="body"/>
          </p:nvPr>
        </p:nvSpPr>
        <p:spPr>
          <a:xfrm>
            <a:off x="617220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trike="noStrike" u="none">
                <a:solidFill>
                  <a:schemeClr val="dk1"/>
                </a:solidFill>
                <a:uFillTx/>
                <a:latin typeface="Calibri"/>
              </a:rPr>
              <a:t>Click to edit Master text styles</a:t>
            </a:r>
            <a:endParaRPr b="0" lang="en-RU" sz="28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Second level</a:t>
            </a:r>
            <a:endParaRPr b="0" lang="en-RU" sz="24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Third level</a:t>
            </a:r>
            <a:endParaRPr b="0" lang="en-RU" sz="20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Fourth level</a:t>
            </a:r>
            <a:endParaRPr b="0" lang="en-RU" sz="18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Fifth level</a:t>
            </a:r>
            <a:endParaRPr b="0" lang="en-RU" sz="1800" strike="noStrike" u="none">
              <a:solidFill>
                <a:schemeClr val="dk1"/>
              </a:solidFill>
              <a:uFillTx/>
              <a:latin typeface="Calibri"/>
            </a:endParaRPr>
          </a:p>
        </p:txBody>
      </p:sp>
      <p:sp>
        <p:nvSpPr>
          <p:cNvPr id="46" name="PlaceHolder 4"/>
          <p:cNvSpPr>
            <a:spLocks noGrp="1"/>
          </p:cNvSpPr>
          <p:nvPr>
            <p:ph type="dt" idx="1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47" name="PlaceHolder 5"/>
          <p:cNvSpPr>
            <a:spLocks noGrp="1"/>
          </p:cNvSpPr>
          <p:nvPr>
            <p:ph type="ftr" idx="19"/>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48" name="PlaceHolder 6"/>
          <p:cNvSpPr>
            <a:spLocks noGrp="1"/>
          </p:cNvSpPr>
          <p:nvPr>
            <p:ph type="sldNum" idx="2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DA01961A-23DF-450A-9AC5-FB745B91D5CC}"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6"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2" name="PlaceHolder 1"/>
          <p:cNvSpPr>
            <a:spLocks noGrp="1"/>
          </p:cNvSpPr>
          <p:nvPr>
            <p:ph type="title"/>
          </p:nvPr>
        </p:nvSpPr>
        <p:spPr>
          <a:xfrm>
            <a:off x="8398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en-GB" sz="4400" strike="noStrike" u="none">
                <a:solidFill>
                  <a:schemeClr val="dk1"/>
                </a:solidFill>
                <a:uFillTx/>
                <a:latin typeface="Calibri Light"/>
              </a:rPr>
              <a:t>Click to edit Master title style</a:t>
            </a:r>
            <a:endParaRPr b="0" lang="en-RU" sz="4400" strike="noStrike" u="none">
              <a:solidFill>
                <a:schemeClr val="dk1"/>
              </a:solidFill>
              <a:uFillTx/>
              <a:latin typeface="Calibri"/>
            </a:endParaRPr>
          </a:p>
        </p:txBody>
      </p:sp>
      <p:sp>
        <p:nvSpPr>
          <p:cNvPr id="53" name="PlaceHolder 2"/>
          <p:cNvSpPr>
            <a:spLocks noGrp="1"/>
          </p:cNvSpPr>
          <p:nvPr>
            <p:ph type="body"/>
          </p:nvPr>
        </p:nvSpPr>
        <p:spPr>
          <a:xfrm>
            <a:off x="839880" y="1681200"/>
            <a:ext cx="515736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GB" sz="2400" strike="noStrike" u="none">
                <a:solidFill>
                  <a:schemeClr val="dk1"/>
                </a:solidFill>
                <a:uFillTx/>
                <a:latin typeface="Calibri"/>
              </a:rPr>
              <a:t>Click to edit Master text styles</a:t>
            </a:r>
            <a:endParaRPr b="0" lang="en-RU" sz="2400" strike="noStrike" u="none">
              <a:solidFill>
                <a:schemeClr val="dk1"/>
              </a:solidFill>
              <a:uFillTx/>
              <a:latin typeface="Calibri"/>
            </a:endParaRPr>
          </a:p>
        </p:txBody>
      </p:sp>
      <p:sp>
        <p:nvSpPr>
          <p:cNvPr id="54" name="PlaceHolder 3"/>
          <p:cNvSpPr>
            <a:spLocks noGrp="1"/>
          </p:cNvSpPr>
          <p:nvPr>
            <p:ph type="body"/>
          </p:nvPr>
        </p:nvSpPr>
        <p:spPr>
          <a:xfrm>
            <a:off x="839880" y="2505240"/>
            <a:ext cx="515736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trike="noStrike" u="none">
                <a:solidFill>
                  <a:schemeClr val="dk1"/>
                </a:solidFill>
                <a:uFillTx/>
                <a:latin typeface="Calibri"/>
              </a:rPr>
              <a:t>Click to edit Master text styles</a:t>
            </a:r>
            <a:endParaRPr b="0" lang="en-RU" sz="28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Second level</a:t>
            </a:r>
            <a:endParaRPr b="0" lang="en-RU" sz="24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Third level</a:t>
            </a:r>
            <a:endParaRPr b="0" lang="en-RU" sz="20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Fourth level</a:t>
            </a:r>
            <a:endParaRPr b="0" lang="en-RU" sz="18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Fifth level</a:t>
            </a:r>
            <a:endParaRPr b="0" lang="en-RU" sz="1800" strike="noStrike" u="none">
              <a:solidFill>
                <a:schemeClr val="dk1"/>
              </a:solidFill>
              <a:uFillTx/>
              <a:latin typeface="Calibri"/>
            </a:endParaRPr>
          </a:p>
        </p:txBody>
      </p:sp>
      <p:sp>
        <p:nvSpPr>
          <p:cNvPr id="55" name="PlaceHolder 4"/>
          <p:cNvSpPr>
            <a:spLocks noGrp="1"/>
          </p:cNvSpPr>
          <p:nvPr>
            <p:ph type="body"/>
          </p:nvPr>
        </p:nvSpPr>
        <p:spPr>
          <a:xfrm>
            <a:off x="6172200" y="1681200"/>
            <a:ext cx="518292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en-GB" sz="2400" strike="noStrike" u="none">
                <a:solidFill>
                  <a:schemeClr val="dk1"/>
                </a:solidFill>
                <a:uFillTx/>
                <a:latin typeface="Calibri"/>
              </a:rPr>
              <a:t>Click to edit Master text styles</a:t>
            </a:r>
            <a:endParaRPr b="0" lang="en-RU" sz="2400" strike="noStrike" u="none">
              <a:solidFill>
                <a:schemeClr val="dk1"/>
              </a:solidFill>
              <a:uFillTx/>
              <a:latin typeface="Calibri"/>
            </a:endParaRPr>
          </a:p>
        </p:txBody>
      </p:sp>
      <p:sp>
        <p:nvSpPr>
          <p:cNvPr id="56" name="PlaceHolder 5"/>
          <p:cNvSpPr>
            <a:spLocks noGrp="1"/>
          </p:cNvSpPr>
          <p:nvPr>
            <p:ph type="body"/>
          </p:nvPr>
        </p:nvSpPr>
        <p:spPr>
          <a:xfrm>
            <a:off x="6172200" y="2505240"/>
            <a:ext cx="518292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GB" sz="2800" strike="noStrike" u="none">
                <a:solidFill>
                  <a:schemeClr val="dk1"/>
                </a:solidFill>
                <a:uFillTx/>
                <a:latin typeface="Calibri"/>
              </a:rPr>
              <a:t>Click to edit Master text styles</a:t>
            </a:r>
            <a:endParaRPr b="0" lang="en-RU" sz="2800" strike="noStrike" u="none">
              <a:solidFill>
                <a:schemeClr val="dk1"/>
              </a:solidFill>
              <a:uFillTx/>
              <a:latin typeface="Calibri"/>
            </a:endParaRPr>
          </a:p>
          <a:p>
            <a:pPr lvl="1" marL="685800" indent="-228600" defTabSz="914400">
              <a:lnSpc>
                <a:spcPct val="90000"/>
              </a:lnSpc>
              <a:spcBef>
                <a:spcPts val="499"/>
              </a:spcBef>
              <a:buClr>
                <a:srgbClr val="000000"/>
              </a:buClr>
              <a:buFont typeface="Arial"/>
              <a:buChar char="•"/>
            </a:pPr>
            <a:r>
              <a:rPr b="0" lang="en-GB" sz="2400" strike="noStrike" u="none">
                <a:solidFill>
                  <a:schemeClr val="dk1"/>
                </a:solidFill>
                <a:uFillTx/>
                <a:latin typeface="Calibri"/>
              </a:rPr>
              <a:t>Second level</a:t>
            </a:r>
            <a:endParaRPr b="0" lang="en-RU" sz="2400" strike="noStrike" u="none">
              <a:solidFill>
                <a:schemeClr val="dk1"/>
              </a:solidFill>
              <a:uFillTx/>
              <a:latin typeface="Calibri"/>
            </a:endParaRPr>
          </a:p>
          <a:p>
            <a:pPr lvl="2" marL="1143000" indent="-228600" defTabSz="914400">
              <a:lnSpc>
                <a:spcPct val="90000"/>
              </a:lnSpc>
              <a:spcBef>
                <a:spcPts val="499"/>
              </a:spcBef>
              <a:buClr>
                <a:srgbClr val="000000"/>
              </a:buClr>
              <a:buFont typeface="Arial"/>
              <a:buChar char="•"/>
            </a:pPr>
            <a:r>
              <a:rPr b="0" lang="en-GB" sz="2000" strike="noStrike" u="none">
                <a:solidFill>
                  <a:schemeClr val="dk1"/>
                </a:solidFill>
                <a:uFillTx/>
                <a:latin typeface="Calibri"/>
              </a:rPr>
              <a:t>Third level</a:t>
            </a:r>
            <a:endParaRPr b="0" lang="en-RU" sz="2000" strike="noStrike" u="none">
              <a:solidFill>
                <a:schemeClr val="dk1"/>
              </a:solidFill>
              <a:uFillTx/>
              <a:latin typeface="Calibri"/>
            </a:endParaRPr>
          </a:p>
          <a:p>
            <a:pPr lvl="3" marL="16002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Fourth level</a:t>
            </a:r>
            <a:endParaRPr b="0" lang="en-RU" sz="1800" strike="noStrike" u="none">
              <a:solidFill>
                <a:schemeClr val="dk1"/>
              </a:solidFill>
              <a:uFillTx/>
              <a:latin typeface="Calibri"/>
            </a:endParaRPr>
          </a:p>
          <a:p>
            <a:pPr lvl="4" marL="2057400" indent="-228600" defTabSz="914400">
              <a:lnSpc>
                <a:spcPct val="90000"/>
              </a:lnSpc>
              <a:spcBef>
                <a:spcPts val="499"/>
              </a:spcBef>
              <a:buClr>
                <a:srgbClr val="000000"/>
              </a:buClr>
              <a:buFont typeface="Arial"/>
              <a:buChar char="•"/>
            </a:pPr>
            <a:r>
              <a:rPr b="0" lang="en-GB" sz="1800" strike="noStrike" u="none">
                <a:solidFill>
                  <a:schemeClr val="dk1"/>
                </a:solidFill>
                <a:uFillTx/>
                <a:latin typeface="Calibri"/>
              </a:rPr>
              <a:t>Fifth level</a:t>
            </a:r>
            <a:endParaRPr b="0" lang="en-RU" sz="1800" strike="noStrike" u="none">
              <a:solidFill>
                <a:schemeClr val="dk1"/>
              </a:solidFill>
              <a:uFillTx/>
              <a:latin typeface="Calibri"/>
            </a:endParaRPr>
          </a:p>
        </p:txBody>
      </p:sp>
      <p:sp>
        <p:nvSpPr>
          <p:cNvPr id="57" name="PlaceHolder 6"/>
          <p:cNvSpPr>
            <a:spLocks noGrp="1"/>
          </p:cNvSpPr>
          <p:nvPr>
            <p:ph type="dt" idx="2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58" name="PlaceHolder 7"/>
          <p:cNvSpPr>
            <a:spLocks noGrp="1"/>
          </p:cNvSpPr>
          <p:nvPr>
            <p:ph type="ftr" idx="22"/>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 </a:t>
            </a:r>
            <a:endParaRPr b="0" lang="en-US" sz="1200" strike="noStrike" u="none">
              <a:solidFill>
                <a:srgbClr val="000000"/>
              </a:solidFill>
              <a:uFillTx/>
              <a:latin typeface="Times New Roman"/>
            </a:endParaRPr>
          </a:p>
        </p:txBody>
      </p:sp>
      <p:sp>
        <p:nvSpPr>
          <p:cNvPr id="59" name="PlaceHolder 8"/>
          <p:cNvSpPr>
            <a:spLocks noGrp="1"/>
          </p:cNvSpPr>
          <p:nvPr>
            <p:ph type="sldNum" idx="2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en-RU" sz="1200" strike="noStrike" u="none">
                <a:solidFill>
                  <a:schemeClr val="dk1">
                    <a:tint val="75000"/>
                  </a:schemeClr>
                </a:solidFill>
                <a:uFillTx/>
                <a:latin typeface="Calibri"/>
              </a:defRPr>
            </a:lvl1pPr>
          </a:lstStyle>
          <a:p>
            <a:pPr indent="0" algn="r" defTabSz="914400">
              <a:lnSpc>
                <a:spcPct val="100000"/>
              </a:lnSpc>
              <a:buNone/>
            </a:pPr>
            <a:fld id="{A6E9E40A-7EDD-456E-912E-C76E387EA39A}" type="slidenum">
              <a:rPr b="0" lang="en-RU" sz="1200" strike="noStrike" u="none">
                <a:solidFill>
                  <a:schemeClr val="dk1">
                    <a:tint val="75000"/>
                  </a:schemeClr>
                </a:solidFill>
                <a:uFillTx/>
                <a:latin typeface="Calibri"/>
              </a:rPr>
              <a:t>1</a:t>
            </a:fld>
            <a:endParaRPr b="0" lang="en-US" sz="1200" strike="noStrike" u="non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68"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tif"/><Relationship Id="rId3" Type="http://schemas.openxmlformats.org/officeDocument/2006/relationships/image" Target="../media/image43.tif"/><Relationship Id="rId4" Type="http://schemas.openxmlformats.org/officeDocument/2006/relationships/slideLayout" Target="../slideLayouts/slideLayout9.xml"/>
</Relationships>
</file>

<file path=ppt/slides/_rels/slide1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slideLayout" Target="../slideLayouts/slideLayout9.xml"/>
</Relationships>
</file>

<file path=ppt/slides/_rels/slide12.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7.xml"/>
</Relationships>
</file>

<file path=ppt/slides/_rels/slide13.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7.xml"/>
</Relationships>
</file>

<file path=ppt/slides/_rels/slide14.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7.xml"/>
</Relationships>
</file>

<file path=ppt/slides/_rels/slide15.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slideLayout" Target="../slideLayouts/slideLayout14.xml"/><Relationship Id="rId10"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slideLayout" Target="../slideLayouts/slideLayout7.xml"/>
</Relationships>
</file>

<file path=ppt/slides/_rels/slide17.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slideLayout" Target="../slideLayouts/slideLayout7.xml"/>
</Relationships>
</file>

<file path=ppt/slides/_rels/slide18.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slideLayout" Target="../slideLayouts/slideLayout7.xml"/>
</Relationships>
</file>

<file path=ppt/slides/_rels/slide19.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slideLayout" Target="../slideLayouts/slideLayout7.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Layout" Target="../slideLayouts/slideLayout9.xml"/>
</Relationships>
</file>

<file path=ppt/slides/_rels/slide20.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image" Target="../media/image84.png"/><Relationship Id="rId4" Type="http://schemas.openxmlformats.org/officeDocument/2006/relationships/slideLayout" Target="../slideLayouts/slideLayout7.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0.png"/><Relationship Id="rId8" Type="http://schemas.openxmlformats.org/officeDocument/2006/relationships/slideLayout" Target="../slideLayouts/slideLayout8.xml"/><Relationship Id="rId9"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7.xml"/>
</Relationships>
</file>

<file path=ppt/slides/_rels/slide23.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slideLayout" Target="../slideLayouts/slideLayout7.xml"/>
</Relationships>
</file>

<file path=ppt/slides/_rels/slide24.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slideLayout" Target="../slideLayouts/slideLayout13.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7.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slideLayout" Target="../slideLayouts/slideLayout9.xml"/>
</Relationships>
</file>

<file path=ppt/slides/_rels/slide29.xml.rels><?xml version="1.0" encoding="UTF-8"?>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image" Target="../media/image105.png"/><Relationship Id="rId4" Type="http://schemas.openxmlformats.org/officeDocument/2006/relationships/image" Target="../media/image103.png"/><Relationship Id="rId5" Type="http://schemas.openxmlformats.org/officeDocument/2006/relationships/image" Target="../media/image106.png"/><Relationship Id="rId6" Type="http://schemas.openxmlformats.org/officeDocument/2006/relationships/slideLayout" Target="../slideLayouts/slideLayout7.xml"/><Relationship Id="rId7"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14.xml"/>
</Relationships>
</file>

<file path=ppt/slides/_rels/slide30.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slideLayout" Target="../slideLayouts/slideLayout7.xml"/>
</Relationships>
</file>

<file path=ppt/slides/_rels/slide31.xml.rels><?xml version="1.0" encoding="UTF-8"?>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slideLayout" Target="../slideLayouts/slideLayout9.xml"/>
</Relationships>
</file>

<file path=ppt/slides/_rels/slide32.xml.rels><?xml version="1.0" encoding="UTF-8"?>
<Relationships xmlns="http://schemas.openxmlformats.org/package/2006/relationships"><Relationship Id="rId1" Type="http://schemas.openxmlformats.org/officeDocument/2006/relationships/hyperlink" Target="https://doi.org/10.1126/science.1078070" TargetMode="External"/><Relationship Id="rId2" Type="http://schemas.openxmlformats.org/officeDocument/2006/relationships/image" Target="../media/image112.png"/><Relationship Id="rId3" Type="http://schemas.openxmlformats.org/officeDocument/2006/relationships/slideLayout" Target="../slideLayouts/slideLayout9.xml"/>
</Relationships>
</file>

<file path=ppt/slides/_rels/slide33.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slideLayout" Target="../slideLayouts/slideLayout9.xml"/>
</Relationships>
</file>

<file path=ppt/slides/_rels/slide34.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21.png"/><Relationship Id="rId3" Type="http://schemas.openxmlformats.org/officeDocument/2006/relationships/image" Target="../media/image121.png"/><Relationship Id="rId4" Type="http://schemas.openxmlformats.org/officeDocument/2006/relationships/image" Target="../media/image121.png"/><Relationship Id="rId5" Type="http://schemas.openxmlformats.org/officeDocument/2006/relationships/slideLayout" Target="../slideLayouts/slideLayout9.xml"/>
</Relationships>
</file>

<file path=ppt/slides/_rels/slide35.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image" Target="../media/image39.png"/><Relationship Id="rId3" Type="http://schemas.openxmlformats.org/officeDocument/2006/relationships/image" Target="../media/image123.png"/><Relationship Id="rId4" Type="http://schemas.openxmlformats.org/officeDocument/2006/relationships/slideLayout" Target="../slideLayouts/slideLayout9.xml"/>
</Relationships>
</file>

<file path=ppt/slides/_rels/slide36.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124.png"/><Relationship Id="rId5" Type="http://schemas.openxmlformats.org/officeDocument/2006/relationships/slideLayout" Target="../slideLayouts/slideLayout9.xml"/>
</Relationships>
</file>

<file path=ppt/slides/_rels/slide37.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126.png"/><Relationship Id="rId3" Type="http://schemas.openxmlformats.org/officeDocument/2006/relationships/slideLayout" Target="../slideLayouts/slideLayout9.xml"/>
</Relationships>
</file>

<file path=ppt/slides/_rels/slide38.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image" Target="../media/image128.png"/><Relationship Id="rId3" Type="http://schemas.openxmlformats.org/officeDocument/2006/relationships/image" Target="../media/image129.png"/><Relationship Id="rId4" Type="http://schemas.openxmlformats.org/officeDocument/2006/relationships/image" Target="../media/image17.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slideLayout" Target="../slideLayouts/slideLayout7.xml"/><Relationship Id="rId8"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132.png"/><Relationship Id="rId2" Type="http://schemas.openxmlformats.org/officeDocument/2006/relationships/image" Target="../media/image133.png"/><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slideLayout" Target="../slideLayouts/slideLayout7.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1.png"/><Relationship Id="rId7" Type="http://schemas.openxmlformats.org/officeDocument/2006/relationships/image" Target="../media/image11.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slideLayout" Target="../slideLayouts/slideLayout9.xml"/>
</Relationships>
</file>

<file path=ppt/slides/_rels/slide40.xml.rels><?xml version="1.0" encoding="UTF-8"?>
<Relationships xmlns="http://schemas.openxmlformats.org/package/2006/relationships"><Relationship Id="rId1" Type="http://schemas.openxmlformats.org/officeDocument/2006/relationships/image" Target="../media/image137.png"/><Relationship Id="rId2" Type="http://schemas.openxmlformats.org/officeDocument/2006/relationships/image" Target="../media/image138.png"/><Relationship Id="rId3" Type="http://schemas.openxmlformats.org/officeDocument/2006/relationships/image" Target="../media/image139.png"/><Relationship Id="rId4" Type="http://schemas.openxmlformats.org/officeDocument/2006/relationships/slideLayout" Target="../slideLayouts/slideLayout7.xml"/>
</Relationships>
</file>

<file path=ppt/slides/_rels/slide41.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1.png"/><Relationship Id="rId3" Type="http://schemas.openxmlformats.org/officeDocument/2006/relationships/image" Target="../media/image142.png"/><Relationship Id="rId4" Type="http://schemas.openxmlformats.org/officeDocument/2006/relationships/slideLayout" Target="../slideLayouts/slideLayout7.xml"/>
</Relationships>
</file>

<file path=ppt/slides/_rels/slide42.xml.rels><?xml version="1.0" encoding="UTF-8"?>
<Relationships xmlns="http://schemas.openxmlformats.org/package/2006/relationships"><Relationship Id="rId1" Type="http://schemas.openxmlformats.org/officeDocument/2006/relationships/image" Target="../media/image143.png"/><Relationship Id="rId2" Type="http://schemas.openxmlformats.org/officeDocument/2006/relationships/image" Target="../media/image144.png"/><Relationship Id="rId3" Type="http://schemas.openxmlformats.org/officeDocument/2006/relationships/image" Target="../media/image145.png"/><Relationship Id="rId4" Type="http://schemas.openxmlformats.org/officeDocument/2006/relationships/slideLayout" Target="../slideLayouts/slideLayout7.xml"/>
</Relationships>
</file>

<file path=ppt/slides/_rels/slide43.xml.rels><?xml version="1.0" encoding="UTF-8"?>
<Relationships xmlns="http://schemas.openxmlformats.org/package/2006/relationships"><Relationship Id="rId1" Type="http://schemas.openxmlformats.org/officeDocument/2006/relationships/image" Target="../media/image146.png"/><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slideLayout" Target="../slideLayouts/slideLayout9.xml"/><Relationship Id="rId8"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152.jpeg"/><Relationship Id="rId2" Type="http://schemas.openxmlformats.org/officeDocument/2006/relationships/image" Target="../media/image153.png"/><Relationship Id="rId3" Type="http://schemas.openxmlformats.org/officeDocument/2006/relationships/image" Target="../media/image97.png"/><Relationship Id="rId4"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154.png"/><Relationship Id="rId2" Type="http://schemas.openxmlformats.org/officeDocument/2006/relationships/image" Target="../media/image155.png"/><Relationship Id="rId3" Type="http://schemas.openxmlformats.org/officeDocument/2006/relationships/slideLayout" Target="../slideLayouts/slideLayout7.xml"/>
</Relationships>
</file>

<file path=ppt/slides/_rels/slide46.xml.rels><?xml version="1.0" encoding="UTF-8"?>
<Relationships xmlns="http://schemas.openxmlformats.org/package/2006/relationships"><Relationship Id="rId1" Type="http://schemas.openxmlformats.org/officeDocument/2006/relationships/image" Target="../media/image156.png"/><Relationship Id="rId2" Type="http://schemas.openxmlformats.org/officeDocument/2006/relationships/image" Target="../media/image157.png"/><Relationship Id="rId3" Type="http://schemas.openxmlformats.org/officeDocument/2006/relationships/slideLayout" Target="../slideLayouts/slideLayout9.xml"/>
</Relationships>
</file>

<file path=ppt/slides/_rels/slide47.xml.rels><?xml version="1.0" encoding="UTF-8"?>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png"/><Relationship Id="rId3" Type="http://schemas.openxmlformats.org/officeDocument/2006/relationships/slideLayout" Target="../slideLayouts/slideLayout7.xml"/>
</Relationships>
</file>

<file path=ppt/slides/_rels/slide48.xml.rels><?xml version="1.0" encoding="UTF-8"?>
<Relationships xmlns="http://schemas.openxmlformats.org/package/2006/relationships"><Relationship Id="rId1" Type="http://schemas.openxmlformats.org/officeDocument/2006/relationships/image" Target="../media/image160.png"/><Relationship Id="rId2" Type="http://schemas.openxmlformats.org/officeDocument/2006/relationships/hyperlink" Target="https://indico.jinr.ru/event/3694/contributions/22390/attachments/16807/28631/Baldin%20Seminar%202023%20(2).pdf" TargetMode="External"/><Relationship Id="rId3" Type="http://schemas.openxmlformats.org/officeDocument/2006/relationships/slideLayout" Target="../slideLayouts/slideLayout7.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slideLayout" Target="../slideLayouts/slideLayout7.xml"/><Relationship Id="rId7"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slideLayout" Target="../slideLayouts/slideLayout9.xml"/>
</Relationships>
</file>

<file path=ppt/slides/_rels/slide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9.xml"/>
</Relationships>
</file>

<file path=ppt/slides/_rels/slide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slideLayout" Target="../slideLayouts/slideLayout9.xml"/>
</Relationships>
</file>

<file path=ppt/slides/_rels/slide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slideLayout" Target="../slideLayouts/slideLayou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415440" y="87480"/>
            <a:ext cx="11360520" cy="2404080"/>
          </a:xfrm>
          <a:prstGeom prst="rect">
            <a:avLst/>
          </a:prstGeom>
          <a:noFill/>
          <a:ln w="0">
            <a:noFill/>
          </a:ln>
        </p:spPr>
        <p:txBody>
          <a:bodyPr lIns="122040" rIns="122040" tIns="122040" bIns="122040" anchor="b">
            <a:noAutofit/>
          </a:bodyPr>
          <a:p>
            <a:pPr indent="0" algn="ctr" defTabSz="914400">
              <a:lnSpc>
                <a:spcPct val="90000"/>
              </a:lnSpc>
              <a:buNone/>
            </a:pPr>
            <a:r>
              <a:rPr b="1" lang="en" sz="4800" strike="noStrike" u="none">
                <a:solidFill>
                  <a:schemeClr val="dk1"/>
                </a:solidFill>
                <a:uFillTx/>
                <a:latin typeface="Calibri Light"/>
              </a:rPr>
              <a:t>MPD performance in the fixed-target mode</a:t>
            </a:r>
            <a:endParaRPr b="0" lang="en-RU" sz="4800" strike="noStrike" u="none">
              <a:solidFill>
                <a:schemeClr val="dk1"/>
              </a:solidFill>
              <a:uFillTx/>
              <a:latin typeface="Calibri"/>
            </a:endParaRPr>
          </a:p>
        </p:txBody>
      </p:sp>
      <p:sp>
        <p:nvSpPr>
          <p:cNvPr id="90" name="PlaceHolder 2"/>
          <p:cNvSpPr>
            <a:spLocks noGrp="1"/>
          </p:cNvSpPr>
          <p:nvPr>
            <p:ph type="subTitle"/>
          </p:nvPr>
        </p:nvSpPr>
        <p:spPr>
          <a:xfrm>
            <a:off x="415440" y="2685240"/>
            <a:ext cx="11360520" cy="1056600"/>
          </a:xfrm>
          <a:prstGeom prst="rect">
            <a:avLst/>
          </a:prstGeom>
          <a:noFill/>
          <a:ln w="0">
            <a:noFill/>
          </a:ln>
        </p:spPr>
        <p:txBody>
          <a:bodyPr lIns="122040" rIns="122040" tIns="122040" bIns="122040" anchor="t">
            <a:normAutofit/>
          </a:bodyPr>
          <a:p>
            <a:pPr indent="0" algn="ctr" defTabSz="914400">
              <a:lnSpc>
                <a:spcPct val="90000"/>
              </a:lnSpc>
              <a:buNone/>
              <a:tabLst>
                <a:tab algn="l" pos="0"/>
              </a:tabLst>
            </a:pPr>
            <a:r>
              <a:rPr b="0" lang="en" sz="2400" strike="noStrike" u="none">
                <a:solidFill>
                  <a:schemeClr val="dk1"/>
                </a:solidFill>
                <a:uFillTx/>
                <a:latin typeface="Calibri"/>
              </a:rPr>
              <a:t>P. Parfenov, M. Mamaev and A. Taranenko</a:t>
            </a:r>
            <a:endParaRPr b="0" lang="en-US" sz="2400" strike="noStrike" u="none">
              <a:solidFill>
                <a:srgbClr val="000000"/>
              </a:solidFill>
              <a:uFillTx/>
              <a:latin typeface="Arial"/>
            </a:endParaRPr>
          </a:p>
          <a:p>
            <a:pPr indent="0" algn="ctr" defTabSz="914400">
              <a:lnSpc>
                <a:spcPct val="90000"/>
              </a:lnSpc>
              <a:buNone/>
              <a:tabLst>
                <a:tab algn="l" pos="0"/>
              </a:tabLst>
            </a:pPr>
            <a:r>
              <a:rPr b="0" lang="en" sz="2400" strike="noStrike" u="none">
                <a:solidFill>
                  <a:schemeClr val="dk1"/>
                </a:solidFill>
                <a:uFillTx/>
                <a:latin typeface="Calibri"/>
              </a:rPr>
              <a:t>(JINR, NRNU MEPhI)</a:t>
            </a:r>
            <a:endParaRPr b="0" lang="en-US" sz="2400" strike="noStrike" u="none">
              <a:solidFill>
                <a:srgbClr val="000000"/>
              </a:solidFill>
              <a:uFillTx/>
              <a:latin typeface="Arial"/>
            </a:endParaRPr>
          </a:p>
        </p:txBody>
      </p:sp>
      <p:pic>
        <p:nvPicPr>
          <p:cNvPr id="91" name="Google Shape;60;p14" descr=""/>
          <p:cNvPicPr/>
          <p:nvPr/>
        </p:nvPicPr>
        <p:blipFill>
          <a:blip r:embed="rId1"/>
          <a:stretch/>
        </p:blipFill>
        <p:spPr>
          <a:xfrm>
            <a:off x="101520" y="4734000"/>
            <a:ext cx="1955880" cy="1711080"/>
          </a:xfrm>
          <a:prstGeom prst="rect">
            <a:avLst/>
          </a:prstGeom>
          <a:ln w="0">
            <a:noFill/>
          </a:ln>
        </p:spPr>
      </p:pic>
      <p:sp>
        <p:nvSpPr>
          <p:cNvPr id="92" name="Google Shape;62;p14"/>
          <p:cNvSpPr/>
          <p:nvPr/>
        </p:nvSpPr>
        <p:spPr>
          <a:xfrm>
            <a:off x="2463480" y="3741840"/>
            <a:ext cx="7410960" cy="97524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2"/>
                </a:solidFill>
                <a:uFillTx/>
                <a:latin typeface="Calibri"/>
              </a:rPr>
              <a:t>The 2-nd China-Russia Joint Workshop on NICA Facility</a:t>
            </a:r>
            <a:endParaRPr b="0" lang="en-US" sz="2400" strike="noStrike" u="none">
              <a:solidFill>
                <a:srgbClr val="000000"/>
              </a:solidFill>
              <a:uFillTx/>
              <a:latin typeface="Arial"/>
            </a:endParaRPr>
          </a:p>
          <a:p>
            <a:pPr algn="ctr" defTabSz="914400">
              <a:lnSpc>
                <a:spcPct val="100000"/>
              </a:lnSpc>
            </a:pPr>
            <a:r>
              <a:rPr b="0" lang="en" sz="2400" strike="noStrike" u="none">
                <a:solidFill>
                  <a:schemeClr val="dk2"/>
                </a:solidFill>
                <a:uFillTx/>
                <a:latin typeface="Calibri"/>
              </a:rPr>
              <a:t>10-13 September 2024</a:t>
            </a:r>
            <a:endParaRPr b="0" lang="en-US" sz="2400" strike="noStrike" u="none">
              <a:solidFill>
                <a:srgbClr val="000000"/>
              </a:solidFill>
              <a:uFillTx/>
              <a:latin typeface="Arial"/>
            </a:endParaRPr>
          </a:p>
        </p:txBody>
      </p:sp>
      <p:pic>
        <p:nvPicPr>
          <p:cNvPr id="93" name="Picture 2" descr="XI Collaboration Meeting of the MPD ..."/>
          <p:cNvPicPr/>
          <p:nvPr/>
        </p:nvPicPr>
        <p:blipFill>
          <a:blip r:embed="rId2"/>
          <a:stretch/>
        </p:blipFill>
        <p:spPr>
          <a:xfrm>
            <a:off x="8915400" y="5358240"/>
            <a:ext cx="3276360" cy="664200"/>
          </a:xfrm>
          <a:prstGeom prst="rect">
            <a:avLst/>
          </a:prstGeom>
          <a:ln w="0">
            <a:noFill/>
          </a:ln>
        </p:spPr>
      </p:pic>
      <p:sp>
        <p:nvSpPr>
          <p:cNvPr id="94" name=""/>
          <p:cNvSpPr txBox="1"/>
          <p:nvPr/>
        </p:nvSpPr>
        <p:spPr>
          <a:xfrm>
            <a:off x="3198240" y="5358240"/>
            <a:ext cx="5795640" cy="1370160"/>
          </a:xfrm>
          <a:prstGeom prst="rect">
            <a:avLst/>
          </a:prstGeom>
          <a:noFill/>
          <a:ln w="0">
            <a:noFill/>
          </a:ln>
        </p:spPr>
        <p:txBody>
          <a:bodyPr lIns="90000" rIns="90000" tIns="45000" bIns="45000" anchor="t">
            <a:noAutofit/>
          </a:bodyPr>
          <a:p>
            <a:pPr algn="ctr"/>
            <a:r>
              <a:rPr b="0" lang="en-US" sz="1800" strike="noStrike" u="none">
                <a:solidFill>
                  <a:srgbClr val="000000"/>
                </a:solidFill>
                <a:uFillTx/>
                <a:latin typeface="Arial"/>
              </a:rPr>
              <a:t>The work has been supported by the Ministry of Science and Higher Education of the Russian </a:t>
            </a:r>
            <a:r>
              <a:rPr b="0" lang="en-US" sz="1800" strike="noStrike" u="none">
                <a:solidFill>
                  <a:srgbClr val="000000"/>
                </a:solidFill>
                <a:uFillTx/>
                <a:latin typeface="Arial"/>
              </a:rPr>
              <a:t>Federation, Project "Fundamental and applied research at the NICA megascience experimental </a:t>
            </a:r>
            <a:r>
              <a:rPr b="0" lang="en-US" sz="1800" strike="noStrike" u="none">
                <a:solidFill>
                  <a:srgbClr val="000000"/>
                </a:solidFill>
                <a:uFillTx/>
                <a:latin typeface="Arial"/>
              </a:rPr>
              <a:t>complex" № FSWU-2024-0024</a:t>
            </a:r>
            <a:endParaRPr b="0" lang="en-US" sz="1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TextBox 14"/>
          <p:cNvSpPr/>
          <p:nvPr/>
        </p:nvSpPr>
        <p:spPr>
          <a:xfrm>
            <a:off x="870840" y="266760"/>
            <a:ext cx="10709640" cy="721800"/>
          </a:xfrm>
          <a:prstGeom prst="rect">
            <a:avLst/>
          </a:prstGeom>
          <a:noFill/>
          <a:ln w="0">
            <a:noFill/>
          </a:ln>
        </p:spPr>
        <p:style>
          <a:lnRef idx="0"/>
          <a:fillRef idx="0"/>
          <a:effectRef idx="0"/>
          <a:fontRef idx="minor"/>
        </p:style>
        <p:txBody>
          <a:bodyPr lIns="0" rIns="0" tIns="0" bIns="0" anchor="ctr">
            <a:noAutofit/>
          </a:bodyPr>
          <a:p>
            <a:pPr defTabSz="1105920">
              <a:lnSpc>
                <a:spcPct val="100000"/>
              </a:lnSpc>
            </a:pPr>
            <a:r>
              <a:rPr b="1" lang="en-US" sz="3140" strike="noStrike" u="none">
                <a:solidFill>
                  <a:srgbClr val="333333"/>
                </a:solidFill>
                <a:uFillTx/>
                <a:latin typeface="Noto Sans"/>
              </a:rPr>
              <a:t>MPD Experiment at NICA</a:t>
            </a:r>
            <a:endParaRPr b="0" lang="en-US" sz="3140" strike="noStrike" u="none">
              <a:solidFill>
                <a:srgbClr val="000000"/>
              </a:solidFill>
              <a:uFillTx/>
              <a:latin typeface="Arial"/>
            </a:endParaRPr>
          </a:p>
        </p:txBody>
      </p:sp>
      <p:sp>
        <p:nvSpPr>
          <p:cNvPr id="204" name="TextBox 15"/>
          <p:cNvSpPr/>
          <p:nvPr/>
        </p:nvSpPr>
        <p:spPr>
          <a:xfrm>
            <a:off x="6226200" y="5760720"/>
            <a:ext cx="5889600" cy="442080"/>
          </a:xfrm>
          <a:prstGeom prst="rect">
            <a:avLst/>
          </a:prstGeom>
          <a:noFill/>
          <a:ln w="0">
            <a:noFill/>
          </a:ln>
        </p:spPr>
        <p:style>
          <a:lnRef idx="0"/>
          <a:fillRef idx="0"/>
          <a:effectRef idx="0"/>
          <a:fontRef idx="minor"/>
        </p:style>
        <p:txBody>
          <a:bodyPr lIns="108720" rIns="108720" tIns="54360" bIns="54360" anchor="t">
            <a:noAutofit/>
          </a:bodyPr>
          <a:p>
            <a:pPr algn="ctr" defTabSz="1105920">
              <a:lnSpc>
                <a:spcPct val="100000"/>
              </a:lnSpc>
            </a:pPr>
            <a:r>
              <a:rPr b="0" lang="en-US" sz="1700" strike="noStrike" u="none">
                <a:solidFill>
                  <a:srgbClr val="000000"/>
                </a:solidFill>
                <a:uFillTx/>
                <a:latin typeface="Open Sans"/>
              </a:rPr>
              <a:t>Multi-Purpose Detector in collider mode (MPD-CLD)</a:t>
            </a:r>
            <a:endParaRPr b="0" lang="en-US" sz="1700" strike="noStrike" u="none">
              <a:solidFill>
                <a:srgbClr val="000000"/>
              </a:solidFill>
              <a:uFillTx/>
              <a:latin typeface="Arial"/>
            </a:endParaRPr>
          </a:p>
        </p:txBody>
      </p:sp>
      <p:sp>
        <p:nvSpPr>
          <p:cNvPr id="205" name="TextBox 16"/>
          <p:cNvSpPr/>
          <p:nvPr/>
        </p:nvSpPr>
        <p:spPr>
          <a:xfrm>
            <a:off x="663840" y="1912680"/>
            <a:ext cx="6357600" cy="3395160"/>
          </a:xfrm>
          <a:prstGeom prst="rect">
            <a:avLst/>
          </a:prstGeom>
          <a:noFill/>
          <a:ln w="0">
            <a:noFill/>
          </a:ln>
        </p:spPr>
        <p:style>
          <a:lnRef idx="0"/>
          <a:fillRef idx="0"/>
          <a:effectRef idx="0"/>
          <a:fontRef idx="minor"/>
        </p:style>
        <p:txBody>
          <a:bodyPr lIns="0" rIns="0" tIns="0" bIns="0" anchor="t">
            <a:noAutofit/>
          </a:bodyPr>
          <a:p>
            <a:pPr marL="304920" indent="-217800" defTabSz="1105920">
              <a:lnSpc>
                <a:spcPct val="100000"/>
              </a:lnSpc>
              <a:buClr>
                <a:srgbClr val="ef2929"/>
              </a:buClr>
              <a:buSzPct val="50000"/>
              <a:buFont typeface="Wingdings" charset="2"/>
              <a:buChar char=""/>
            </a:pPr>
            <a:r>
              <a:rPr b="0" lang="en-US" sz="1810" strike="noStrike" u="none">
                <a:solidFill>
                  <a:srgbClr val="333333"/>
                </a:solidFill>
                <a:uFillTx/>
                <a:latin typeface="Open Sans"/>
              </a:rPr>
              <a:t>Bi+Bi: 5</a:t>
            </a:r>
            <a:r>
              <a:rPr b="0" lang="ru-RU" sz="1810" strike="noStrike" u="none">
                <a:solidFill>
                  <a:srgbClr val="333333"/>
                </a:solidFill>
                <a:uFillTx/>
                <a:latin typeface="Open Sans"/>
              </a:rPr>
              <a:t>0</a:t>
            </a:r>
            <a:r>
              <a:rPr b="0" lang="en-US" sz="1810" strike="noStrike" u="none">
                <a:solidFill>
                  <a:srgbClr val="333333"/>
                </a:solidFill>
                <a:uFillTx/>
                <a:latin typeface="Open Sans"/>
              </a:rPr>
              <a:t>M at √s</a:t>
            </a:r>
            <a:r>
              <a:rPr b="0" lang="en-US" sz="1808" strike="noStrike" u="none" baseline="-33000">
                <a:solidFill>
                  <a:srgbClr val="333333"/>
                </a:solidFill>
                <a:uFillTx/>
                <a:latin typeface="Open Sans"/>
              </a:rPr>
              <a:t>NN </a:t>
            </a:r>
            <a:r>
              <a:rPr b="0" lang="en-US" sz="1810" strike="noStrike" u="none">
                <a:solidFill>
                  <a:srgbClr val="333333"/>
                </a:solidFill>
                <a:uFillTx/>
                <a:latin typeface="Open Sans"/>
              </a:rPr>
              <a:t>= 9.2</a:t>
            </a:r>
            <a:r>
              <a:rPr b="0" lang="ru-RU" sz="1810" strike="noStrike" u="none">
                <a:solidFill>
                  <a:srgbClr val="333333"/>
                </a:solidFill>
                <a:uFillTx/>
                <a:latin typeface="Open Sans"/>
              </a:rPr>
              <a:t> </a:t>
            </a:r>
            <a:r>
              <a:rPr b="0" lang="en-US" sz="1810" strike="noStrike" u="none">
                <a:solidFill>
                  <a:srgbClr val="333333"/>
                </a:solidFill>
                <a:uFillTx/>
                <a:latin typeface="Open Sans"/>
              </a:rPr>
              <a:t>GeV</a:t>
            </a:r>
            <a:r>
              <a:rPr b="0" lang="ru-RU" sz="1810" strike="noStrike" u="none">
                <a:solidFill>
                  <a:srgbClr val="333333"/>
                </a:solidFill>
                <a:uFillTx/>
                <a:latin typeface="Open Sans"/>
              </a:rPr>
              <a:t> (</a:t>
            </a:r>
            <a:r>
              <a:rPr b="0" lang="en-US" sz="1810" strike="noStrike" u="none">
                <a:solidFill>
                  <a:srgbClr val="333333"/>
                </a:solidFill>
                <a:uFillTx/>
                <a:latin typeface="Open Sans"/>
              </a:rPr>
              <a:t>UrQMD, vHLLE+UrQMD, …)</a:t>
            </a:r>
            <a:endParaRPr b="0" lang="en-US" sz="1810" strike="noStrike" u="none">
              <a:solidFill>
                <a:srgbClr val="000000"/>
              </a:solidFill>
              <a:uFillTx/>
              <a:latin typeface="Arial"/>
            </a:endParaRPr>
          </a:p>
          <a:p>
            <a:pPr marL="304920" indent="-217800" defTabSz="1105920">
              <a:lnSpc>
                <a:spcPct val="100000"/>
              </a:lnSpc>
              <a:buClr>
                <a:srgbClr val="ef2929"/>
              </a:buClr>
              <a:buSzPct val="50000"/>
              <a:buFont typeface="Wingdings" charset="2"/>
              <a:buChar char=""/>
            </a:pPr>
            <a:r>
              <a:rPr b="0" lang="en-US" sz="1810" strike="noStrike" u="none">
                <a:solidFill>
                  <a:srgbClr val="333333"/>
                </a:solidFill>
                <a:uFillTx/>
                <a:latin typeface="Open Sans"/>
              </a:rPr>
              <a:t>Centrality determination: Bayesian inversion method and MC-Glauber  </a:t>
            </a:r>
            <a:endParaRPr b="0" lang="en-US" sz="1810" strike="noStrike" u="none">
              <a:solidFill>
                <a:srgbClr val="000000"/>
              </a:solidFill>
              <a:uFillTx/>
              <a:latin typeface="Arial"/>
            </a:endParaRPr>
          </a:p>
          <a:p>
            <a:pPr marL="304920" indent="-217800" defTabSz="1105920">
              <a:lnSpc>
                <a:spcPct val="100000"/>
              </a:lnSpc>
              <a:buClr>
                <a:srgbClr val="ef2929"/>
              </a:buClr>
              <a:buSzPct val="50000"/>
              <a:buFont typeface="Wingdings" charset="2"/>
              <a:buChar char=""/>
            </a:pPr>
            <a:r>
              <a:rPr b="0" lang="en-US" sz="1810" strike="noStrike" u="none">
                <a:solidFill>
                  <a:srgbClr val="333333"/>
                </a:solidFill>
                <a:uFillTx/>
                <a:latin typeface="Open Sans"/>
              </a:rPr>
              <a:t>Event plane determination: TPC, FHCal</a:t>
            </a:r>
            <a:endParaRPr b="0" lang="en-US" sz="1810" strike="noStrike" u="none">
              <a:solidFill>
                <a:srgbClr val="000000"/>
              </a:solidFill>
              <a:uFillTx/>
              <a:latin typeface="Arial"/>
            </a:endParaRPr>
          </a:p>
          <a:p>
            <a:pPr marL="304920" indent="-217800" defTabSz="1105920">
              <a:lnSpc>
                <a:spcPct val="100000"/>
              </a:lnSpc>
              <a:buClr>
                <a:srgbClr val="ef2929"/>
              </a:buClr>
              <a:buSzPct val="50000"/>
              <a:buFont typeface="Wingdings" charset="2"/>
              <a:buChar char=""/>
            </a:pPr>
            <a:r>
              <a:rPr b="0" lang="en-US" sz="1810" strike="noStrike" u="none">
                <a:solidFill>
                  <a:srgbClr val="333333"/>
                </a:solidFill>
                <a:uFillTx/>
                <a:latin typeface="Open Sans"/>
              </a:rPr>
              <a:t>Track selection:</a:t>
            </a:r>
            <a:endParaRPr b="0" lang="en-US" sz="1810" strike="noStrike" u="none">
              <a:solidFill>
                <a:srgbClr val="000000"/>
              </a:solidFill>
              <a:uFillTx/>
              <a:latin typeface="Arial"/>
            </a:endParaRPr>
          </a:p>
          <a:p>
            <a:pPr lvl="1" marL="478800" indent="-217800" defTabSz="1105920">
              <a:lnSpc>
                <a:spcPct val="100000"/>
              </a:lnSpc>
              <a:buClr>
                <a:srgbClr val="ef2929"/>
              </a:buClr>
              <a:buSzPct val="50000"/>
              <a:buFont typeface="OpenSymbol"/>
              <a:buChar char="►"/>
            </a:pPr>
            <a:r>
              <a:rPr b="0" lang="en-US" sz="1810" strike="noStrike" u="none">
                <a:solidFill>
                  <a:srgbClr val="333333"/>
                </a:solidFill>
                <a:uFillTx/>
                <a:latin typeface="Open Sans"/>
              </a:rPr>
              <a:t>Primary tracks</a:t>
            </a:r>
            <a:endParaRPr b="0" lang="en-US" sz="1810" strike="noStrike" u="none">
              <a:solidFill>
                <a:srgbClr val="000000"/>
              </a:solidFill>
              <a:uFillTx/>
              <a:latin typeface="Arial"/>
            </a:endParaRPr>
          </a:p>
          <a:p>
            <a:pPr lvl="1" marL="478800" indent="-217800" defTabSz="1105920">
              <a:lnSpc>
                <a:spcPct val="100000"/>
              </a:lnSpc>
              <a:buClr>
                <a:srgbClr val="ef2929"/>
              </a:buClr>
              <a:buSzPct val="50000"/>
              <a:buFont typeface="OpenSymbol"/>
              <a:buChar char="►"/>
            </a:pPr>
            <a:r>
              <a:rPr b="0" lang="en-US" sz="1810" strike="noStrike" u="none">
                <a:solidFill>
                  <a:srgbClr val="333333"/>
                </a:solidFill>
                <a:uFillTx/>
                <a:latin typeface="Open Sans"/>
              </a:rPr>
              <a:t>N</a:t>
            </a:r>
            <a:r>
              <a:rPr b="0" lang="en-US" sz="1808" strike="noStrike" u="none" baseline="-33000">
                <a:solidFill>
                  <a:srgbClr val="333333"/>
                </a:solidFill>
                <a:uFillTx/>
                <a:latin typeface="Open Sans"/>
              </a:rPr>
              <a:t>TPC hits</a:t>
            </a:r>
            <a:r>
              <a:rPr b="0" lang="en-US" sz="1810" strike="noStrike" u="none">
                <a:solidFill>
                  <a:srgbClr val="333333"/>
                </a:solidFill>
                <a:uFillTx/>
                <a:latin typeface="Open Sans"/>
              </a:rPr>
              <a:t> ≥ 16</a:t>
            </a:r>
            <a:endParaRPr b="0" lang="en-US" sz="1810" strike="noStrike" u="none">
              <a:solidFill>
                <a:srgbClr val="000000"/>
              </a:solidFill>
              <a:uFillTx/>
              <a:latin typeface="Arial"/>
            </a:endParaRPr>
          </a:p>
          <a:p>
            <a:pPr lvl="1" marL="478800" indent="-217800" defTabSz="1105920">
              <a:lnSpc>
                <a:spcPct val="100000"/>
              </a:lnSpc>
              <a:buClr>
                <a:srgbClr val="ef2929"/>
              </a:buClr>
              <a:buSzPct val="50000"/>
              <a:buFont typeface="OpenSymbol"/>
              <a:buChar char="►"/>
            </a:pPr>
            <a:r>
              <a:rPr b="0" lang="en-US" sz="1810" strike="noStrike" u="none">
                <a:solidFill>
                  <a:srgbClr val="333333"/>
                </a:solidFill>
                <a:uFillTx/>
                <a:latin typeface="Open Sans"/>
              </a:rPr>
              <a:t>0.2 &lt; p</a:t>
            </a:r>
            <a:r>
              <a:rPr b="0" lang="en-US" sz="1808" strike="noStrike" u="none" baseline="-33000">
                <a:solidFill>
                  <a:srgbClr val="333333"/>
                </a:solidFill>
                <a:uFillTx/>
                <a:latin typeface="Open Sans"/>
              </a:rPr>
              <a:t>T</a:t>
            </a:r>
            <a:r>
              <a:rPr b="0" lang="en-US" sz="1810" strike="noStrike" u="none">
                <a:solidFill>
                  <a:srgbClr val="333333"/>
                </a:solidFill>
                <a:uFillTx/>
                <a:latin typeface="Open Sans"/>
              </a:rPr>
              <a:t> &lt; 3.0 GeV/c</a:t>
            </a:r>
            <a:endParaRPr b="0" lang="en-US" sz="1810" strike="noStrike" u="none">
              <a:solidFill>
                <a:srgbClr val="000000"/>
              </a:solidFill>
              <a:uFillTx/>
              <a:latin typeface="Arial"/>
            </a:endParaRPr>
          </a:p>
          <a:p>
            <a:pPr lvl="1" marL="478800" indent="-217800" defTabSz="1105920">
              <a:lnSpc>
                <a:spcPct val="100000"/>
              </a:lnSpc>
              <a:buClr>
                <a:srgbClr val="ef2929"/>
              </a:buClr>
              <a:buSzPct val="50000"/>
              <a:buFont typeface="OpenSymbol"/>
              <a:buChar char="►"/>
            </a:pPr>
            <a:r>
              <a:rPr b="0" lang="en-US" sz="1810" strike="noStrike" u="none">
                <a:solidFill>
                  <a:srgbClr val="333333"/>
                </a:solidFill>
                <a:uFillTx/>
                <a:latin typeface="Open Sans"/>
              </a:rPr>
              <a:t>|</a:t>
            </a:r>
            <a:r>
              <a:rPr b="0" lang="en-US" sz="1810" strike="noStrike" u="none">
                <a:solidFill>
                  <a:srgbClr val="333333"/>
                </a:solidFill>
                <a:uFillTx/>
                <a:latin typeface="OpenSymbol"/>
              </a:rPr>
              <a:t>η</a:t>
            </a:r>
            <a:r>
              <a:rPr b="0" lang="en-US" sz="1810" strike="noStrike" u="none">
                <a:solidFill>
                  <a:srgbClr val="333333"/>
                </a:solidFill>
                <a:uFillTx/>
                <a:latin typeface="Open Sans"/>
              </a:rPr>
              <a:t>| &lt; 1.5</a:t>
            </a:r>
            <a:endParaRPr b="0" lang="en-US" sz="1810" strike="noStrike" u="none">
              <a:solidFill>
                <a:srgbClr val="000000"/>
              </a:solidFill>
              <a:uFillTx/>
              <a:latin typeface="Arial"/>
            </a:endParaRPr>
          </a:p>
          <a:p>
            <a:pPr lvl="1" marL="478800" indent="-217800" defTabSz="1105920">
              <a:lnSpc>
                <a:spcPct val="100000"/>
              </a:lnSpc>
              <a:spcAft>
                <a:spcPts val="1026"/>
              </a:spcAft>
              <a:buClr>
                <a:srgbClr val="ef2929"/>
              </a:buClr>
              <a:buSzPct val="50000"/>
              <a:buFont typeface="OpenSymbol"/>
              <a:buChar char="►"/>
            </a:pPr>
            <a:r>
              <a:rPr b="0" lang="en-US" sz="1810" strike="noStrike" u="none">
                <a:solidFill>
                  <a:srgbClr val="333333"/>
                </a:solidFill>
                <a:uFillTx/>
                <a:latin typeface="Open Sans"/>
              </a:rPr>
              <a:t>PID – ToF + dE/dx</a:t>
            </a:r>
            <a:endParaRPr b="0" lang="en-US" sz="1810" strike="noStrike" u="none">
              <a:solidFill>
                <a:srgbClr val="000000"/>
              </a:solidFill>
              <a:uFillTx/>
              <a:latin typeface="Arial"/>
            </a:endParaRPr>
          </a:p>
        </p:txBody>
      </p:sp>
      <p:pic>
        <p:nvPicPr>
          <p:cNvPr id="206" name="Picture 17" descr=""/>
          <p:cNvPicPr/>
          <p:nvPr/>
        </p:nvPicPr>
        <p:blipFill>
          <a:blip r:embed="rId1"/>
          <a:stretch/>
        </p:blipFill>
        <p:spPr>
          <a:xfrm>
            <a:off x="6967440" y="1990440"/>
            <a:ext cx="3870360" cy="3616920"/>
          </a:xfrm>
          <a:prstGeom prst="rect">
            <a:avLst/>
          </a:prstGeom>
          <a:ln w="0">
            <a:noFill/>
          </a:ln>
        </p:spPr>
      </p:pic>
      <p:sp>
        <p:nvSpPr>
          <p:cNvPr id="207" name="Freeform 18"/>
          <p:cNvSpPr/>
          <p:nvPr/>
        </p:nvSpPr>
        <p:spPr>
          <a:xfrm>
            <a:off x="2477880" y="4880160"/>
            <a:ext cx="1710360" cy="450720"/>
          </a:xfrm>
          <a:custGeom>
            <a:avLst/>
            <a:gdLst>
              <a:gd name="textAreaLeft" fmla="*/ 0 w 1710360"/>
              <a:gd name="textAreaRight" fmla="*/ 1710720 w 1710360"/>
              <a:gd name="textAreaTop" fmla="*/ 0 h 450720"/>
              <a:gd name="textAreaBottom" fmla="*/ 451080 h 45072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endParaRPr b="0" lang="en-US" sz="1800" strike="noStrike" u="none">
              <a:solidFill>
                <a:srgbClr val="000000"/>
              </a:solidFill>
              <a:uFillTx/>
              <a:latin typeface="Arial"/>
            </a:endParaRPr>
          </a:p>
        </p:txBody>
      </p:sp>
      <p:pic>
        <p:nvPicPr>
          <p:cNvPr id="208" name="Picture 19" descr=""/>
          <p:cNvPicPr/>
          <p:nvPr/>
        </p:nvPicPr>
        <p:blipFill>
          <a:blip r:embed="rId2"/>
          <a:stretch/>
        </p:blipFill>
        <p:spPr>
          <a:xfrm>
            <a:off x="833040" y="975600"/>
            <a:ext cx="10525320" cy="726120"/>
          </a:xfrm>
          <a:prstGeom prst="rect">
            <a:avLst/>
          </a:prstGeom>
          <a:ln w="0">
            <a:noFill/>
          </a:ln>
        </p:spPr>
      </p:pic>
      <p:pic>
        <p:nvPicPr>
          <p:cNvPr id="209" name="Picture 20" descr=""/>
          <p:cNvPicPr/>
          <p:nvPr/>
        </p:nvPicPr>
        <p:blipFill>
          <a:blip r:embed="rId3"/>
          <a:stretch/>
        </p:blipFill>
        <p:spPr>
          <a:xfrm>
            <a:off x="775080" y="5152680"/>
            <a:ext cx="4394880" cy="1164960"/>
          </a:xfrm>
          <a:prstGeom prst="rect">
            <a:avLst/>
          </a:prstGeom>
          <a:ln w="0">
            <a:noFill/>
          </a:ln>
        </p:spPr>
      </p:pic>
      <p:sp>
        <p:nvSpPr>
          <p:cNvPr id="210" name="PlaceHolder 1"/>
          <p:cNvSpPr>
            <a:spLocks noGrp="1"/>
          </p:cNvSpPr>
          <p:nvPr>
            <p:ph type="dt" idx="6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211" name="PlaceHolder 2"/>
          <p:cNvSpPr>
            <a:spLocks noGrp="1"/>
          </p:cNvSpPr>
          <p:nvPr>
            <p:ph type="ftr" idx="63"/>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212" name="PlaceHolder 3"/>
          <p:cNvSpPr>
            <a:spLocks noGrp="1"/>
          </p:cNvSpPr>
          <p:nvPr>
            <p:ph type="sldNum" idx="6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5FF9B95D-1CAA-4BC6-BAEF-7D27EB6021E6}" type="slidenum">
              <a:rPr b="1" lang="en-RU" sz="1800" strike="noStrike" u="none">
                <a:solidFill>
                  <a:schemeClr val="dk1">
                    <a:tint val="75000"/>
                  </a:schemeClr>
                </a:solidFill>
                <a:uFillTx/>
                <a:latin typeface="Calibri"/>
              </a:rPr>
              <a:t>6</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13" name="Google Shape;258;p33"/>
          <p:cNvGrpSpPr/>
          <p:nvPr/>
        </p:nvGrpSpPr>
        <p:grpSpPr>
          <a:xfrm>
            <a:off x="10800" y="3014640"/>
            <a:ext cx="7458120" cy="2890440"/>
            <a:chOff x="10800" y="3014640"/>
            <a:chExt cx="7458120" cy="2890440"/>
          </a:xfrm>
        </p:grpSpPr>
        <p:pic>
          <p:nvPicPr>
            <p:cNvPr id="214" name="Google Shape;259;p33" descr=""/>
            <p:cNvPicPr/>
            <p:nvPr/>
          </p:nvPicPr>
          <p:blipFill>
            <a:blip r:embed="rId1"/>
            <a:stretch/>
          </p:blipFill>
          <p:spPr>
            <a:xfrm>
              <a:off x="10800" y="3014640"/>
              <a:ext cx="7458120" cy="2890440"/>
            </a:xfrm>
            <a:prstGeom prst="rect">
              <a:avLst/>
            </a:prstGeom>
            <a:ln w="0">
              <a:noFill/>
            </a:ln>
          </p:spPr>
        </p:pic>
        <p:pic>
          <p:nvPicPr>
            <p:cNvPr id="215" name="Google Shape;260;p33" descr=""/>
            <p:cNvPicPr/>
            <p:nvPr/>
          </p:nvPicPr>
          <p:blipFill>
            <a:blip r:embed="rId2"/>
            <a:stretch/>
          </p:blipFill>
          <p:spPr>
            <a:xfrm>
              <a:off x="1494000" y="3679920"/>
              <a:ext cx="579240" cy="292680"/>
            </a:xfrm>
            <a:prstGeom prst="rect">
              <a:avLst/>
            </a:prstGeom>
            <a:ln w="0">
              <a:noFill/>
            </a:ln>
          </p:spPr>
        </p:pic>
      </p:grpSp>
      <p:grpSp>
        <p:nvGrpSpPr>
          <p:cNvPr id="216" name="Google Shape;271;p34"/>
          <p:cNvGrpSpPr/>
          <p:nvPr/>
        </p:nvGrpSpPr>
        <p:grpSpPr>
          <a:xfrm>
            <a:off x="38520" y="501480"/>
            <a:ext cx="12002400" cy="2787840"/>
            <a:chOff x="38520" y="501480"/>
            <a:chExt cx="12002400" cy="2787840"/>
          </a:xfrm>
        </p:grpSpPr>
        <p:pic>
          <p:nvPicPr>
            <p:cNvPr id="217" name="Google Shape;272;p34" descr=""/>
            <p:cNvPicPr/>
            <p:nvPr/>
          </p:nvPicPr>
          <p:blipFill>
            <a:blip r:embed="rId3"/>
            <a:stretch/>
          </p:blipFill>
          <p:spPr>
            <a:xfrm>
              <a:off x="38520" y="501480"/>
              <a:ext cx="12002400" cy="2787840"/>
            </a:xfrm>
            <a:prstGeom prst="rect">
              <a:avLst/>
            </a:prstGeom>
            <a:ln w="0">
              <a:noFill/>
            </a:ln>
          </p:spPr>
        </p:pic>
        <p:pic>
          <p:nvPicPr>
            <p:cNvPr id="218" name="Google Shape;273;p34" descr=""/>
            <p:cNvPicPr/>
            <p:nvPr/>
          </p:nvPicPr>
          <p:blipFill>
            <a:blip r:embed="rId4"/>
            <a:stretch/>
          </p:blipFill>
          <p:spPr>
            <a:xfrm>
              <a:off x="1158840" y="1183680"/>
              <a:ext cx="744840" cy="297360"/>
            </a:xfrm>
            <a:prstGeom prst="rect">
              <a:avLst/>
            </a:prstGeom>
            <a:ln w="0">
              <a:noFill/>
            </a:ln>
          </p:spPr>
        </p:pic>
      </p:grpSp>
      <p:sp>
        <p:nvSpPr>
          <p:cNvPr id="219" name="PlaceHolder 1"/>
          <p:cNvSpPr>
            <a:spLocks noGrp="1"/>
          </p:cNvSpPr>
          <p:nvPr>
            <p:ph type="title"/>
          </p:nvPr>
        </p:nvSpPr>
        <p:spPr>
          <a:xfrm>
            <a:off x="817200" y="104400"/>
            <a:ext cx="10515240" cy="811800"/>
          </a:xfrm>
          <a:prstGeom prst="rect">
            <a:avLst/>
          </a:prstGeom>
          <a:noFill/>
          <a:ln w="0">
            <a:noFill/>
          </a:ln>
        </p:spPr>
        <p:txBody>
          <a:bodyPr lIns="91440" rIns="91440" tIns="45720" bIns="45720" anchor="ctr">
            <a:normAutofit/>
          </a:bodyPr>
          <a:p>
            <a:pPr indent="0" defTabSz="914400">
              <a:lnSpc>
                <a:spcPct val="90000"/>
              </a:lnSpc>
              <a:buNone/>
            </a:pPr>
            <a:r>
              <a:rPr b="0" lang="en-RU" sz="4400" strike="noStrike" u="none">
                <a:solidFill>
                  <a:schemeClr val="dk1"/>
                </a:solidFill>
                <a:uFillTx/>
                <a:latin typeface="Calibri Light"/>
              </a:rPr>
              <a:t>Anisotropic flow in MPD-CLD</a:t>
            </a:r>
            <a:endParaRPr b="0" lang="en-RU" sz="4400" strike="noStrike" u="none">
              <a:solidFill>
                <a:schemeClr val="dk1"/>
              </a:solidFill>
              <a:uFillTx/>
              <a:latin typeface="Calibri"/>
            </a:endParaRPr>
          </a:p>
        </p:txBody>
      </p:sp>
      <p:sp>
        <p:nvSpPr>
          <p:cNvPr id="220" name="Google Shape;274;p34"/>
          <p:cNvSpPr/>
          <p:nvPr/>
        </p:nvSpPr>
        <p:spPr>
          <a:xfrm>
            <a:off x="161640" y="5804640"/>
            <a:ext cx="1129428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1" lang="en-US" sz="2400" strike="noStrike" u="none">
                <a:solidFill>
                  <a:schemeClr val="dk1"/>
                </a:solidFill>
                <a:uFillTx/>
                <a:latin typeface="Calibri"/>
              </a:rPr>
              <a:t>Good performance for flow measurements for all methods used (EP, SP, Q-cumulants)</a:t>
            </a:r>
            <a:endParaRPr b="0" lang="en-US" sz="2400" strike="noStrike" u="none">
              <a:solidFill>
                <a:srgbClr val="000000"/>
              </a:solidFill>
              <a:uFillTx/>
              <a:latin typeface="Arial"/>
            </a:endParaRPr>
          </a:p>
        </p:txBody>
      </p:sp>
      <p:sp>
        <p:nvSpPr>
          <p:cNvPr id="221" name="TextBox 8"/>
          <p:cNvSpPr/>
          <p:nvPr/>
        </p:nvSpPr>
        <p:spPr>
          <a:xfrm>
            <a:off x="7255080" y="3222360"/>
            <a:ext cx="4983480" cy="2061720"/>
          </a:xfrm>
          <a:prstGeom prst="rect">
            <a:avLst/>
          </a:pr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222" name="PlaceHolder 2"/>
          <p:cNvSpPr>
            <a:spLocks noGrp="1"/>
          </p:cNvSpPr>
          <p:nvPr>
            <p:ph type="dt" idx="6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223" name="PlaceHolder 3"/>
          <p:cNvSpPr>
            <a:spLocks noGrp="1"/>
          </p:cNvSpPr>
          <p:nvPr>
            <p:ph type="ftr" idx="66"/>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224" name="PlaceHolder 4"/>
          <p:cNvSpPr>
            <a:spLocks noGrp="1"/>
          </p:cNvSpPr>
          <p:nvPr>
            <p:ph type="sldNum" idx="6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0B0454F1-7E32-4A47-8D1A-93595C3006BA}" type="slidenum">
              <a:rPr b="1" lang="en-RU" sz="1800" strike="noStrike" u="none">
                <a:solidFill>
                  <a:schemeClr val="dk1">
                    <a:tint val="75000"/>
                  </a:schemeClr>
                </a:solidFill>
                <a:uFillTx/>
                <a:latin typeface="Calibri"/>
              </a:rPr>
              <a:t>11</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Google Shape;314;p37"/>
          <p:cNvSpPr/>
          <p:nvPr/>
        </p:nvSpPr>
        <p:spPr>
          <a:xfrm>
            <a:off x="9419040" y="1801440"/>
            <a:ext cx="2466720" cy="61524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endParaRPr b="0" lang="en-RU" sz="2400" strike="noStrike" u="none">
              <a:solidFill>
                <a:schemeClr val="dk1"/>
              </a:solidFill>
              <a:uFillTx/>
              <a:latin typeface="Lato"/>
              <a:ea typeface="Lato"/>
            </a:endParaRPr>
          </a:p>
        </p:txBody>
      </p:sp>
      <p:sp>
        <p:nvSpPr>
          <p:cNvPr id="226" name="Google Shape;315;p37"/>
          <p:cNvSpPr/>
          <p:nvPr/>
        </p:nvSpPr>
        <p:spPr>
          <a:xfrm>
            <a:off x="8499960" y="803160"/>
            <a:ext cx="3470400" cy="33346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000" strike="noStrike" u="none">
                <a:solidFill>
                  <a:schemeClr val="dk1"/>
                </a:solidFill>
                <a:uFillTx/>
                <a:latin typeface="Lato"/>
                <a:ea typeface="Lato"/>
              </a:rPr>
              <a:t>Cuts:</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Charged particles only</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Primary</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|η|&lt;1.5</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Δ η = 0,1</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p</a:t>
            </a:r>
            <a:r>
              <a:rPr b="0" lang="en" sz="2000" strike="noStrike" u="none" baseline="-25000">
                <a:solidFill>
                  <a:schemeClr val="dk1"/>
                </a:solidFill>
                <a:uFillTx/>
                <a:latin typeface="Lato"/>
                <a:ea typeface="Lato"/>
              </a:rPr>
              <a:t>T</a:t>
            </a:r>
            <a:r>
              <a:rPr b="0" lang="en" sz="2000" strike="noStrike" u="none">
                <a:solidFill>
                  <a:schemeClr val="dk1"/>
                </a:solidFill>
                <a:uFillTx/>
                <a:latin typeface="Lato"/>
                <a:ea typeface="Lato"/>
              </a:rPr>
              <a:t> &gt;0.2 GeV/c</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|DCA|&lt;3σ</a:t>
            </a:r>
            <a:endParaRPr b="0" lang="en-US" sz="2000" strike="noStrike" u="none">
              <a:solidFill>
                <a:srgbClr val="000000"/>
              </a:solidFill>
              <a:uFillTx/>
              <a:latin typeface="Arial"/>
            </a:endParaRPr>
          </a:p>
          <a:p>
            <a:pPr marL="609480" indent="-440280" defTabSz="914400">
              <a:lnSpc>
                <a:spcPct val="100000"/>
              </a:lnSpc>
              <a:buClr>
                <a:srgbClr val="000000"/>
              </a:buClr>
              <a:buFont typeface="Lato"/>
              <a:buChar char="●"/>
            </a:pPr>
            <a:r>
              <a:rPr b="0" lang="en" sz="2000" strike="noStrike" u="none">
                <a:solidFill>
                  <a:schemeClr val="dk1"/>
                </a:solidFill>
                <a:uFillTx/>
                <a:latin typeface="Lato"/>
                <a:ea typeface="Lato"/>
              </a:rPr>
              <a:t>nTPC hits ≥ 16</a:t>
            </a:r>
            <a:endParaRPr b="0" lang="en-US" sz="2000" strike="noStrike" u="none">
              <a:solidFill>
                <a:srgbClr val="000000"/>
              </a:solidFill>
              <a:uFillTx/>
              <a:latin typeface="Arial"/>
            </a:endParaRPr>
          </a:p>
          <a:p>
            <a:pPr marL="609480" indent="-440280" defTabSz="914400">
              <a:lnSpc>
                <a:spcPct val="100000"/>
              </a:lnSpc>
              <a:buClr>
                <a:srgbClr val="000000"/>
              </a:buClr>
              <a:buFont typeface="Lato"/>
              <a:buChar char="●"/>
            </a:pPr>
            <a:r>
              <a:rPr b="0" lang="en" sz="2000" strike="noStrike" u="none">
                <a:solidFill>
                  <a:schemeClr val="dk1"/>
                </a:solidFill>
                <a:uFillTx/>
                <a:latin typeface="Lato"/>
                <a:ea typeface="Lato"/>
              </a:rPr>
              <a:t>PID: PDG code</a:t>
            </a:r>
            <a:endParaRPr b="0" lang="en-US" sz="2000" strike="noStrike" u="none">
              <a:solidFill>
                <a:srgbClr val="000000"/>
              </a:solidFill>
              <a:uFillTx/>
              <a:latin typeface="Arial"/>
            </a:endParaRPr>
          </a:p>
        </p:txBody>
      </p:sp>
      <p:sp>
        <p:nvSpPr>
          <p:cNvPr id="227" name="PlaceHolder 1"/>
          <p:cNvSpPr>
            <a:spLocks noGrp="1"/>
          </p:cNvSpPr>
          <p:nvPr>
            <p:ph type="title"/>
          </p:nvPr>
        </p:nvSpPr>
        <p:spPr>
          <a:xfrm>
            <a:off x="970200" y="0"/>
            <a:ext cx="10251360" cy="647640"/>
          </a:xfrm>
          <a:prstGeom prst="rect">
            <a:avLst/>
          </a:prstGeom>
          <a:noFill/>
          <a:ln w="0">
            <a:noFill/>
          </a:ln>
        </p:spPr>
        <p:txBody>
          <a:bodyPr lIns="122040" rIns="122040" tIns="122040" bIns="122040" anchor="t">
            <a:normAutofit fontScale="77500" lnSpcReduction="19999"/>
          </a:bodyPr>
          <a:p>
            <a:pPr indent="0" defTabSz="914400">
              <a:lnSpc>
                <a:spcPct val="90000"/>
              </a:lnSpc>
              <a:buNone/>
            </a:pPr>
            <a:r>
              <a:rPr b="0" lang="en-RU" sz="4400" strike="noStrike" u="none">
                <a:solidFill>
                  <a:schemeClr val="dk1"/>
                </a:solidFill>
                <a:uFillTx/>
                <a:latin typeface="Calibri Light"/>
              </a:rPr>
              <a:t>Elliptic flow in MPD-CLD</a:t>
            </a:r>
            <a:endParaRPr b="0" lang="en-RU" sz="4400" strike="noStrike" u="none">
              <a:solidFill>
                <a:schemeClr val="dk1"/>
              </a:solidFill>
              <a:uFillTx/>
              <a:latin typeface="Calibri"/>
            </a:endParaRPr>
          </a:p>
        </p:txBody>
      </p:sp>
      <p:sp>
        <p:nvSpPr>
          <p:cNvPr id="228" name="Google Shape;317;p37"/>
          <p:cNvSpPr/>
          <p:nvPr/>
        </p:nvSpPr>
        <p:spPr>
          <a:xfrm>
            <a:off x="8499960" y="3987000"/>
            <a:ext cx="3692160" cy="2237760"/>
          </a:xfrm>
          <a:prstGeom prst="rect">
            <a:avLst/>
          </a:prstGeom>
          <a:noFill/>
          <a:ln w="0">
            <a:noFill/>
          </a:ln>
        </p:spPr>
        <p:style>
          <a:lnRef idx="0"/>
          <a:fillRef idx="0"/>
          <a:effectRef idx="0"/>
          <a:fontRef idx="minor"/>
        </p:style>
        <p:txBody>
          <a:bodyPr lIns="122040" rIns="122040" tIns="122040" bIns="122040" anchor="t">
            <a:noAutofit/>
          </a:bodyPr>
          <a:p>
            <a:pPr marL="609480" indent="-423360" defTabSz="914400">
              <a:lnSpc>
                <a:spcPct val="100000"/>
              </a:lnSpc>
              <a:buClr>
                <a:srgbClr val="000000"/>
              </a:buClr>
              <a:buFont typeface="OpenSymbol"/>
              <a:buChar char="❏"/>
            </a:pPr>
            <a:r>
              <a:rPr b="0" lang="en" sz="2000" strike="noStrike" u="none">
                <a:solidFill>
                  <a:schemeClr val="dk1"/>
                </a:solidFill>
                <a:uFillTx/>
                <a:latin typeface="Calibri"/>
              </a:rPr>
              <a:t>good agreement of the v</a:t>
            </a:r>
            <a:r>
              <a:rPr b="0" lang="en" sz="2000" strike="noStrike" u="none" baseline="-25000">
                <a:solidFill>
                  <a:schemeClr val="dk1"/>
                </a:solidFill>
                <a:uFillTx/>
                <a:latin typeface="Calibri"/>
              </a:rPr>
              <a:t>2,mc</a:t>
            </a:r>
            <a:r>
              <a:rPr b="0" lang="en" sz="2000" strike="noStrike" u="none">
                <a:solidFill>
                  <a:schemeClr val="dk1"/>
                </a:solidFill>
                <a:uFillTx/>
                <a:latin typeface="Calibri"/>
              </a:rPr>
              <a:t> with v</a:t>
            </a:r>
            <a:r>
              <a:rPr b="0" lang="en" sz="2000" strike="noStrike" u="none" baseline="-25000">
                <a:solidFill>
                  <a:schemeClr val="dk1"/>
                </a:solidFill>
                <a:uFillTx/>
                <a:latin typeface="Calibri"/>
              </a:rPr>
              <a:t>2,reco</a:t>
            </a:r>
            <a:r>
              <a:rPr b="0" lang="en" sz="2000" strike="noStrike" u="none">
                <a:solidFill>
                  <a:schemeClr val="dk1"/>
                </a:solidFill>
                <a:uFillTx/>
                <a:latin typeface="Calibri"/>
              </a:rPr>
              <a:t> data</a:t>
            </a:r>
            <a:endParaRPr b="0" lang="en-US" sz="2000" strike="noStrike" u="none">
              <a:solidFill>
                <a:srgbClr val="000000"/>
              </a:solidFill>
              <a:uFillTx/>
              <a:latin typeface="Arial"/>
            </a:endParaRPr>
          </a:p>
          <a:p>
            <a:pPr marL="609480" defTabSz="914400">
              <a:lnSpc>
                <a:spcPct val="100000"/>
              </a:lnSpc>
            </a:pPr>
            <a:endParaRPr b="0" lang="en-US" sz="2000" strike="noStrike" u="none">
              <a:solidFill>
                <a:srgbClr val="000000"/>
              </a:solidFill>
              <a:uFillTx/>
              <a:latin typeface="Arial"/>
            </a:endParaRPr>
          </a:p>
          <a:p>
            <a:pPr marL="609480" indent="-423360" defTabSz="914400">
              <a:lnSpc>
                <a:spcPct val="100000"/>
              </a:lnSpc>
              <a:buClr>
                <a:srgbClr val="000000"/>
              </a:buClr>
              <a:buFont typeface="OpenSymbol"/>
              <a:buChar char="❏"/>
            </a:pPr>
            <a:r>
              <a:rPr b="0" lang="en" sz="2000" strike="noStrike" u="none">
                <a:solidFill>
                  <a:schemeClr val="dk1"/>
                </a:solidFill>
                <a:uFillTx/>
                <a:latin typeface="Calibri"/>
              </a:rPr>
              <a:t>The difference at large p</a:t>
            </a:r>
            <a:r>
              <a:rPr b="0" lang="en" sz="2000" strike="noStrike" u="none" baseline="-25000">
                <a:solidFill>
                  <a:schemeClr val="dk1"/>
                </a:solidFill>
                <a:uFillTx/>
                <a:latin typeface="Calibri"/>
              </a:rPr>
              <a:t>T</a:t>
            </a:r>
            <a:r>
              <a:rPr b="0" lang="en" sz="2000" strike="noStrike" u="none">
                <a:solidFill>
                  <a:schemeClr val="dk1"/>
                </a:solidFill>
                <a:uFillTx/>
                <a:latin typeface="Calibri"/>
              </a:rPr>
              <a:t> between v</a:t>
            </a:r>
            <a:r>
              <a:rPr b="0" lang="en" sz="2000" strike="noStrike" u="none" baseline="-25000">
                <a:solidFill>
                  <a:schemeClr val="dk1"/>
                </a:solidFill>
                <a:uFillTx/>
                <a:latin typeface="Calibri"/>
              </a:rPr>
              <a:t>2,mc</a:t>
            </a:r>
            <a:r>
              <a:rPr b="0" lang="en" sz="2000" strike="noStrike" u="none">
                <a:solidFill>
                  <a:schemeClr val="dk1"/>
                </a:solidFill>
                <a:uFillTx/>
                <a:latin typeface="Calibri"/>
              </a:rPr>
              <a:t> and v</a:t>
            </a:r>
            <a:r>
              <a:rPr b="0" lang="en" sz="2000" strike="noStrike" u="none" baseline="-25000">
                <a:solidFill>
                  <a:schemeClr val="dk1"/>
                </a:solidFill>
                <a:uFillTx/>
                <a:latin typeface="Calibri"/>
              </a:rPr>
              <a:t>2,reco</a:t>
            </a:r>
            <a:r>
              <a:rPr b="0" lang="en" sz="2000" strike="noStrike" u="none">
                <a:solidFill>
                  <a:schemeClr val="dk1"/>
                </a:solidFill>
                <a:uFillTx/>
                <a:latin typeface="Calibri"/>
              </a:rPr>
              <a:t> (non-flow)</a:t>
            </a:r>
            <a:endParaRPr b="0" lang="en-US" sz="2000" strike="noStrike" u="none">
              <a:solidFill>
                <a:srgbClr val="000000"/>
              </a:solidFill>
              <a:uFillTx/>
              <a:latin typeface="Arial"/>
            </a:endParaRPr>
          </a:p>
        </p:txBody>
      </p:sp>
      <p:sp>
        <p:nvSpPr>
          <p:cNvPr id="229" name="PlaceHolder 2"/>
          <p:cNvSpPr>
            <a:spLocks noGrp="1"/>
          </p:cNvSpPr>
          <p:nvPr>
            <p:ph type="sldNum" idx="68"/>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4CDCF1FC-9910-4D27-94EE-E753345AFFAF}" type="slidenum">
              <a:rPr b="0" lang="en" sz="1200" strike="noStrike" u="none">
                <a:solidFill>
                  <a:schemeClr val="dk1">
                    <a:tint val="75000"/>
                  </a:schemeClr>
                </a:solidFill>
                <a:uFillTx/>
                <a:latin typeface="Calibri"/>
              </a:rPr>
              <a:t>12</a:t>
            </a:fld>
            <a:endParaRPr b="0" lang="en-US" sz="1200" strike="noStrike" u="none">
              <a:solidFill>
                <a:srgbClr val="000000"/>
              </a:solidFill>
              <a:uFillTx/>
              <a:latin typeface="Times New Roman"/>
            </a:endParaRPr>
          </a:p>
        </p:txBody>
      </p:sp>
      <p:pic>
        <p:nvPicPr>
          <p:cNvPr id="230" name="Google Shape;137;p17" descr=""/>
          <p:cNvPicPr/>
          <p:nvPr/>
        </p:nvPicPr>
        <p:blipFill>
          <a:blip r:embed="rId1"/>
          <a:stretch/>
        </p:blipFill>
        <p:spPr>
          <a:xfrm>
            <a:off x="17280" y="669240"/>
            <a:ext cx="8611200" cy="58996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Google Shape;325;p38"/>
          <p:cNvSpPr/>
          <p:nvPr/>
        </p:nvSpPr>
        <p:spPr>
          <a:xfrm>
            <a:off x="9419040" y="1801440"/>
            <a:ext cx="2466720" cy="61524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endParaRPr b="0" lang="en-RU" sz="2400" strike="noStrike" u="none">
              <a:solidFill>
                <a:schemeClr val="dk1"/>
              </a:solidFill>
              <a:uFillTx/>
              <a:latin typeface="Lato"/>
              <a:ea typeface="Lato"/>
            </a:endParaRPr>
          </a:p>
        </p:txBody>
      </p:sp>
      <p:sp>
        <p:nvSpPr>
          <p:cNvPr id="232" name="Google Shape;326;p38"/>
          <p:cNvSpPr/>
          <p:nvPr/>
        </p:nvSpPr>
        <p:spPr>
          <a:xfrm>
            <a:off x="8499960" y="803160"/>
            <a:ext cx="3527280" cy="33346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000" strike="noStrike" u="none">
                <a:solidFill>
                  <a:schemeClr val="dk1"/>
                </a:solidFill>
                <a:uFillTx/>
                <a:latin typeface="Lato"/>
                <a:ea typeface="Lato"/>
              </a:rPr>
              <a:t>Cuts:</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Charged particles only</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Primary</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|η|&lt;1.5</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Δ η = 0,1</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p</a:t>
            </a:r>
            <a:r>
              <a:rPr b="0" lang="en" sz="2000" strike="noStrike" u="none" baseline="-25000">
                <a:solidFill>
                  <a:schemeClr val="dk1"/>
                </a:solidFill>
                <a:uFillTx/>
                <a:latin typeface="Lato"/>
                <a:ea typeface="Lato"/>
              </a:rPr>
              <a:t>T</a:t>
            </a:r>
            <a:r>
              <a:rPr b="0" lang="en" sz="2000" strike="noStrike" u="none">
                <a:solidFill>
                  <a:schemeClr val="dk1"/>
                </a:solidFill>
                <a:uFillTx/>
                <a:latin typeface="Lato"/>
                <a:ea typeface="Lato"/>
              </a:rPr>
              <a:t> &gt;0.2 GeV/c</a:t>
            </a:r>
            <a:endParaRPr b="0" lang="en-US" sz="2000" strike="noStrike" u="none">
              <a:solidFill>
                <a:srgbClr val="000000"/>
              </a:solidFill>
              <a:uFillTx/>
              <a:latin typeface="Arial"/>
            </a:endParaRPr>
          </a:p>
          <a:p>
            <a:pPr marL="609480" indent="-423360" defTabSz="914400">
              <a:lnSpc>
                <a:spcPct val="100000"/>
              </a:lnSpc>
              <a:buClr>
                <a:srgbClr val="000000"/>
              </a:buClr>
              <a:buFont typeface="Lato"/>
              <a:buChar char="●"/>
            </a:pPr>
            <a:r>
              <a:rPr b="0" lang="en" sz="2000" strike="noStrike" u="none">
                <a:solidFill>
                  <a:schemeClr val="dk1"/>
                </a:solidFill>
                <a:uFillTx/>
                <a:latin typeface="Lato"/>
                <a:ea typeface="Lato"/>
              </a:rPr>
              <a:t>|DCA|&lt;3σ</a:t>
            </a:r>
            <a:endParaRPr b="0" lang="en-US" sz="2000" strike="noStrike" u="none">
              <a:solidFill>
                <a:srgbClr val="000000"/>
              </a:solidFill>
              <a:uFillTx/>
              <a:latin typeface="Arial"/>
            </a:endParaRPr>
          </a:p>
          <a:p>
            <a:pPr marL="609480" indent="-440280" defTabSz="914400">
              <a:lnSpc>
                <a:spcPct val="100000"/>
              </a:lnSpc>
              <a:buClr>
                <a:srgbClr val="000000"/>
              </a:buClr>
              <a:buFont typeface="Lato"/>
              <a:buChar char="●"/>
            </a:pPr>
            <a:r>
              <a:rPr b="0" lang="en" sz="2000" strike="noStrike" u="none">
                <a:solidFill>
                  <a:schemeClr val="dk1"/>
                </a:solidFill>
                <a:uFillTx/>
                <a:latin typeface="Lato"/>
                <a:ea typeface="Lato"/>
              </a:rPr>
              <a:t>nTPC hits ≥ 16</a:t>
            </a:r>
            <a:endParaRPr b="0" lang="en-US" sz="2000" strike="noStrike" u="none">
              <a:solidFill>
                <a:srgbClr val="000000"/>
              </a:solidFill>
              <a:uFillTx/>
              <a:latin typeface="Arial"/>
            </a:endParaRPr>
          </a:p>
          <a:p>
            <a:pPr marL="609480" indent="-440280" defTabSz="914400">
              <a:lnSpc>
                <a:spcPct val="100000"/>
              </a:lnSpc>
              <a:buClr>
                <a:srgbClr val="000000"/>
              </a:buClr>
              <a:buFont typeface="Lato"/>
              <a:buChar char="●"/>
            </a:pPr>
            <a:r>
              <a:rPr b="0" lang="en" sz="2000" strike="noStrike" u="none">
                <a:solidFill>
                  <a:schemeClr val="dk1"/>
                </a:solidFill>
                <a:uFillTx/>
                <a:latin typeface="Lato"/>
                <a:ea typeface="Lato"/>
              </a:rPr>
              <a:t>PID: PDG code</a:t>
            </a:r>
            <a:endParaRPr b="0" lang="en-US" sz="2000" strike="noStrike" u="none">
              <a:solidFill>
                <a:srgbClr val="000000"/>
              </a:solidFill>
              <a:uFillTx/>
              <a:latin typeface="Arial"/>
            </a:endParaRPr>
          </a:p>
        </p:txBody>
      </p:sp>
      <p:sp>
        <p:nvSpPr>
          <p:cNvPr id="233" name="PlaceHolder 1"/>
          <p:cNvSpPr>
            <a:spLocks noGrp="1"/>
          </p:cNvSpPr>
          <p:nvPr>
            <p:ph type="title"/>
          </p:nvPr>
        </p:nvSpPr>
        <p:spPr>
          <a:xfrm>
            <a:off x="970200" y="0"/>
            <a:ext cx="10251360" cy="647640"/>
          </a:xfrm>
          <a:prstGeom prst="rect">
            <a:avLst/>
          </a:prstGeom>
          <a:noFill/>
          <a:ln w="0">
            <a:noFill/>
          </a:ln>
        </p:spPr>
        <p:txBody>
          <a:bodyPr lIns="122040" rIns="122040" tIns="122040" bIns="122040" anchor="t">
            <a:normAutofit fontScale="77500" lnSpcReduction="19999"/>
          </a:bodyPr>
          <a:p>
            <a:pPr indent="0" defTabSz="914400">
              <a:lnSpc>
                <a:spcPct val="90000"/>
              </a:lnSpc>
              <a:buNone/>
            </a:pPr>
            <a:r>
              <a:rPr b="0" lang="en-RU" sz="4400" strike="noStrike" u="none">
                <a:solidFill>
                  <a:schemeClr val="dk1"/>
                </a:solidFill>
                <a:uFillTx/>
                <a:latin typeface="Calibri Light"/>
              </a:rPr>
              <a:t>Triangular flow in MPD-CLD</a:t>
            </a:r>
            <a:endParaRPr b="0" lang="en-RU" sz="4400" strike="noStrike" u="none">
              <a:solidFill>
                <a:schemeClr val="dk1"/>
              </a:solidFill>
              <a:uFillTx/>
              <a:latin typeface="Calibri"/>
            </a:endParaRPr>
          </a:p>
        </p:txBody>
      </p:sp>
      <p:sp>
        <p:nvSpPr>
          <p:cNvPr id="234" name="Google Shape;328;p38"/>
          <p:cNvSpPr/>
          <p:nvPr/>
        </p:nvSpPr>
        <p:spPr>
          <a:xfrm>
            <a:off x="8405280" y="4060800"/>
            <a:ext cx="3786480" cy="158292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235" name="PlaceHolder 2"/>
          <p:cNvSpPr>
            <a:spLocks noGrp="1"/>
          </p:cNvSpPr>
          <p:nvPr>
            <p:ph type="sldNum" idx="69"/>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EF95225C-2E16-43F0-A096-C0901B5CAEC9}" type="slidenum">
              <a:rPr b="0" lang="en" sz="1200" strike="noStrike" u="none">
                <a:solidFill>
                  <a:schemeClr val="dk1">
                    <a:tint val="75000"/>
                  </a:schemeClr>
                </a:solidFill>
                <a:uFillTx/>
                <a:latin typeface="Calibri"/>
              </a:rPr>
              <a:t>13</a:t>
            </a:fld>
            <a:endParaRPr b="0" lang="en-US" sz="1200" strike="noStrike" u="none">
              <a:solidFill>
                <a:srgbClr val="000000"/>
              </a:solidFill>
              <a:uFillTx/>
              <a:latin typeface="Times New Roman"/>
            </a:endParaRPr>
          </a:p>
        </p:txBody>
      </p:sp>
      <p:pic>
        <p:nvPicPr>
          <p:cNvPr id="236" name="Google Shape;119;p15" descr=""/>
          <p:cNvPicPr/>
          <p:nvPr/>
        </p:nvPicPr>
        <p:blipFill>
          <a:blip r:embed="rId1"/>
          <a:srcRect l="0" t="268" r="0" b="268"/>
          <a:stretch/>
        </p:blipFill>
        <p:spPr>
          <a:xfrm>
            <a:off x="0" y="732600"/>
            <a:ext cx="4329360" cy="5751720"/>
          </a:xfrm>
          <a:prstGeom prst="rect">
            <a:avLst/>
          </a:prstGeom>
          <a:ln w="0">
            <a:noFill/>
          </a:ln>
        </p:spPr>
      </p:pic>
      <p:pic>
        <p:nvPicPr>
          <p:cNvPr id="237" name="Google Shape;120;p15" descr=""/>
          <p:cNvPicPr/>
          <p:nvPr/>
        </p:nvPicPr>
        <p:blipFill>
          <a:blip r:embed="rId2"/>
          <a:srcRect l="0" t="268" r="0" b="268"/>
          <a:stretch/>
        </p:blipFill>
        <p:spPr>
          <a:xfrm>
            <a:off x="4288680" y="732600"/>
            <a:ext cx="4329360" cy="57517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415440" y="-1620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MPD in Fixed-Target Mode (FXT)</a:t>
            </a:r>
            <a:endParaRPr b="0" lang="en-RU" sz="4400" strike="noStrike" u="none">
              <a:solidFill>
                <a:schemeClr val="dk1"/>
              </a:solidFill>
              <a:uFillTx/>
              <a:latin typeface="Calibri"/>
            </a:endParaRPr>
          </a:p>
        </p:txBody>
      </p:sp>
      <p:sp>
        <p:nvSpPr>
          <p:cNvPr id="239" name="PlaceHolder 2"/>
          <p:cNvSpPr>
            <a:spLocks noGrp="1"/>
          </p:cNvSpPr>
          <p:nvPr>
            <p:ph/>
          </p:nvPr>
        </p:nvSpPr>
        <p:spPr>
          <a:xfrm>
            <a:off x="5939640" y="1154160"/>
            <a:ext cx="6291360" cy="4477320"/>
          </a:xfrm>
          <a:prstGeom prst="rect">
            <a:avLst/>
          </a:prstGeom>
          <a:noFill/>
          <a:ln w="0">
            <a:noFill/>
          </a:ln>
        </p:spPr>
        <p:txBody>
          <a:bodyPr lIns="122040" rIns="122040" tIns="122040" bIns="122040" anchor="t">
            <a:normAutofit fontScale="92500" lnSpcReduction="9999"/>
          </a:bodyPr>
          <a:p>
            <a:pPr marL="609480" indent="-445680" defTabSz="914400">
              <a:lnSpc>
                <a:spcPct val="90000"/>
              </a:lnSpc>
              <a:buClr>
                <a:srgbClr val="000000"/>
              </a:buClr>
              <a:buSzPct val="90000"/>
              <a:buFont typeface="Arial"/>
              <a:buChar char="●"/>
            </a:pPr>
            <a:r>
              <a:rPr b="0" lang="en" sz="2800" strike="noStrike" u="none">
                <a:solidFill>
                  <a:schemeClr val="dk1"/>
                </a:solidFill>
                <a:uFillTx/>
                <a:latin typeface="Calibri"/>
              </a:rPr>
              <a:t>Model used: UrQMD mean-field</a:t>
            </a:r>
            <a:endParaRPr b="0" lang="en-RU" sz="2800" strike="noStrike" u="none">
              <a:solidFill>
                <a:schemeClr val="dk1"/>
              </a:solidFill>
              <a:uFillTx/>
              <a:latin typeface="Calibri"/>
            </a:endParaRPr>
          </a:p>
          <a:p>
            <a:pPr lvl="1" marL="1219320" indent="-441720" defTabSz="914400">
              <a:lnSpc>
                <a:spcPct val="90000"/>
              </a:lnSpc>
              <a:buClr>
                <a:srgbClr val="000000"/>
              </a:buClr>
              <a:buFont typeface="Arial"/>
              <a:buChar char="○"/>
            </a:pPr>
            <a:r>
              <a:rPr b="0" lang="en" sz="2340" strike="noStrike" u="none">
                <a:solidFill>
                  <a:schemeClr val="dk1"/>
                </a:solidFill>
                <a:uFillTx/>
                <a:latin typeface="Calibri"/>
              </a:rPr>
              <a:t>Bi+Bi, E</a:t>
            </a:r>
            <a:r>
              <a:rPr b="0" lang="en" sz="2339" strike="noStrike" u="none" baseline="-25000">
                <a:solidFill>
                  <a:schemeClr val="dk1"/>
                </a:solidFill>
                <a:uFillTx/>
                <a:latin typeface="Calibri"/>
              </a:rPr>
              <a:t>kin</a:t>
            </a:r>
            <a:r>
              <a:rPr b="0" lang="en" sz="2340" strike="noStrike" u="none">
                <a:solidFill>
                  <a:schemeClr val="dk1"/>
                </a:solidFill>
                <a:uFillTx/>
                <a:latin typeface="Calibri"/>
              </a:rPr>
              <a:t>=1.45 AGeV (√s</a:t>
            </a:r>
            <a:r>
              <a:rPr b="0" lang="en" sz="2339" strike="noStrike" u="none" baseline="-25000">
                <a:solidFill>
                  <a:schemeClr val="dk1"/>
                </a:solidFill>
                <a:uFillTx/>
                <a:latin typeface="Calibri"/>
              </a:rPr>
              <a:t>NN</a:t>
            </a:r>
            <a:r>
              <a:rPr b="0" lang="en" sz="2340" strike="noStrike" u="none">
                <a:solidFill>
                  <a:schemeClr val="dk1"/>
                </a:solidFill>
                <a:uFillTx/>
                <a:latin typeface="Calibri"/>
              </a:rPr>
              <a:t> =2.5 GeV)</a:t>
            </a:r>
            <a:endParaRPr b="0" lang="en-RU" sz="2340" strike="noStrike" u="none">
              <a:solidFill>
                <a:schemeClr val="dk1"/>
              </a:solidFill>
              <a:uFillTx/>
              <a:latin typeface="Calibri"/>
            </a:endParaRPr>
          </a:p>
          <a:p>
            <a:pPr lvl="1" marL="1219320" indent="-441720" defTabSz="914400">
              <a:lnSpc>
                <a:spcPct val="90000"/>
              </a:lnSpc>
              <a:buClr>
                <a:srgbClr val="000000"/>
              </a:buClr>
              <a:buFont typeface="Arial"/>
              <a:buChar char="○"/>
            </a:pPr>
            <a:r>
              <a:rPr b="0" lang="en" sz="2340" strike="noStrike" u="none">
                <a:solidFill>
                  <a:schemeClr val="dk1"/>
                </a:solidFill>
                <a:uFillTx/>
                <a:latin typeface="Calibri"/>
              </a:rPr>
              <a:t>Bi+Bi, E</a:t>
            </a:r>
            <a:r>
              <a:rPr b="0" lang="en" sz="2339" strike="noStrike" u="none" baseline="-25000">
                <a:solidFill>
                  <a:schemeClr val="dk1"/>
                </a:solidFill>
                <a:uFillTx/>
                <a:latin typeface="Calibri"/>
              </a:rPr>
              <a:t>kin</a:t>
            </a:r>
            <a:r>
              <a:rPr b="0" lang="en" sz="2340" strike="noStrike" u="none">
                <a:solidFill>
                  <a:schemeClr val="dk1"/>
                </a:solidFill>
                <a:uFillTx/>
                <a:latin typeface="Calibri"/>
              </a:rPr>
              <a:t>=2.92 AGeV (√s</a:t>
            </a:r>
            <a:r>
              <a:rPr b="0" lang="en" sz="2339" strike="noStrike" u="none" baseline="-25000">
                <a:solidFill>
                  <a:schemeClr val="dk1"/>
                </a:solidFill>
                <a:uFillTx/>
                <a:latin typeface="Calibri"/>
              </a:rPr>
              <a:t>NN</a:t>
            </a:r>
            <a:r>
              <a:rPr b="0" lang="en" sz="2340" strike="noStrike" u="none">
                <a:solidFill>
                  <a:schemeClr val="dk1"/>
                </a:solidFill>
                <a:uFillTx/>
                <a:latin typeface="Calibri"/>
              </a:rPr>
              <a:t> =3.0 GeV)</a:t>
            </a:r>
            <a:endParaRPr b="0" lang="en-RU" sz="2340" strike="noStrike" u="none">
              <a:solidFill>
                <a:schemeClr val="dk1"/>
              </a:solidFill>
              <a:uFillTx/>
              <a:latin typeface="Calibri"/>
            </a:endParaRPr>
          </a:p>
          <a:p>
            <a:pPr lvl="1" marL="1219320" indent="-441720" defTabSz="914400">
              <a:lnSpc>
                <a:spcPct val="90000"/>
              </a:lnSpc>
              <a:buClr>
                <a:srgbClr val="000000"/>
              </a:buClr>
              <a:buFont typeface="Arial"/>
              <a:buChar char="○"/>
            </a:pPr>
            <a:r>
              <a:rPr b="0" lang="en" sz="2340" strike="noStrike" u="none">
                <a:solidFill>
                  <a:schemeClr val="dk1"/>
                </a:solidFill>
                <a:uFillTx/>
                <a:latin typeface="Calibri"/>
              </a:rPr>
              <a:t>Bi+Bi, E</a:t>
            </a:r>
            <a:r>
              <a:rPr b="0" lang="en" sz="2339" strike="noStrike" u="none" baseline="-25000">
                <a:solidFill>
                  <a:schemeClr val="dk1"/>
                </a:solidFill>
                <a:uFillTx/>
                <a:latin typeface="Calibri"/>
              </a:rPr>
              <a:t>kin</a:t>
            </a:r>
            <a:r>
              <a:rPr b="0" lang="en" sz="2340" strike="noStrike" u="none">
                <a:solidFill>
                  <a:schemeClr val="dk1"/>
                </a:solidFill>
                <a:uFillTx/>
                <a:latin typeface="Calibri"/>
              </a:rPr>
              <a:t>=4.65 AGeV (√s</a:t>
            </a:r>
            <a:r>
              <a:rPr b="0" lang="en" sz="2339" strike="noStrike" u="none" baseline="-25000">
                <a:solidFill>
                  <a:schemeClr val="dk1"/>
                </a:solidFill>
                <a:uFillTx/>
                <a:latin typeface="Calibri"/>
              </a:rPr>
              <a:t>NN</a:t>
            </a:r>
            <a:r>
              <a:rPr b="0" lang="en" sz="2340" strike="noStrike" u="none">
                <a:solidFill>
                  <a:schemeClr val="dk1"/>
                </a:solidFill>
                <a:uFillTx/>
                <a:latin typeface="Calibri"/>
              </a:rPr>
              <a:t>=3.5 GeV)</a:t>
            </a:r>
            <a:endParaRPr b="0" lang="en-RU" sz="2340" strike="noStrike" u="none">
              <a:solidFill>
                <a:schemeClr val="dk1"/>
              </a:solidFill>
              <a:uFillTx/>
              <a:latin typeface="Calibri"/>
            </a:endParaRPr>
          </a:p>
          <a:p>
            <a:pPr marL="609480" indent="-445680" defTabSz="914400">
              <a:lnSpc>
                <a:spcPct val="90000"/>
              </a:lnSpc>
              <a:buClr>
                <a:srgbClr val="000000"/>
              </a:buClr>
              <a:buFont typeface="Arial"/>
              <a:buChar char="●"/>
            </a:pPr>
            <a:r>
              <a:rPr b="0" lang="en" sz="2800" strike="noStrike" u="none">
                <a:solidFill>
                  <a:schemeClr val="dk1"/>
                </a:solidFill>
                <a:uFillTx/>
                <a:latin typeface="Calibri"/>
              </a:rPr>
              <a:t>Point-like target at z = -115 cm</a:t>
            </a:r>
            <a:endParaRPr b="0" lang="en-RU" sz="2800" strike="noStrike" u="none">
              <a:solidFill>
                <a:schemeClr val="dk1"/>
              </a:solidFill>
              <a:uFillTx/>
              <a:latin typeface="Calibri"/>
            </a:endParaRPr>
          </a:p>
          <a:p>
            <a:pPr marL="609480" indent="-445680" defTabSz="914400">
              <a:lnSpc>
                <a:spcPct val="90000"/>
              </a:lnSpc>
              <a:buClr>
                <a:srgbClr val="000000"/>
              </a:buClr>
              <a:buFont typeface="Arial"/>
              <a:buChar char="●"/>
            </a:pPr>
            <a:r>
              <a:rPr b="0" lang="en" sz="2800" strike="noStrike" u="none">
                <a:solidFill>
                  <a:schemeClr val="dk1"/>
                </a:solidFill>
                <a:uFillTx/>
                <a:latin typeface="Calibri"/>
              </a:rPr>
              <a:t>GEANT4 transport</a:t>
            </a:r>
            <a:endParaRPr b="0" lang="en-RU" sz="2800" strike="noStrike" u="none">
              <a:solidFill>
                <a:schemeClr val="dk1"/>
              </a:solidFill>
              <a:uFillTx/>
              <a:latin typeface="Calibri"/>
            </a:endParaRPr>
          </a:p>
          <a:p>
            <a:pPr marL="609480" indent="-445680" defTabSz="914400">
              <a:lnSpc>
                <a:spcPct val="90000"/>
              </a:lnSpc>
              <a:buClr>
                <a:srgbClr val="000000"/>
              </a:buClr>
              <a:buFont typeface="Arial"/>
              <a:buChar char="●"/>
            </a:pPr>
            <a:r>
              <a:rPr b="0" lang="en" sz="2800" strike="noStrike" u="none">
                <a:solidFill>
                  <a:schemeClr val="dk1"/>
                </a:solidFill>
                <a:uFillTx/>
                <a:latin typeface="Calibri"/>
              </a:rPr>
              <a:t>Multiplicity-based centrality determination</a:t>
            </a:r>
            <a:endParaRPr b="0" lang="en-RU" sz="2800" strike="noStrike" u="none">
              <a:solidFill>
                <a:schemeClr val="dk1"/>
              </a:solidFill>
              <a:uFillTx/>
              <a:latin typeface="Calibri"/>
            </a:endParaRPr>
          </a:p>
          <a:p>
            <a:pPr marL="609480" indent="-445680" defTabSz="914400">
              <a:lnSpc>
                <a:spcPct val="90000"/>
              </a:lnSpc>
              <a:buClr>
                <a:srgbClr val="000000"/>
              </a:buClr>
              <a:buFont typeface="Arial"/>
              <a:buChar char="●"/>
            </a:pPr>
            <a:r>
              <a:rPr b="0" lang="en" sz="2800" strike="noStrike" u="none">
                <a:solidFill>
                  <a:schemeClr val="dk1"/>
                </a:solidFill>
                <a:uFillTx/>
                <a:latin typeface="Calibri"/>
              </a:rPr>
              <a:t>PID using information from TPC and TOF</a:t>
            </a:r>
            <a:endParaRPr b="0" lang="en-RU" sz="2800" strike="noStrike" u="none">
              <a:solidFill>
                <a:schemeClr val="dk1"/>
              </a:solidFill>
              <a:uFillTx/>
              <a:latin typeface="Calibri"/>
            </a:endParaRPr>
          </a:p>
          <a:p>
            <a:pPr marL="609480" indent="-445680" defTabSz="914400">
              <a:lnSpc>
                <a:spcPct val="90000"/>
              </a:lnSpc>
              <a:buClr>
                <a:srgbClr val="000000"/>
              </a:buClr>
              <a:buFont typeface="Arial"/>
              <a:buChar char="●"/>
            </a:pPr>
            <a:r>
              <a:rPr b="0" lang="en" sz="2800" strike="noStrike" u="none">
                <a:solidFill>
                  <a:schemeClr val="dk1"/>
                </a:solidFill>
                <a:uFillTx/>
                <a:latin typeface="Calibri"/>
              </a:rPr>
              <a:t>Primary track selection: DCA&lt;1 cm</a:t>
            </a:r>
            <a:endParaRPr b="0" lang="en-RU" sz="2800" strike="noStrike" u="none">
              <a:solidFill>
                <a:schemeClr val="dk1"/>
              </a:solidFill>
              <a:uFillTx/>
              <a:latin typeface="Calibri"/>
            </a:endParaRPr>
          </a:p>
          <a:p>
            <a:pPr marL="609480" indent="-445680" defTabSz="914400">
              <a:lnSpc>
                <a:spcPct val="90000"/>
              </a:lnSpc>
              <a:buClr>
                <a:srgbClr val="000000"/>
              </a:buClr>
              <a:buFont typeface="Arial"/>
              <a:buChar char="●"/>
            </a:pPr>
            <a:r>
              <a:rPr b="0" lang="en" sz="2800" strike="noStrike" u="none">
                <a:solidFill>
                  <a:schemeClr val="dk1"/>
                </a:solidFill>
                <a:uFillTx/>
                <a:latin typeface="Calibri"/>
              </a:rPr>
              <a:t>Track selection:</a:t>
            </a:r>
            <a:endParaRPr b="0" lang="en-RU" sz="2800" strike="noStrike" u="none">
              <a:solidFill>
                <a:schemeClr val="dk1"/>
              </a:solidFill>
              <a:uFillTx/>
              <a:latin typeface="Calibri"/>
            </a:endParaRPr>
          </a:p>
          <a:p>
            <a:pPr lvl="1" marL="1219320" indent="-414360" defTabSz="914400">
              <a:lnSpc>
                <a:spcPct val="90000"/>
              </a:lnSpc>
              <a:buClr>
                <a:srgbClr val="000000"/>
              </a:buClr>
              <a:buFont typeface="Arial"/>
              <a:buChar char="○"/>
            </a:pPr>
            <a:r>
              <a:rPr b="0" lang="en" sz="2400" strike="noStrike" u="none">
                <a:solidFill>
                  <a:schemeClr val="dk1"/>
                </a:solidFill>
                <a:uFillTx/>
                <a:latin typeface="Calibri"/>
              </a:rPr>
              <a:t>N</a:t>
            </a:r>
            <a:r>
              <a:rPr b="0" lang="en" sz="2400" strike="noStrike" u="none" baseline="-25000">
                <a:solidFill>
                  <a:schemeClr val="dk1"/>
                </a:solidFill>
                <a:uFillTx/>
                <a:latin typeface="Calibri"/>
              </a:rPr>
              <a:t>hits</a:t>
            </a:r>
            <a:r>
              <a:rPr b="0" lang="en" sz="2400" strike="noStrike" u="none">
                <a:solidFill>
                  <a:schemeClr val="dk1"/>
                </a:solidFill>
                <a:uFillTx/>
                <a:latin typeface="Calibri"/>
              </a:rPr>
              <a:t>&gt;27 (protons), N</a:t>
            </a:r>
            <a:r>
              <a:rPr b="0" lang="en" sz="2400" strike="noStrike" u="none" baseline="-25000">
                <a:solidFill>
                  <a:schemeClr val="dk1"/>
                </a:solidFill>
                <a:uFillTx/>
                <a:latin typeface="Calibri"/>
              </a:rPr>
              <a:t>hits</a:t>
            </a:r>
            <a:r>
              <a:rPr b="0" lang="en" sz="2400" strike="noStrike" u="none">
                <a:solidFill>
                  <a:schemeClr val="dk1"/>
                </a:solidFill>
                <a:uFillTx/>
                <a:latin typeface="Calibri"/>
              </a:rPr>
              <a:t>&gt;22 (pions)</a:t>
            </a:r>
            <a:endParaRPr b="0" lang="en-RU" sz="2400" strike="noStrike" u="none">
              <a:solidFill>
                <a:schemeClr val="dk1"/>
              </a:solidFill>
              <a:uFillTx/>
              <a:latin typeface="Calibri"/>
            </a:endParaRPr>
          </a:p>
        </p:txBody>
      </p:sp>
      <p:pic>
        <p:nvPicPr>
          <p:cNvPr id="240" name="Google Shape;106;p18" descr=""/>
          <p:cNvPicPr/>
          <p:nvPr/>
        </p:nvPicPr>
        <p:blipFill>
          <a:blip r:embed="rId1"/>
          <a:stretch/>
        </p:blipFill>
        <p:spPr>
          <a:xfrm>
            <a:off x="203040" y="950400"/>
            <a:ext cx="5892480" cy="4831560"/>
          </a:xfrm>
          <a:prstGeom prst="rect">
            <a:avLst/>
          </a:prstGeom>
          <a:ln w="0">
            <a:noFill/>
          </a:ln>
        </p:spPr>
      </p:pic>
      <p:sp>
        <p:nvSpPr>
          <p:cNvPr id="241"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242"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243" name="PlaceHolder 3"/>
          <p:cNvSpPr>
            <a:spLocks noGrp="1"/>
          </p:cNvSpPr>
          <p:nvPr>
            <p:ph type="sldNum" idx="70"/>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8F7C4AF8-357C-42F2-8C13-0FC4D8CC2BC9}" type="slidenum">
              <a:rPr b="1" lang="en-RU" sz="1600" strike="noStrike" u="none">
                <a:solidFill>
                  <a:schemeClr val="dk1">
                    <a:tint val="75000"/>
                  </a:schemeClr>
                </a:solidFill>
                <a:uFillTx/>
                <a:latin typeface="Calibri"/>
              </a:rPr>
              <a:t>14</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title"/>
          </p:nvPr>
        </p:nvSpPr>
        <p:spPr>
          <a:xfrm>
            <a:off x="609840" y="145800"/>
            <a:ext cx="10971000" cy="572760"/>
          </a:xfrm>
          <a:prstGeom prst="rect">
            <a:avLst/>
          </a:prstGeom>
          <a:noFill/>
          <a:ln w="0">
            <a:noFill/>
          </a:ln>
        </p:spPr>
        <p:txBody>
          <a:bodyPr lIns="91440" rIns="91440" tIns="45720" bIns="45720" anchor="ctr">
            <a:noAutofit/>
          </a:bodyPr>
          <a:p>
            <a:pPr indent="0" algn="ctr" defTabSz="914400">
              <a:lnSpc>
                <a:spcPct val="90000"/>
              </a:lnSpc>
              <a:buNone/>
            </a:pPr>
            <a:r>
              <a:rPr b="1" lang="en" sz="3459" strike="noStrike" u="none">
                <a:solidFill>
                  <a:schemeClr val="dk1"/>
                </a:solidFill>
                <a:uFillTx/>
                <a:latin typeface="Calibri"/>
                <a:ea typeface="Calibri"/>
              </a:rPr>
              <a:t>The Bayesian inversion method (Γ-fit)</a:t>
            </a:r>
            <a:endParaRPr b="0" lang="en-RU" sz="3459" strike="noStrike" u="none">
              <a:solidFill>
                <a:schemeClr val="dk1"/>
              </a:solidFill>
              <a:uFillTx/>
              <a:latin typeface="Calibri"/>
            </a:endParaRPr>
          </a:p>
        </p:txBody>
      </p:sp>
      <p:sp>
        <p:nvSpPr>
          <p:cNvPr id="245" name="Google Shape;113;p19"/>
          <p:cNvSpPr/>
          <p:nvPr/>
        </p:nvSpPr>
        <p:spPr>
          <a:xfrm>
            <a:off x="380880" y="553680"/>
            <a:ext cx="7329240" cy="1141920"/>
          </a:xfrm>
          <a:prstGeom prst="rect">
            <a:avLst/>
          </a:prstGeom>
          <a:noFill/>
          <a:ln w="0">
            <a:noFill/>
          </a:ln>
        </p:spPr>
        <p:style>
          <a:lnRef idx="0"/>
          <a:fillRef idx="0"/>
          <a:effectRef idx="0"/>
          <a:fontRef idx="minor"/>
        </p:style>
        <p:txBody>
          <a:bodyPr lIns="108720" rIns="108720" tIns="54360" bIns="54360" anchor="t">
            <a:spAutoFit/>
          </a:bodyPr>
          <a:p>
            <a:pPr defTabSz="914400">
              <a:lnSpc>
                <a:spcPct val="150000"/>
              </a:lnSpc>
            </a:pPr>
            <a:r>
              <a:rPr b="0" lang="en" sz="1870" strike="noStrike" u="none">
                <a:solidFill>
                  <a:schemeClr val="dk1"/>
                </a:solidFill>
                <a:uFillTx/>
                <a:latin typeface="Calibri"/>
                <a:ea typeface="Calibri"/>
              </a:rPr>
              <a:t>Relation between multiplicity N</a:t>
            </a:r>
            <a:r>
              <a:rPr b="0" lang="en" sz="1868" strike="noStrike" u="none" baseline="-25000">
                <a:solidFill>
                  <a:schemeClr val="dk1"/>
                </a:solidFill>
                <a:uFillTx/>
                <a:latin typeface="Calibri"/>
                <a:ea typeface="Calibri"/>
              </a:rPr>
              <a:t>ch</a:t>
            </a:r>
            <a:r>
              <a:rPr b="0" lang="en" sz="1870" strike="noStrike" u="none">
                <a:solidFill>
                  <a:schemeClr val="dk1"/>
                </a:solidFill>
                <a:uFillTx/>
                <a:latin typeface="Calibri"/>
                <a:ea typeface="Calibri"/>
              </a:rPr>
              <a:t> and impact parameter b is defined by  the fluctuation kernel</a:t>
            </a:r>
            <a:r>
              <a:rPr b="0" lang="en" sz="2400" strike="noStrike" u="none">
                <a:solidFill>
                  <a:schemeClr val="dk1"/>
                </a:solidFill>
                <a:uFillTx/>
                <a:latin typeface="Calibri"/>
                <a:ea typeface="Calibri"/>
              </a:rPr>
              <a:t>:</a:t>
            </a:r>
            <a:endParaRPr b="0" lang="en-US" sz="2400" strike="noStrike" u="none">
              <a:solidFill>
                <a:srgbClr val="000000"/>
              </a:solidFill>
              <a:uFillTx/>
              <a:latin typeface="Arial"/>
            </a:endParaRPr>
          </a:p>
        </p:txBody>
      </p:sp>
      <p:sp>
        <p:nvSpPr>
          <p:cNvPr id="246" name="Google Shape;114;p19"/>
          <p:cNvSpPr/>
          <p:nvPr/>
        </p:nvSpPr>
        <p:spPr>
          <a:xfrm>
            <a:off x="1875240" y="2478600"/>
            <a:ext cx="4102920" cy="392760"/>
          </a:xfrm>
          <a:prstGeom prst="rect">
            <a:avLst/>
          </a:prstGeom>
          <a:noFill/>
          <a:ln w="0">
            <a:noFill/>
          </a:ln>
        </p:spPr>
        <p:style>
          <a:lnRef idx="0"/>
          <a:fillRef idx="0"/>
          <a:effectRef idx="0"/>
          <a:fontRef idx="minor"/>
        </p:style>
        <p:txBody>
          <a:bodyPr lIns="108720" rIns="108720" tIns="54360" bIns="54360" anchor="t">
            <a:spAutoFit/>
          </a:bodyPr>
          <a:p>
            <a:pPr defTabSz="914400">
              <a:lnSpc>
                <a:spcPct val="100000"/>
              </a:lnSpc>
            </a:pPr>
            <a:r>
              <a:rPr b="0" lang="en" sz="1870" strike="noStrike" u="none">
                <a:solidFill>
                  <a:schemeClr val="dk1"/>
                </a:solidFill>
                <a:uFillTx/>
                <a:latin typeface="Calibri"/>
                <a:ea typeface="Calibri"/>
              </a:rPr>
              <a:t>– </a:t>
            </a:r>
            <a:r>
              <a:rPr b="0" lang="en" sz="1870" strike="noStrike" u="none">
                <a:solidFill>
                  <a:schemeClr val="dk1"/>
                </a:solidFill>
                <a:uFillTx/>
                <a:latin typeface="Calibri"/>
                <a:ea typeface="Calibri"/>
              </a:rPr>
              <a:t>centrality based on impact parameter</a:t>
            </a:r>
            <a:endParaRPr b="0" lang="en-US" sz="1870" strike="noStrike" u="none">
              <a:solidFill>
                <a:srgbClr val="000000"/>
              </a:solidFill>
              <a:uFillTx/>
              <a:latin typeface="Arial"/>
            </a:endParaRPr>
          </a:p>
        </p:txBody>
      </p:sp>
      <p:pic>
        <p:nvPicPr>
          <p:cNvPr id="247" name="Google Shape;115;p19" descr=""/>
          <p:cNvPicPr/>
          <p:nvPr/>
        </p:nvPicPr>
        <p:blipFill>
          <a:blip r:embed="rId1"/>
          <a:stretch/>
        </p:blipFill>
        <p:spPr>
          <a:xfrm>
            <a:off x="329040" y="2341800"/>
            <a:ext cx="1545840" cy="754920"/>
          </a:xfrm>
          <a:prstGeom prst="rect">
            <a:avLst/>
          </a:prstGeom>
          <a:ln w="0">
            <a:noFill/>
          </a:ln>
        </p:spPr>
      </p:pic>
      <p:sp>
        <p:nvSpPr>
          <p:cNvPr id="248" name="Google Shape;116;p19"/>
          <p:cNvSpPr/>
          <p:nvPr/>
        </p:nvSpPr>
        <p:spPr>
          <a:xfrm>
            <a:off x="8926920" y="1930680"/>
            <a:ext cx="2814840" cy="969120"/>
          </a:xfrm>
          <a:prstGeom prst="rect">
            <a:avLst/>
          </a:prstGeom>
          <a:noFill/>
          <a:ln w="28575">
            <a:solidFill>
              <a:srgbClr val="000000"/>
            </a:solidFill>
            <a:round/>
          </a:ln>
        </p:spPr>
        <p:style>
          <a:lnRef idx="0"/>
          <a:fillRef idx="0"/>
          <a:effectRef idx="0"/>
          <a:fontRef idx="minor"/>
        </p:style>
        <p:txBody>
          <a:bodyPr lIns="122040" rIns="122040" tIns="122040" bIns="122040" anchor="ctr">
            <a:noAutofit/>
          </a:bodyPr>
          <a:p>
            <a:pPr algn="ctr" defTabSz="914400">
              <a:lnSpc>
                <a:spcPct val="100000"/>
              </a:lnSpc>
            </a:pPr>
            <a:r>
              <a:rPr b="0" lang="en" sz="2000" strike="noStrike" u="none">
                <a:solidFill>
                  <a:schemeClr val="dk1"/>
                </a:solidFill>
                <a:uFillTx/>
                <a:latin typeface="Calibri"/>
                <a:ea typeface="Calibri"/>
              </a:rPr>
              <a:t>Fit experimental (model) distribution with P(N)</a:t>
            </a:r>
            <a:endParaRPr b="0" lang="en-US" sz="2000" strike="noStrike" u="none">
              <a:solidFill>
                <a:srgbClr val="000000"/>
              </a:solidFill>
              <a:uFillTx/>
              <a:latin typeface="Arial"/>
            </a:endParaRPr>
          </a:p>
        </p:txBody>
      </p:sp>
      <p:sp>
        <p:nvSpPr>
          <p:cNvPr id="249" name="Google Shape;117;p19"/>
          <p:cNvSpPr/>
          <p:nvPr/>
        </p:nvSpPr>
        <p:spPr>
          <a:xfrm>
            <a:off x="8848800" y="3561840"/>
            <a:ext cx="2971080" cy="1669680"/>
          </a:xfrm>
          <a:prstGeom prst="rect">
            <a:avLst/>
          </a:prstGeom>
          <a:noFill/>
          <a:ln w="28575">
            <a:solidFill>
              <a:srgbClr val="000000"/>
            </a:solidFill>
            <a:round/>
          </a:ln>
        </p:spPr>
        <p:style>
          <a:lnRef idx="0"/>
          <a:fillRef idx="0"/>
          <a:effectRef idx="0"/>
          <a:fontRef idx="minor"/>
        </p:style>
        <p:txBody>
          <a:bodyPr lIns="122040" rIns="122040" tIns="122040" bIns="122040" anchor="ctr">
            <a:noAutofit/>
          </a:bodyPr>
          <a:p>
            <a:pPr algn="ctr" defTabSz="914400">
              <a:lnSpc>
                <a:spcPct val="100000"/>
              </a:lnSpc>
            </a:pPr>
            <a:r>
              <a:rPr b="0" lang="en" sz="2000" strike="noStrike" u="none">
                <a:solidFill>
                  <a:schemeClr val="dk1"/>
                </a:solidFill>
                <a:uFillTx/>
                <a:latin typeface="Calibri"/>
                <a:ea typeface="Calibri"/>
              </a:rPr>
              <a:t>Construct P(b|E) using Bayes’ theorem:</a:t>
            </a:r>
            <a:endParaRPr b="0" lang="en-US" sz="2000" strike="noStrike" u="none">
              <a:solidFill>
                <a:srgbClr val="000000"/>
              </a:solidFill>
              <a:uFillTx/>
              <a:latin typeface="Arial"/>
            </a:endParaRPr>
          </a:p>
          <a:p>
            <a:pPr algn="ctr" defTabSz="914400">
              <a:lnSpc>
                <a:spcPct val="100000"/>
              </a:lnSpc>
            </a:pPr>
            <a:r>
              <a:rPr b="0" lang="en" sz="2000" strike="noStrike" u="none">
                <a:solidFill>
                  <a:schemeClr val="dk1"/>
                </a:solidFill>
                <a:uFillTx/>
                <a:latin typeface="Calibri"/>
                <a:ea typeface="Calibri"/>
              </a:rPr>
              <a:t>P(b|N) = P(b)P(N|b)/P(N)</a:t>
            </a:r>
            <a:endParaRPr b="0" lang="en-US" sz="2000" strike="noStrike" u="none">
              <a:solidFill>
                <a:srgbClr val="000000"/>
              </a:solidFill>
              <a:uFillTx/>
              <a:latin typeface="Arial"/>
            </a:endParaRPr>
          </a:p>
        </p:txBody>
      </p:sp>
      <p:cxnSp>
        <p:nvCxnSpPr>
          <p:cNvPr id="250" name="Google Shape;118;p19"/>
          <p:cNvCxnSpPr/>
          <p:nvPr/>
        </p:nvCxnSpPr>
        <p:spPr>
          <a:xfrm flipV="1">
            <a:off x="8085600" y="720000"/>
            <a:ext cx="12600" cy="4800960"/>
          </a:xfrm>
          <a:prstGeom prst="straightConnector1">
            <a:avLst/>
          </a:prstGeom>
          <a:ln w="9525">
            <a:solidFill>
              <a:srgbClr val="44546a"/>
            </a:solidFill>
            <a:round/>
          </a:ln>
        </p:spPr>
      </p:cxnSp>
      <p:sp>
        <p:nvSpPr>
          <p:cNvPr id="251" name="Google Shape;119;p19"/>
          <p:cNvSpPr/>
          <p:nvPr/>
        </p:nvSpPr>
        <p:spPr>
          <a:xfrm>
            <a:off x="8473320" y="786600"/>
            <a:ext cx="3722400" cy="54864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1" lang="en" sz="2000" strike="noStrike" u="none">
                <a:solidFill>
                  <a:schemeClr val="dk1"/>
                </a:solidFill>
                <a:uFillTx/>
                <a:latin typeface="Calibri"/>
                <a:ea typeface="Calibri"/>
              </a:rPr>
              <a:t>2 main steps of the method:</a:t>
            </a:r>
            <a:endParaRPr b="0" lang="en-US" sz="2000" strike="noStrike" u="none">
              <a:solidFill>
                <a:srgbClr val="000000"/>
              </a:solidFill>
              <a:uFillTx/>
              <a:latin typeface="Arial"/>
            </a:endParaRPr>
          </a:p>
        </p:txBody>
      </p:sp>
      <p:cxnSp>
        <p:nvCxnSpPr>
          <p:cNvPr id="252" name="Google Shape;120;p19"/>
          <p:cNvCxnSpPr>
            <a:stCxn id="248" idx="2"/>
            <a:endCxn id="249" idx="0"/>
          </p:cNvCxnSpPr>
          <p:nvPr/>
        </p:nvCxnSpPr>
        <p:spPr>
          <a:xfrm>
            <a:off x="10334160" y="2899800"/>
            <a:ext cx="360" cy="662400"/>
          </a:xfrm>
          <a:prstGeom prst="straightConnector1">
            <a:avLst/>
          </a:prstGeom>
          <a:ln w="9525">
            <a:solidFill>
              <a:srgbClr val="44546a"/>
            </a:solidFill>
            <a:round/>
            <a:tailEnd len="med" type="triangle" w="med"/>
          </a:ln>
        </p:spPr>
      </p:cxnSp>
      <p:sp>
        <p:nvSpPr>
          <p:cNvPr id="253" name="PlaceHolder 2"/>
          <p:cNvSpPr>
            <a:spLocks noGrp="1"/>
          </p:cNvSpPr>
          <p:nvPr>
            <p:ph type="sldNum" idx="71"/>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79347493-0310-4BE2-8A94-A571D8EC216C}" type="slidenum">
              <a:rPr b="0" lang="en" sz="1200" strike="noStrike" u="none">
                <a:solidFill>
                  <a:schemeClr val="dk1">
                    <a:tint val="75000"/>
                  </a:schemeClr>
                </a:solidFill>
                <a:uFillTx/>
                <a:latin typeface="Calibri"/>
              </a:rPr>
              <a:t>15</a:t>
            </a:fld>
            <a:endParaRPr b="0" lang="en-US" sz="1200" strike="noStrike" u="none">
              <a:solidFill>
                <a:srgbClr val="000000"/>
              </a:solidFill>
              <a:uFillTx/>
              <a:latin typeface="Times New Roman"/>
            </a:endParaRPr>
          </a:p>
        </p:txBody>
      </p:sp>
      <p:grpSp>
        <p:nvGrpSpPr>
          <p:cNvPr id="254" name="Google Shape;122;p19"/>
          <p:cNvGrpSpPr/>
          <p:nvPr/>
        </p:nvGrpSpPr>
        <p:grpSpPr>
          <a:xfrm>
            <a:off x="177480" y="1262520"/>
            <a:ext cx="7324920" cy="1669680"/>
            <a:chOff x="177480" y="1262520"/>
            <a:chExt cx="7324920" cy="1669680"/>
          </a:xfrm>
        </p:grpSpPr>
        <p:pic>
          <p:nvPicPr>
            <p:cNvPr id="255" name="Google Shape;123;p19" descr=""/>
            <p:cNvPicPr/>
            <p:nvPr/>
          </p:nvPicPr>
          <p:blipFill>
            <a:blip r:embed="rId2"/>
            <a:stretch/>
          </p:blipFill>
          <p:spPr>
            <a:xfrm>
              <a:off x="177480" y="1262520"/>
              <a:ext cx="4177440" cy="1669680"/>
            </a:xfrm>
            <a:prstGeom prst="rect">
              <a:avLst/>
            </a:prstGeom>
            <a:ln w="0">
              <a:noFill/>
            </a:ln>
          </p:spPr>
        </p:pic>
        <p:pic>
          <p:nvPicPr>
            <p:cNvPr id="256" name="Google Shape;124;p19" descr=""/>
            <p:cNvPicPr/>
            <p:nvPr/>
          </p:nvPicPr>
          <p:blipFill>
            <a:blip r:embed="rId3"/>
            <a:stretch/>
          </p:blipFill>
          <p:spPr>
            <a:xfrm>
              <a:off x="6303600" y="1661400"/>
              <a:ext cx="1198800" cy="804960"/>
            </a:xfrm>
            <a:prstGeom prst="rect">
              <a:avLst/>
            </a:prstGeom>
            <a:ln w="0">
              <a:noFill/>
            </a:ln>
          </p:spPr>
        </p:pic>
        <p:pic>
          <p:nvPicPr>
            <p:cNvPr id="257" name="Google Shape;125;p19" descr=""/>
            <p:cNvPicPr/>
            <p:nvPr/>
          </p:nvPicPr>
          <p:blipFill>
            <a:blip r:embed="rId4"/>
            <a:stretch/>
          </p:blipFill>
          <p:spPr>
            <a:xfrm>
              <a:off x="4637160" y="1702800"/>
              <a:ext cx="1708200" cy="789120"/>
            </a:xfrm>
            <a:prstGeom prst="rect">
              <a:avLst/>
            </a:prstGeom>
            <a:ln w="0">
              <a:noFill/>
            </a:ln>
          </p:spPr>
        </p:pic>
      </p:grpSp>
      <p:pic>
        <p:nvPicPr>
          <p:cNvPr id="258" name="Google Shape;126;p19" descr=""/>
          <p:cNvPicPr/>
          <p:nvPr/>
        </p:nvPicPr>
        <p:blipFill>
          <a:blip r:embed="rId5"/>
          <a:stretch/>
        </p:blipFill>
        <p:spPr>
          <a:xfrm>
            <a:off x="329040" y="4069080"/>
            <a:ext cx="2781360" cy="910080"/>
          </a:xfrm>
          <a:prstGeom prst="rect">
            <a:avLst/>
          </a:prstGeom>
          <a:ln w="0">
            <a:noFill/>
          </a:ln>
        </p:spPr>
      </p:pic>
      <p:grpSp>
        <p:nvGrpSpPr>
          <p:cNvPr id="259" name="Google Shape;127;p19"/>
          <p:cNvGrpSpPr/>
          <p:nvPr/>
        </p:nvGrpSpPr>
        <p:grpSpPr>
          <a:xfrm>
            <a:off x="3335400" y="4120920"/>
            <a:ext cx="3554280" cy="657000"/>
            <a:chOff x="3335400" y="4120920"/>
            <a:chExt cx="3554280" cy="657000"/>
          </a:xfrm>
        </p:grpSpPr>
        <p:pic>
          <p:nvPicPr>
            <p:cNvPr id="260" name="Google Shape;128;p19" descr=""/>
            <p:cNvPicPr/>
            <p:nvPr/>
          </p:nvPicPr>
          <p:blipFill>
            <a:blip r:embed="rId6"/>
            <a:stretch/>
          </p:blipFill>
          <p:spPr>
            <a:xfrm>
              <a:off x="3335400" y="4338720"/>
              <a:ext cx="1470600" cy="396720"/>
            </a:xfrm>
            <a:prstGeom prst="rect">
              <a:avLst/>
            </a:prstGeom>
            <a:ln w="0">
              <a:noFill/>
            </a:ln>
          </p:spPr>
        </p:pic>
        <p:sp>
          <p:nvSpPr>
            <p:cNvPr id="261" name="Google Shape;129;p19"/>
            <p:cNvSpPr/>
            <p:nvPr/>
          </p:nvSpPr>
          <p:spPr>
            <a:xfrm>
              <a:off x="4827240" y="4120920"/>
              <a:ext cx="2062440" cy="657000"/>
            </a:xfrm>
            <a:prstGeom prst="rect">
              <a:avLst/>
            </a:prstGeom>
            <a:noFill/>
            <a:ln w="0">
              <a:noFill/>
            </a:ln>
          </p:spPr>
          <p:style>
            <a:lnRef idx="0"/>
            <a:fillRef idx="0"/>
            <a:effectRef idx="0"/>
            <a:fontRef idx="minor"/>
          </p:style>
          <p:txBody>
            <a:bodyPr lIns="108720" rIns="108720" tIns="54360" bIns="54360" anchor="t">
              <a:spAutoFit/>
            </a:bodyPr>
            <a:p>
              <a:pPr defTabSz="914400">
                <a:lnSpc>
                  <a:spcPct val="150000"/>
                </a:lnSpc>
              </a:pPr>
              <a:r>
                <a:rPr b="0" lang="en" sz="2400" strike="noStrike" u="none">
                  <a:solidFill>
                    <a:srgbClr val="000000"/>
                  </a:solidFill>
                  <a:uFillTx/>
                  <a:latin typeface="Calibri"/>
                  <a:ea typeface="Calibri"/>
                </a:rPr>
                <a:t>- 5 </a:t>
              </a:r>
              <a:r>
                <a:rPr b="0" lang="en" sz="2400" strike="noStrike" u="none">
                  <a:solidFill>
                    <a:schemeClr val="dk1"/>
                  </a:solidFill>
                  <a:uFillTx/>
                  <a:latin typeface="Calibri"/>
                  <a:ea typeface="Calibri"/>
                </a:rPr>
                <a:t>parameters</a:t>
              </a:r>
              <a:endParaRPr b="0" lang="en-US" sz="2400" strike="noStrike" u="none">
                <a:solidFill>
                  <a:srgbClr val="000000"/>
                </a:solidFill>
                <a:uFillTx/>
                <a:latin typeface="Arial"/>
              </a:endParaRPr>
            </a:p>
          </p:txBody>
        </p:sp>
      </p:grpSp>
      <p:pic>
        <p:nvPicPr>
          <p:cNvPr id="262" name="Google Shape;130;p19" descr=""/>
          <p:cNvPicPr/>
          <p:nvPr/>
        </p:nvPicPr>
        <p:blipFill>
          <a:blip r:embed="rId7"/>
          <a:srcRect l="0" t="31416" r="0" b="47072"/>
          <a:stretch/>
        </p:blipFill>
        <p:spPr>
          <a:xfrm>
            <a:off x="380880" y="5527080"/>
            <a:ext cx="3306960" cy="910080"/>
          </a:xfrm>
          <a:prstGeom prst="rect">
            <a:avLst/>
          </a:prstGeom>
          <a:ln w="0">
            <a:noFill/>
          </a:ln>
        </p:spPr>
      </p:pic>
      <p:pic>
        <p:nvPicPr>
          <p:cNvPr id="263" name="Google Shape;131;p19" descr=""/>
          <p:cNvPicPr/>
          <p:nvPr/>
        </p:nvPicPr>
        <p:blipFill>
          <a:blip r:embed="rId8"/>
          <a:srcRect l="0" t="24162" r="0" b="33960"/>
          <a:stretch/>
        </p:blipFill>
        <p:spPr>
          <a:xfrm>
            <a:off x="3834360" y="5497560"/>
            <a:ext cx="5071320" cy="969120"/>
          </a:xfrm>
          <a:prstGeom prst="rect">
            <a:avLst/>
          </a:prstGeom>
          <a:ln w="0">
            <a:noFill/>
          </a:ln>
        </p:spPr>
      </p:pic>
      <p:sp>
        <p:nvSpPr>
          <p:cNvPr id="264" name="Google Shape;132;p19"/>
          <p:cNvSpPr/>
          <p:nvPr/>
        </p:nvSpPr>
        <p:spPr>
          <a:xfrm>
            <a:off x="380880" y="3350880"/>
            <a:ext cx="7425000" cy="102564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ea typeface="Calibri"/>
              </a:rPr>
              <a:t>Mean multiplicity as a function of c</a:t>
            </a:r>
            <a:r>
              <a:rPr b="0" lang="en" sz="2400" strike="noStrike" u="none" baseline="-25000">
                <a:solidFill>
                  <a:schemeClr val="dk2"/>
                </a:solidFill>
                <a:uFillTx/>
                <a:latin typeface="Calibri"/>
                <a:ea typeface="Calibri"/>
              </a:rPr>
              <a:t>b</a:t>
            </a:r>
            <a:r>
              <a:rPr b="0" lang="en" sz="2400" strike="noStrike" u="none">
                <a:solidFill>
                  <a:schemeClr val="dk2"/>
                </a:solidFill>
                <a:uFillTx/>
                <a:latin typeface="Calibri"/>
                <a:ea typeface="Calibri"/>
              </a:rPr>
              <a:t> can be defined as follows:</a:t>
            </a:r>
            <a:endParaRPr b="0" lang="en-US" sz="2400" strike="noStrike" u="none">
              <a:solidFill>
                <a:srgbClr val="000000"/>
              </a:solidFill>
              <a:uFillTx/>
              <a:latin typeface="Arial"/>
            </a:endParaRPr>
          </a:p>
        </p:txBody>
      </p:sp>
      <p:sp>
        <p:nvSpPr>
          <p:cNvPr id="265" name="Google Shape;133;p19"/>
          <p:cNvSpPr/>
          <p:nvPr/>
        </p:nvSpPr>
        <p:spPr>
          <a:xfrm>
            <a:off x="380880" y="4976640"/>
            <a:ext cx="3616920" cy="59040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000" strike="noStrike" u="none">
                <a:solidFill>
                  <a:schemeClr val="dk2"/>
                </a:solidFill>
                <a:uFillTx/>
                <a:latin typeface="Calibri"/>
                <a:ea typeface="Calibri"/>
              </a:rPr>
              <a:t>Fit function for N</a:t>
            </a:r>
            <a:r>
              <a:rPr b="0" lang="en" sz="2000" strike="noStrike" u="none" baseline="-25000">
                <a:solidFill>
                  <a:schemeClr val="dk2"/>
                </a:solidFill>
                <a:uFillTx/>
                <a:latin typeface="Calibri"/>
                <a:ea typeface="Calibri"/>
              </a:rPr>
              <a:t>ch</a:t>
            </a:r>
            <a:r>
              <a:rPr b="0" lang="en" sz="2000" strike="noStrike" u="none">
                <a:solidFill>
                  <a:schemeClr val="dk2"/>
                </a:solidFill>
                <a:uFillTx/>
                <a:latin typeface="Calibri"/>
                <a:ea typeface="Calibri"/>
              </a:rPr>
              <a:t> distribution:</a:t>
            </a:r>
            <a:endParaRPr b="0" lang="en-US" sz="2000" strike="noStrike" u="none">
              <a:solidFill>
                <a:srgbClr val="000000"/>
              </a:solidFill>
              <a:uFillTx/>
              <a:latin typeface="Arial"/>
            </a:endParaRPr>
          </a:p>
        </p:txBody>
      </p:sp>
      <p:sp>
        <p:nvSpPr>
          <p:cNvPr id="266" name="Google Shape;134;p19"/>
          <p:cNvSpPr/>
          <p:nvPr/>
        </p:nvSpPr>
        <p:spPr>
          <a:xfrm>
            <a:off x="4057200" y="4976640"/>
            <a:ext cx="3903840" cy="59040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000" strike="noStrike" u="none">
                <a:solidFill>
                  <a:schemeClr val="dk2"/>
                </a:solidFill>
                <a:uFillTx/>
                <a:latin typeface="Calibri"/>
                <a:ea typeface="Calibri"/>
              </a:rPr>
              <a:t>b-distribution for a given N</a:t>
            </a:r>
            <a:r>
              <a:rPr b="0" lang="en" sz="2000" strike="noStrike" u="none" baseline="-25000">
                <a:solidFill>
                  <a:schemeClr val="dk2"/>
                </a:solidFill>
                <a:uFillTx/>
                <a:latin typeface="Calibri"/>
                <a:ea typeface="Calibri"/>
              </a:rPr>
              <a:t>ch</a:t>
            </a:r>
            <a:r>
              <a:rPr b="0" lang="en" sz="2000" strike="noStrike" u="none">
                <a:solidFill>
                  <a:schemeClr val="dk2"/>
                </a:solidFill>
                <a:uFillTx/>
                <a:latin typeface="Calibri"/>
                <a:ea typeface="Calibri"/>
              </a:rPr>
              <a:t> range:</a:t>
            </a:r>
            <a:endParaRPr b="0" lang="en-US" sz="2000" strike="noStrike" u="none">
              <a:solidFill>
                <a:srgbClr val="000000"/>
              </a:solidFill>
              <a:uFillTx/>
              <a:latin typeface="Arial"/>
            </a:endParaRPr>
          </a:p>
        </p:txBody>
      </p:sp>
      <p:sp>
        <p:nvSpPr>
          <p:cNvPr id="267" name="PlaceHolder 3"/>
          <p:cNvSpPr>
            <a:spLocks noGrp="1"/>
          </p:cNvSpPr>
          <p:nvPr>
            <p:ph type="dt" idx="7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5" name="PlaceHolder 4"/>
          <p:cNvSpPr>
            <a:spLocks noGrp="1"/>
          </p:cNvSpPr>
          <p:nvPr>
            <p:ph type="ftr" idx="28"/>
          </p:nvPr>
        </p:nvSpPr>
        <p:spPr/>
        <p:txBody>
          <a:bodyPr/>
          <a:p>
            <a:r>
              <a:t>2nd China-Russia NICA</a:t>
            </a: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title"/>
          </p:nvPr>
        </p:nvSpPr>
        <p:spPr>
          <a:xfrm>
            <a:off x="415440" y="85320"/>
            <a:ext cx="8881200" cy="763200"/>
          </a:xfrm>
          <a:prstGeom prst="rect">
            <a:avLst/>
          </a:prstGeom>
          <a:noFill/>
          <a:ln w="0">
            <a:noFill/>
          </a:ln>
        </p:spPr>
        <p:txBody>
          <a:bodyPr lIns="122040" rIns="122040" tIns="122040" bIns="122040" anchor="t">
            <a:normAutofit fontScale="77500" lnSpcReduction="19999"/>
          </a:bodyPr>
          <a:p>
            <a:pPr indent="0" defTabSz="914400">
              <a:lnSpc>
                <a:spcPct val="90000"/>
              </a:lnSpc>
              <a:buNone/>
            </a:pPr>
            <a:r>
              <a:rPr b="0" lang="en" sz="4400" strike="noStrike" u="none">
                <a:solidFill>
                  <a:schemeClr val="dk1"/>
                </a:solidFill>
                <a:uFillTx/>
                <a:latin typeface="Calibri Light"/>
              </a:rPr>
              <a:t>Centrality determination: multiplicity fit</a:t>
            </a:r>
            <a:endParaRPr b="0" lang="en-RU" sz="4400" strike="noStrike" u="none">
              <a:solidFill>
                <a:schemeClr val="dk1"/>
              </a:solidFill>
              <a:uFillTx/>
              <a:latin typeface="Calibri"/>
            </a:endParaRPr>
          </a:p>
        </p:txBody>
      </p:sp>
      <p:sp>
        <p:nvSpPr>
          <p:cNvPr id="269" name="Google Shape;141;p20"/>
          <p:cNvSpPr/>
          <p:nvPr/>
        </p:nvSpPr>
        <p:spPr>
          <a:xfrm>
            <a:off x="388440" y="4458960"/>
            <a:ext cx="11057040" cy="205200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Cuts on tracks:</a:t>
            </a:r>
            <a:endParaRPr b="0" lang="en-US" sz="2400" strike="noStrike" u="none">
              <a:solidFill>
                <a:srgbClr val="000000"/>
              </a:solidFill>
              <a:uFillTx/>
              <a:latin typeface="Arial"/>
            </a:endParaRPr>
          </a:p>
          <a:p>
            <a:pPr marL="609480" indent="-457200" defTabSz="914400">
              <a:lnSpc>
                <a:spcPct val="100000"/>
              </a:lnSpc>
              <a:buClr>
                <a:srgbClr val="44546a"/>
              </a:buClr>
              <a:buFont typeface="Wingdings" charset="2"/>
              <a:buChar char=""/>
            </a:pPr>
            <a:r>
              <a:rPr b="0" lang="en" sz="2400" strike="noStrike" u="none">
                <a:solidFill>
                  <a:schemeClr val="dk2"/>
                </a:solidFill>
                <a:uFillTx/>
                <a:latin typeface="Calibri"/>
              </a:rPr>
              <a:t>Nhits&gt;16</a:t>
            </a:r>
            <a:endParaRPr b="0" lang="en-US" sz="2400" strike="noStrike" u="none">
              <a:solidFill>
                <a:srgbClr val="000000"/>
              </a:solidFill>
              <a:uFillTx/>
              <a:latin typeface="Arial"/>
            </a:endParaRPr>
          </a:p>
          <a:p>
            <a:pPr marL="609480" indent="-457200" defTabSz="914400">
              <a:lnSpc>
                <a:spcPct val="100000"/>
              </a:lnSpc>
              <a:buClr>
                <a:srgbClr val="44546a"/>
              </a:buClr>
              <a:buFont typeface="Wingdings" charset="2"/>
              <a:buChar char=""/>
            </a:pPr>
            <a:r>
              <a:rPr b="0" lang="en" sz="2400" strike="noStrike" u="none">
                <a:solidFill>
                  <a:schemeClr val="dk2"/>
                </a:solidFill>
                <a:uFillTx/>
                <a:latin typeface="Calibri"/>
              </a:rPr>
              <a:t>0 &lt; η &lt; 2</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 sz="2260" strike="noStrike" u="none">
                <a:solidFill>
                  <a:schemeClr val="dk2"/>
                </a:solidFill>
                <a:uFillTx/>
                <a:latin typeface="Calibri"/>
              </a:rPr>
              <a:t>Multiplicity-based centrality determination (Г-fit) was used</a:t>
            </a:r>
            <a:endParaRPr b="0" lang="en-US" sz="2260" strike="noStrike" u="none">
              <a:solidFill>
                <a:srgbClr val="000000"/>
              </a:solidFill>
              <a:uFillTx/>
              <a:latin typeface="Arial"/>
            </a:endParaRPr>
          </a:p>
        </p:txBody>
      </p:sp>
      <p:sp>
        <p:nvSpPr>
          <p:cNvPr id="270" name="Google Shape;142;p20"/>
          <p:cNvSpPr/>
          <p:nvPr/>
        </p:nvSpPr>
        <p:spPr>
          <a:xfrm>
            <a:off x="5320800" y="4537800"/>
            <a:ext cx="556848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Good agreement between fit and data</a:t>
            </a:r>
            <a:endParaRPr b="0" lang="en-US" sz="2400" strike="noStrike" u="none">
              <a:solidFill>
                <a:srgbClr val="000000"/>
              </a:solidFill>
              <a:uFillTx/>
              <a:latin typeface="Arial"/>
            </a:endParaRPr>
          </a:p>
        </p:txBody>
      </p:sp>
      <p:pic>
        <p:nvPicPr>
          <p:cNvPr id="271" name="Google Shape;143;p20" descr=""/>
          <p:cNvPicPr/>
          <p:nvPr/>
        </p:nvPicPr>
        <p:blipFill>
          <a:blip r:embed="rId1"/>
          <a:stretch/>
        </p:blipFill>
        <p:spPr>
          <a:xfrm>
            <a:off x="0" y="757800"/>
            <a:ext cx="3990240" cy="3870000"/>
          </a:xfrm>
          <a:prstGeom prst="rect">
            <a:avLst/>
          </a:prstGeom>
          <a:ln w="0">
            <a:noFill/>
          </a:ln>
        </p:spPr>
      </p:pic>
      <p:pic>
        <p:nvPicPr>
          <p:cNvPr id="272" name="Google Shape;144;p20" descr=""/>
          <p:cNvPicPr/>
          <p:nvPr/>
        </p:nvPicPr>
        <p:blipFill>
          <a:blip r:embed="rId2"/>
          <a:stretch/>
        </p:blipFill>
        <p:spPr>
          <a:xfrm>
            <a:off x="4041720" y="757800"/>
            <a:ext cx="3990240" cy="3870000"/>
          </a:xfrm>
          <a:prstGeom prst="rect">
            <a:avLst/>
          </a:prstGeom>
          <a:ln w="0">
            <a:noFill/>
          </a:ln>
        </p:spPr>
      </p:pic>
      <p:pic>
        <p:nvPicPr>
          <p:cNvPr id="273" name="Google Shape;145;p20" descr=""/>
          <p:cNvPicPr/>
          <p:nvPr/>
        </p:nvPicPr>
        <p:blipFill>
          <a:blip r:embed="rId3"/>
          <a:stretch/>
        </p:blipFill>
        <p:spPr>
          <a:xfrm>
            <a:off x="8117280" y="757800"/>
            <a:ext cx="3990240" cy="3870000"/>
          </a:xfrm>
          <a:prstGeom prst="rect">
            <a:avLst/>
          </a:prstGeom>
          <a:ln w="0">
            <a:noFill/>
          </a:ln>
        </p:spPr>
      </p:pic>
      <p:sp>
        <p:nvSpPr>
          <p:cNvPr id="274"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275"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276" name="PlaceHolder 2"/>
          <p:cNvSpPr>
            <a:spLocks noGrp="1"/>
          </p:cNvSpPr>
          <p:nvPr>
            <p:ph type="sldNum" idx="73"/>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758FF022-92D9-472C-AE4B-2282BBC95669}"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sldNum" idx="74"/>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ED447FBA-9F72-4F47-80DF-B9C31F12D90E}"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grpSp>
        <p:nvGrpSpPr>
          <p:cNvPr id="278" name="Google Shape;151;p21"/>
          <p:cNvGrpSpPr/>
          <p:nvPr/>
        </p:nvGrpSpPr>
        <p:grpSpPr>
          <a:xfrm>
            <a:off x="12960" y="645840"/>
            <a:ext cx="5507280" cy="3494880"/>
            <a:chOff x="12960" y="645840"/>
            <a:chExt cx="5507280" cy="3494880"/>
          </a:xfrm>
        </p:grpSpPr>
        <p:pic>
          <p:nvPicPr>
            <p:cNvPr id="279" name="Google Shape;152;p21" descr=""/>
            <p:cNvPicPr/>
            <p:nvPr/>
          </p:nvPicPr>
          <p:blipFill>
            <a:blip r:embed="rId1"/>
            <a:stretch/>
          </p:blipFill>
          <p:spPr>
            <a:xfrm>
              <a:off x="12960" y="645840"/>
              <a:ext cx="5507280" cy="3494880"/>
            </a:xfrm>
            <a:prstGeom prst="rect">
              <a:avLst/>
            </a:prstGeom>
            <a:ln w="0">
              <a:noFill/>
            </a:ln>
          </p:spPr>
        </p:pic>
        <p:sp>
          <p:nvSpPr>
            <p:cNvPr id="280" name="Google Shape;153;p21"/>
            <p:cNvSpPr/>
            <p:nvPr/>
          </p:nvSpPr>
          <p:spPr>
            <a:xfrm>
              <a:off x="1081080" y="2245680"/>
              <a:ext cx="46584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1"/>
                  </a:solidFill>
                  <a:uFillTx/>
                  <a:latin typeface="Calibri"/>
                </a:rPr>
                <a:t>p</a:t>
              </a:r>
              <a:endParaRPr b="0" lang="en-US" sz="2400" strike="noStrike" u="none">
                <a:solidFill>
                  <a:srgbClr val="000000"/>
                </a:solidFill>
                <a:uFillTx/>
                <a:latin typeface="Arial"/>
              </a:endParaRPr>
            </a:p>
          </p:txBody>
        </p:sp>
        <p:sp>
          <p:nvSpPr>
            <p:cNvPr id="281" name="Google Shape;154;p21"/>
            <p:cNvSpPr/>
            <p:nvPr/>
          </p:nvSpPr>
          <p:spPr>
            <a:xfrm>
              <a:off x="672840" y="2922840"/>
              <a:ext cx="59508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rgbClr val="980000"/>
                  </a:solidFill>
                  <a:uFillTx/>
                  <a:latin typeface="Calibri"/>
                </a:rPr>
                <a:t>𝝿</a:t>
              </a:r>
              <a:r>
                <a:rPr b="1" lang="en" sz="2400" strike="noStrike" u="none" baseline="30000">
                  <a:solidFill>
                    <a:srgbClr val="980000"/>
                  </a:solidFill>
                  <a:uFillTx/>
                  <a:latin typeface="Calibri"/>
                </a:rPr>
                <a:t>+</a:t>
              </a:r>
              <a:endParaRPr b="0" lang="en-US" sz="2400" strike="noStrike" u="none">
                <a:solidFill>
                  <a:srgbClr val="000000"/>
                </a:solidFill>
                <a:uFillTx/>
                <a:latin typeface="Arial"/>
              </a:endParaRPr>
            </a:p>
          </p:txBody>
        </p:sp>
      </p:grpSp>
      <p:grpSp>
        <p:nvGrpSpPr>
          <p:cNvPr id="282" name="Google Shape;155;p21"/>
          <p:cNvGrpSpPr/>
          <p:nvPr/>
        </p:nvGrpSpPr>
        <p:grpSpPr>
          <a:xfrm>
            <a:off x="6036120" y="570240"/>
            <a:ext cx="6051960" cy="4002120"/>
            <a:chOff x="6036120" y="570240"/>
            <a:chExt cx="6051960" cy="4002120"/>
          </a:xfrm>
        </p:grpSpPr>
        <p:sp>
          <p:nvSpPr>
            <p:cNvPr id="283" name="Google Shape;156;p21"/>
            <p:cNvSpPr/>
            <p:nvPr/>
          </p:nvSpPr>
          <p:spPr>
            <a:xfrm>
              <a:off x="6036120" y="570240"/>
              <a:ext cx="5981400" cy="400212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Fit dE/dx distributions with Bethe-Bloch parametrization:</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0" lang="en" sz="2400" strike="noStrike" u="none">
                  <a:solidFill>
                    <a:schemeClr val="dk2"/>
                  </a:solidFill>
                  <a:uFillTx/>
                  <a:latin typeface="Calibri"/>
                </a:rPr>
                <a:t>	</a:t>
              </a:r>
              <a:r>
                <a:rPr b="0" lang="en" sz="2400" strike="noStrike" u="none">
                  <a:solidFill>
                    <a:schemeClr val="dk2"/>
                  </a:solidFill>
                  <a:uFillTx/>
                  <a:latin typeface="Calibri"/>
                </a:rPr>
                <a:t>	</a:t>
              </a:r>
              <a:r>
                <a:rPr b="0" lang="en" sz="2400" strike="noStrike" u="none">
                  <a:solidFill>
                    <a:schemeClr val="dk2"/>
                  </a:solidFill>
                  <a:uFillTx/>
                  <a:latin typeface="Calibri"/>
                </a:rPr>
                <a:t>	</a:t>
              </a:r>
              <a:r>
                <a:rPr b="0" lang="en" sz="2400" strike="noStrike" u="none">
                  <a:solidFill>
                    <a:schemeClr val="dk2"/>
                  </a:solidFill>
                  <a:uFillTx/>
                  <a:latin typeface="Calibri"/>
                </a:rPr>
                <a:t>	</a:t>
              </a:r>
              <a:r>
                <a:rPr b="0" lang="en" sz="2400" strike="noStrike" u="none">
                  <a:solidFill>
                    <a:schemeClr val="dk2"/>
                  </a:solidFill>
                  <a:uFillTx/>
                  <a:latin typeface="Calibri"/>
                </a:rPr>
                <a:t>	</a:t>
              </a:r>
              <a:r>
                <a:rPr b="0" lang="en" sz="2400" strike="noStrike" u="none">
                  <a:solidFill>
                    <a:schemeClr val="dk2"/>
                  </a:solidFill>
                  <a:uFillTx/>
                  <a:latin typeface="Calibri"/>
                </a:rPr>
                <a:t>    </a:t>
              </a:r>
              <a:r>
                <a:rPr b="0" i="1" lang="en" sz="2400" strike="noStrike" u="none">
                  <a:solidFill>
                    <a:schemeClr val="dk2"/>
                  </a:solidFill>
                  <a:uFillTx/>
                  <a:latin typeface="Calibri"/>
                </a:rPr>
                <a:t>p</a:t>
              </a:r>
              <a:r>
                <a:rPr b="0" i="1" lang="en" sz="2400" strike="noStrike" u="none" baseline="-25000">
                  <a:solidFill>
                    <a:schemeClr val="dk2"/>
                  </a:solidFill>
                  <a:uFillTx/>
                  <a:latin typeface="Calibri"/>
                </a:rPr>
                <a:t>i</a:t>
              </a:r>
              <a:r>
                <a:rPr b="0" lang="en" sz="2400" strike="noStrike" u="none">
                  <a:solidFill>
                    <a:schemeClr val="dk2"/>
                  </a:solidFill>
                  <a:uFillTx/>
                  <a:latin typeface="Calibri"/>
                </a:rPr>
                <a:t> - fit parameters</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0" lang="en" sz="2400" strike="noStrike" u="none">
                  <a:solidFill>
                    <a:schemeClr val="dk2"/>
                  </a:solidFill>
                  <a:uFillTx/>
                  <a:latin typeface="Calibri"/>
                </a:rPr>
                <a:t>Fit </a:t>
              </a:r>
              <a:r>
                <a:rPr b="0" i="1" lang="en" sz="2400" strike="noStrike" u="none">
                  <a:solidFill>
                    <a:schemeClr val="dk2"/>
                  </a:solidFill>
                  <a:uFillTx/>
                  <a:latin typeface="Calibri"/>
                </a:rPr>
                <a:t>(dE/dx - f(βɣ))/f(βɣ)</a:t>
              </a:r>
              <a:r>
                <a:rPr b="0" lang="en" sz="2400" strike="noStrike" u="none">
                  <a:solidFill>
                    <a:schemeClr val="dk2"/>
                  </a:solidFill>
                  <a:uFillTx/>
                  <a:latin typeface="Calibri"/>
                </a:rPr>
                <a:t> with gaus in the slices of p/q and get σ</a:t>
              </a:r>
              <a:r>
                <a:rPr b="0" lang="en" sz="2400" strike="noStrike" u="none" baseline="-25000">
                  <a:solidFill>
                    <a:schemeClr val="dk2"/>
                  </a:solidFill>
                  <a:uFillTx/>
                  <a:latin typeface="Calibri"/>
                </a:rPr>
                <a:t>p</a:t>
              </a:r>
              <a:r>
                <a:rPr b="0" lang="en" sz="2400" strike="noStrike" u="none">
                  <a:solidFill>
                    <a:schemeClr val="dk2"/>
                  </a:solidFill>
                  <a:uFillTx/>
                  <a:latin typeface="Calibri"/>
                </a:rPr>
                <a:t>(dE/dx)</a:t>
              </a:r>
              <a:endParaRPr b="0" lang="en-US" sz="2400" strike="noStrike" u="none">
                <a:solidFill>
                  <a:srgbClr val="000000"/>
                </a:solidFill>
                <a:uFillTx/>
                <a:latin typeface="Arial"/>
              </a:endParaRPr>
            </a:p>
          </p:txBody>
        </p:sp>
        <p:pic>
          <p:nvPicPr>
            <p:cNvPr id="284" name="Google Shape;157;p21" descr=""/>
            <p:cNvPicPr/>
            <p:nvPr/>
          </p:nvPicPr>
          <p:blipFill>
            <a:blip r:embed="rId2"/>
            <a:stretch/>
          </p:blipFill>
          <p:spPr>
            <a:xfrm>
              <a:off x="6197760" y="1491120"/>
              <a:ext cx="5890320" cy="763200"/>
            </a:xfrm>
            <a:prstGeom prst="rect">
              <a:avLst/>
            </a:prstGeom>
            <a:ln w="0">
              <a:noFill/>
            </a:ln>
          </p:spPr>
        </p:pic>
        <p:pic>
          <p:nvPicPr>
            <p:cNvPr id="285" name="Google Shape;158;p21" descr=""/>
            <p:cNvPicPr/>
            <p:nvPr/>
          </p:nvPicPr>
          <p:blipFill>
            <a:blip r:embed="rId3"/>
            <a:stretch/>
          </p:blipFill>
          <p:spPr>
            <a:xfrm>
              <a:off x="6197760" y="2254680"/>
              <a:ext cx="2916000" cy="763200"/>
            </a:xfrm>
            <a:prstGeom prst="rect">
              <a:avLst/>
            </a:prstGeom>
            <a:ln w="0">
              <a:noFill/>
            </a:ln>
          </p:spPr>
        </p:pic>
      </p:grpSp>
      <p:sp>
        <p:nvSpPr>
          <p:cNvPr id="286" name="PlaceHolder 2"/>
          <p:cNvSpPr>
            <a:spLocks noGrp="1"/>
          </p:cNvSpPr>
          <p:nvPr>
            <p:ph type="title"/>
          </p:nvPr>
        </p:nvSpPr>
        <p:spPr>
          <a:xfrm>
            <a:off x="415440" y="85320"/>
            <a:ext cx="888120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PID procedure</a:t>
            </a:r>
            <a:endParaRPr b="0" lang="en-RU" sz="4400" strike="noStrike" u="none">
              <a:solidFill>
                <a:schemeClr val="dk1"/>
              </a:solidFill>
              <a:uFillTx/>
              <a:latin typeface="Calibri"/>
            </a:endParaRPr>
          </a:p>
        </p:txBody>
      </p:sp>
      <p:pic>
        <p:nvPicPr>
          <p:cNvPr id="287" name="Google Shape;160;p21" descr=""/>
          <p:cNvPicPr/>
          <p:nvPr/>
        </p:nvPicPr>
        <p:blipFill>
          <a:blip r:embed="rId4"/>
          <a:stretch/>
        </p:blipFill>
        <p:spPr>
          <a:xfrm>
            <a:off x="0" y="4141080"/>
            <a:ext cx="4807800" cy="2716560"/>
          </a:xfrm>
          <a:prstGeom prst="rect">
            <a:avLst/>
          </a:prstGeom>
          <a:ln w="0">
            <a:noFill/>
          </a:ln>
        </p:spPr>
      </p:pic>
      <p:sp>
        <p:nvSpPr>
          <p:cNvPr id="288" name="Google Shape;161;p21"/>
          <p:cNvSpPr/>
          <p:nvPr/>
        </p:nvSpPr>
        <p:spPr>
          <a:xfrm>
            <a:off x="812880" y="4673520"/>
            <a:ext cx="42444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1"/>
                </a:solidFill>
                <a:uFillTx/>
                <a:latin typeface="Calibri"/>
              </a:rPr>
              <a:t>p</a:t>
            </a:r>
            <a:endParaRPr b="0" lang="en-US" sz="2400" strike="noStrike" u="none">
              <a:solidFill>
                <a:srgbClr val="000000"/>
              </a:solidFill>
              <a:uFillTx/>
              <a:latin typeface="Arial"/>
            </a:endParaRPr>
          </a:p>
        </p:txBody>
      </p:sp>
      <p:sp>
        <p:nvSpPr>
          <p:cNvPr id="289" name="Google Shape;162;p21"/>
          <p:cNvSpPr/>
          <p:nvPr/>
        </p:nvSpPr>
        <p:spPr>
          <a:xfrm>
            <a:off x="586800" y="5783400"/>
            <a:ext cx="67320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rgbClr val="980000"/>
                </a:solidFill>
                <a:uFillTx/>
                <a:latin typeface="Calibri"/>
              </a:rPr>
              <a:t>𝝿</a:t>
            </a:r>
            <a:r>
              <a:rPr b="1" lang="en" sz="2400" strike="noStrike" u="none" baseline="30000">
                <a:solidFill>
                  <a:srgbClr val="980000"/>
                </a:solidFill>
                <a:uFillTx/>
                <a:latin typeface="Calibri"/>
              </a:rPr>
              <a:t>+</a:t>
            </a:r>
            <a:endParaRPr b="0" lang="en-US" sz="2400" strike="noStrike" u="none">
              <a:solidFill>
                <a:srgbClr val="000000"/>
              </a:solidFill>
              <a:uFillTx/>
              <a:latin typeface="Arial"/>
            </a:endParaRPr>
          </a:p>
        </p:txBody>
      </p:sp>
      <p:sp>
        <p:nvSpPr>
          <p:cNvPr id="290" name="Google Shape;163;p21"/>
          <p:cNvSpPr/>
          <p:nvPr/>
        </p:nvSpPr>
        <p:spPr>
          <a:xfrm>
            <a:off x="4966200" y="4268520"/>
            <a:ext cx="7050960" cy="6598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Fit m</a:t>
            </a:r>
            <a:r>
              <a:rPr b="0" lang="en" sz="2400" strike="noStrike" u="none" baseline="30000">
                <a:solidFill>
                  <a:schemeClr val="dk2"/>
                </a:solidFill>
                <a:uFillTx/>
                <a:latin typeface="Calibri"/>
              </a:rPr>
              <a:t>2</a:t>
            </a:r>
            <a:r>
              <a:rPr b="0" lang="en" sz="2400" strike="noStrike" u="none">
                <a:solidFill>
                  <a:schemeClr val="dk2"/>
                </a:solidFill>
                <a:uFillTx/>
                <a:latin typeface="Calibri"/>
              </a:rPr>
              <a:t> with gaus in the slices of p/q and get σ</a:t>
            </a:r>
            <a:r>
              <a:rPr b="0" lang="en" sz="2400" strike="noStrike" u="none" baseline="-25000">
                <a:solidFill>
                  <a:schemeClr val="dk2"/>
                </a:solidFill>
                <a:uFillTx/>
                <a:latin typeface="Calibri"/>
              </a:rPr>
              <a:t>p</a:t>
            </a:r>
            <a:r>
              <a:rPr b="0" lang="en" sz="2400" strike="noStrike" u="none">
                <a:solidFill>
                  <a:schemeClr val="dk2"/>
                </a:solidFill>
                <a:uFillTx/>
                <a:latin typeface="Calibri"/>
              </a:rPr>
              <a:t>(m</a:t>
            </a:r>
            <a:r>
              <a:rPr b="0" lang="en" sz="2400" strike="noStrike" u="none" baseline="30000">
                <a:solidFill>
                  <a:schemeClr val="dk2"/>
                </a:solidFill>
                <a:uFillTx/>
                <a:latin typeface="Calibri"/>
              </a:rPr>
              <a:t>2</a:t>
            </a:r>
            <a:r>
              <a:rPr b="0" lang="en" sz="2400" strike="noStrike" u="none">
                <a:solidFill>
                  <a:schemeClr val="dk2"/>
                </a:solidFill>
                <a:uFillTx/>
                <a:latin typeface="Calibri"/>
              </a:rPr>
              <a:t>)</a:t>
            </a:r>
            <a:endParaRPr b="0" lang="en-US" sz="2400" strike="noStrike" u="none">
              <a:solidFill>
                <a:srgbClr val="000000"/>
              </a:solidFill>
              <a:uFillTx/>
              <a:latin typeface="Arial"/>
            </a:endParaRPr>
          </a:p>
        </p:txBody>
      </p:sp>
      <p:sp>
        <p:nvSpPr>
          <p:cNvPr id="291" name="Google Shape;164;p21"/>
          <p:cNvSpPr/>
          <p:nvPr/>
        </p:nvSpPr>
        <p:spPr>
          <a:xfrm>
            <a:off x="4862880" y="4766040"/>
            <a:ext cx="715392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1" lang="en" sz="2400" strike="noStrike" u="none">
                <a:solidFill>
                  <a:schemeClr val="dk2"/>
                </a:solidFill>
                <a:uFillTx/>
                <a:latin typeface="Calibri"/>
              </a:rPr>
              <a:t>(dE/dx,m)→(x,y) coordinates for PID:</a:t>
            </a:r>
            <a:endParaRPr b="0" lang="en-US" sz="2400" strike="noStrike" u="none">
              <a:solidFill>
                <a:srgbClr val="000000"/>
              </a:solidFill>
              <a:uFillTx/>
              <a:latin typeface="Arial"/>
            </a:endParaRPr>
          </a:p>
        </p:txBody>
      </p:sp>
      <p:sp>
        <p:nvSpPr>
          <p:cNvPr id="292" name="Google Shape;165;p21"/>
          <p:cNvSpPr/>
          <p:nvPr/>
        </p:nvSpPr>
        <p:spPr>
          <a:xfrm>
            <a:off x="6539400" y="-45000"/>
            <a:ext cx="5671080" cy="73116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1600" strike="noStrike" u="none">
                <a:solidFill>
                  <a:schemeClr val="dk2"/>
                </a:solidFill>
                <a:uFillTx/>
                <a:latin typeface="Calibri"/>
              </a:rPr>
              <a:t>W. Blum, W. Riegler, L. Rolandi, Particle Detection with Drift Chambers (2nd ed.), Springer, Verlag (2008)</a:t>
            </a:r>
            <a:endParaRPr b="0" lang="en-US" sz="1600" strike="noStrike" u="none">
              <a:solidFill>
                <a:srgbClr val="000000"/>
              </a:solidFill>
              <a:uFillTx/>
              <a:latin typeface="Arial"/>
            </a:endParaRPr>
          </a:p>
        </p:txBody>
      </p:sp>
      <p:pic>
        <p:nvPicPr>
          <p:cNvPr id="293" name="Google Shape;166;p21" descr=""/>
          <p:cNvPicPr/>
          <p:nvPr/>
        </p:nvPicPr>
        <p:blipFill>
          <a:blip r:embed="rId5"/>
          <a:stretch/>
        </p:blipFill>
        <p:spPr>
          <a:xfrm>
            <a:off x="5399280" y="5395320"/>
            <a:ext cx="6081480" cy="90828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
          <p:cNvSpPr>
            <a:spLocks noGrp="1"/>
          </p:cNvSpPr>
          <p:nvPr>
            <p:ph type="sldNum" idx="75"/>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77EC6E73-C121-4E67-8286-1CCFED7E115C}"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295" name="PlaceHolder 2"/>
          <p:cNvSpPr>
            <a:spLocks noGrp="1"/>
          </p:cNvSpPr>
          <p:nvPr>
            <p:ph type="title"/>
          </p:nvPr>
        </p:nvSpPr>
        <p:spPr>
          <a:xfrm>
            <a:off x="415440" y="85320"/>
            <a:ext cx="888120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PID procedure: Results</a:t>
            </a:r>
            <a:endParaRPr b="0" lang="en-RU" sz="4400" strike="noStrike" u="none">
              <a:solidFill>
                <a:schemeClr val="dk1"/>
              </a:solidFill>
              <a:uFillTx/>
              <a:latin typeface="Calibri"/>
            </a:endParaRPr>
          </a:p>
        </p:txBody>
      </p:sp>
      <p:pic>
        <p:nvPicPr>
          <p:cNvPr id="296" name="Google Shape;173;p22" descr=""/>
          <p:cNvPicPr/>
          <p:nvPr/>
        </p:nvPicPr>
        <p:blipFill>
          <a:blip r:embed="rId1"/>
          <a:stretch/>
        </p:blipFill>
        <p:spPr>
          <a:xfrm>
            <a:off x="0" y="755640"/>
            <a:ext cx="3495960" cy="2838600"/>
          </a:xfrm>
          <a:prstGeom prst="rect">
            <a:avLst/>
          </a:prstGeom>
          <a:ln w="0">
            <a:noFill/>
          </a:ln>
        </p:spPr>
      </p:pic>
      <p:pic>
        <p:nvPicPr>
          <p:cNvPr id="297" name="Google Shape;174;p22" descr=""/>
          <p:cNvPicPr/>
          <p:nvPr/>
        </p:nvPicPr>
        <p:blipFill>
          <a:blip r:embed="rId2"/>
          <a:stretch/>
        </p:blipFill>
        <p:spPr>
          <a:xfrm>
            <a:off x="3496320" y="781560"/>
            <a:ext cx="3496320" cy="2826000"/>
          </a:xfrm>
          <a:prstGeom prst="rect">
            <a:avLst/>
          </a:prstGeom>
          <a:ln w="0">
            <a:noFill/>
          </a:ln>
        </p:spPr>
      </p:pic>
      <p:pic>
        <p:nvPicPr>
          <p:cNvPr id="298" name="Google Shape;175;p22" descr=""/>
          <p:cNvPicPr/>
          <p:nvPr/>
        </p:nvPicPr>
        <p:blipFill>
          <a:blip r:embed="rId3"/>
          <a:stretch/>
        </p:blipFill>
        <p:spPr>
          <a:xfrm>
            <a:off x="0" y="3709440"/>
            <a:ext cx="3496320" cy="2788920"/>
          </a:xfrm>
          <a:prstGeom prst="rect">
            <a:avLst/>
          </a:prstGeom>
          <a:ln w="0">
            <a:noFill/>
          </a:ln>
        </p:spPr>
      </p:pic>
      <p:pic>
        <p:nvPicPr>
          <p:cNvPr id="299" name="Google Shape;176;p22" descr=""/>
          <p:cNvPicPr/>
          <p:nvPr/>
        </p:nvPicPr>
        <p:blipFill>
          <a:blip r:embed="rId4"/>
          <a:stretch/>
        </p:blipFill>
        <p:spPr>
          <a:xfrm>
            <a:off x="3498120" y="3684600"/>
            <a:ext cx="3528000" cy="2838600"/>
          </a:xfrm>
          <a:prstGeom prst="rect">
            <a:avLst/>
          </a:prstGeom>
          <a:ln w="0">
            <a:noFill/>
          </a:ln>
        </p:spPr>
      </p:pic>
      <p:sp>
        <p:nvSpPr>
          <p:cNvPr id="300" name="Google Shape;177;p22"/>
          <p:cNvSpPr/>
          <p:nvPr/>
        </p:nvSpPr>
        <p:spPr>
          <a:xfrm>
            <a:off x="7131600" y="5398920"/>
            <a:ext cx="3999600" cy="97524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2"/>
                </a:solidFill>
                <a:uFillTx/>
                <a:latin typeface="Calibri"/>
              </a:rPr>
              <a:t>Pions (𝛑</a:t>
            </a:r>
            <a:r>
              <a:rPr b="0" lang="en" sz="2400" strike="noStrike" u="none" baseline="30000">
                <a:solidFill>
                  <a:schemeClr val="dk2"/>
                </a:solidFill>
                <a:uFillTx/>
                <a:latin typeface="Calibri"/>
              </a:rPr>
              <a:t>-</a:t>
            </a:r>
            <a:r>
              <a:rPr b="0" lang="en" sz="2400" strike="noStrike" u="none">
                <a:solidFill>
                  <a:schemeClr val="dk2"/>
                </a:solidFill>
                <a:uFillTx/>
                <a:latin typeface="Calibri"/>
              </a:rPr>
              <a:t>):</a:t>
            </a:r>
            <a:endParaRPr b="0" lang="en-US" sz="2400" strike="noStrike" u="none">
              <a:solidFill>
                <a:srgbClr val="000000"/>
              </a:solidFill>
              <a:uFillTx/>
              <a:latin typeface="Arial"/>
            </a:endParaRPr>
          </a:p>
          <a:p>
            <a:pPr defTabSz="914400">
              <a:lnSpc>
                <a:spcPct val="100000"/>
              </a:lnSpc>
            </a:pPr>
            <a:r>
              <a:rPr b="0" lang="en" sz="2400" strike="noStrike" u="none">
                <a:solidFill>
                  <a:schemeClr val="dk2"/>
                </a:solidFill>
                <a:uFillTx/>
                <a:latin typeface="Calibri"/>
              </a:rPr>
              <a:t>charge&lt;0</a:t>
            </a:r>
            <a:endParaRPr b="0" lang="en-US" sz="2400" strike="noStrike" u="none">
              <a:solidFill>
                <a:srgbClr val="000000"/>
              </a:solidFill>
              <a:uFillTx/>
              <a:latin typeface="Arial"/>
            </a:endParaRPr>
          </a:p>
        </p:txBody>
      </p:sp>
      <p:pic>
        <p:nvPicPr>
          <p:cNvPr id="301" name="Google Shape;178;p22" descr=""/>
          <p:cNvPicPr/>
          <p:nvPr/>
        </p:nvPicPr>
        <p:blipFill>
          <a:blip r:embed="rId5"/>
          <a:stretch/>
        </p:blipFill>
        <p:spPr>
          <a:xfrm>
            <a:off x="7131600" y="755640"/>
            <a:ext cx="3974760" cy="914040"/>
          </a:xfrm>
          <a:prstGeom prst="rect">
            <a:avLst/>
          </a:prstGeom>
          <a:ln w="0">
            <a:noFill/>
          </a:ln>
        </p:spPr>
      </p:pic>
      <p:pic>
        <p:nvPicPr>
          <p:cNvPr id="302" name="Google Shape;179;p22" descr=""/>
          <p:cNvPicPr/>
          <p:nvPr/>
        </p:nvPicPr>
        <p:blipFill>
          <a:blip r:embed="rId6"/>
          <a:stretch/>
        </p:blipFill>
        <p:spPr>
          <a:xfrm>
            <a:off x="7131600" y="1771560"/>
            <a:ext cx="1828440" cy="837720"/>
          </a:xfrm>
          <a:prstGeom prst="rect">
            <a:avLst/>
          </a:prstGeom>
          <a:ln w="0">
            <a:noFill/>
          </a:ln>
        </p:spPr>
      </p:pic>
      <p:grpSp>
        <p:nvGrpSpPr>
          <p:cNvPr id="303" name="Google Shape;180;p22"/>
          <p:cNvGrpSpPr/>
          <p:nvPr/>
        </p:nvGrpSpPr>
        <p:grpSpPr>
          <a:xfrm>
            <a:off x="7242480" y="2813040"/>
            <a:ext cx="3960000" cy="1134720"/>
            <a:chOff x="7242480" y="2813040"/>
            <a:chExt cx="3960000" cy="1134720"/>
          </a:xfrm>
        </p:grpSpPr>
        <p:sp>
          <p:nvSpPr>
            <p:cNvPr id="304" name="Google Shape;181;p22"/>
            <p:cNvSpPr/>
            <p:nvPr/>
          </p:nvSpPr>
          <p:spPr>
            <a:xfrm>
              <a:off x="7432200" y="2813040"/>
              <a:ext cx="358056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rgbClr val="595959"/>
                  </a:solidFill>
                  <a:uFillTx/>
                  <a:latin typeface="Calibri"/>
                </a:rPr>
                <a:t>Protons:</a:t>
              </a:r>
              <a:endParaRPr b="0" lang="en-US" sz="2400" strike="noStrike" u="none">
                <a:solidFill>
                  <a:srgbClr val="000000"/>
                </a:solidFill>
                <a:uFillTx/>
                <a:latin typeface="Arial"/>
              </a:endParaRPr>
            </a:p>
          </p:txBody>
        </p:sp>
        <p:pic>
          <p:nvPicPr>
            <p:cNvPr id="305" name="Google Shape;182;p22" descr=""/>
            <p:cNvPicPr/>
            <p:nvPr/>
          </p:nvPicPr>
          <p:blipFill>
            <a:blip r:embed="rId7"/>
            <a:stretch/>
          </p:blipFill>
          <p:spPr>
            <a:xfrm>
              <a:off x="7242480" y="3337200"/>
              <a:ext cx="3960000" cy="610560"/>
            </a:xfrm>
            <a:prstGeom prst="rect">
              <a:avLst/>
            </a:prstGeom>
            <a:ln w="0">
              <a:noFill/>
            </a:ln>
          </p:spPr>
        </p:pic>
      </p:grpSp>
      <p:grpSp>
        <p:nvGrpSpPr>
          <p:cNvPr id="306" name="Google Shape;183;p22"/>
          <p:cNvGrpSpPr/>
          <p:nvPr/>
        </p:nvGrpSpPr>
        <p:grpSpPr>
          <a:xfrm>
            <a:off x="7242480" y="4097880"/>
            <a:ext cx="3960000" cy="1121400"/>
            <a:chOff x="7242480" y="4097880"/>
            <a:chExt cx="3960000" cy="1121400"/>
          </a:xfrm>
        </p:grpSpPr>
        <p:sp>
          <p:nvSpPr>
            <p:cNvPr id="307" name="Google Shape;184;p22"/>
            <p:cNvSpPr/>
            <p:nvPr/>
          </p:nvSpPr>
          <p:spPr>
            <a:xfrm>
              <a:off x="7432200" y="4097880"/>
              <a:ext cx="358056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rgbClr val="595959"/>
                  </a:solidFill>
                  <a:uFillTx/>
                  <a:latin typeface="Calibri"/>
                </a:rPr>
                <a:t>Pions (𝛑</a:t>
              </a:r>
              <a:r>
                <a:rPr b="0" lang="en" sz="2400" strike="noStrike" u="none" baseline="30000">
                  <a:solidFill>
                    <a:srgbClr val="595959"/>
                  </a:solidFill>
                  <a:uFillTx/>
                  <a:latin typeface="Calibri"/>
                </a:rPr>
                <a:t>+</a:t>
              </a:r>
              <a:r>
                <a:rPr b="0" lang="en" sz="2400" strike="noStrike" u="none">
                  <a:solidFill>
                    <a:srgbClr val="595959"/>
                  </a:solidFill>
                  <a:uFillTx/>
                  <a:latin typeface="Calibri"/>
                </a:rPr>
                <a:t>):</a:t>
              </a:r>
              <a:endParaRPr b="0" lang="en-US" sz="2400" strike="noStrike" u="none">
                <a:solidFill>
                  <a:srgbClr val="000000"/>
                </a:solidFill>
                <a:uFillTx/>
                <a:latin typeface="Arial"/>
              </a:endParaRPr>
            </a:p>
          </p:txBody>
        </p:sp>
        <p:pic>
          <p:nvPicPr>
            <p:cNvPr id="308" name="Google Shape;185;p22" descr=""/>
            <p:cNvPicPr/>
            <p:nvPr/>
          </p:nvPicPr>
          <p:blipFill>
            <a:blip r:embed="rId8"/>
            <a:stretch/>
          </p:blipFill>
          <p:spPr>
            <a:xfrm>
              <a:off x="7242480" y="4608720"/>
              <a:ext cx="3960000" cy="610560"/>
            </a:xfrm>
            <a:prstGeom prst="rect">
              <a:avLst/>
            </a:prstGeom>
            <a:ln w="0">
              <a:noFill/>
            </a:ln>
          </p:spPr>
        </p:pic>
      </p:gr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title"/>
          </p:nvPr>
        </p:nvSpPr>
        <p:spPr>
          <a:xfrm>
            <a:off x="415440" y="85320"/>
            <a:ext cx="8881200" cy="763200"/>
          </a:xfrm>
          <a:prstGeom prst="rect">
            <a:avLst/>
          </a:prstGeom>
          <a:noFill/>
          <a:ln w="0">
            <a:noFill/>
          </a:ln>
        </p:spPr>
        <p:txBody>
          <a:bodyPr lIns="122040" rIns="122040" tIns="122040" bIns="122040" anchor="t">
            <a:normAutofit fontScale="62500" lnSpcReduction="19999"/>
          </a:bodyPr>
          <a:p>
            <a:pPr indent="0" defTabSz="914400">
              <a:lnSpc>
                <a:spcPct val="90000"/>
              </a:lnSpc>
              <a:buNone/>
            </a:pPr>
            <a:r>
              <a:rPr b="0" lang="en" sz="4400" strike="noStrike" u="none">
                <a:solidFill>
                  <a:schemeClr val="dk1"/>
                </a:solidFill>
                <a:uFillTx/>
                <a:latin typeface="Calibri Light"/>
              </a:rPr>
              <a:t>(y-pt) distribution, efficiency and δpt (protons)</a:t>
            </a:r>
            <a:endParaRPr b="0" lang="en-RU" sz="4400" strike="noStrike" u="none">
              <a:solidFill>
                <a:schemeClr val="dk1"/>
              </a:solidFill>
              <a:uFillTx/>
              <a:latin typeface="Calibri"/>
            </a:endParaRPr>
          </a:p>
        </p:txBody>
      </p:sp>
      <p:sp>
        <p:nvSpPr>
          <p:cNvPr id="310" name="PlaceHolder 2"/>
          <p:cNvSpPr>
            <a:spLocks noGrp="1"/>
          </p:cNvSpPr>
          <p:nvPr>
            <p:ph/>
          </p:nvPr>
        </p:nvSpPr>
        <p:spPr>
          <a:xfrm>
            <a:off x="9365760" y="1742760"/>
            <a:ext cx="3000600" cy="2152800"/>
          </a:xfrm>
          <a:prstGeom prst="rect">
            <a:avLst/>
          </a:prstGeom>
          <a:noFill/>
          <a:ln w="0">
            <a:noFill/>
          </a:ln>
        </p:spPr>
        <p:txBody>
          <a:bodyPr lIns="122040" rIns="122040" tIns="122040" bIns="122040" anchor="t">
            <a:normAutofit fontScale="70000" lnSpcReduction="19999"/>
          </a:bodyPr>
          <a:p>
            <a:pPr indent="0" defTabSz="914400">
              <a:lnSpc>
                <a:spcPct val="90000"/>
              </a:lnSpc>
              <a:buNone/>
              <a:tabLst>
                <a:tab algn="l" pos="0"/>
              </a:tabLst>
            </a:pPr>
            <a:r>
              <a:rPr b="1" lang="en" sz="2800" strike="noStrike" u="none">
                <a:solidFill>
                  <a:schemeClr val="dk1"/>
                </a:solidFill>
                <a:uFillTx/>
                <a:latin typeface="Calibri"/>
              </a:rPr>
              <a:t>Bi+Bi √s</a:t>
            </a:r>
            <a:r>
              <a:rPr b="1" lang="en" sz="2800" strike="noStrike" u="none" baseline="-25000">
                <a:solidFill>
                  <a:schemeClr val="dk1"/>
                </a:solidFill>
                <a:uFillTx/>
                <a:latin typeface="Calibri"/>
              </a:rPr>
              <a:t>NN</a:t>
            </a:r>
            <a:r>
              <a:rPr b="1" lang="en" sz="2800" strike="noStrike" u="none">
                <a:solidFill>
                  <a:schemeClr val="dk1"/>
                </a:solidFill>
                <a:uFillTx/>
                <a:latin typeface="Calibri"/>
              </a:rPr>
              <a:t>=2.5 GeV</a:t>
            </a:r>
            <a:endParaRPr b="0" lang="en-RU" sz="2800" strike="noStrike" u="none">
              <a:solidFill>
                <a:schemeClr val="dk1"/>
              </a:solidFill>
              <a:uFillTx/>
              <a:latin typeface="Calibri"/>
            </a:endParaRPr>
          </a:p>
          <a:p>
            <a:pPr indent="0" defTabSz="914400">
              <a:lnSpc>
                <a:spcPct val="90000"/>
              </a:lnSpc>
              <a:spcBef>
                <a:spcPts val="1599"/>
              </a:spcBef>
              <a:buNone/>
              <a:tabLst>
                <a:tab algn="l" pos="0"/>
              </a:tabLst>
            </a:pPr>
            <a:r>
              <a:rPr b="0" lang="en" sz="2800" strike="noStrike" u="none">
                <a:solidFill>
                  <a:schemeClr val="dk1"/>
                </a:solidFill>
                <a:uFillTx/>
                <a:latin typeface="Calibri"/>
              </a:rPr>
              <a:t>Cuts for reco tracks: </a:t>
            </a:r>
            <a:endParaRPr b="0" lang="en-RU" sz="2800" strike="noStrike" u="none">
              <a:solidFill>
                <a:schemeClr val="dk1"/>
              </a:solidFill>
              <a:uFillTx/>
              <a:latin typeface="Calibri"/>
            </a:endParaRPr>
          </a:p>
          <a:p>
            <a:pPr marL="609480" indent="-411480" defTabSz="914400">
              <a:lnSpc>
                <a:spcPct val="90000"/>
              </a:lnSpc>
              <a:spcBef>
                <a:spcPts val="1599"/>
              </a:spcBef>
              <a:buClr>
                <a:srgbClr val="000000"/>
              </a:buClr>
              <a:buFont typeface="Arial"/>
              <a:buChar char="●"/>
              <a:tabLst>
                <a:tab algn="l" pos="0"/>
              </a:tabLst>
            </a:pPr>
            <a:r>
              <a:rPr b="0" lang="en" sz="2800" strike="noStrike" u="none">
                <a:solidFill>
                  <a:schemeClr val="dk1"/>
                </a:solidFill>
                <a:uFillTx/>
                <a:latin typeface="Calibri"/>
              </a:rPr>
              <a:t>Nhits&gt;27</a:t>
            </a:r>
            <a:endParaRPr b="0" lang="en-RU" sz="2800" strike="noStrike" u="none">
              <a:solidFill>
                <a:schemeClr val="dk1"/>
              </a:solidFill>
              <a:uFillTx/>
              <a:latin typeface="Calibri"/>
            </a:endParaRPr>
          </a:p>
          <a:p>
            <a:pPr marL="609480" indent="-411480" defTabSz="914400">
              <a:lnSpc>
                <a:spcPct val="90000"/>
              </a:lnSpc>
              <a:buClr>
                <a:srgbClr val="000000"/>
              </a:buClr>
              <a:buFont typeface="Arial"/>
              <a:buChar char="●"/>
              <a:tabLst>
                <a:tab algn="l" pos="0"/>
              </a:tabLst>
            </a:pPr>
            <a:r>
              <a:rPr b="0" lang="en" sz="2800" strike="noStrike" u="none">
                <a:solidFill>
                  <a:schemeClr val="dk1"/>
                </a:solidFill>
                <a:uFillTx/>
                <a:latin typeface="Calibri"/>
              </a:rPr>
              <a:t>DCA&lt; 1 cm</a:t>
            </a:r>
            <a:endParaRPr b="0" lang="en-RU" sz="2800" strike="noStrike" u="none">
              <a:solidFill>
                <a:schemeClr val="dk1"/>
              </a:solidFill>
              <a:uFillTx/>
              <a:latin typeface="Calibri"/>
            </a:endParaRPr>
          </a:p>
          <a:p>
            <a:pPr marL="609480" indent="-411480" defTabSz="914400">
              <a:lnSpc>
                <a:spcPct val="90000"/>
              </a:lnSpc>
              <a:buClr>
                <a:srgbClr val="000000"/>
              </a:buClr>
              <a:buFont typeface="Arial"/>
              <a:buChar char="●"/>
              <a:tabLst>
                <a:tab algn="l" pos="0"/>
              </a:tabLst>
            </a:pPr>
            <a:r>
              <a:rPr b="0" lang="en" sz="2800" strike="noStrike" u="none">
                <a:solidFill>
                  <a:schemeClr val="dk1"/>
                </a:solidFill>
                <a:uFillTx/>
                <a:latin typeface="Calibri"/>
              </a:rPr>
              <a:t>PID (TPC+TOF)</a:t>
            </a:r>
            <a:endParaRPr b="0" lang="en-RU" sz="2800" strike="noStrike" u="none">
              <a:solidFill>
                <a:schemeClr val="dk1"/>
              </a:solidFill>
              <a:uFillTx/>
              <a:latin typeface="Calibri"/>
            </a:endParaRPr>
          </a:p>
          <a:p>
            <a:pPr marL="609480" indent="-411480" defTabSz="914400">
              <a:lnSpc>
                <a:spcPct val="90000"/>
              </a:lnSpc>
              <a:buClr>
                <a:srgbClr val="000000"/>
              </a:buClr>
              <a:buFont typeface="Arial"/>
              <a:buChar char="●"/>
              <a:tabLst>
                <a:tab algn="l" pos="0"/>
              </a:tabLst>
            </a:pPr>
            <a:r>
              <a:rPr b="0" lang="en" sz="2800" strike="noStrike" u="none">
                <a:solidFill>
                  <a:schemeClr val="dk1"/>
                </a:solidFill>
                <a:uFillTx/>
                <a:latin typeface="Calibri"/>
              </a:rPr>
              <a:t>Primary (DCA&lt;1 cm)</a:t>
            </a:r>
            <a:endParaRPr b="0" lang="en-RU" sz="2800" strike="noStrike" u="none">
              <a:solidFill>
                <a:schemeClr val="dk1"/>
              </a:solidFill>
              <a:uFillTx/>
              <a:latin typeface="Calibri"/>
            </a:endParaRPr>
          </a:p>
        </p:txBody>
      </p:sp>
      <p:sp>
        <p:nvSpPr>
          <p:cNvPr id="311" name="PlaceHolder 3"/>
          <p:cNvSpPr>
            <a:spLocks noGrp="1"/>
          </p:cNvSpPr>
          <p:nvPr>
            <p:ph type="sldNum" idx="76"/>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A9094A72-BCF4-48FD-8EF1-3306281E1212}"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312" name="Google Shape;193;p23"/>
          <p:cNvSpPr/>
          <p:nvPr/>
        </p:nvSpPr>
        <p:spPr>
          <a:xfrm>
            <a:off x="9484200" y="3685320"/>
            <a:ext cx="2910600" cy="139284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15000"/>
              </a:lnSpc>
            </a:pPr>
            <a:r>
              <a:rPr b="0" lang="en" sz="1800" strike="noStrike" u="none">
                <a:solidFill>
                  <a:schemeClr val="dk2"/>
                </a:solidFill>
                <a:uFillTx/>
                <a:latin typeface="Calibri"/>
              </a:rPr>
              <a:t>Cuts for sim particles: </a:t>
            </a:r>
            <a:endParaRPr b="0" lang="en-US" sz="1800" strike="noStrike" u="none">
              <a:solidFill>
                <a:srgbClr val="000000"/>
              </a:solidFill>
              <a:uFillTx/>
              <a:latin typeface="Arial"/>
            </a:endParaRPr>
          </a:p>
          <a:p>
            <a:pPr marL="609480" indent="-419040" defTabSz="914400">
              <a:lnSpc>
                <a:spcPct val="115000"/>
              </a:lnSpc>
              <a:spcBef>
                <a:spcPts val="1599"/>
              </a:spcBef>
              <a:buClr>
                <a:srgbClr val="44546a"/>
              </a:buClr>
              <a:buFont typeface="Wingdings" charset="2"/>
              <a:buChar char=""/>
            </a:pPr>
            <a:r>
              <a:rPr b="0" lang="en" sz="1800" strike="noStrike" u="none">
                <a:solidFill>
                  <a:schemeClr val="dk2"/>
                </a:solidFill>
                <a:uFillTx/>
                <a:latin typeface="Calibri"/>
              </a:rPr>
              <a:t>PID (pdg code)</a:t>
            </a:r>
            <a:endParaRPr b="0" lang="en-US" sz="1800" strike="noStrike" u="none">
              <a:solidFill>
                <a:srgbClr val="000000"/>
              </a:solidFill>
              <a:uFillTx/>
              <a:latin typeface="Arial"/>
            </a:endParaRPr>
          </a:p>
          <a:p>
            <a:pPr marL="609480" indent="-419040" defTabSz="914400">
              <a:lnSpc>
                <a:spcPct val="115000"/>
              </a:lnSpc>
              <a:buClr>
                <a:srgbClr val="44546a"/>
              </a:buClr>
              <a:buFont typeface="Wingdings" charset="2"/>
              <a:buChar char=""/>
            </a:pPr>
            <a:r>
              <a:rPr b="0" lang="en" sz="1800" strike="noStrike" u="none">
                <a:solidFill>
                  <a:schemeClr val="dk2"/>
                </a:solidFill>
                <a:uFillTx/>
                <a:latin typeface="Calibri"/>
              </a:rPr>
              <a:t>Primary (motherId)</a:t>
            </a:r>
            <a:endParaRPr b="0" lang="en-US" sz="1800" strike="noStrike" u="none">
              <a:solidFill>
                <a:srgbClr val="000000"/>
              </a:solidFill>
              <a:uFillTx/>
              <a:latin typeface="Arial"/>
            </a:endParaRPr>
          </a:p>
        </p:txBody>
      </p:sp>
      <p:pic>
        <p:nvPicPr>
          <p:cNvPr id="313" name="Google Shape;194;p23" descr=""/>
          <p:cNvPicPr/>
          <p:nvPr/>
        </p:nvPicPr>
        <p:blipFill>
          <a:blip r:embed="rId1"/>
          <a:stretch/>
        </p:blipFill>
        <p:spPr>
          <a:xfrm>
            <a:off x="9901080" y="19440"/>
            <a:ext cx="1824480" cy="763200"/>
          </a:xfrm>
          <a:prstGeom prst="rect">
            <a:avLst/>
          </a:prstGeom>
          <a:ln w="0">
            <a:noFill/>
          </a:ln>
        </p:spPr>
      </p:pic>
      <p:pic>
        <p:nvPicPr>
          <p:cNvPr id="314" name="Google Shape;195;p23" descr=""/>
          <p:cNvPicPr/>
          <p:nvPr/>
        </p:nvPicPr>
        <p:blipFill>
          <a:blip r:embed="rId2"/>
          <a:stretch/>
        </p:blipFill>
        <p:spPr>
          <a:xfrm>
            <a:off x="203040" y="747360"/>
            <a:ext cx="4379760" cy="2970000"/>
          </a:xfrm>
          <a:prstGeom prst="rect">
            <a:avLst/>
          </a:prstGeom>
          <a:ln w="0">
            <a:noFill/>
          </a:ln>
        </p:spPr>
      </p:pic>
      <p:pic>
        <p:nvPicPr>
          <p:cNvPr id="315" name="Google Shape;196;p23" descr=""/>
          <p:cNvPicPr/>
          <p:nvPr/>
        </p:nvPicPr>
        <p:blipFill>
          <a:blip r:embed="rId3"/>
          <a:stretch/>
        </p:blipFill>
        <p:spPr>
          <a:xfrm>
            <a:off x="203040" y="3797280"/>
            <a:ext cx="4379760" cy="2970000"/>
          </a:xfrm>
          <a:prstGeom prst="rect">
            <a:avLst/>
          </a:prstGeom>
          <a:ln w="0">
            <a:noFill/>
          </a:ln>
        </p:spPr>
      </p:pic>
      <p:pic>
        <p:nvPicPr>
          <p:cNvPr id="316" name="Google Shape;197;p23" descr=""/>
          <p:cNvPicPr/>
          <p:nvPr/>
        </p:nvPicPr>
        <p:blipFill>
          <a:blip r:embed="rId4"/>
          <a:stretch/>
        </p:blipFill>
        <p:spPr>
          <a:xfrm>
            <a:off x="5052240" y="747360"/>
            <a:ext cx="4379760" cy="2970000"/>
          </a:xfrm>
          <a:prstGeom prst="rect">
            <a:avLst/>
          </a:prstGeom>
          <a:ln w="0">
            <a:noFill/>
          </a:ln>
        </p:spPr>
      </p:pic>
      <p:pic>
        <p:nvPicPr>
          <p:cNvPr id="317" name="Google Shape;198;p23" descr=""/>
          <p:cNvPicPr/>
          <p:nvPr/>
        </p:nvPicPr>
        <p:blipFill>
          <a:blip r:embed="rId5"/>
          <a:stretch/>
        </p:blipFill>
        <p:spPr>
          <a:xfrm>
            <a:off x="5052240" y="3797280"/>
            <a:ext cx="4379760" cy="2970000"/>
          </a:xfrm>
          <a:prstGeom prst="rect">
            <a:avLst/>
          </a:prstGeom>
          <a:ln w="0">
            <a:noFill/>
          </a:ln>
        </p:spPr>
      </p:pic>
      <p:pic>
        <p:nvPicPr>
          <p:cNvPr id="318" name="Google Shape;199;p23" descr=""/>
          <p:cNvPicPr/>
          <p:nvPr/>
        </p:nvPicPr>
        <p:blipFill>
          <a:blip r:embed="rId6"/>
          <a:srcRect l="1627" t="0" r="1627" b="0"/>
          <a:stretch/>
        </p:blipFill>
        <p:spPr>
          <a:xfrm>
            <a:off x="9516240" y="937440"/>
            <a:ext cx="2565720" cy="763200"/>
          </a:xfrm>
          <a:prstGeom prst="rect">
            <a:avLst/>
          </a:prstGeom>
          <a:ln w="0">
            <a:noFill/>
          </a:ln>
        </p:spPr>
      </p:pic>
      <p:sp>
        <p:nvSpPr>
          <p:cNvPr id="319" name="Google Shape;200;p23"/>
          <p:cNvSpPr/>
          <p:nvPr/>
        </p:nvSpPr>
        <p:spPr>
          <a:xfrm>
            <a:off x="9439200" y="5050800"/>
            <a:ext cx="2752560" cy="154692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000" strike="noStrike" u="none">
                <a:solidFill>
                  <a:schemeClr val="dk2"/>
                </a:solidFill>
                <a:uFillTx/>
                <a:latin typeface="Calibri"/>
              </a:rPr>
              <a:t>Black box:</a:t>
            </a:r>
            <a:r>
              <a:rPr b="0" lang="en" sz="2000" strike="noStrike" u="none">
                <a:solidFill>
                  <a:schemeClr val="dk2"/>
                </a:solidFill>
                <a:uFillTx/>
                <a:latin typeface="Calibri"/>
              </a:rPr>
              <a:t> acceptance window for v</a:t>
            </a:r>
            <a:r>
              <a:rPr b="0" lang="en" sz="2000" strike="noStrike" u="none" baseline="-25000">
                <a:solidFill>
                  <a:schemeClr val="dk2"/>
                </a:solidFill>
                <a:uFillTx/>
                <a:latin typeface="Calibri"/>
              </a:rPr>
              <a:t>n</a:t>
            </a:r>
            <a:r>
              <a:rPr b="0" lang="en" sz="2000" strike="noStrike" u="none">
                <a:solidFill>
                  <a:schemeClr val="dk2"/>
                </a:solidFill>
                <a:uFillTx/>
                <a:latin typeface="Calibri"/>
              </a:rPr>
              <a:t>(y)</a:t>
            </a:r>
            <a:endParaRPr b="0" lang="en-US" sz="2000" strike="noStrike" u="none">
              <a:solidFill>
                <a:srgbClr val="000000"/>
              </a:solidFill>
              <a:uFillTx/>
              <a:latin typeface="Arial"/>
            </a:endParaRPr>
          </a:p>
          <a:p>
            <a:pPr defTabSz="914400">
              <a:lnSpc>
                <a:spcPct val="100000"/>
              </a:lnSpc>
            </a:pPr>
            <a:r>
              <a:rPr b="1" lang="en" sz="2000" strike="noStrike" u="none">
                <a:solidFill>
                  <a:srgbClr val="990000"/>
                </a:solidFill>
                <a:uFillTx/>
                <a:latin typeface="Calibri"/>
              </a:rPr>
              <a:t>Red box:</a:t>
            </a:r>
            <a:r>
              <a:rPr b="0" lang="en" sz="2000" strike="noStrike" u="none">
                <a:solidFill>
                  <a:schemeClr val="dk2"/>
                </a:solidFill>
                <a:uFillTx/>
                <a:latin typeface="Calibri"/>
              </a:rPr>
              <a:t> acceptance window for v</a:t>
            </a:r>
            <a:r>
              <a:rPr b="0" lang="en" sz="2000" strike="noStrike" u="none" baseline="-25000">
                <a:solidFill>
                  <a:schemeClr val="dk2"/>
                </a:solidFill>
                <a:uFillTx/>
                <a:latin typeface="Calibri"/>
              </a:rPr>
              <a:t>n</a:t>
            </a:r>
            <a:r>
              <a:rPr b="0" lang="en" sz="2000" strike="noStrike" u="none">
                <a:solidFill>
                  <a:schemeClr val="dk2"/>
                </a:solidFill>
                <a:uFillTx/>
                <a:latin typeface="Calibri"/>
              </a:rPr>
              <a:t>(p</a:t>
            </a:r>
            <a:r>
              <a:rPr b="0" lang="en" sz="2000" strike="noStrike" u="none" baseline="-25000">
                <a:solidFill>
                  <a:schemeClr val="dk2"/>
                </a:solidFill>
                <a:uFillTx/>
                <a:latin typeface="Calibri"/>
              </a:rPr>
              <a:t>T</a:t>
            </a:r>
            <a:r>
              <a:rPr b="0" lang="en" sz="2000" strike="noStrike" u="none">
                <a:solidFill>
                  <a:schemeClr val="dk2"/>
                </a:solidFill>
                <a:uFillTx/>
                <a:latin typeface="Calibri"/>
              </a:rPr>
              <a:t>)</a:t>
            </a:r>
            <a:endParaRPr b="0" lang="en-US" sz="20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PlaceHolder 1"/>
          <p:cNvSpPr>
            <a:spLocks noGrp="1"/>
          </p:cNvSpPr>
          <p:nvPr>
            <p:ph type="title"/>
          </p:nvPr>
        </p:nvSpPr>
        <p:spPr>
          <a:xfrm>
            <a:off x="817200" y="144360"/>
            <a:ext cx="10515240" cy="811800"/>
          </a:xfrm>
          <a:prstGeom prst="rect">
            <a:avLst/>
          </a:prstGeom>
          <a:noFill/>
          <a:ln w="0">
            <a:noFill/>
          </a:ln>
        </p:spPr>
        <p:txBody>
          <a:bodyPr lIns="91440" rIns="91440" tIns="45720" bIns="45720" anchor="ctr">
            <a:noAutofit/>
          </a:bodyPr>
          <a:p>
            <a:pPr indent="0" defTabSz="914400">
              <a:lnSpc>
                <a:spcPct val="90000"/>
              </a:lnSpc>
              <a:buNone/>
            </a:pPr>
            <a:r>
              <a:rPr b="0" lang="en-RU" sz="4400" strike="noStrike" u="none">
                <a:solidFill>
                  <a:schemeClr val="dk1"/>
                </a:solidFill>
                <a:uFillTx/>
                <a:latin typeface="Calibri Light"/>
              </a:rPr>
              <a:t>Relativistic heavy-ion collisions</a:t>
            </a:r>
            <a:endParaRPr b="0" lang="en-RU" sz="4400" strike="noStrike" u="none">
              <a:solidFill>
                <a:schemeClr val="dk1"/>
              </a:solidFill>
              <a:uFillTx/>
              <a:latin typeface="Calibri"/>
            </a:endParaRPr>
          </a:p>
        </p:txBody>
      </p:sp>
      <p:sp>
        <p:nvSpPr>
          <p:cNvPr id="96" name="PlaceHolder 2"/>
          <p:cNvSpPr>
            <a:spLocks noGrp="1"/>
          </p:cNvSpPr>
          <p:nvPr>
            <p:ph/>
          </p:nvPr>
        </p:nvSpPr>
        <p:spPr>
          <a:xfrm>
            <a:off x="6189840" y="935280"/>
            <a:ext cx="5933520" cy="4350960"/>
          </a:xfrm>
          <a:prstGeom prst="rect">
            <a:avLst/>
          </a:prstGeom>
          <a:blipFill rotWithShape="0">
            <a:blip r:embed="rId1"/>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pic>
        <p:nvPicPr>
          <p:cNvPr id="97" name="Picture 4" descr=""/>
          <p:cNvPicPr/>
          <p:nvPr/>
        </p:nvPicPr>
        <p:blipFill>
          <a:blip r:embed="rId2"/>
          <a:stretch/>
        </p:blipFill>
        <p:spPr>
          <a:xfrm>
            <a:off x="38160" y="914400"/>
            <a:ext cx="6261480" cy="4499280"/>
          </a:xfrm>
          <a:prstGeom prst="rect">
            <a:avLst/>
          </a:prstGeom>
          <a:ln w="0">
            <a:noFill/>
          </a:ln>
        </p:spPr>
      </p:pic>
      <p:sp>
        <p:nvSpPr>
          <p:cNvPr id="98" name="TextBox 5"/>
          <p:cNvSpPr/>
          <p:nvPr/>
        </p:nvSpPr>
        <p:spPr>
          <a:xfrm>
            <a:off x="283680" y="5581080"/>
            <a:ext cx="11689920" cy="846000"/>
          </a:xfrm>
          <a:prstGeom prst="rect">
            <a:avLst/>
          </a:pr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99" name="PlaceHolder 3"/>
          <p:cNvSpPr>
            <a:spLocks noGrp="1"/>
          </p:cNvSpPr>
          <p:nvPr>
            <p:ph type="dt" idx="3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100" name="PlaceHolder 4"/>
          <p:cNvSpPr>
            <a:spLocks noGrp="1"/>
          </p:cNvSpPr>
          <p:nvPr>
            <p:ph type="ftr" idx="40"/>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101" name="PlaceHolder 5"/>
          <p:cNvSpPr>
            <a:spLocks noGrp="1"/>
          </p:cNvSpPr>
          <p:nvPr>
            <p:ph type="sldNum" idx="4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69EBC91A-FBD1-47F8-96BA-78EEE6090C43}" type="slidenum">
              <a:rPr b="1" lang="en-RU" sz="1800" strike="noStrike" u="none">
                <a:solidFill>
                  <a:schemeClr val="dk1">
                    <a:tint val="75000"/>
                  </a:schemeClr>
                </a:solidFill>
                <a:uFillTx/>
                <a:latin typeface="Calibri"/>
              </a:rPr>
              <a:t>1</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0" name="Google Shape;205;p24" descr=""/>
          <p:cNvPicPr/>
          <p:nvPr/>
        </p:nvPicPr>
        <p:blipFill>
          <a:blip r:embed="rId1"/>
          <a:stretch/>
        </p:blipFill>
        <p:spPr>
          <a:xfrm>
            <a:off x="7137720" y="2520000"/>
            <a:ext cx="4558680" cy="3091320"/>
          </a:xfrm>
          <a:prstGeom prst="rect">
            <a:avLst/>
          </a:prstGeom>
          <a:ln w="0">
            <a:noFill/>
          </a:ln>
        </p:spPr>
      </p:pic>
      <p:sp>
        <p:nvSpPr>
          <p:cNvPr id="321" name="PlaceHolder 1"/>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Flow vectors</a:t>
            </a:r>
            <a:endParaRPr b="0" lang="en-RU" sz="4400" strike="noStrike" u="none">
              <a:solidFill>
                <a:schemeClr val="dk1"/>
              </a:solidFill>
              <a:uFillTx/>
              <a:latin typeface="Calibri"/>
            </a:endParaRPr>
          </a:p>
        </p:txBody>
      </p:sp>
      <p:sp>
        <p:nvSpPr>
          <p:cNvPr id="322" name="PlaceHolder 2"/>
          <p:cNvSpPr>
            <a:spLocks noGrp="1"/>
          </p:cNvSpPr>
          <p:nvPr>
            <p:ph type="sldNum" idx="77"/>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812EF007-24FC-4A56-A4E5-899E3CAA06D9}"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323" name="PlaceHolder 3"/>
          <p:cNvSpPr>
            <a:spLocks noGrp="1"/>
          </p:cNvSpPr>
          <p:nvPr>
            <p:ph/>
          </p:nvPr>
        </p:nvSpPr>
        <p:spPr>
          <a:xfrm>
            <a:off x="941760" y="4699800"/>
            <a:ext cx="5634360" cy="1014840"/>
          </a:xfrm>
          <a:prstGeom prst="rect">
            <a:avLst/>
          </a:prstGeom>
          <a:noFill/>
          <a:ln w="0">
            <a:noFill/>
          </a:ln>
        </p:spPr>
        <p:txBody>
          <a:bodyPr lIns="122040" rIns="122040" tIns="122040" bIns="122040" anchor="t">
            <a:normAutofit/>
          </a:bodyPr>
          <a:p>
            <a:pPr indent="0" defTabSz="914400">
              <a:lnSpc>
                <a:spcPct val="90000"/>
              </a:lnSpc>
              <a:buNone/>
              <a:tabLst>
                <a:tab algn="l" pos="0"/>
              </a:tabLst>
            </a:pPr>
            <a:endParaRPr b="0" lang="en-RU" sz="2800" strike="noStrike" u="none">
              <a:solidFill>
                <a:schemeClr val="dk1"/>
              </a:solidFill>
              <a:uFillTx/>
              <a:latin typeface="Calibri"/>
            </a:endParaRPr>
          </a:p>
          <a:p>
            <a:pPr indent="0" defTabSz="914400">
              <a:lnSpc>
                <a:spcPct val="90000"/>
              </a:lnSpc>
              <a:spcBef>
                <a:spcPts val="1599"/>
              </a:spcBef>
              <a:buNone/>
              <a:tabLst>
                <a:tab algn="l" pos="0"/>
              </a:tabLst>
            </a:pPr>
            <a:endParaRPr b="0" lang="en-RU" sz="2800" strike="noStrike" u="none">
              <a:solidFill>
                <a:schemeClr val="dk1"/>
              </a:solidFill>
              <a:uFillTx/>
              <a:latin typeface="Calibri"/>
            </a:endParaRPr>
          </a:p>
          <a:p>
            <a:pPr indent="0" defTabSz="914400">
              <a:lnSpc>
                <a:spcPct val="90000"/>
              </a:lnSpc>
              <a:spcBef>
                <a:spcPts val="1599"/>
              </a:spcBef>
              <a:spcAft>
                <a:spcPts val="1599"/>
              </a:spcAft>
              <a:buNone/>
              <a:tabLst>
                <a:tab algn="l" pos="0"/>
              </a:tabLst>
            </a:pPr>
            <a:endParaRPr b="0" lang="en-RU" sz="2800" strike="noStrike" u="none">
              <a:solidFill>
                <a:schemeClr val="dk1"/>
              </a:solidFill>
              <a:uFillTx/>
              <a:latin typeface="Calibri"/>
            </a:endParaRPr>
          </a:p>
        </p:txBody>
      </p:sp>
      <p:pic>
        <p:nvPicPr>
          <p:cNvPr id="324" name="Google Shape;209;p24" descr="Q_n = \frac{\sum_{k=1}^Nw_n^k u_n^k}{\sum_{k=1}^Nw_n^k} = |Q_n| e^{in\Psi^{EP}_n}"/>
          <p:cNvPicPr/>
          <p:nvPr/>
        </p:nvPicPr>
        <p:blipFill>
          <a:blip r:embed="rId2"/>
          <a:stretch/>
        </p:blipFill>
        <p:spPr>
          <a:xfrm>
            <a:off x="1424520" y="4620600"/>
            <a:ext cx="4587840" cy="848520"/>
          </a:xfrm>
          <a:prstGeom prst="rect">
            <a:avLst/>
          </a:prstGeom>
          <a:ln w="0">
            <a:noFill/>
          </a:ln>
        </p:spPr>
      </p:pic>
      <p:pic>
        <p:nvPicPr>
          <p:cNvPr id="325" name="Google Shape;210;p24" descr="u_n = e^{in\phi}"/>
          <p:cNvPicPr/>
          <p:nvPr/>
        </p:nvPicPr>
        <p:blipFill>
          <a:blip r:embed="rId3"/>
          <a:stretch/>
        </p:blipFill>
        <p:spPr>
          <a:xfrm>
            <a:off x="2275560" y="2142720"/>
            <a:ext cx="1472040" cy="423000"/>
          </a:xfrm>
          <a:prstGeom prst="rect">
            <a:avLst/>
          </a:prstGeom>
          <a:ln w="0">
            <a:noFill/>
          </a:ln>
        </p:spPr>
      </p:pic>
      <p:sp>
        <p:nvSpPr>
          <p:cNvPr id="326" name="Google Shape;211;p24"/>
          <p:cNvSpPr/>
          <p:nvPr/>
        </p:nvSpPr>
        <p:spPr>
          <a:xfrm>
            <a:off x="941760" y="2659680"/>
            <a:ext cx="5955120" cy="1529640"/>
          </a:xfrm>
          <a:prstGeom prst="rect">
            <a:avLst/>
          </a:prstGeom>
          <a:noFill/>
          <a:ln w="0">
            <a:noFill/>
          </a:ln>
        </p:spPr>
        <p:style>
          <a:lnRef idx="0"/>
          <a:fillRef idx="0"/>
          <a:effectRef idx="0"/>
          <a:fontRef idx="minor"/>
        </p:style>
        <p:txBody>
          <a:bodyPr lIns="122040" rIns="122040" tIns="122040" bIns="122040" anchor="t">
            <a:noAutofit/>
          </a:bodyPr>
          <a:p>
            <a:pPr defTabSz="914400">
              <a:lnSpc>
                <a:spcPct val="115000"/>
              </a:lnSpc>
            </a:pPr>
            <a:r>
              <a:rPr b="0" lang="en" sz="2400" strike="noStrike" u="none">
                <a:solidFill>
                  <a:schemeClr val="dk1"/>
                </a:solidFill>
                <a:uFillTx/>
                <a:latin typeface="Calibri"/>
              </a:rPr>
              <a:t>where φ is the azimuthal angle</a:t>
            </a:r>
            <a:endParaRPr b="0" lang="en-US" sz="2400" strike="noStrike" u="none">
              <a:solidFill>
                <a:srgbClr val="000000"/>
              </a:solidFill>
              <a:uFillTx/>
              <a:latin typeface="Arial"/>
            </a:endParaRPr>
          </a:p>
          <a:p>
            <a:pPr defTabSz="914400">
              <a:lnSpc>
                <a:spcPct val="115000"/>
              </a:lnSpc>
              <a:spcBef>
                <a:spcPts val="2132"/>
              </a:spcBef>
              <a:spcAft>
                <a:spcPts val="2132"/>
              </a:spcAft>
            </a:pPr>
            <a:r>
              <a:rPr b="0" lang="en" sz="2400" strike="noStrike" u="none">
                <a:solidFill>
                  <a:schemeClr val="dk1"/>
                </a:solidFill>
                <a:uFillTx/>
                <a:latin typeface="Calibri"/>
              </a:rPr>
              <a:t>Sum over a group of </a:t>
            </a:r>
            <a:r>
              <a:rPr b="0" i="1" lang="en" sz="2400" strike="noStrike" u="none">
                <a:solidFill>
                  <a:schemeClr val="dk1"/>
                </a:solidFill>
                <a:uFillTx/>
                <a:latin typeface="Calibri"/>
              </a:rPr>
              <a:t>u</a:t>
            </a:r>
            <a:r>
              <a:rPr b="0" lang="en" sz="2400" strike="noStrike" u="none" baseline="-25000">
                <a:solidFill>
                  <a:schemeClr val="dk1"/>
                </a:solidFill>
                <a:uFillTx/>
                <a:latin typeface="Calibri"/>
              </a:rPr>
              <a:t>n</a:t>
            </a:r>
            <a:r>
              <a:rPr b="0" lang="en" sz="2400" strike="noStrike" u="none">
                <a:solidFill>
                  <a:schemeClr val="dk1"/>
                </a:solidFill>
                <a:uFillTx/>
                <a:latin typeface="Calibri"/>
              </a:rPr>
              <a:t>-vectors in</a:t>
            </a:r>
            <a:br>
              <a:rPr sz="2400"/>
            </a:br>
            <a:r>
              <a:rPr b="0" lang="en" sz="2400" strike="noStrike" u="none">
                <a:solidFill>
                  <a:schemeClr val="dk1"/>
                </a:solidFill>
                <a:uFillTx/>
                <a:latin typeface="Calibri"/>
              </a:rPr>
              <a:t>one event forms </a:t>
            </a:r>
            <a:r>
              <a:rPr b="0" i="1" lang="en" sz="2400" strike="noStrike" u="none">
                <a:solidFill>
                  <a:schemeClr val="dk1"/>
                </a:solidFill>
                <a:uFillTx/>
                <a:latin typeface="Calibri"/>
              </a:rPr>
              <a:t>Q</a:t>
            </a:r>
            <a:r>
              <a:rPr b="0" lang="en" sz="2400" strike="noStrike" u="none" baseline="-25000">
                <a:solidFill>
                  <a:schemeClr val="dk1"/>
                </a:solidFill>
                <a:uFillTx/>
                <a:latin typeface="Calibri"/>
              </a:rPr>
              <a:t>n</a:t>
            </a:r>
            <a:r>
              <a:rPr b="0" lang="en" sz="2400" strike="noStrike" u="none">
                <a:solidFill>
                  <a:schemeClr val="dk1"/>
                </a:solidFill>
                <a:uFillTx/>
                <a:latin typeface="Calibri"/>
              </a:rPr>
              <a:t>-vector:</a:t>
            </a:r>
            <a:endParaRPr b="0" lang="en-US" sz="2400" strike="noStrike" u="none">
              <a:solidFill>
                <a:srgbClr val="000000"/>
              </a:solidFill>
              <a:uFillTx/>
              <a:latin typeface="Arial"/>
            </a:endParaRPr>
          </a:p>
        </p:txBody>
      </p:sp>
      <p:sp>
        <p:nvSpPr>
          <p:cNvPr id="327" name="PlaceHolder 4"/>
          <p:cNvSpPr>
            <a:spLocks noGrp="1"/>
          </p:cNvSpPr>
          <p:nvPr>
            <p:ph/>
          </p:nvPr>
        </p:nvSpPr>
        <p:spPr>
          <a:xfrm>
            <a:off x="941760" y="1042200"/>
            <a:ext cx="4989600" cy="907560"/>
          </a:xfrm>
          <a:prstGeom prst="rect">
            <a:avLst/>
          </a:prstGeom>
          <a:noFill/>
          <a:ln w="0">
            <a:noFill/>
          </a:ln>
        </p:spPr>
        <p:txBody>
          <a:bodyPr lIns="122040" rIns="122040" tIns="122040" bIns="122040" anchor="t">
            <a:normAutofit/>
          </a:bodyPr>
          <a:p>
            <a:pPr indent="0" defTabSz="914400">
              <a:lnSpc>
                <a:spcPct val="90000"/>
              </a:lnSpc>
              <a:spcAft>
                <a:spcPts val="1599"/>
              </a:spcAft>
              <a:buNone/>
              <a:tabLst>
                <a:tab algn="l" pos="0"/>
              </a:tabLst>
            </a:pPr>
            <a:r>
              <a:rPr b="0" lang="en" sz="1870" strike="noStrike" u="none">
                <a:solidFill>
                  <a:srgbClr val="000000"/>
                </a:solidFill>
                <a:uFillTx/>
                <a:latin typeface="Calibri"/>
              </a:rPr>
              <a:t>From momentum of each </a:t>
            </a:r>
            <a:r>
              <a:rPr b="0" lang="en" sz="1870" strike="noStrike" u="none">
                <a:solidFill>
                  <a:schemeClr val="dk1"/>
                </a:solidFill>
                <a:uFillTx/>
                <a:latin typeface="Calibri"/>
              </a:rPr>
              <a:t>measured </a:t>
            </a:r>
            <a:r>
              <a:rPr b="0" lang="en" sz="1870" strike="noStrike" u="none">
                <a:solidFill>
                  <a:srgbClr val="000000"/>
                </a:solidFill>
                <a:uFillTx/>
                <a:latin typeface="Calibri"/>
              </a:rPr>
              <a:t>particle</a:t>
            </a:r>
            <a:br>
              <a:rPr sz="1870"/>
            </a:br>
            <a:r>
              <a:rPr b="0" lang="en" sz="1870" strike="noStrike" u="none">
                <a:solidFill>
                  <a:srgbClr val="000000"/>
                </a:solidFill>
                <a:uFillTx/>
                <a:latin typeface="Calibri"/>
              </a:rPr>
              <a:t>define a </a:t>
            </a:r>
            <a:r>
              <a:rPr b="0" i="1" lang="en" sz="1870" strike="noStrike" u="none">
                <a:solidFill>
                  <a:srgbClr val="000000"/>
                </a:solidFill>
                <a:uFillTx/>
                <a:latin typeface="Calibri"/>
              </a:rPr>
              <a:t>u</a:t>
            </a:r>
            <a:r>
              <a:rPr b="0" lang="en" sz="1868" strike="noStrike" u="none" baseline="-25000">
                <a:solidFill>
                  <a:srgbClr val="000000"/>
                </a:solidFill>
                <a:uFillTx/>
                <a:latin typeface="Calibri"/>
              </a:rPr>
              <a:t>n</a:t>
            </a:r>
            <a:r>
              <a:rPr b="0" lang="en" sz="1870" strike="noStrike" u="none">
                <a:solidFill>
                  <a:srgbClr val="000000"/>
                </a:solidFill>
                <a:uFillTx/>
                <a:latin typeface="Calibri"/>
              </a:rPr>
              <a:t>-vector in transverse plane:</a:t>
            </a:r>
            <a:endParaRPr b="0" lang="en-RU" sz="1870" strike="noStrike" u="none">
              <a:solidFill>
                <a:schemeClr val="dk1"/>
              </a:solidFill>
              <a:uFillTx/>
              <a:latin typeface="Calibri"/>
            </a:endParaRPr>
          </a:p>
        </p:txBody>
      </p:sp>
      <p:sp>
        <p:nvSpPr>
          <p:cNvPr id="328" name="PlaceHolder 5"/>
          <p:cNvSpPr>
            <a:spLocks noGrp="1"/>
          </p:cNvSpPr>
          <p:nvPr>
            <p:ph/>
          </p:nvPr>
        </p:nvSpPr>
        <p:spPr>
          <a:xfrm>
            <a:off x="1145160" y="5817240"/>
            <a:ext cx="3674880" cy="524520"/>
          </a:xfrm>
          <a:prstGeom prst="rect">
            <a:avLst/>
          </a:prstGeom>
          <a:noFill/>
          <a:ln w="0">
            <a:noFill/>
          </a:ln>
        </p:spPr>
        <p:txBody>
          <a:bodyPr lIns="122040" rIns="122040" tIns="122040" bIns="122040" anchor="t">
            <a:noAutofit/>
          </a:bodyPr>
          <a:p>
            <a:pPr indent="0" defTabSz="914400">
              <a:lnSpc>
                <a:spcPct val="105000"/>
              </a:lnSpc>
              <a:spcAft>
                <a:spcPts val="1599"/>
              </a:spcAft>
              <a:buNone/>
              <a:tabLst>
                <a:tab algn="l" pos="0"/>
              </a:tabLst>
            </a:pPr>
            <a:r>
              <a:rPr b="0" lang="en" sz="1820" strike="noStrike" u="none">
                <a:solidFill>
                  <a:srgbClr val="000000"/>
                </a:solidFill>
                <a:uFillTx/>
                <a:latin typeface="Calibri"/>
              </a:rPr>
              <a:t>Ψ</a:t>
            </a:r>
            <a:r>
              <a:rPr b="0" lang="en" sz="1818" strike="noStrike" u="none" baseline="-25000">
                <a:solidFill>
                  <a:srgbClr val="000000"/>
                </a:solidFill>
                <a:uFillTx/>
                <a:latin typeface="Calibri"/>
              </a:rPr>
              <a:t>n</a:t>
            </a:r>
            <a:r>
              <a:rPr b="0" lang="en" sz="1818" strike="noStrike" u="none" baseline="30000">
                <a:solidFill>
                  <a:srgbClr val="000000"/>
                </a:solidFill>
                <a:uFillTx/>
                <a:latin typeface="Calibri"/>
              </a:rPr>
              <a:t>EP</a:t>
            </a:r>
            <a:r>
              <a:rPr b="0" lang="en" sz="1820" strike="noStrike" u="none">
                <a:solidFill>
                  <a:srgbClr val="000000"/>
                </a:solidFill>
                <a:uFillTx/>
                <a:latin typeface="Calibri"/>
              </a:rPr>
              <a:t> is the event plane angle</a:t>
            </a:r>
            <a:endParaRPr b="0" lang="en-RU" sz="1820" strike="noStrike" u="none">
              <a:solidFill>
                <a:schemeClr val="dk1"/>
              </a:solidFill>
              <a:uFillTx/>
              <a:latin typeface="Calibri"/>
            </a:endParaRPr>
          </a:p>
        </p:txBody>
      </p:sp>
      <p:sp>
        <p:nvSpPr>
          <p:cNvPr id="329" name="Google Shape;214;p24"/>
          <p:cNvSpPr/>
          <p:nvPr/>
        </p:nvSpPr>
        <p:spPr>
          <a:xfrm>
            <a:off x="6499800" y="5487480"/>
            <a:ext cx="5260680" cy="122004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130" strike="noStrike" u="none">
                <a:solidFill>
                  <a:schemeClr val="dk1"/>
                </a:solidFill>
                <a:uFillTx/>
                <a:latin typeface="Calibri"/>
              </a:rPr>
              <a:t>Additional subevents from tracks not pointing at FHCal: </a:t>
            </a:r>
            <a:endParaRPr b="0" lang="en-US" sz="2130" strike="noStrike" u="none">
              <a:solidFill>
                <a:srgbClr val="000000"/>
              </a:solidFill>
              <a:uFillTx/>
              <a:latin typeface="Arial"/>
            </a:endParaRPr>
          </a:p>
          <a:p>
            <a:pPr defTabSz="914400">
              <a:lnSpc>
                <a:spcPct val="100000"/>
              </a:lnSpc>
            </a:pPr>
            <a:r>
              <a:rPr b="1" lang="en" sz="2130" strike="noStrike" u="none">
                <a:solidFill>
                  <a:schemeClr val="dk1"/>
                </a:solidFill>
                <a:uFillTx/>
                <a:latin typeface="Calibri"/>
              </a:rPr>
              <a:t>Tp:</a:t>
            </a:r>
            <a:r>
              <a:rPr b="0" lang="en" sz="2130" strike="noStrike" u="none">
                <a:solidFill>
                  <a:schemeClr val="dk1"/>
                </a:solidFill>
                <a:uFillTx/>
                <a:latin typeface="Calibri"/>
              </a:rPr>
              <a:t> p; -1.0&lt;y&lt;-0.6;</a:t>
            </a:r>
            <a:endParaRPr b="0" lang="en-US" sz="2130" strike="noStrike" u="none">
              <a:solidFill>
                <a:srgbClr val="000000"/>
              </a:solidFill>
              <a:uFillTx/>
              <a:latin typeface="Arial"/>
            </a:endParaRPr>
          </a:p>
        </p:txBody>
      </p:sp>
      <p:grpSp>
        <p:nvGrpSpPr>
          <p:cNvPr id="330" name="Google Shape;215;p24"/>
          <p:cNvGrpSpPr/>
          <p:nvPr/>
        </p:nvGrpSpPr>
        <p:grpSpPr>
          <a:xfrm>
            <a:off x="8717760" y="203040"/>
            <a:ext cx="3058200" cy="2211120"/>
            <a:chOff x="8717760" y="203040"/>
            <a:chExt cx="3058200" cy="2211120"/>
          </a:xfrm>
        </p:grpSpPr>
        <p:sp>
          <p:nvSpPr>
            <p:cNvPr id="331" name="Google Shape;216;p24"/>
            <p:cNvSpPr/>
            <p:nvPr/>
          </p:nvSpPr>
          <p:spPr>
            <a:xfrm>
              <a:off x="8775360" y="203040"/>
              <a:ext cx="2818800" cy="2211120"/>
            </a:xfrm>
            <a:prstGeom prst="rect">
              <a:avLst/>
            </a:prstGeom>
            <a:solidFill>
              <a:srgbClr val="d9ead3"/>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32" name="Google Shape;217;p24"/>
            <p:cNvSpPr/>
            <p:nvPr/>
          </p:nvSpPr>
          <p:spPr>
            <a:xfrm>
              <a:off x="9200880" y="469440"/>
              <a:ext cx="1944720" cy="1631160"/>
            </a:xfrm>
            <a:prstGeom prst="rect">
              <a:avLst/>
            </a:prstGeom>
            <a:solidFill>
              <a:srgbClr val="c9daf8"/>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33" name="Google Shape;218;p24"/>
            <p:cNvSpPr/>
            <p:nvPr/>
          </p:nvSpPr>
          <p:spPr>
            <a:xfrm>
              <a:off x="9608760" y="814680"/>
              <a:ext cx="1152720" cy="972000"/>
            </a:xfrm>
            <a:prstGeom prst="rect">
              <a:avLst/>
            </a:prstGeom>
            <a:solidFill>
              <a:srgbClr val="f4cccc"/>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34" name="Google Shape;219;p24"/>
            <p:cNvSpPr/>
            <p:nvPr/>
          </p:nvSpPr>
          <p:spPr>
            <a:xfrm>
              <a:off x="9985320" y="1136160"/>
              <a:ext cx="391680" cy="321120"/>
            </a:xfrm>
            <a:prstGeom prst="rect">
              <a:avLst/>
            </a:prstGeom>
            <a:solidFill>
              <a:srgbClr val="ffffff"/>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35" name="Google Shape;220;p24"/>
            <p:cNvSpPr/>
            <p:nvPr/>
          </p:nvSpPr>
          <p:spPr>
            <a:xfrm>
              <a:off x="9633240" y="814680"/>
              <a:ext cx="784080" cy="325440"/>
            </a:xfrm>
            <a:prstGeom prst="rect">
              <a:avLst/>
            </a:prstGeom>
            <a:noFill/>
            <a:ln w="0">
              <a:noFill/>
            </a:ln>
          </p:spPr>
          <p:style>
            <a:lnRef idx="0"/>
            <a:fillRef idx="0"/>
            <a:effectRef idx="0"/>
            <a:fontRef idx="minor"/>
          </p:style>
          <p:txBody>
            <a:bodyPr lIns="122040" rIns="122040" tIns="81720" bIns="81720" anchor="t">
              <a:spAutoFit/>
            </a:bodyPr>
            <a:p>
              <a:pPr defTabSz="914400">
                <a:lnSpc>
                  <a:spcPct val="100000"/>
                </a:lnSpc>
              </a:pPr>
              <a:r>
                <a:rPr b="1" lang="en" sz="1070" strike="noStrike" u="none">
                  <a:solidFill>
                    <a:schemeClr val="dk1"/>
                  </a:solidFill>
                  <a:uFillTx/>
                  <a:latin typeface="Calibri"/>
                </a:rPr>
                <a:t>F1</a:t>
              </a:r>
              <a:endParaRPr b="0" lang="en-US" sz="1070" strike="noStrike" u="none">
                <a:solidFill>
                  <a:srgbClr val="000000"/>
                </a:solidFill>
                <a:uFillTx/>
                <a:latin typeface="Arial"/>
              </a:endParaRPr>
            </a:p>
          </p:txBody>
        </p:sp>
        <p:sp>
          <p:nvSpPr>
            <p:cNvPr id="336" name="Google Shape;221;p24"/>
            <p:cNvSpPr/>
            <p:nvPr/>
          </p:nvSpPr>
          <p:spPr>
            <a:xfrm>
              <a:off x="9200520" y="415800"/>
              <a:ext cx="784080" cy="325440"/>
            </a:xfrm>
            <a:prstGeom prst="rect">
              <a:avLst/>
            </a:prstGeom>
            <a:noFill/>
            <a:ln w="0">
              <a:noFill/>
            </a:ln>
          </p:spPr>
          <p:style>
            <a:lnRef idx="0"/>
            <a:fillRef idx="0"/>
            <a:effectRef idx="0"/>
            <a:fontRef idx="minor"/>
          </p:style>
          <p:txBody>
            <a:bodyPr lIns="122040" rIns="122040" tIns="81720" bIns="81720" anchor="t">
              <a:spAutoFit/>
            </a:bodyPr>
            <a:p>
              <a:pPr defTabSz="914400">
                <a:lnSpc>
                  <a:spcPct val="100000"/>
                </a:lnSpc>
              </a:pPr>
              <a:r>
                <a:rPr b="1" lang="en" sz="1070" strike="noStrike" u="none">
                  <a:solidFill>
                    <a:schemeClr val="dk1"/>
                  </a:solidFill>
                  <a:uFillTx/>
                  <a:latin typeface="Calibri"/>
                </a:rPr>
                <a:t>F2</a:t>
              </a:r>
              <a:endParaRPr b="0" lang="en-US" sz="1070" strike="noStrike" u="none">
                <a:solidFill>
                  <a:srgbClr val="000000"/>
                </a:solidFill>
                <a:uFillTx/>
                <a:latin typeface="Arial"/>
              </a:endParaRPr>
            </a:p>
          </p:txBody>
        </p:sp>
        <p:sp>
          <p:nvSpPr>
            <p:cNvPr id="337" name="Google Shape;222;p24"/>
            <p:cNvSpPr/>
            <p:nvPr/>
          </p:nvSpPr>
          <p:spPr>
            <a:xfrm>
              <a:off x="8717760" y="206280"/>
              <a:ext cx="784080" cy="325440"/>
            </a:xfrm>
            <a:prstGeom prst="rect">
              <a:avLst/>
            </a:prstGeom>
            <a:noFill/>
            <a:ln w="0">
              <a:noFill/>
            </a:ln>
          </p:spPr>
          <p:style>
            <a:lnRef idx="0"/>
            <a:fillRef idx="0"/>
            <a:effectRef idx="0"/>
            <a:fontRef idx="minor"/>
          </p:style>
          <p:txBody>
            <a:bodyPr lIns="122040" rIns="122040" tIns="81720" bIns="81720" anchor="t">
              <a:spAutoFit/>
            </a:bodyPr>
            <a:p>
              <a:pPr defTabSz="914400">
                <a:lnSpc>
                  <a:spcPct val="100000"/>
                </a:lnSpc>
              </a:pPr>
              <a:r>
                <a:rPr b="1" lang="en" sz="1070" strike="noStrike" u="none">
                  <a:solidFill>
                    <a:schemeClr val="dk1"/>
                  </a:solidFill>
                  <a:uFillTx/>
                  <a:latin typeface="Calibri"/>
                </a:rPr>
                <a:t>F3</a:t>
              </a:r>
              <a:endParaRPr b="0" lang="en-US" sz="1070" strike="noStrike" u="none">
                <a:solidFill>
                  <a:srgbClr val="000000"/>
                </a:solidFill>
                <a:uFillTx/>
                <a:latin typeface="Arial"/>
              </a:endParaRPr>
            </a:p>
          </p:txBody>
        </p:sp>
        <p:cxnSp>
          <p:nvCxnSpPr>
            <p:cNvPr id="338" name="Google Shape;223;p24"/>
            <p:cNvCxnSpPr/>
            <p:nvPr/>
          </p:nvCxnSpPr>
          <p:spPr>
            <a:xfrm flipV="1">
              <a:off x="10212840" y="1129680"/>
              <a:ext cx="434880" cy="156600"/>
            </a:xfrm>
            <a:prstGeom prst="straightConnector1">
              <a:avLst/>
            </a:prstGeom>
            <a:ln w="19050">
              <a:solidFill>
                <a:srgbClr val="ff0000"/>
              </a:solidFill>
              <a:round/>
              <a:tailEnd len="med" type="triangle" w="med"/>
            </a:ln>
          </p:spPr>
        </p:cxnSp>
        <p:cxnSp>
          <p:nvCxnSpPr>
            <p:cNvPr id="339" name="Google Shape;224;p24"/>
            <p:cNvCxnSpPr/>
            <p:nvPr/>
          </p:nvCxnSpPr>
          <p:spPr>
            <a:xfrm flipV="1">
              <a:off x="10230120" y="582120"/>
              <a:ext cx="573840" cy="695520"/>
            </a:xfrm>
            <a:prstGeom prst="straightConnector1">
              <a:avLst/>
            </a:prstGeom>
            <a:ln w="19050">
              <a:solidFill>
                <a:srgbClr val="ff0000"/>
              </a:solidFill>
              <a:round/>
              <a:tailEnd len="med" type="triangle" w="med"/>
            </a:ln>
          </p:spPr>
        </p:cxnSp>
        <p:cxnSp>
          <p:nvCxnSpPr>
            <p:cNvPr id="340" name="Google Shape;225;p24"/>
            <p:cNvCxnSpPr/>
            <p:nvPr/>
          </p:nvCxnSpPr>
          <p:spPr>
            <a:xfrm>
              <a:off x="10221480" y="1268280"/>
              <a:ext cx="1034640" cy="581760"/>
            </a:xfrm>
            <a:prstGeom prst="straightConnector1">
              <a:avLst/>
            </a:prstGeom>
            <a:ln w="19050">
              <a:solidFill>
                <a:srgbClr val="ff0000"/>
              </a:solidFill>
              <a:round/>
              <a:tailEnd len="med" type="triangle" w="med"/>
            </a:ln>
          </p:spPr>
        </p:cxnSp>
        <p:sp>
          <p:nvSpPr>
            <p:cNvPr id="341" name="Google Shape;226;p24"/>
            <p:cNvSpPr/>
            <p:nvPr/>
          </p:nvSpPr>
          <p:spPr>
            <a:xfrm>
              <a:off x="10994040" y="1296000"/>
              <a:ext cx="781920" cy="407520"/>
            </a:xfrm>
            <a:prstGeom prst="rect">
              <a:avLst/>
            </a:prstGeom>
            <a:noFill/>
            <a:ln w="0">
              <a:noFill/>
            </a:ln>
          </p:spPr>
          <p:style>
            <a:lnRef idx="0"/>
            <a:fillRef idx="0"/>
            <a:effectRef idx="0"/>
            <a:fontRef idx="minor"/>
          </p:style>
          <p:txBody>
            <a:bodyPr lIns="122040" rIns="122040" tIns="102240" bIns="102240" anchor="t">
              <a:spAutoFit/>
            </a:bodyPr>
            <a:p>
              <a:pPr defTabSz="914400">
                <a:lnSpc>
                  <a:spcPct val="100000"/>
                </a:lnSpc>
              </a:pPr>
              <a:r>
                <a:rPr b="0" lang="en" sz="1340" strike="noStrike" u="none">
                  <a:solidFill>
                    <a:schemeClr val="dk1"/>
                  </a:solidFill>
                  <a:uFillTx/>
                  <a:latin typeface="Calibri"/>
                </a:rPr>
                <a:t>Q{F3}</a:t>
              </a:r>
              <a:endParaRPr b="0" lang="en-US" sz="1340" strike="noStrike" u="none">
                <a:solidFill>
                  <a:srgbClr val="000000"/>
                </a:solidFill>
                <a:uFillTx/>
                <a:latin typeface="Arial"/>
              </a:endParaRPr>
            </a:p>
          </p:txBody>
        </p:sp>
        <p:sp>
          <p:nvSpPr>
            <p:cNvPr id="342" name="Google Shape;227;p24"/>
            <p:cNvSpPr/>
            <p:nvPr/>
          </p:nvSpPr>
          <p:spPr>
            <a:xfrm>
              <a:off x="10181160" y="280080"/>
              <a:ext cx="781920" cy="407520"/>
            </a:xfrm>
            <a:prstGeom prst="rect">
              <a:avLst/>
            </a:prstGeom>
            <a:noFill/>
            <a:ln w="0">
              <a:noFill/>
            </a:ln>
          </p:spPr>
          <p:style>
            <a:lnRef idx="0"/>
            <a:fillRef idx="0"/>
            <a:effectRef idx="0"/>
            <a:fontRef idx="minor"/>
          </p:style>
          <p:txBody>
            <a:bodyPr lIns="122040" rIns="122040" tIns="102240" bIns="102240" anchor="t">
              <a:spAutoFit/>
            </a:bodyPr>
            <a:p>
              <a:pPr defTabSz="914400">
                <a:lnSpc>
                  <a:spcPct val="100000"/>
                </a:lnSpc>
              </a:pPr>
              <a:r>
                <a:rPr b="0" lang="en" sz="1340" strike="noStrike" u="none">
                  <a:solidFill>
                    <a:schemeClr val="dk1"/>
                  </a:solidFill>
                  <a:uFillTx/>
                  <a:latin typeface="Calibri"/>
                </a:rPr>
                <a:t>Q{F2}</a:t>
              </a:r>
              <a:endParaRPr b="0" lang="en-US" sz="1340" strike="noStrike" u="none">
                <a:solidFill>
                  <a:srgbClr val="000000"/>
                </a:solidFill>
                <a:uFillTx/>
                <a:latin typeface="Arial"/>
              </a:endParaRPr>
            </a:p>
          </p:txBody>
        </p:sp>
        <p:sp>
          <p:nvSpPr>
            <p:cNvPr id="343" name="Google Shape;228;p24"/>
            <p:cNvSpPr/>
            <p:nvPr/>
          </p:nvSpPr>
          <p:spPr>
            <a:xfrm>
              <a:off x="10384560" y="1092960"/>
              <a:ext cx="781920" cy="407520"/>
            </a:xfrm>
            <a:prstGeom prst="rect">
              <a:avLst/>
            </a:prstGeom>
            <a:noFill/>
            <a:ln w="0">
              <a:noFill/>
            </a:ln>
          </p:spPr>
          <p:style>
            <a:lnRef idx="0"/>
            <a:fillRef idx="0"/>
            <a:effectRef idx="0"/>
            <a:fontRef idx="minor"/>
          </p:style>
          <p:txBody>
            <a:bodyPr lIns="122040" rIns="122040" tIns="102240" bIns="102240" anchor="t">
              <a:spAutoFit/>
            </a:bodyPr>
            <a:p>
              <a:pPr defTabSz="914400">
                <a:lnSpc>
                  <a:spcPct val="100000"/>
                </a:lnSpc>
              </a:pPr>
              <a:r>
                <a:rPr b="0" lang="en" sz="1340" strike="noStrike" u="none">
                  <a:solidFill>
                    <a:schemeClr val="dk1"/>
                  </a:solidFill>
                  <a:uFillTx/>
                  <a:latin typeface="Calibri"/>
                </a:rPr>
                <a:t>Q{F1}</a:t>
              </a:r>
              <a:endParaRPr b="0" lang="en-US" sz="1340" strike="noStrike" u="none">
                <a:solidFill>
                  <a:srgbClr val="000000"/>
                </a:solidFill>
                <a:uFillTx/>
                <a:latin typeface="Arial"/>
              </a:endParaRPr>
            </a:p>
          </p:txBody>
        </p:sp>
      </p:grpSp>
      <p:sp>
        <p:nvSpPr>
          <p:cNvPr id="344" name="Google Shape;229;p24"/>
          <p:cNvSpPr/>
          <p:nvPr/>
        </p:nvSpPr>
        <p:spPr>
          <a:xfrm>
            <a:off x="7048440" y="3162240"/>
            <a:ext cx="2010960" cy="66420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15000"/>
              </a:lnSpc>
              <a:spcAft>
                <a:spcPts val="1599"/>
              </a:spcAft>
            </a:pPr>
            <a:r>
              <a:rPr b="0" lang="en" sz="2400" strike="noStrike" u="none">
                <a:solidFill>
                  <a:schemeClr val="dk1"/>
                </a:solidFill>
                <a:uFillTx/>
                <a:latin typeface="Calibri"/>
              </a:rPr>
              <a:t>Tp</a:t>
            </a:r>
            <a:endParaRPr b="0" lang="en-US" sz="2400" strike="noStrike" u="none">
              <a:solidFill>
                <a:srgbClr val="000000"/>
              </a:solidFill>
              <a:uFillTx/>
              <a:latin typeface="Arial"/>
            </a:endParaRPr>
          </a:p>
        </p:txBody>
      </p:sp>
      <p:sp>
        <p:nvSpPr>
          <p:cNvPr id="345" name="Google Shape;230;p24"/>
          <p:cNvSpPr/>
          <p:nvPr/>
        </p:nvSpPr>
        <p:spPr>
          <a:xfrm>
            <a:off x="8247600" y="2740680"/>
            <a:ext cx="444600" cy="2516040"/>
          </a:xfrm>
          <a:prstGeom prst="rect">
            <a:avLst/>
          </a:prstGeom>
          <a:noFill/>
          <a:ln w="9525">
            <a:solidFill>
              <a:srgbClr val="ff0000"/>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46" name="Google Shape;231;p24"/>
          <p:cNvSpPr/>
          <p:nvPr/>
        </p:nvSpPr>
        <p:spPr>
          <a:xfrm>
            <a:off x="6285240" y="867600"/>
            <a:ext cx="2723760" cy="134100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Modules of FHCal divided into 3 groups</a:t>
            </a:r>
            <a:endParaRPr b="0" lang="en-US"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Google Shape;236;p25"/>
          <p:cNvSpPr/>
          <p:nvPr/>
        </p:nvSpPr>
        <p:spPr>
          <a:xfrm>
            <a:off x="1131120" y="1472760"/>
            <a:ext cx="4519080" cy="713520"/>
          </a:xfrm>
          <a:prstGeom prst="rect">
            <a:avLst/>
          </a:prstGeom>
          <a:noFill/>
          <a:ln w="0">
            <a:noFill/>
          </a:ln>
        </p:spPr>
        <p:style>
          <a:lnRef idx="0"/>
          <a:fillRef idx="0"/>
          <a:effectRef idx="0"/>
          <a:fontRef idx="minor"/>
        </p:style>
        <p:txBody>
          <a:bodyPr lIns="122040" rIns="122040" tIns="122040" bIns="122040" anchor="t">
            <a:noAutofit/>
          </a:bodyPr>
          <a:p>
            <a:pPr algn="ctr" defTabSz="914400">
              <a:lnSpc>
                <a:spcPct val="115000"/>
              </a:lnSpc>
              <a:spcAft>
                <a:spcPts val="2132"/>
              </a:spcAft>
            </a:pPr>
            <a:r>
              <a:rPr b="0" lang="en" sz="2400" strike="noStrike" u="none">
                <a:solidFill>
                  <a:schemeClr val="dk1"/>
                </a:solidFill>
                <a:uFillTx/>
                <a:latin typeface="Calibri"/>
              </a:rPr>
              <a:t>Scalar product (SP) method:</a:t>
            </a:r>
            <a:endParaRPr b="0" lang="en-US" sz="2400" strike="noStrike" u="none">
              <a:solidFill>
                <a:srgbClr val="000000"/>
              </a:solidFill>
              <a:uFillTx/>
              <a:latin typeface="Arial"/>
            </a:endParaRPr>
          </a:p>
        </p:txBody>
      </p:sp>
      <p:sp>
        <p:nvSpPr>
          <p:cNvPr id="348" name="PlaceHolder 1"/>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19999"/>
          </a:bodyPr>
          <a:p>
            <a:pPr indent="0" defTabSz="914400">
              <a:lnSpc>
                <a:spcPct val="90000"/>
              </a:lnSpc>
              <a:buNone/>
            </a:pPr>
            <a:r>
              <a:rPr b="0" lang="en" sz="4400" strike="noStrike" u="none">
                <a:solidFill>
                  <a:schemeClr val="dk1"/>
                </a:solidFill>
                <a:uFillTx/>
                <a:latin typeface="Calibri Light"/>
              </a:rPr>
              <a:t>Flow methods for v</a:t>
            </a:r>
            <a:r>
              <a:rPr b="0" lang="en" sz="4400" strike="noStrike" u="none" baseline="-25000">
                <a:solidFill>
                  <a:schemeClr val="dk1"/>
                </a:solidFill>
                <a:uFillTx/>
                <a:latin typeface="Calibri Light"/>
              </a:rPr>
              <a:t>n</a:t>
            </a:r>
            <a:r>
              <a:rPr b="0" lang="en" sz="4400" strike="noStrike" u="none">
                <a:solidFill>
                  <a:schemeClr val="dk1"/>
                </a:solidFill>
                <a:uFillTx/>
                <a:latin typeface="Calibri Light"/>
              </a:rPr>
              <a:t> calculation</a:t>
            </a:r>
            <a:endParaRPr b="0" lang="en-RU" sz="4400" strike="noStrike" u="none">
              <a:solidFill>
                <a:schemeClr val="dk1"/>
              </a:solidFill>
              <a:uFillTx/>
              <a:latin typeface="Calibri"/>
            </a:endParaRPr>
          </a:p>
        </p:txBody>
      </p:sp>
      <p:pic>
        <p:nvPicPr>
          <p:cNvPr id="349" name="Google Shape;238;p25" descr="v_1 = \frac{&#10;\langle &#10;u_1 Q_1^{F1} &#10;\rangle }{ &#10;R_1^{F1} &#10;}"/>
          <p:cNvPicPr/>
          <p:nvPr/>
        </p:nvPicPr>
        <p:blipFill>
          <a:blip r:embed="rId1"/>
          <a:stretch/>
        </p:blipFill>
        <p:spPr>
          <a:xfrm>
            <a:off x="1323720" y="2004120"/>
            <a:ext cx="1531800" cy="642960"/>
          </a:xfrm>
          <a:prstGeom prst="rect">
            <a:avLst/>
          </a:prstGeom>
          <a:ln w="0">
            <a:noFill/>
          </a:ln>
        </p:spPr>
      </p:pic>
      <p:pic>
        <p:nvPicPr>
          <p:cNvPr id="350" name="Google Shape;239;p25" descr="R_1^{F2(F1,F3)} = \frac{ \sqrt{\langle Q_1^{F2}Q_1^{F1}\rangle\langle Q_1^{F2}Q_1^{F3}\rangle} }{ \sqrt{\langle Q_1^{F1}Q_1^{F3}\rangle} } "/>
          <p:cNvPicPr/>
          <p:nvPr/>
        </p:nvPicPr>
        <p:blipFill>
          <a:blip r:embed="rId2"/>
          <a:stretch/>
        </p:blipFill>
        <p:spPr>
          <a:xfrm>
            <a:off x="879120" y="5234400"/>
            <a:ext cx="4515120" cy="1117080"/>
          </a:xfrm>
          <a:prstGeom prst="rect">
            <a:avLst/>
          </a:prstGeom>
          <a:ln w="0">
            <a:noFill/>
          </a:ln>
        </p:spPr>
      </p:pic>
      <p:sp>
        <p:nvSpPr>
          <p:cNvPr id="351" name="Google Shape;241;p25"/>
          <p:cNvSpPr/>
          <p:nvPr/>
        </p:nvSpPr>
        <p:spPr>
          <a:xfrm>
            <a:off x="879120" y="2810880"/>
            <a:ext cx="5875560" cy="72216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15000"/>
              </a:lnSpc>
              <a:spcAft>
                <a:spcPts val="2132"/>
              </a:spcAft>
            </a:pPr>
            <a:r>
              <a:rPr b="0" lang="en" sz="2400" strike="noStrike" u="none">
                <a:solidFill>
                  <a:schemeClr val="dk1"/>
                </a:solidFill>
                <a:uFillTx/>
                <a:latin typeface="Calibri"/>
              </a:rPr>
              <a:t>Where R</a:t>
            </a:r>
            <a:r>
              <a:rPr b="0" lang="en" sz="2400" strike="noStrike" u="none" baseline="-25000">
                <a:solidFill>
                  <a:schemeClr val="dk1"/>
                </a:solidFill>
                <a:uFillTx/>
                <a:latin typeface="Calibri"/>
              </a:rPr>
              <a:t>1</a:t>
            </a:r>
            <a:r>
              <a:rPr b="0" lang="en" sz="2400" strike="noStrike" u="none">
                <a:solidFill>
                  <a:schemeClr val="dk1"/>
                </a:solidFill>
                <a:uFillTx/>
                <a:latin typeface="Calibri"/>
              </a:rPr>
              <a:t> is the resolution correction factor</a:t>
            </a:r>
            <a:endParaRPr b="0" lang="en-US" sz="2400" strike="noStrike" u="none">
              <a:solidFill>
                <a:srgbClr val="000000"/>
              </a:solidFill>
              <a:uFillTx/>
              <a:latin typeface="Arial"/>
            </a:endParaRPr>
          </a:p>
        </p:txBody>
      </p:sp>
      <p:pic>
        <p:nvPicPr>
          <p:cNvPr id="352" name="Google Shape;242;p25" descr="R_1^{F1} = \langle&#10;\cos ( \Psi_1^{F1} - \Psi_1^{RP} )&#10;\rangle"/>
          <p:cNvPicPr/>
          <p:nvPr/>
        </p:nvPicPr>
        <p:blipFill>
          <a:blip r:embed="rId3"/>
          <a:stretch/>
        </p:blipFill>
        <p:spPr>
          <a:xfrm>
            <a:off x="1680480" y="3507480"/>
            <a:ext cx="3420360" cy="423000"/>
          </a:xfrm>
          <a:prstGeom prst="rect">
            <a:avLst/>
          </a:prstGeom>
          <a:ln w="0">
            <a:noFill/>
          </a:ln>
        </p:spPr>
      </p:pic>
      <p:pic>
        <p:nvPicPr>
          <p:cNvPr id="353" name="Google Shape;243;p25" descr="R_1^{F2\{Tp\}(F1,F3)} = &#10;\langle Q_1^{F2} Q_1^{Tp} \rangle&#10;\frac {&#10;\sqrt{ &#10;\langle Q_1^{F1} Q_1^{F3} \rangle&#10;}&#10;}{&#10;\sqrt{&#10;\langle Q_1^{Tp} Q_1^{F1} \rangle&#10;\langle Q_1^{Tp} Q_1^{F3} \rangle&#10;}&#10;}"/>
          <p:cNvPicPr/>
          <p:nvPr/>
        </p:nvPicPr>
        <p:blipFill>
          <a:blip r:embed="rId4"/>
          <a:stretch/>
        </p:blipFill>
        <p:spPr>
          <a:xfrm>
            <a:off x="6115320" y="5192640"/>
            <a:ext cx="5807520" cy="987120"/>
          </a:xfrm>
          <a:prstGeom prst="rect">
            <a:avLst/>
          </a:prstGeom>
          <a:ln w="0">
            <a:noFill/>
          </a:ln>
        </p:spPr>
      </p:pic>
      <p:sp>
        <p:nvSpPr>
          <p:cNvPr id="354" name="Google Shape;244;p25"/>
          <p:cNvSpPr/>
          <p:nvPr/>
        </p:nvSpPr>
        <p:spPr>
          <a:xfrm>
            <a:off x="879120" y="4118040"/>
            <a:ext cx="5023080" cy="1102320"/>
          </a:xfrm>
          <a:prstGeom prst="rect">
            <a:avLst/>
          </a:prstGeom>
          <a:noFill/>
          <a:ln w="0">
            <a:noFill/>
          </a:ln>
        </p:spPr>
        <p:style>
          <a:lnRef idx="0"/>
          <a:fillRef idx="0"/>
          <a:effectRef idx="0"/>
          <a:fontRef idx="minor"/>
        </p:style>
        <p:txBody>
          <a:bodyPr lIns="122040" rIns="122040" tIns="122040" bIns="122040" anchor="t">
            <a:noAutofit/>
          </a:bodyPr>
          <a:p>
            <a:pPr algn="ctr" defTabSz="914400">
              <a:lnSpc>
                <a:spcPct val="115000"/>
              </a:lnSpc>
              <a:spcAft>
                <a:spcPts val="2132"/>
              </a:spcAft>
            </a:pPr>
            <a:r>
              <a:rPr b="0" lang="en" sz="2400" strike="noStrike" u="none">
                <a:solidFill>
                  <a:srgbClr val="000000"/>
                </a:solidFill>
                <a:uFillTx/>
                <a:latin typeface="Calibri"/>
              </a:rPr>
              <a:t>Symbol “</a:t>
            </a:r>
            <a:r>
              <a:rPr b="0" lang="en" sz="2400" strike="noStrike" u="none">
                <a:solidFill>
                  <a:schemeClr val="dk1"/>
                </a:solidFill>
                <a:uFillTx/>
                <a:latin typeface="Calibri"/>
              </a:rPr>
              <a:t>F2(F1,F3)</a:t>
            </a:r>
            <a:r>
              <a:rPr b="0" lang="en" sz="2400" strike="noStrike" u="none">
                <a:solidFill>
                  <a:srgbClr val="000000"/>
                </a:solidFill>
                <a:uFillTx/>
                <a:latin typeface="Calibri"/>
              </a:rPr>
              <a:t>” means R</a:t>
            </a:r>
            <a:r>
              <a:rPr b="0" lang="en" sz="2400" strike="noStrike" u="none" baseline="-25000">
                <a:solidFill>
                  <a:srgbClr val="000000"/>
                </a:solidFill>
                <a:uFillTx/>
                <a:latin typeface="Calibri"/>
              </a:rPr>
              <a:t>1</a:t>
            </a:r>
            <a:r>
              <a:rPr b="0" lang="en" sz="2400" strike="noStrike" u="none">
                <a:solidFill>
                  <a:srgbClr val="000000"/>
                </a:solidFill>
                <a:uFillTx/>
                <a:latin typeface="Calibri"/>
              </a:rPr>
              <a:t> calculated</a:t>
            </a:r>
            <a:r>
              <a:rPr b="0" lang="en" sz="2400" strike="noStrike" u="none">
                <a:solidFill>
                  <a:schemeClr val="dk1"/>
                </a:solidFill>
                <a:uFillTx/>
                <a:latin typeface="Calibri"/>
              </a:rPr>
              <a:t> </a:t>
            </a:r>
            <a:r>
              <a:rPr b="0" lang="en" sz="2400" strike="noStrike" u="none">
                <a:solidFill>
                  <a:srgbClr val="000000"/>
                </a:solidFill>
                <a:uFillTx/>
                <a:latin typeface="Calibri"/>
              </a:rPr>
              <a:t>via (3S resolution):</a:t>
            </a:r>
            <a:endParaRPr b="0" lang="en-US" sz="2400" strike="noStrike" u="none">
              <a:solidFill>
                <a:srgbClr val="000000"/>
              </a:solidFill>
              <a:uFillTx/>
              <a:latin typeface="Arial"/>
            </a:endParaRPr>
          </a:p>
        </p:txBody>
      </p:sp>
      <p:sp>
        <p:nvSpPr>
          <p:cNvPr id="355" name="Google Shape;245;p25"/>
          <p:cNvSpPr/>
          <p:nvPr/>
        </p:nvSpPr>
        <p:spPr>
          <a:xfrm>
            <a:off x="7023600" y="4174560"/>
            <a:ext cx="4887360" cy="1102320"/>
          </a:xfrm>
          <a:prstGeom prst="rect">
            <a:avLst/>
          </a:prstGeom>
          <a:noFill/>
          <a:ln w="0">
            <a:noFill/>
          </a:ln>
        </p:spPr>
        <p:style>
          <a:lnRef idx="0"/>
          <a:fillRef idx="0"/>
          <a:effectRef idx="0"/>
          <a:fontRef idx="minor"/>
        </p:style>
        <p:txBody>
          <a:bodyPr lIns="122040" rIns="122040" tIns="122040" bIns="122040" anchor="t">
            <a:noAutofit/>
          </a:bodyPr>
          <a:p>
            <a:pPr algn="ctr" defTabSz="914400">
              <a:lnSpc>
                <a:spcPct val="115000"/>
              </a:lnSpc>
              <a:spcAft>
                <a:spcPts val="2132"/>
              </a:spcAft>
            </a:pPr>
            <a:r>
              <a:rPr b="0" lang="en" sz="2400" strike="noStrike" u="none">
                <a:solidFill>
                  <a:srgbClr val="000000"/>
                </a:solidFill>
                <a:uFillTx/>
                <a:latin typeface="Calibri"/>
              </a:rPr>
              <a:t>Symbol “</a:t>
            </a:r>
            <a:r>
              <a:rPr b="0" lang="en" sz="2400" strike="noStrike" u="none">
                <a:solidFill>
                  <a:schemeClr val="dk1"/>
                </a:solidFill>
                <a:uFillTx/>
                <a:latin typeface="Calibri"/>
              </a:rPr>
              <a:t>F2{Tp}(F1,F3)</a:t>
            </a:r>
            <a:r>
              <a:rPr b="0" lang="en" sz="2400" strike="noStrike" u="none">
                <a:solidFill>
                  <a:srgbClr val="000000"/>
                </a:solidFill>
                <a:uFillTx/>
                <a:latin typeface="Calibri"/>
              </a:rPr>
              <a:t>” means R</a:t>
            </a:r>
            <a:r>
              <a:rPr b="0" lang="en" sz="2400" strike="noStrike" u="none" baseline="-25000">
                <a:solidFill>
                  <a:srgbClr val="000000"/>
                </a:solidFill>
                <a:uFillTx/>
                <a:latin typeface="Calibri"/>
              </a:rPr>
              <a:t>1</a:t>
            </a:r>
            <a:r>
              <a:rPr b="0" lang="en" sz="2400" strike="noStrike" u="none">
                <a:solidFill>
                  <a:srgbClr val="000000"/>
                </a:solidFill>
                <a:uFillTx/>
                <a:latin typeface="Calibri"/>
              </a:rPr>
              <a:t> calculated via (</a:t>
            </a:r>
            <a:r>
              <a:rPr b="0" lang="en" sz="2400" strike="noStrike" u="none">
                <a:solidFill>
                  <a:schemeClr val="dk1"/>
                </a:solidFill>
                <a:uFillTx/>
                <a:latin typeface="Calibri"/>
              </a:rPr>
              <a:t>4</a:t>
            </a:r>
            <a:r>
              <a:rPr b="0" lang="en" sz="2400" strike="noStrike" u="none">
                <a:solidFill>
                  <a:srgbClr val="000000"/>
                </a:solidFill>
                <a:uFillTx/>
                <a:latin typeface="Calibri"/>
              </a:rPr>
              <a:t>S resolution):</a:t>
            </a:r>
            <a:endParaRPr b="0" lang="en-US" sz="2400" strike="noStrike" u="none">
              <a:solidFill>
                <a:srgbClr val="000000"/>
              </a:solidFill>
              <a:uFillTx/>
              <a:latin typeface="Arial"/>
            </a:endParaRPr>
          </a:p>
        </p:txBody>
      </p:sp>
      <p:pic>
        <p:nvPicPr>
          <p:cNvPr id="356" name="Google Shape;246;p25" descr="v_2 = \frac{&#10;\langle &#10;u_2 Q_1^{F1} Q_1^{F3} &#10;\rangle }{ &#10;R_1^{F1} R_1^{F3} &#10;}"/>
          <p:cNvPicPr/>
          <p:nvPr/>
        </p:nvPicPr>
        <p:blipFill>
          <a:blip r:embed="rId5"/>
          <a:stretch/>
        </p:blipFill>
        <p:spPr>
          <a:xfrm>
            <a:off x="3558960" y="1964880"/>
            <a:ext cx="1899000" cy="642960"/>
          </a:xfrm>
          <a:prstGeom prst="rect">
            <a:avLst/>
          </a:prstGeom>
          <a:ln w="0">
            <a:noFill/>
          </a:ln>
        </p:spPr>
      </p:pic>
      <p:sp>
        <p:nvSpPr>
          <p:cNvPr id="357" name="Google Shape;247;p25"/>
          <p:cNvSpPr/>
          <p:nvPr/>
        </p:nvSpPr>
        <p:spPr>
          <a:xfrm>
            <a:off x="2680200" y="798840"/>
            <a:ext cx="5023080" cy="85392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1340" strike="noStrike" u="none">
                <a:solidFill>
                  <a:schemeClr val="dk1"/>
                </a:solidFill>
                <a:uFillTx/>
                <a:latin typeface="Calibri"/>
              </a:rPr>
              <a:t>M Mamaev et al 2020 PPNuclei 53, 277–281</a:t>
            </a:r>
            <a:endParaRPr b="0" lang="en-US" sz="1340" strike="noStrike" u="none">
              <a:solidFill>
                <a:srgbClr val="000000"/>
              </a:solidFill>
              <a:uFillTx/>
              <a:latin typeface="Arial"/>
            </a:endParaRPr>
          </a:p>
          <a:p>
            <a:pPr defTabSz="914400">
              <a:lnSpc>
                <a:spcPct val="100000"/>
              </a:lnSpc>
            </a:pPr>
            <a:r>
              <a:rPr b="0" lang="en" sz="1340" strike="noStrike" u="none">
                <a:solidFill>
                  <a:schemeClr val="dk1"/>
                </a:solidFill>
                <a:uFillTx/>
                <a:latin typeface="Calibri"/>
              </a:rPr>
              <a:t>M Mamaev et al 2020 J. Phys.: Conf. Ser. 1690 012122</a:t>
            </a:r>
            <a:br>
              <a:rPr sz="1340"/>
            </a:br>
            <a:endParaRPr b="0" lang="en-US" sz="1340" strike="noStrike" u="none">
              <a:solidFill>
                <a:srgbClr val="000000"/>
              </a:solidFill>
              <a:uFillTx/>
              <a:latin typeface="Arial"/>
            </a:endParaRPr>
          </a:p>
        </p:txBody>
      </p:sp>
      <p:sp>
        <p:nvSpPr>
          <p:cNvPr id="358" name="Google Shape;248;p25"/>
          <p:cNvSpPr/>
          <p:nvPr/>
        </p:nvSpPr>
        <p:spPr>
          <a:xfrm>
            <a:off x="473040" y="894240"/>
            <a:ext cx="251172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Tested in HADES:</a:t>
            </a:r>
            <a:endParaRPr b="0" lang="en-US" sz="2400" strike="noStrike" u="none">
              <a:solidFill>
                <a:srgbClr val="000000"/>
              </a:solidFill>
              <a:uFillTx/>
              <a:latin typeface="Arial"/>
            </a:endParaRPr>
          </a:p>
        </p:txBody>
      </p:sp>
      <p:grpSp>
        <p:nvGrpSpPr>
          <p:cNvPr id="359" name="Google Shape;249;p25"/>
          <p:cNvGrpSpPr/>
          <p:nvPr/>
        </p:nvGrpSpPr>
        <p:grpSpPr>
          <a:xfrm>
            <a:off x="7022880" y="194400"/>
            <a:ext cx="5168520" cy="4150800"/>
            <a:chOff x="7022880" y="194400"/>
            <a:chExt cx="5168520" cy="4150800"/>
          </a:xfrm>
        </p:grpSpPr>
        <p:pic>
          <p:nvPicPr>
            <p:cNvPr id="360" name="Google Shape;250;p25" descr=""/>
            <p:cNvPicPr/>
            <p:nvPr/>
          </p:nvPicPr>
          <p:blipFill>
            <a:blip r:embed="rId6"/>
            <a:srcRect l="0" t="0" r="67319" b="0"/>
            <a:stretch/>
          </p:blipFill>
          <p:spPr>
            <a:xfrm>
              <a:off x="7022880" y="194400"/>
              <a:ext cx="5168520" cy="4150800"/>
            </a:xfrm>
            <a:prstGeom prst="rect">
              <a:avLst/>
            </a:prstGeom>
            <a:ln w="0">
              <a:noFill/>
            </a:ln>
          </p:spPr>
        </p:pic>
        <p:pic>
          <p:nvPicPr>
            <p:cNvPr id="361" name="Google Shape;251;p25" descr=""/>
            <p:cNvPicPr/>
            <p:nvPr/>
          </p:nvPicPr>
          <p:blipFill>
            <a:blip r:embed="rId7"/>
            <a:srcRect l="89649" t="15450" r="3409" b="53870"/>
            <a:stretch/>
          </p:blipFill>
          <p:spPr>
            <a:xfrm>
              <a:off x="10803240" y="662040"/>
              <a:ext cx="1095840" cy="1272960"/>
            </a:xfrm>
            <a:prstGeom prst="rect">
              <a:avLst/>
            </a:prstGeom>
            <a:ln w="0">
              <a:noFill/>
            </a:ln>
          </p:spPr>
        </p:pic>
      </p:grpSp>
      <p:grpSp>
        <p:nvGrpSpPr>
          <p:cNvPr id="362" name="Google Shape;252;p25"/>
          <p:cNvGrpSpPr/>
          <p:nvPr/>
        </p:nvGrpSpPr>
        <p:grpSpPr>
          <a:xfrm>
            <a:off x="8380440" y="2718360"/>
            <a:ext cx="1201320" cy="986760"/>
            <a:chOff x="8380440" y="2718360"/>
            <a:chExt cx="1201320" cy="986760"/>
          </a:xfrm>
        </p:grpSpPr>
        <p:sp>
          <p:nvSpPr>
            <p:cNvPr id="363" name="Google Shape;253;p25"/>
            <p:cNvSpPr/>
            <p:nvPr/>
          </p:nvSpPr>
          <p:spPr>
            <a:xfrm>
              <a:off x="8479080" y="2718360"/>
              <a:ext cx="1102680" cy="986760"/>
            </a:xfrm>
            <a:prstGeom prst="rect">
              <a:avLst/>
            </a:prstGeom>
            <a:solidFill>
              <a:srgbClr val="d9ead3"/>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64" name="Google Shape;254;p25"/>
            <p:cNvSpPr/>
            <p:nvPr/>
          </p:nvSpPr>
          <p:spPr>
            <a:xfrm>
              <a:off x="8645400" y="2837520"/>
              <a:ext cx="760680" cy="727920"/>
            </a:xfrm>
            <a:prstGeom prst="rect">
              <a:avLst/>
            </a:prstGeom>
            <a:solidFill>
              <a:srgbClr val="c9daf8"/>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65" name="Google Shape;255;p25"/>
            <p:cNvSpPr/>
            <p:nvPr/>
          </p:nvSpPr>
          <p:spPr>
            <a:xfrm>
              <a:off x="8804880" y="2991240"/>
              <a:ext cx="450720" cy="433800"/>
            </a:xfrm>
            <a:prstGeom prst="rect">
              <a:avLst/>
            </a:prstGeom>
            <a:solidFill>
              <a:srgbClr val="f4cccc"/>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366" name="Google Shape;256;p25"/>
            <p:cNvSpPr/>
            <p:nvPr/>
          </p:nvSpPr>
          <p:spPr>
            <a:xfrm>
              <a:off x="8952120" y="3134880"/>
              <a:ext cx="153000" cy="143280"/>
            </a:xfrm>
            <a:prstGeom prst="rect">
              <a:avLst/>
            </a:prstGeom>
            <a:solidFill>
              <a:srgbClr val="ffffff"/>
            </a:solidFill>
            <a:ln w="0">
              <a:noFill/>
            </a:ln>
          </p:spPr>
          <p:style>
            <a:lnRef idx="0"/>
            <a:fillRef idx="0"/>
            <a:effectRef idx="0"/>
            <a:fontRef idx="minor"/>
          </p:style>
          <p:txBody>
            <a:bodyPr lIns="122040" rIns="122040" tIns="71640" bIns="71640" anchor="ctr">
              <a:noAutofit/>
            </a:bodyPr>
            <a:p>
              <a:pPr defTabSz="914400">
                <a:lnSpc>
                  <a:spcPct val="100000"/>
                </a:lnSpc>
              </a:pPr>
              <a:endParaRPr b="0" lang="en-RU" sz="2400" strike="noStrike" u="none">
                <a:solidFill>
                  <a:schemeClr val="dk1"/>
                </a:solidFill>
                <a:uFillTx/>
                <a:latin typeface="Calibri"/>
              </a:endParaRPr>
            </a:p>
          </p:txBody>
        </p:sp>
        <p:sp>
          <p:nvSpPr>
            <p:cNvPr id="367" name="Google Shape;257;p25"/>
            <p:cNvSpPr/>
            <p:nvPr/>
          </p:nvSpPr>
          <p:spPr>
            <a:xfrm>
              <a:off x="8687160" y="2991240"/>
              <a:ext cx="450720" cy="285480"/>
            </a:xfrm>
            <a:prstGeom prst="rect">
              <a:avLst/>
            </a:prstGeom>
            <a:noFill/>
            <a:ln w="0">
              <a:noFill/>
            </a:ln>
          </p:spPr>
          <p:style>
            <a:lnRef idx="0"/>
            <a:fillRef idx="0"/>
            <a:effectRef idx="0"/>
            <a:fontRef idx="minor"/>
          </p:style>
          <p:txBody>
            <a:bodyPr lIns="122040" rIns="122040" tIns="71640" bIns="71640" anchor="t">
              <a:spAutoFit/>
            </a:bodyPr>
            <a:p>
              <a:pPr defTabSz="914400">
                <a:lnSpc>
                  <a:spcPct val="100000"/>
                </a:lnSpc>
              </a:pPr>
              <a:r>
                <a:rPr b="1" lang="en" sz="939" strike="noStrike" u="none">
                  <a:solidFill>
                    <a:schemeClr val="dk1"/>
                  </a:solidFill>
                  <a:uFillTx/>
                  <a:latin typeface="Calibri"/>
                </a:rPr>
                <a:t>F1</a:t>
              </a:r>
              <a:endParaRPr b="0" lang="en-US" sz="939" strike="noStrike" u="none">
                <a:solidFill>
                  <a:srgbClr val="000000"/>
                </a:solidFill>
                <a:uFillTx/>
                <a:latin typeface="Arial"/>
              </a:endParaRPr>
            </a:p>
          </p:txBody>
        </p:sp>
        <p:sp>
          <p:nvSpPr>
            <p:cNvPr id="368" name="Google Shape;258;p25"/>
            <p:cNvSpPr/>
            <p:nvPr/>
          </p:nvSpPr>
          <p:spPr>
            <a:xfrm>
              <a:off x="8543520" y="2813400"/>
              <a:ext cx="450720" cy="285480"/>
            </a:xfrm>
            <a:prstGeom prst="rect">
              <a:avLst/>
            </a:prstGeom>
            <a:noFill/>
            <a:ln w="0">
              <a:noFill/>
            </a:ln>
          </p:spPr>
          <p:style>
            <a:lnRef idx="0"/>
            <a:fillRef idx="0"/>
            <a:effectRef idx="0"/>
            <a:fontRef idx="minor"/>
          </p:style>
          <p:txBody>
            <a:bodyPr lIns="122040" rIns="122040" tIns="71640" bIns="71640" anchor="t">
              <a:spAutoFit/>
            </a:bodyPr>
            <a:p>
              <a:pPr defTabSz="914400">
                <a:lnSpc>
                  <a:spcPct val="100000"/>
                </a:lnSpc>
              </a:pPr>
              <a:r>
                <a:rPr b="1" lang="en" sz="939" strike="noStrike" u="none">
                  <a:solidFill>
                    <a:schemeClr val="dk1"/>
                  </a:solidFill>
                  <a:uFillTx/>
                  <a:latin typeface="Calibri"/>
                </a:rPr>
                <a:t>F2</a:t>
              </a:r>
              <a:endParaRPr b="0" lang="en-US" sz="939" strike="noStrike" u="none">
                <a:solidFill>
                  <a:srgbClr val="000000"/>
                </a:solidFill>
                <a:uFillTx/>
                <a:latin typeface="Arial"/>
              </a:endParaRPr>
            </a:p>
          </p:txBody>
        </p:sp>
        <p:sp>
          <p:nvSpPr>
            <p:cNvPr id="369" name="Google Shape;259;p25"/>
            <p:cNvSpPr/>
            <p:nvPr/>
          </p:nvSpPr>
          <p:spPr>
            <a:xfrm>
              <a:off x="8380440" y="2719800"/>
              <a:ext cx="450720" cy="285480"/>
            </a:xfrm>
            <a:prstGeom prst="rect">
              <a:avLst/>
            </a:prstGeom>
            <a:noFill/>
            <a:ln w="0">
              <a:noFill/>
            </a:ln>
          </p:spPr>
          <p:style>
            <a:lnRef idx="0"/>
            <a:fillRef idx="0"/>
            <a:effectRef idx="0"/>
            <a:fontRef idx="minor"/>
          </p:style>
          <p:txBody>
            <a:bodyPr lIns="122040" rIns="122040" tIns="71640" bIns="71640" anchor="t">
              <a:spAutoFit/>
            </a:bodyPr>
            <a:p>
              <a:pPr defTabSz="914400">
                <a:lnSpc>
                  <a:spcPct val="100000"/>
                </a:lnSpc>
              </a:pPr>
              <a:r>
                <a:rPr b="1" lang="en" sz="939" strike="noStrike" u="none">
                  <a:solidFill>
                    <a:schemeClr val="dk1"/>
                  </a:solidFill>
                  <a:uFillTx/>
                  <a:latin typeface="Calibri"/>
                </a:rPr>
                <a:t>F3</a:t>
              </a:r>
              <a:endParaRPr b="0" lang="en-US" sz="939" strike="noStrike" u="none">
                <a:solidFill>
                  <a:srgbClr val="000000"/>
                </a:solidFill>
                <a:uFillTx/>
                <a:latin typeface="Arial"/>
              </a:endParaRPr>
            </a:p>
          </p:txBody>
        </p:sp>
      </p:grpSp>
      <p:sp>
        <p:nvSpPr>
          <p:cNvPr id="370"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371"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372" name="PlaceHolder 2"/>
          <p:cNvSpPr>
            <a:spLocks noGrp="1"/>
          </p:cNvSpPr>
          <p:nvPr>
            <p:ph type="sldNum" idx="78"/>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6DD6E43B-3101-40A4-9CF6-DF97B8C03944}"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19999"/>
          </a:bodyPr>
          <a:p>
            <a:pPr indent="0" defTabSz="914400">
              <a:lnSpc>
                <a:spcPct val="90000"/>
              </a:lnSpc>
              <a:buNone/>
            </a:pPr>
            <a:r>
              <a:rPr b="0" lang="en" sz="4400" strike="noStrike" u="none">
                <a:solidFill>
                  <a:schemeClr val="dk1"/>
                </a:solidFill>
                <a:uFillTx/>
                <a:latin typeface="Calibri Light"/>
              </a:rPr>
              <a:t>Results: v</a:t>
            </a:r>
            <a:r>
              <a:rPr b="0" lang="en" sz="4400" strike="noStrike" u="none" baseline="-25000">
                <a:solidFill>
                  <a:schemeClr val="dk1"/>
                </a:solidFill>
                <a:uFillTx/>
                <a:latin typeface="Calibri Light"/>
              </a:rPr>
              <a:t>1</a:t>
            </a:r>
            <a:r>
              <a:rPr b="0" lang="en" sz="4400" strike="noStrike" u="none">
                <a:solidFill>
                  <a:schemeClr val="dk1"/>
                </a:solidFill>
                <a:uFillTx/>
                <a:latin typeface="Calibri Light"/>
              </a:rPr>
              <a:t>(y)</a:t>
            </a:r>
            <a:endParaRPr b="0" lang="en-RU" sz="4400" strike="noStrike" u="none">
              <a:solidFill>
                <a:schemeClr val="dk1"/>
              </a:solidFill>
              <a:uFillTx/>
              <a:latin typeface="Calibri"/>
            </a:endParaRPr>
          </a:p>
        </p:txBody>
      </p:sp>
      <p:sp>
        <p:nvSpPr>
          <p:cNvPr id="374" name="PlaceHolder 2"/>
          <p:cNvSpPr>
            <a:spLocks noGrp="1"/>
          </p:cNvSpPr>
          <p:nvPr>
            <p:ph/>
          </p:nvPr>
        </p:nvSpPr>
        <p:spPr>
          <a:xfrm>
            <a:off x="2326320" y="5833080"/>
            <a:ext cx="8251560" cy="665280"/>
          </a:xfrm>
          <a:prstGeom prst="rect">
            <a:avLst/>
          </a:prstGeom>
          <a:noFill/>
          <a:ln w="0">
            <a:noFill/>
          </a:ln>
        </p:spPr>
        <p:txBody>
          <a:bodyPr lIns="122040" rIns="122040" tIns="122040" bIns="122040" anchor="t">
            <a:normAutofit/>
          </a:bodyPr>
          <a:p>
            <a:pPr indent="0" algn="ctr" defTabSz="914400">
              <a:lnSpc>
                <a:spcPct val="90000"/>
              </a:lnSpc>
              <a:spcAft>
                <a:spcPts val="1599"/>
              </a:spcAft>
              <a:buNone/>
              <a:tabLst>
                <a:tab algn="l" pos="0"/>
              </a:tabLst>
            </a:pPr>
            <a:r>
              <a:rPr b="0" lang="en" sz="2800" strike="noStrike" u="none">
                <a:solidFill>
                  <a:schemeClr val="dk1"/>
                </a:solidFill>
                <a:uFillTx/>
                <a:latin typeface="Calibri"/>
              </a:rPr>
              <a:t>Good agreement with MC data</a:t>
            </a:r>
            <a:endParaRPr b="0" lang="en-RU" sz="2800" strike="noStrike" u="none">
              <a:solidFill>
                <a:schemeClr val="dk1"/>
              </a:solidFill>
              <a:uFillTx/>
              <a:latin typeface="Calibri"/>
            </a:endParaRPr>
          </a:p>
        </p:txBody>
      </p:sp>
      <p:pic>
        <p:nvPicPr>
          <p:cNvPr id="375" name="Google Shape;267;p26" descr=""/>
          <p:cNvPicPr/>
          <p:nvPr/>
        </p:nvPicPr>
        <p:blipFill>
          <a:blip r:embed="rId1"/>
          <a:stretch/>
        </p:blipFill>
        <p:spPr>
          <a:xfrm>
            <a:off x="27360" y="1153800"/>
            <a:ext cx="4000320" cy="4305600"/>
          </a:xfrm>
          <a:prstGeom prst="rect">
            <a:avLst/>
          </a:prstGeom>
          <a:ln w="0">
            <a:noFill/>
          </a:ln>
        </p:spPr>
      </p:pic>
      <p:pic>
        <p:nvPicPr>
          <p:cNvPr id="376" name="Google Shape;268;p26" descr=""/>
          <p:cNvPicPr/>
          <p:nvPr/>
        </p:nvPicPr>
        <p:blipFill>
          <a:blip r:embed="rId2"/>
          <a:stretch/>
        </p:blipFill>
        <p:spPr>
          <a:xfrm>
            <a:off x="4028040" y="1153800"/>
            <a:ext cx="4000320" cy="4305600"/>
          </a:xfrm>
          <a:prstGeom prst="rect">
            <a:avLst/>
          </a:prstGeom>
          <a:ln w="0">
            <a:noFill/>
          </a:ln>
        </p:spPr>
      </p:pic>
      <p:pic>
        <p:nvPicPr>
          <p:cNvPr id="377" name="Google Shape;269;p26" descr=""/>
          <p:cNvPicPr/>
          <p:nvPr/>
        </p:nvPicPr>
        <p:blipFill>
          <a:blip r:embed="rId3"/>
          <a:stretch/>
        </p:blipFill>
        <p:spPr>
          <a:xfrm>
            <a:off x="8143560" y="1153800"/>
            <a:ext cx="4000320" cy="4305600"/>
          </a:xfrm>
          <a:prstGeom prst="rect">
            <a:avLst/>
          </a:prstGeom>
          <a:ln w="0">
            <a:noFill/>
          </a:ln>
        </p:spPr>
      </p:pic>
      <p:sp>
        <p:nvSpPr>
          <p:cNvPr id="378" name="Google Shape;270;p26"/>
          <p:cNvSpPr/>
          <p:nvPr/>
        </p:nvSpPr>
        <p:spPr>
          <a:xfrm>
            <a:off x="7554960" y="373680"/>
            <a:ext cx="447300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Systematics: xx, yy, F1, F2, F3</a:t>
            </a:r>
            <a:endParaRPr b="0" lang="en-US" sz="2400" strike="noStrike" u="none">
              <a:solidFill>
                <a:srgbClr val="000000"/>
              </a:solidFill>
              <a:uFillTx/>
              <a:latin typeface="Arial"/>
            </a:endParaRPr>
          </a:p>
        </p:txBody>
      </p:sp>
      <p:sp>
        <p:nvSpPr>
          <p:cNvPr id="379" name="Google Shape;271;p26"/>
          <p:cNvSpPr/>
          <p:nvPr/>
        </p:nvSpPr>
        <p:spPr>
          <a:xfrm>
            <a:off x="203688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p</a:t>
            </a:r>
            <a:endParaRPr b="0" lang="en-US" sz="2400" strike="noStrike" u="none">
              <a:solidFill>
                <a:srgbClr val="000000"/>
              </a:solidFill>
              <a:uFillTx/>
              <a:latin typeface="Arial"/>
            </a:endParaRPr>
          </a:p>
        </p:txBody>
      </p:sp>
      <p:sp>
        <p:nvSpPr>
          <p:cNvPr id="380" name="Google Shape;272;p26"/>
          <p:cNvSpPr/>
          <p:nvPr/>
        </p:nvSpPr>
        <p:spPr>
          <a:xfrm>
            <a:off x="608652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
        <p:nvSpPr>
          <p:cNvPr id="381" name="Google Shape;273;p26"/>
          <p:cNvSpPr/>
          <p:nvPr/>
        </p:nvSpPr>
        <p:spPr>
          <a:xfrm>
            <a:off x="1013616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
        <p:nvSpPr>
          <p:cNvPr id="382"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383"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384" name="PlaceHolder 3"/>
          <p:cNvSpPr>
            <a:spLocks noGrp="1"/>
          </p:cNvSpPr>
          <p:nvPr>
            <p:ph type="sldNum" idx="79"/>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34374004-E93A-4303-997F-39C5FF06E87C}"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1"/>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19999"/>
          </a:bodyPr>
          <a:p>
            <a:pPr indent="0" defTabSz="914400">
              <a:lnSpc>
                <a:spcPct val="90000"/>
              </a:lnSpc>
              <a:buNone/>
            </a:pPr>
            <a:r>
              <a:rPr b="0" lang="en" sz="4400" strike="noStrike" u="none">
                <a:solidFill>
                  <a:schemeClr val="dk1"/>
                </a:solidFill>
                <a:uFillTx/>
                <a:latin typeface="Calibri Light"/>
              </a:rPr>
              <a:t>Results: v</a:t>
            </a:r>
            <a:r>
              <a:rPr b="0" lang="en" sz="4400" strike="noStrike" u="none" baseline="-25000">
                <a:solidFill>
                  <a:schemeClr val="dk1"/>
                </a:solidFill>
                <a:uFillTx/>
                <a:latin typeface="Calibri Light"/>
              </a:rPr>
              <a:t>2</a:t>
            </a:r>
            <a:r>
              <a:rPr b="0" lang="en" sz="4400" strike="noStrike" u="none">
                <a:solidFill>
                  <a:schemeClr val="dk1"/>
                </a:solidFill>
                <a:uFillTx/>
                <a:latin typeface="Calibri Light"/>
              </a:rPr>
              <a:t>(p</a:t>
            </a:r>
            <a:r>
              <a:rPr b="0" lang="en" sz="4400" strike="noStrike" u="none" baseline="-25000">
                <a:solidFill>
                  <a:schemeClr val="dk1"/>
                </a:solidFill>
                <a:uFillTx/>
                <a:latin typeface="Calibri Light"/>
              </a:rPr>
              <a:t>T</a:t>
            </a:r>
            <a:r>
              <a:rPr b="0" lang="en" sz="4400" strike="noStrike" u="none">
                <a:solidFill>
                  <a:schemeClr val="dk1"/>
                </a:solidFill>
                <a:uFillTx/>
                <a:latin typeface="Calibri Light"/>
              </a:rPr>
              <a:t>)</a:t>
            </a:r>
            <a:endParaRPr b="0" lang="en-RU" sz="4400" strike="noStrike" u="none">
              <a:solidFill>
                <a:schemeClr val="dk1"/>
              </a:solidFill>
              <a:uFillTx/>
              <a:latin typeface="Calibri"/>
            </a:endParaRPr>
          </a:p>
        </p:txBody>
      </p:sp>
      <p:sp>
        <p:nvSpPr>
          <p:cNvPr id="386" name="PlaceHolder 2"/>
          <p:cNvSpPr>
            <a:spLocks noGrp="1"/>
          </p:cNvSpPr>
          <p:nvPr>
            <p:ph/>
          </p:nvPr>
        </p:nvSpPr>
        <p:spPr>
          <a:xfrm>
            <a:off x="2326320" y="5833080"/>
            <a:ext cx="8251560" cy="665280"/>
          </a:xfrm>
          <a:prstGeom prst="rect">
            <a:avLst/>
          </a:prstGeom>
          <a:noFill/>
          <a:ln w="0">
            <a:noFill/>
          </a:ln>
        </p:spPr>
        <p:txBody>
          <a:bodyPr lIns="122040" rIns="122040" tIns="122040" bIns="122040" anchor="t">
            <a:normAutofit/>
          </a:bodyPr>
          <a:p>
            <a:pPr indent="0" algn="ctr" defTabSz="914400">
              <a:lnSpc>
                <a:spcPct val="90000"/>
              </a:lnSpc>
              <a:spcAft>
                <a:spcPts val="1599"/>
              </a:spcAft>
              <a:buNone/>
              <a:tabLst>
                <a:tab algn="l" pos="0"/>
              </a:tabLst>
            </a:pPr>
            <a:r>
              <a:rPr b="0" lang="en" sz="2800" strike="noStrike" u="none">
                <a:solidFill>
                  <a:schemeClr val="dk1"/>
                </a:solidFill>
                <a:uFillTx/>
                <a:latin typeface="Calibri"/>
              </a:rPr>
              <a:t>Good agreement with MC data</a:t>
            </a:r>
            <a:endParaRPr b="0" lang="en-RU" sz="2800" strike="noStrike" u="none">
              <a:solidFill>
                <a:schemeClr val="dk1"/>
              </a:solidFill>
              <a:uFillTx/>
              <a:latin typeface="Calibri"/>
            </a:endParaRPr>
          </a:p>
        </p:txBody>
      </p:sp>
      <p:pic>
        <p:nvPicPr>
          <p:cNvPr id="387" name="Google Shape;281;p27" descr=""/>
          <p:cNvPicPr/>
          <p:nvPr/>
        </p:nvPicPr>
        <p:blipFill>
          <a:blip r:embed="rId1"/>
          <a:stretch/>
        </p:blipFill>
        <p:spPr>
          <a:xfrm>
            <a:off x="27360" y="1153800"/>
            <a:ext cx="4000320" cy="4305600"/>
          </a:xfrm>
          <a:prstGeom prst="rect">
            <a:avLst/>
          </a:prstGeom>
          <a:ln w="0">
            <a:noFill/>
          </a:ln>
        </p:spPr>
      </p:pic>
      <p:pic>
        <p:nvPicPr>
          <p:cNvPr id="388" name="Google Shape;282;p27" descr=""/>
          <p:cNvPicPr/>
          <p:nvPr/>
        </p:nvPicPr>
        <p:blipFill>
          <a:blip r:embed="rId2"/>
          <a:stretch/>
        </p:blipFill>
        <p:spPr>
          <a:xfrm>
            <a:off x="4028040" y="1153800"/>
            <a:ext cx="4000320" cy="4305600"/>
          </a:xfrm>
          <a:prstGeom prst="rect">
            <a:avLst/>
          </a:prstGeom>
          <a:ln w="0">
            <a:noFill/>
          </a:ln>
        </p:spPr>
      </p:pic>
      <p:pic>
        <p:nvPicPr>
          <p:cNvPr id="389" name="Google Shape;283;p27" descr=""/>
          <p:cNvPicPr/>
          <p:nvPr/>
        </p:nvPicPr>
        <p:blipFill>
          <a:blip r:embed="rId3"/>
          <a:stretch/>
        </p:blipFill>
        <p:spPr>
          <a:xfrm>
            <a:off x="8143560" y="1153800"/>
            <a:ext cx="4000320" cy="4305600"/>
          </a:xfrm>
          <a:prstGeom prst="rect">
            <a:avLst/>
          </a:prstGeom>
          <a:ln w="0">
            <a:noFill/>
          </a:ln>
        </p:spPr>
      </p:pic>
      <p:sp>
        <p:nvSpPr>
          <p:cNvPr id="390" name="Google Shape;284;p27"/>
          <p:cNvSpPr/>
          <p:nvPr/>
        </p:nvSpPr>
        <p:spPr>
          <a:xfrm>
            <a:off x="7554960" y="373680"/>
            <a:ext cx="447300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Systematics: xxx, xyy</a:t>
            </a:r>
            <a:endParaRPr b="0" lang="en-US" sz="2400" strike="noStrike" u="none">
              <a:solidFill>
                <a:srgbClr val="000000"/>
              </a:solidFill>
              <a:uFillTx/>
              <a:latin typeface="Arial"/>
            </a:endParaRPr>
          </a:p>
        </p:txBody>
      </p:sp>
      <p:sp>
        <p:nvSpPr>
          <p:cNvPr id="391" name="Google Shape;285;p27"/>
          <p:cNvSpPr/>
          <p:nvPr/>
        </p:nvSpPr>
        <p:spPr>
          <a:xfrm>
            <a:off x="203688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p</a:t>
            </a:r>
            <a:endParaRPr b="0" lang="en-US" sz="2400" strike="noStrike" u="none">
              <a:solidFill>
                <a:srgbClr val="000000"/>
              </a:solidFill>
              <a:uFillTx/>
              <a:latin typeface="Arial"/>
            </a:endParaRPr>
          </a:p>
        </p:txBody>
      </p:sp>
      <p:sp>
        <p:nvSpPr>
          <p:cNvPr id="392" name="Google Shape;286;p27"/>
          <p:cNvSpPr/>
          <p:nvPr/>
        </p:nvSpPr>
        <p:spPr>
          <a:xfrm>
            <a:off x="608652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
        <p:nvSpPr>
          <p:cNvPr id="393" name="Google Shape;287;p27"/>
          <p:cNvSpPr/>
          <p:nvPr/>
        </p:nvSpPr>
        <p:spPr>
          <a:xfrm>
            <a:off x="1013616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
        <p:nvSpPr>
          <p:cNvPr id="394"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395"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396" name="PlaceHolder 3"/>
          <p:cNvSpPr>
            <a:spLocks noGrp="1"/>
          </p:cNvSpPr>
          <p:nvPr>
            <p:ph type="sldNum" idx="80"/>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40747046-5019-4CF6-BECD-487A126E36D2}"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PlaceHolder 1"/>
          <p:cNvSpPr>
            <a:spLocks noGrp="1"/>
          </p:cNvSpPr>
          <p:nvPr>
            <p:ph type="title"/>
          </p:nvPr>
        </p:nvSpPr>
        <p:spPr>
          <a:xfrm>
            <a:off x="415440" y="-16200"/>
            <a:ext cx="11360520" cy="763200"/>
          </a:xfrm>
          <a:prstGeom prst="rect">
            <a:avLst/>
          </a:prstGeom>
          <a:noFill/>
          <a:ln w="0">
            <a:noFill/>
          </a:ln>
        </p:spPr>
        <p:txBody>
          <a:bodyPr lIns="122040" rIns="122040" tIns="122040" bIns="122040" anchor="t">
            <a:noAutofit/>
          </a:bodyPr>
          <a:p>
            <a:pPr indent="0" defTabSz="914400">
              <a:lnSpc>
                <a:spcPct val="90000"/>
              </a:lnSpc>
              <a:buNone/>
            </a:pPr>
            <a:r>
              <a:rPr b="0" lang="en" sz="3459" strike="noStrike" u="none">
                <a:solidFill>
                  <a:schemeClr val="dk1"/>
                </a:solidFill>
                <a:uFillTx/>
                <a:latin typeface="Calibri Light"/>
              </a:rPr>
              <a:t>The BM@N and MPD-FXT experiments</a:t>
            </a:r>
            <a:endParaRPr b="0" lang="en-RU" sz="3459" strike="noStrike" u="none">
              <a:solidFill>
                <a:schemeClr val="dk1"/>
              </a:solidFill>
              <a:uFillTx/>
              <a:latin typeface="Calibri"/>
            </a:endParaRPr>
          </a:p>
        </p:txBody>
      </p:sp>
      <p:sp>
        <p:nvSpPr>
          <p:cNvPr id="398" name="Google Shape;169;p32"/>
          <p:cNvSpPr/>
          <p:nvPr/>
        </p:nvSpPr>
        <p:spPr>
          <a:xfrm>
            <a:off x="7068960" y="1927080"/>
            <a:ext cx="4435920" cy="3491280"/>
          </a:xfrm>
          <a:prstGeom prst="rect">
            <a:avLst/>
          </a:prstGeom>
          <a:noFill/>
          <a:ln w="0">
            <a:noFill/>
          </a:ln>
        </p:spPr>
        <p:style>
          <a:lnRef idx="0"/>
          <a:fillRef idx="0"/>
          <a:effectRef idx="0"/>
          <a:fontRef idx="minor"/>
        </p:style>
        <p:txBody>
          <a:bodyPr lIns="122040" rIns="122040" tIns="122040" bIns="122040" anchor="t">
            <a:noAutofit/>
          </a:bodyPr>
          <a:p>
            <a:pPr defTabSz="914400">
              <a:lnSpc>
                <a:spcPct val="100000"/>
              </a:lnSpc>
            </a:pPr>
            <a:endParaRPr b="1" lang="en-RU" sz="2400" strike="noStrike" u="none">
              <a:solidFill>
                <a:schemeClr val="dk1"/>
              </a:solidFill>
              <a:uFillTx/>
              <a:latin typeface="Calibri"/>
            </a:endParaRPr>
          </a:p>
        </p:txBody>
      </p:sp>
      <p:sp>
        <p:nvSpPr>
          <p:cNvPr id="399" name="Google Shape;171;p32"/>
          <p:cNvSpPr/>
          <p:nvPr/>
        </p:nvSpPr>
        <p:spPr>
          <a:xfrm>
            <a:off x="7489080" y="2115720"/>
            <a:ext cx="1391760" cy="1113120"/>
          </a:xfrm>
          <a:prstGeom prst="rect">
            <a:avLst/>
          </a:prstGeom>
          <a:solidFill>
            <a:schemeClr val="lt1"/>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cxnSp>
        <p:nvCxnSpPr>
          <p:cNvPr id="400" name="Google Shape;174;p32"/>
          <p:cNvCxnSpPr/>
          <p:nvPr/>
        </p:nvCxnSpPr>
        <p:spPr>
          <a:xfrm>
            <a:off x="809640" y="1886040"/>
            <a:ext cx="760680" cy="360"/>
          </a:xfrm>
          <a:prstGeom prst="straightConnector1">
            <a:avLst/>
          </a:prstGeom>
          <a:ln w="9525">
            <a:solidFill>
              <a:srgbClr val="000000"/>
            </a:solidFill>
            <a:round/>
            <a:tailEnd len="med" type="triangle" w="med"/>
          </a:ln>
        </p:spPr>
      </p:cxnSp>
      <p:grpSp>
        <p:nvGrpSpPr>
          <p:cNvPr id="401" name="Group 5"/>
          <p:cNvGrpSpPr/>
          <p:nvPr/>
        </p:nvGrpSpPr>
        <p:grpSpPr>
          <a:xfrm>
            <a:off x="220680" y="530280"/>
            <a:ext cx="5807160" cy="4357440"/>
            <a:chOff x="220680" y="530280"/>
            <a:chExt cx="5807160" cy="4357440"/>
          </a:xfrm>
        </p:grpSpPr>
        <p:grpSp>
          <p:nvGrpSpPr>
            <p:cNvPr id="402" name="Group 1"/>
            <p:cNvGrpSpPr/>
            <p:nvPr/>
          </p:nvGrpSpPr>
          <p:grpSpPr>
            <a:xfrm>
              <a:off x="220680" y="703440"/>
              <a:ext cx="5807160" cy="4184280"/>
              <a:chOff x="220680" y="703440"/>
              <a:chExt cx="5807160" cy="4184280"/>
            </a:xfrm>
          </p:grpSpPr>
          <p:pic>
            <p:nvPicPr>
              <p:cNvPr id="403" name="Google Shape;188;p32" descr=""/>
              <p:cNvPicPr/>
              <p:nvPr/>
            </p:nvPicPr>
            <p:blipFill>
              <a:blip r:embed="rId1"/>
              <a:srcRect l="8612" t="0" r="0" b="0"/>
              <a:stretch/>
            </p:blipFill>
            <p:spPr>
              <a:xfrm>
                <a:off x="220680" y="1313280"/>
                <a:ext cx="5807160" cy="3574440"/>
              </a:xfrm>
              <a:prstGeom prst="rect">
                <a:avLst/>
              </a:prstGeom>
              <a:ln w="0">
                <a:noFill/>
              </a:ln>
            </p:spPr>
          </p:pic>
          <p:sp>
            <p:nvSpPr>
              <p:cNvPr id="404" name="Google Shape;193;p32"/>
              <p:cNvSpPr/>
              <p:nvPr/>
            </p:nvSpPr>
            <p:spPr>
              <a:xfrm>
                <a:off x="4464720" y="703440"/>
                <a:ext cx="101484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FHCal</a:t>
                </a:r>
                <a:endParaRPr b="0" lang="en-US" sz="2400" strike="noStrike" u="none">
                  <a:solidFill>
                    <a:srgbClr val="000000"/>
                  </a:solidFill>
                  <a:uFillTx/>
                  <a:latin typeface="Arial"/>
                </a:endParaRPr>
              </a:p>
            </p:txBody>
          </p:sp>
          <p:sp>
            <p:nvSpPr>
              <p:cNvPr id="405" name="Google Shape;194;p32"/>
              <p:cNvSpPr/>
              <p:nvPr/>
            </p:nvSpPr>
            <p:spPr>
              <a:xfrm>
                <a:off x="488880" y="989640"/>
                <a:ext cx="198684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1"/>
                    </a:solidFill>
                    <a:uFillTx/>
                    <a:latin typeface="Calibri"/>
                  </a:rPr>
                  <a:t>Silicon + GEM</a:t>
                </a:r>
                <a:endParaRPr b="0" lang="en-US" sz="2400" strike="noStrike" u="none">
                  <a:solidFill>
                    <a:srgbClr val="000000"/>
                  </a:solidFill>
                  <a:uFillTx/>
                  <a:latin typeface="Arial"/>
                </a:endParaRPr>
              </a:p>
            </p:txBody>
          </p:sp>
          <p:sp>
            <p:nvSpPr>
              <p:cNvPr id="406" name="Google Shape;195;p32"/>
              <p:cNvSpPr/>
              <p:nvPr/>
            </p:nvSpPr>
            <p:spPr>
              <a:xfrm>
                <a:off x="2846880" y="3415320"/>
                <a:ext cx="145152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1"/>
                    </a:solidFill>
                    <a:uFillTx/>
                    <a:latin typeface="Calibri"/>
                  </a:rPr>
                  <a:t>TOF-400</a:t>
                </a:r>
                <a:endParaRPr b="0" lang="en-US" sz="2400" strike="noStrike" u="none">
                  <a:solidFill>
                    <a:srgbClr val="000000"/>
                  </a:solidFill>
                  <a:uFillTx/>
                  <a:latin typeface="Arial"/>
                </a:endParaRPr>
              </a:p>
            </p:txBody>
          </p:sp>
          <p:sp>
            <p:nvSpPr>
              <p:cNvPr id="407" name="Google Shape;196;p32"/>
              <p:cNvSpPr/>
              <p:nvPr/>
            </p:nvSpPr>
            <p:spPr>
              <a:xfrm>
                <a:off x="2476440" y="1144440"/>
                <a:ext cx="145152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1"/>
                    </a:solidFill>
                    <a:uFillTx/>
                    <a:latin typeface="Calibri"/>
                  </a:rPr>
                  <a:t>TOF-700</a:t>
                </a:r>
                <a:endParaRPr b="0" lang="en-US" sz="2400" strike="noStrike" u="none">
                  <a:solidFill>
                    <a:srgbClr val="000000"/>
                  </a:solidFill>
                  <a:uFillTx/>
                  <a:latin typeface="Arial"/>
                </a:endParaRPr>
              </a:p>
            </p:txBody>
          </p:sp>
        </p:grpSp>
        <p:sp>
          <p:nvSpPr>
            <p:cNvPr id="408" name="TextBox 4"/>
            <p:cNvSpPr/>
            <p:nvPr/>
          </p:nvSpPr>
          <p:spPr>
            <a:xfrm>
              <a:off x="2314440" y="530280"/>
              <a:ext cx="1243440" cy="5166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2800" strike="noStrike" u="none">
                  <a:solidFill>
                    <a:schemeClr val="dk1"/>
                  </a:solidFill>
                  <a:uFillTx/>
                  <a:latin typeface="Calibri"/>
                </a:rPr>
                <a:t>BM@N</a:t>
              </a:r>
              <a:endParaRPr b="0" lang="en-US" sz="2800" strike="noStrike" u="none">
                <a:solidFill>
                  <a:srgbClr val="000000"/>
                </a:solidFill>
                <a:uFillTx/>
                <a:latin typeface="Arial"/>
              </a:endParaRPr>
            </a:p>
          </p:txBody>
        </p:sp>
      </p:grpSp>
      <p:grpSp>
        <p:nvGrpSpPr>
          <p:cNvPr id="409" name="Group 7"/>
          <p:cNvGrpSpPr/>
          <p:nvPr/>
        </p:nvGrpSpPr>
        <p:grpSpPr>
          <a:xfrm>
            <a:off x="6750360" y="530280"/>
            <a:ext cx="5212080" cy="4209480"/>
            <a:chOff x="6750360" y="530280"/>
            <a:chExt cx="5212080" cy="4209480"/>
          </a:xfrm>
        </p:grpSpPr>
        <p:pic>
          <p:nvPicPr>
            <p:cNvPr id="410" name="Picture 3" descr=""/>
            <p:cNvPicPr/>
            <p:nvPr/>
          </p:nvPicPr>
          <p:blipFill>
            <a:blip r:embed="rId2"/>
            <a:stretch/>
          </p:blipFill>
          <p:spPr>
            <a:xfrm>
              <a:off x="6750360" y="959040"/>
              <a:ext cx="5212080" cy="3780720"/>
            </a:xfrm>
            <a:prstGeom prst="rect">
              <a:avLst/>
            </a:prstGeom>
            <a:ln w="0">
              <a:noFill/>
            </a:ln>
          </p:spPr>
        </p:pic>
        <p:sp>
          <p:nvSpPr>
            <p:cNvPr id="411" name="TextBox 6"/>
            <p:cNvSpPr/>
            <p:nvPr/>
          </p:nvSpPr>
          <p:spPr>
            <a:xfrm>
              <a:off x="8586000" y="530280"/>
              <a:ext cx="1541520" cy="5166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2800" strike="noStrike" u="none">
                  <a:solidFill>
                    <a:schemeClr val="dk1"/>
                  </a:solidFill>
                  <a:uFillTx/>
                  <a:latin typeface="Calibri"/>
                </a:rPr>
                <a:t>MPD-FXT</a:t>
              </a:r>
              <a:endParaRPr b="0" lang="en-US" sz="2800" strike="noStrike" u="none">
                <a:solidFill>
                  <a:srgbClr val="000000"/>
                </a:solidFill>
                <a:uFillTx/>
                <a:latin typeface="Arial"/>
              </a:endParaRPr>
            </a:p>
          </p:txBody>
        </p:sp>
      </p:grpSp>
      <p:sp>
        <p:nvSpPr>
          <p:cNvPr id="412" name="TextBox 10"/>
          <p:cNvSpPr/>
          <p:nvPr/>
        </p:nvSpPr>
        <p:spPr>
          <a:xfrm>
            <a:off x="2167200" y="4771080"/>
            <a:ext cx="7721640" cy="16138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2800" strike="noStrike" u="none">
                <a:solidFill>
                  <a:schemeClr val="dk1"/>
                </a:solidFill>
                <a:uFillTx/>
                <a:latin typeface="Calibri"/>
              </a:rPr>
              <a:t>Detectors used for anisotropic flow measurements:</a:t>
            </a:r>
            <a:endParaRPr b="0" lang="en-US" sz="2800" strike="noStrike" u="none">
              <a:solidFill>
                <a:srgbClr val="000000"/>
              </a:solidFill>
              <a:uFillTx/>
              <a:latin typeface="Arial"/>
            </a:endParaRPr>
          </a:p>
          <a:p>
            <a:pPr marL="285840" indent="-285840" defTabSz="914400">
              <a:lnSpc>
                <a:spcPct val="100000"/>
              </a:lnSpc>
              <a:buClr>
                <a:srgbClr val="000000"/>
              </a:buClr>
              <a:buFont typeface="Arial"/>
              <a:buChar char="•"/>
            </a:pPr>
            <a:r>
              <a:rPr b="1" lang="en-RU" sz="2400" strike="noStrike" u="none">
                <a:solidFill>
                  <a:schemeClr val="dk1"/>
                </a:solidFill>
                <a:uFillTx/>
                <a:latin typeface="Calibri"/>
              </a:rPr>
              <a:t>Tracking system: </a:t>
            </a:r>
            <a:r>
              <a:rPr b="0" lang="en-RU" sz="2400" strike="noStrike" u="none">
                <a:solidFill>
                  <a:schemeClr val="dk1"/>
                </a:solidFill>
                <a:uFillTx/>
                <a:latin typeface="Calibri"/>
              </a:rPr>
              <a:t>FSD+GEM (BM@N); TPC (MPD-FXT)</a:t>
            </a:r>
            <a:endParaRPr b="0" lang="en-US" sz="2400" strike="noStrike" u="none">
              <a:solidFill>
                <a:srgbClr val="000000"/>
              </a:solidFill>
              <a:uFillTx/>
              <a:latin typeface="Arial"/>
            </a:endParaRPr>
          </a:p>
          <a:p>
            <a:pPr marL="285840" indent="-285840" defTabSz="914400">
              <a:lnSpc>
                <a:spcPct val="100000"/>
              </a:lnSpc>
              <a:buClr>
                <a:srgbClr val="000000"/>
              </a:buClr>
              <a:buFont typeface="Arial"/>
              <a:buChar char="•"/>
            </a:pPr>
            <a:r>
              <a:rPr b="1" lang="en-RU" sz="2400" strike="noStrike" u="none">
                <a:solidFill>
                  <a:schemeClr val="dk1"/>
                </a:solidFill>
                <a:uFillTx/>
                <a:latin typeface="Calibri"/>
              </a:rPr>
              <a:t>PID: </a:t>
            </a:r>
            <a:r>
              <a:rPr b="0" lang="en-RU" sz="2400" strike="noStrike" u="none">
                <a:solidFill>
                  <a:schemeClr val="dk1"/>
                </a:solidFill>
                <a:uFillTx/>
                <a:latin typeface="Calibri"/>
              </a:rPr>
              <a:t>TOF-400, TOF-700 (BM@N); TPC, TOF (MPD-FXT)</a:t>
            </a:r>
            <a:endParaRPr b="0" lang="en-US" sz="2400" strike="noStrike" u="none">
              <a:solidFill>
                <a:srgbClr val="000000"/>
              </a:solidFill>
              <a:uFillTx/>
              <a:latin typeface="Arial"/>
            </a:endParaRPr>
          </a:p>
          <a:p>
            <a:pPr marL="285840" indent="-285840" defTabSz="914400">
              <a:lnSpc>
                <a:spcPct val="100000"/>
              </a:lnSpc>
              <a:buClr>
                <a:srgbClr val="000000"/>
              </a:buClr>
              <a:buFont typeface="Arial"/>
              <a:buChar char="•"/>
            </a:pPr>
            <a:r>
              <a:rPr b="1" lang="en-RU" sz="2400" strike="noStrike" u="none">
                <a:solidFill>
                  <a:schemeClr val="dk1"/>
                </a:solidFill>
                <a:uFillTx/>
                <a:latin typeface="Calibri"/>
              </a:rPr>
              <a:t>EP measurements: </a:t>
            </a:r>
            <a:r>
              <a:rPr b="0" lang="en-RU" sz="2400" strike="noStrike" u="none">
                <a:solidFill>
                  <a:schemeClr val="dk1"/>
                </a:solidFill>
                <a:uFillTx/>
                <a:latin typeface="Calibri"/>
              </a:rPr>
              <a:t>FHCal (BM@N), FHCal (MPD-FXT)</a:t>
            </a:r>
            <a:endParaRPr b="0" lang="en-US" sz="2400" strike="noStrike" u="none">
              <a:solidFill>
                <a:srgbClr val="000000"/>
              </a:solidFill>
              <a:uFillTx/>
              <a:latin typeface="Arial"/>
            </a:endParaRPr>
          </a:p>
        </p:txBody>
      </p:sp>
      <p:sp>
        <p:nvSpPr>
          <p:cNvPr id="413" name="PlaceHolder 2"/>
          <p:cNvSpPr>
            <a:spLocks noGrp="1"/>
          </p:cNvSpPr>
          <p:nvPr>
            <p:ph type="dt" idx="8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414" name="PlaceHolder 3"/>
          <p:cNvSpPr>
            <a:spLocks noGrp="1"/>
          </p:cNvSpPr>
          <p:nvPr>
            <p:ph type="ftr" idx="82"/>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415" name="PlaceHolder 4"/>
          <p:cNvSpPr>
            <a:spLocks noGrp="1"/>
          </p:cNvSpPr>
          <p:nvPr>
            <p:ph type="sldNum" idx="8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9CDE7290-EBC5-42E6-BE0A-014787455921}" type="slidenum">
              <a:rPr b="1" lang="en-RU" sz="1800" strike="noStrike" u="none">
                <a:solidFill>
                  <a:schemeClr val="dk1">
                    <a:tint val="75000"/>
                  </a:schemeClr>
                </a:solidFill>
                <a:uFillTx/>
                <a:latin typeface="Calibri"/>
              </a:rPr>
              <a:t>&lt;number&gt;</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6" name="Google Shape;326;p29" descr=""/>
          <p:cNvPicPr/>
          <p:nvPr/>
        </p:nvPicPr>
        <p:blipFill>
          <a:blip r:embed="rId1"/>
          <a:stretch/>
        </p:blipFill>
        <p:spPr>
          <a:xfrm>
            <a:off x="27360" y="442440"/>
            <a:ext cx="5852880" cy="6299640"/>
          </a:xfrm>
          <a:prstGeom prst="rect">
            <a:avLst/>
          </a:prstGeom>
          <a:ln w="0">
            <a:noFill/>
          </a:ln>
        </p:spPr>
      </p:pic>
      <p:sp>
        <p:nvSpPr>
          <p:cNvPr id="417" name="PlaceHolder 1"/>
          <p:cNvSpPr>
            <a:spLocks noGrp="1"/>
          </p:cNvSpPr>
          <p:nvPr>
            <p:ph type="sldNum" idx="84"/>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FD85569F-D965-429D-8570-18604A70E4B1}"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418" name="PlaceHolder 2"/>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Comparison with BM@N performance</a:t>
            </a:r>
            <a:endParaRPr b="0" lang="en-RU" sz="4400" strike="noStrike" u="none">
              <a:solidFill>
                <a:schemeClr val="dk1"/>
              </a:solidFill>
              <a:uFillTx/>
              <a:latin typeface="Calibri"/>
            </a:endParaRPr>
          </a:p>
        </p:txBody>
      </p:sp>
      <p:sp>
        <p:nvSpPr>
          <p:cNvPr id="419" name="Google Shape;329;p29"/>
          <p:cNvSpPr/>
          <p:nvPr/>
        </p:nvSpPr>
        <p:spPr>
          <a:xfrm>
            <a:off x="5749200" y="955440"/>
            <a:ext cx="6471000" cy="485784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260" strike="noStrike" u="none">
                <a:solidFill>
                  <a:srgbClr val="595959"/>
                </a:solidFill>
                <a:uFillTx/>
                <a:latin typeface="Calibri"/>
              </a:rPr>
              <a:t>BM@N TOF system (TOF-400 and TOF-700) has poor midrapidity coverage at √s</a:t>
            </a:r>
            <a:r>
              <a:rPr b="0" lang="en" sz="2258" strike="noStrike" u="none" baseline="-25000">
                <a:solidFill>
                  <a:srgbClr val="595959"/>
                </a:solidFill>
                <a:uFillTx/>
                <a:latin typeface="Calibri"/>
              </a:rPr>
              <a:t>NN</a:t>
            </a:r>
            <a:r>
              <a:rPr b="0" lang="en" sz="2260" strike="noStrike" u="none">
                <a:solidFill>
                  <a:srgbClr val="595959"/>
                </a:solidFill>
                <a:uFillTx/>
                <a:latin typeface="Calibri"/>
              </a:rPr>
              <a:t> = 2.5 GeV</a:t>
            </a:r>
            <a:endParaRPr b="0" lang="en-US" sz="2260" strike="noStrike" u="none">
              <a:solidFill>
                <a:srgbClr val="000000"/>
              </a:solidFill>
              <a:uFillTx/>
              <a:latin typeface="Arial"/>
            </a:endParaRPr>
          </a:p>
          <a:p>
            <a:pPr marL="609480" indent="-440280" defTabSz="914400">
              <a:lnSpc>
                <a:spcPct val="100000"/>
              </a:lnSpc>
              <a:buClr>
                <a:srgbClr val="595959"/>
              </a:buClr>
              <a:buFont typeface="Wingdings" charset="2"/>
              <a:buChar char=""/>
            </a:pPr>
            <a:r>
              <a:rPr b="0" lang="en" sz="2130" strike="noStrike" u="none">
                <a:solidFill>
                  <a:srgbClr val="595959"/>
                </a:solidFill>
                <a:uFillTx/>
                <a:latin typeface="Calibri"/>
              </a:rPr>
              <a:t>One needs to check higher energies (√s</a:t>
            </a:r>
            <a:r>
              <a:rPr b="0" lang="en" sz="2129" strike="noStrike" u="none" baseline="-25000">
                <a:solidFill>
                  <a:srgbClr val="595959"/>
                </a:solidFill>
                <a:uFillTx/>
                <a:latin typeface="Calibri"/>
              </a:rPr>
              <a:t>NN</a:t>
            </a:r>
            <a:r>
              <a:rPr b="0" lang="en" sz="2130" strike="noStrike" u="none">
                <a:solidFill>
                  <a:srgbClr val="595959"/>
                </a:solidFill>
                <a:uFillTx/>
                <a:latin typeface="Calibri"/>
              </a:rPr>
              <a:t> = 3, 3.5 GeV)</a:t>
            </a:r>
            <a:endParaRPr b="0" lang="en-US" sz="2130" strike="noStrike" u="none">
              <a:solidFill>
                <a:srgbClr val="000000"/>
              </a:solidFill>
              <a:uFillTx/>
              <a:latin typeface="Arial"/>
            </a:endParaRPr>
          </a:p>
          <a:p>
            <a:pPr marL="609480" indent="-440280" defTabSz="914400">
              <a:lnSpc>
                <a:spcPct val="100000"/>
              </a:lnSpc>
              <a:buClr>
                <a:srgbClr val="595959"/>
              </a:buClr>
              <a:buFont typeface="Wingdings" charset="2"/>
              <a:buChar char=""/>
            </a:pPr>
            <a:r>
              <a:rPr b="0" lang="en" sz="2130" strike="noStrike" u="none">
                <a:solidFill>
                  <a:srgbClr val="595959"/>
                </a:solidFill>
                <a:uFillTx/>
                <a:latin typeface="Calibri"/>
              </a:rPr>
              <a:t>More statistics are required due to the effects of magnetic field in BM@N:</a:t>
            </a:r>
            <a:endParaRPr b="0" lang="en-US" sz="2130" strike="noStrike" u="none">
              <a:solidFill>
                <a:srgbClr val="000000"/>
              </a:solidFill>
              <a:uFillTx/>
              <a:latin typeface="Arial"/>
            </a:endParaRPr>
          </a:p>
          <a:p>
            <a:pPr lvl="1" marL="1219320" indent="-440280" defTabSz="914400">
              <a:lnSpc>
                <a:spcPct val="100000"/>
              </a:lnSpc>
              <a:buClr>
                <a:srgbClr val="595959"/>
              </a:buClr>
              <a:buFont typeface="Wingdings 2" charset="2"/>
              <a:buChar char=""/>
            </a:pPr>
            <a:r>
              <a:rPr b="0" lang="en" sz="2130" strike="noStrike" u="none">
                <a:solidFill>
                  <a:srgbClr val="595959"/>
                </a:solidFill>
                <a:uFillTx/>
                <a:latin typeface="Calibri"/>
              </a:rPr>
              <a:t>Only “yy” component of &lt;uQ&gt; and &lt;QQ&gt; correlation can be used</a:t>
            </a:r>
            <a:endParaRPr b="0" lang="en-US" sz="213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0" lang="en" sz="2400" strike="noStrike" u="none">
                <a:solidFill>
                  <a:srgbClr val="595959"/>
                </a:solidFill>
                <a:uFillTx/>
                <a:latin typeface="Calibri"/>
              </a:rPr>
              <a:t>Despite the challenges, both MPD-FXT and BM@N can be used in v</a:t>
            </a:r>
            <a:r>
              <a:rPr b="0" lang="en" sz="2400" strike="noStrike" u="none" baseline="-25000">
                <a:solidFill>
                  <a:srgbClr val="595959"/>
                </a:solidFill>
                <a:uFillTx/>
                <a:latin typeface="Calibri"/>
              </a:rPr>
              <a:t>n</a:t>
            </a:r>
            <a:r>
              <a:rPr b="0" lang="en" sz="2400" strike="noStrike" u="none">
                <a:solidFill>
                  <a:srgbClr val="595959"/>
                </a:solidFill>
                <a:uFillTx/>
                <a:latin typeface="Calibri"/>
              </a:rPr>
              <a:t> measurements:</a:t>
            </a:r>
            <a:endParaRPr b="0" lang="en-US" sz="2400" strike="noStrike" u="none">
              <a:solidFill>
                <a:srgbClr val="000000"/>
              </a:solidFill>
              <a:uFillTx/>
              <a:latin typeface="Arial"/>
            </a:endParaRPr>
          </a:p>
          <a:p>
            <a:pPr marL="609480" indent="-457200" defTabSz="914400">
              <a:lnSpc>
                <a:spcPct val="100000"/>
              </a:lnSpc>
              <a:buClr>
                <a:srgbClr val="595959"/>
              </a:buClr>
              <a:buFont typeface="Wingdings" charset="2"/>
              <a:buChar char=""/>
            </a:pPr>
            <a:r>
              <a:rPr b="0" lang="en" sz="2400" strike="noStrike" u="none">
                <a:solidFill>
                  <a:srgbClr val="595959"/>
                </a:solidFill>
                <a:uFillTx/>
                <a:latin typeface="Calibri"/>
              </a:rPr>
              <a:t>To widen rapidity coverage</a:t>
            </a:r>
            <a:endParaRPr b="0" lang="en-US" sz="2400" strike="noStrike" u="none">
              <a:solidFill>
                <a:srgbClr val="000000"/>
              </a:solidFill>
              <a:uFillTx/>
              <a:latin typeface="Arial"/>
            </a:endParaRPr>
          </a:p>
          <a:p>
            <a:pPr marL="609480" indent="-457200" defTabSz="914400">
              <a:lnSpc>
                <a:spcPct val="100000"/>
              </a:lnSpc>
              <a:buClr>
                <a:srgbClr val="595959"/>
              </a:buClr>
              <a:buFont typeface="Wingdings" charset="2"/>
              <a:buChar char=""/>
            </a:pPr>
            <a:r>
              <a:rPr b="0" lang="en" sz="2400" strike="noStrike" u="none">
                <a:solidFill>
                  <a:srgbClr val="595959"/>
                </a:solidFill>
                <a:uFillTx/>
                <a:latin typeface="Calibri"/>
              </a:rPr>
              <a:t>To perform a cross-check in the future</a:t>
            </a:r>
            <a:endParaRPr b="0" lang="en-US"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title"/>
          </p:nvPr>
        </p:nvSpPr>
        <p:spPr>
          <a:xfrm>
            <a:off x="415440" y="-1620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Summary</a:t>
            </a:r>
            <a:endParaRPr b="0" lang="en-RU" sz="4400" strike="noStrike" u="none">
              <a:solidFill>
                <a:schemeClr val="dk1"/>
              </a:solidFill>
              <a:uFillTx/>
              <a:latin typeface="Calibri"/>
            </a:endParaRPr>
          </a:p>
        </p:txBody>
      </p:sp>
      <p:sp>
        <p:nvSpPr>
          <p:cNvPr id="421" name="PlaceHolder 2"/>
          <p:cNvSpPr>
            <a:spLocks noGrp="1"/>
          </p:cNvSpPr>
          <p:nvPr>
            <p:ph/>
          </p:nvPr>
        </p:nvSpPr>
        <p:spPr>
          <a:xfrm>
            <a:off x="262800" y="747360"/>
            <a:ext cx="11666160" cy="5607720"/>
          </a:xfrm>
          <a:prstGeom prst="rect">
            <a:avLst/>
          </a:prstGeom>
          <a:noFill/>
          <a:ln w="0">
            <a:noFill/>
          </a:ln>
        </p:spPr>
        <p:txBody>
          <a:bodyPr lIns="122040" rIns="122040" tIns="122040" bIns="122040" anchor="t">
            <a:noAutofit/>
          </a:bodyPr>
          <a:p>
            <a:pPr marL="609480" indent="-423360" defTabSz="914400">
              <a:lnSpc>
                <a:spcPct val="100000"/>
              </a:lnSpc>
              <a:buClr>
                <a:srgbClr val="000000"/>
              </a:buClr>
              <a:buFont typeface="Arial"/>
              <a:buChar char="●"/>
            </a:pPr>
            <a:r>
              <a:rPr b="1" lang="en" sz="1600" strike="noStrike" u="none">
                <a:solidFill>
                  <a:schemeClr val="dk1"/>
                </a:solidFill>
                <a:uFillTx/>
                <a:latin typeface="Calibri"/>
              </a:rPr>
              <a:t>Strong energy dependence of v</a:t>
            </a:r>
            <a:r>
              <a:rPr b="1" lang="en" sz="1600" strike="noStrike" u="none" baseline="-25000">
                <a:solidFill>
                  <a:schemeClr val="dk1"/>
                </a:solidFill>
                <a:uFillTx/>
                <a:latin typeface="Calibri"/>
              </a:rPr>
              <a:t>n</a:t>
            </a:r>
            <a:r>
              <a:rPr b="1" lang="en" sz="1600" strike="noStrike" u="none">
                <a:solidFill>
                  <a:schemeClr val="dk1"/>
                </a:solidFill>
                <a:uFillTx/>
                <a:latin typeface="Calibri"/>
              </a:rPr>
              <a:t> at Nuclotron-NICA energy range</a:t>
            </a:r>
            <a:endParaRPr b="0" lang="en-RU" sz="1600" strike="noStrike" u="none">
              <a:solidFill>
                <a:schemeClr val="dk1"/>
              </a:solidFill>
              <a:uFillTx/>
              <a:latin typeface="Calibri"/>
            </a:endParaRPr>
          </a:p>
          <a:p>
            <a:pPr lvl="1" marL="1219320" indent="-423360" defTabSz="914400">
              <a:lnSpc>
                <a:spcPct val="100000"/>
              </a:lnSpc>
              <a:buClr>
                <a:srgbClr val="000000"/>
              </a:buClr>
              <a:buFont typeface="Arial"/>
              <a:buChar char="○"/>
            </a:pPr>
            <a:r>
              <a:rPr b="0" lang="en" sz="1800" strike="noStrike" u="none">
                <a:solidFill>
                  <a:schemeClr val="dk1"/>
                </a:solidFill>
                <a:uFillTx/>
                <a:latin typeface="Calibri"/>
              </a:rPr>
              <a:t>Big passing times → spectators influences flow formation</a:t>
            </a:r>
            <a:endParaRPr b="0" lang="en-RU" sz="1800" strike="noStrike" u="none">
              <a:solidFill>
                <a:schemeClr val="dk1"/>
              </a:solidFill>
              <a:uFillTx/>
              <a:latin typeface="Calibri"/>
            </a:endParaRPr>
          </a:p>
          <a:p>
            <a:pPr lvl="1" marL="1219320" indent="-423360" defTabSz="914400">
              <a:lnSpc>
                <a:spcPct val="100000"/>
              </a:lnSpc>
              <a:buClr>
                <a:srgbClr val="000000"/>
              </a:buClr>
              <a:buFont typeface="Arial"/>
              <a:buChar char="○"/>
            </a:pPr>
            <a:r>
              <a:rPr b="1" lang="en" sz="1800" strike="noStrike" u="none">
                <a:solidFill>
                  <a:schemeClr val="dk1"/>
                </a:solidFill>
                <a:uFillTx/>
                <a:latin typeface="Calibri"/>
              </a:rPr>
              <a:t>v</a:t>
            </a:r>
            <a:r>
              <a:rPr b="1" lang="en" sz="1800" strike="noStrike" u="none" baseline="-25000">
                <a:solidFill>
                  <a:schemeClr val="dk1"/>
                </a:solidFill>
                <a:uFillTx/>
                <a:latin typeface="Calibri"/>
              </a:rPr>
              <a:t>n</a:t>
            </a:r>
            <a:r>
              <a:rPr b="1" lang="en" sz="1800" strike="noStrike" u="none">
                <a:solidFill>
                  <a:schemeClr val="dk1"/>
                </a:solidFill>
                <a:uFillTx/>
                <a:latin typeface="Calibri"/>
              </a:rPr>
              <a:t> at </a:t>
            </a:r>
            <a:r>
              <a:rPr b="1" lang="en-GB" sz="1800" strike="noStrike" u="none">
                <a:solidFill>
                  <a:schemeClr val="dk1"/>
                </a:solidFill>
                <a:uFillTx/>
                <a:latin typeface="Calibri"/>
              </a:rPr>
              <a:t>√s</a:t>
            </a:r>
            <a:r>
              <a:rPr b="1" lang="en-GB" sz="1800" strike="noStrike" u="none" baseline="-25000">
                <a:solidFill>
                  <a:schemeClr val="dk1"/>
                </a:solidFill>
                <a:uFillTx/>
                <a:latin typeface="Calibri"/>
              </a:rPr>
              <a:t>NN</a:t>
            </a:r>
            <a:r>
              <a:rPr b="1" lang="en-GB" sz="1800" strike="noStrike" u="none">
                <a:solidFill>
                  <a:schemeClr val="dk1"/>
                </a:solidFill>
                <a:uFillTx/>
                <a:latin typeface="Calibri"/>
              </a:rPr>
              <a:t>&gt;7.7 GeV: </a:t>
            </a:r>
            <a:r>
              <a:rPr b="0" lang="en-GB" sz="1800" strike="noStrike" u="none">
                <a:solidFill>
                  <a:schemeClr val="dk1"/>
                </a:solidFill>
                <a:uFillTx/>
                <a:latin typeface="Calibri"/>
              </a:rPr>
              <a:t>models with QGP</a:t>
            </a:r>
            <a:endParaRPr b="0" lang="en-RU" sz="1800" strike="noStrike" u="none">
              <a:solidFill>
                <a:schemeClr val="dk1"/>
              </a:solidFill>
              <a:uFillTx/>
              <a:latin typeface="Calibri"/>
            </a:endParaRPr>
          </a:p>
          <a:p>
            <a:pPr lvl="1" marL="1219320" indent="-423360" defTabSz="914400">
              <a:lnSpc>
                <a:spcPct val="100000"/>
              </a:lnSpc>
              <a:buClr>
                <a:srgbClr val="000000"/>
              </a:buClr>
              <a:buFont typeface="Arial"/>
              <a:buChar char="○"/>
            </a:pPr>
            <a:r>
              <a:rPr b="1" lang="en" sz="1800" strike="noStrike" u="none">
                <a:solidFill>
                  <a:schemeClr val="dk1"/>
                </a:solidFill>
                <a:uFillTx/>
                <a:latin typeface="Calibri"/>
              </a:rPr>
              <a:t>v</a:t>
            </a:r>
            <a:r>
              <a:rPr b="1" lang="en" sz="1800" strike="noStrike" u="none" baseline="-25000">
                <a:solidFill>
                  <a:schemeClr val="dk1"/>
                </a:solidFill>
                <a:uFillTx/>
                <a:latin typeface="Calibri"/>
              </a:rPr>
              <a:t>n</a:t>
            </a:r>
            <a:r>
              <a:rPr b="1" lang="en" sz="1800" strike="noStrike" u="none">
                <a:solidFill>
                  <a:schemeClr val="dk1"/>
                </a:solidFill>
                <a:uFillTx/>
                <a:latin typeface="Calibri"/>
              </a:rPr>
              <a:t> at </a:t>
            </a:r>
            <a:r>
              <a:rPr b="1" lang="en-GB" sz="1800" strike="noStrike" u="none">
                <a:solidFill>
                  <a:schemeClr val="dk1"/>
                </a:solidFill>
                <a:uFillTx/>
                <a:latin typeface="Calibri"/>
              </a:rPr>
              <a:t>√s</a:t>
            </a:r>
            <a:r>
              <a:rPr b="1" lang="en-GB" sz="1800" strike="noStrike" u="none" baseline="-25000">
                <a:solidFill>
                  <a:schemeClr val="dk1"/>
                </a:solidFill>
                <a:uFillTx/>
                <a:latin typeface="Calibri"/>
              </a:rPr>
              <a:t>NN</a:t>
            </a:r>
            <a:r>
              <a:rPr b="1" lang="en-GB" sz="1800" strike="noStrike" u="none">
                <a:solidFill>
                  <a:schemeClr val="dk1"/>
                </a:solidFill>
                <a:uFillTx/>
                <a:latin typeface="Calibri"/>
              </a:rPr>
              <a:t>&lt;7.7 GeV:</a:t>
            </a:r>
            <a:r>
              <a:rPr b="0" lang="en-GB" sz="1800" strike="noStrike" u="none">
                <a:solidFill>
                  <a:schemeClr val="dk1"/>
                </a:solidFill>
                <a:uFillTx/>
                <a:latin typeface="Calibri"/>
              </a:rPr>
              <a:t> models without QGP (cascade or mean-field models)</a:t>
            </a:r>
            <a:endParaRPr b="0" lang="en-RU" sz="1800" strike="noStrike" u="none">
              <a:solidFill>
                <a:schemeClr val="dk1"/>
              </a:solidFill>
              <a:uFillTx/>
              <a:latin typeface="Calibri"/>
            </a:endParaRPr>
          </a:p>
          <a:p>
            <a:pPr marL="609480" indent="-423360" defTabSz="914400">
              <a:lnSpc>
                <a:spcPct val="100000"/>
              </a:lnSpc>
              <a:buClr>
                <a:srgbClr val="000000"/>
              </a:buClr>
              <a:buFont typeface="Arial"/>
              <a:buChar char="●"/>
            </a:pPr>
            <a:r>
              <a:rPr b="1" lang="en" sz="1600" strike="noStrike" u="none">
                <a:solidFill>
                  <a:schemeClr val="dk1"/>
                </a:solidFill>
                <a:uFillTx/>
                <a:latin typeface="Calibri"/>
              </a:rPr>
              <a:t>Performance study for the anisotropic flow measurements was shown for the MPD-FXT using realistic procedures for centrality determination, primary track selection and PID:</a:t>
            </a:r>
            <a:endParaRPr b="0" lang="en-RU" sz="1600" strike="noStrike" u="none">
              <a:solidFill>
                <a:schemeClr val="dk1"/>
              </a:solidFill>
              <a:uFillTx/>
              <a:latin typeface="Calibri"/>
            </a:endParaRPr>
          </a:p>
          <a:p>
            <a:pPr lvl="1" marL="1219320" indent="-423360" defTabSz="914400">
              <a:lnSpc>
                <a:spcPct val="100000"/>
              </a:lnSpc>
              <a:buClr>
                <a:srgbClr val="000000"/>
              </a:buClr>
              <a:buFont typeface="Arial"/>
              <a:buChar char="○"/>
            </a:pPr>
            <a:r>
              <a:rPr b="0" lang="en" sz="1800" strike="noStrike" u="none">
                <a:solidFill>
                  <a:schemeClr val="dk1"/>
                </a:solidFill>
                <a:uFillTx/>
                <a:latin typeface="Calibri"/>
              </a:rPr>
              <a:t>Multiplicity-based centrality determination using Г-fit shows good agreement between fit and data</a:t>
            </a:r>
            <a:endParaRPr b="0" lang="en-RU" sz="1800" strike="noStrike" u="none">
              <a:solidFill>
                <a:schemeClr val="dk1"/>
              </a:solidFill>
              <a:uFillTx/>
              <a:latin typeface="Calibri"/>
            </a:endParaRPr>
          </a:p>
          <a:p>
            <a:pPr lvl="1" marL="1219320" indent="-423360" defTabSz="914400">
              <a:lnSpc>
                <a:spcPct val="100000"/>
              </a:lnSpc>
              <a:buClr>
                <a:srgbClr val="000000"/>
              </a:buClr>
              <a:buFont typeface="Arial"/>
              <a:buChar char="○"/>
            </a:pPr>
            <a:r>
              <a:rPr b="0" lang="en" sz="1800" strike="noStrike" u="none">
                <a:solidFill>
                  <a:schemeClr val="dk1"/>
                </a:solidFill>
                <a:uFillTx/>
                <a:latin typeface="Calibri"/>
              </a:rPr>
              <a:t>Overall good agreement between the estimated fit and impact parameter with the corresponding values taken directly from the model</a:t>
            </a:r>
            <a:endParaRPr b="0" lang="en-RU" sz="1800" strike="noStrike" u="none">
              <a:solidFill>
                <a:schemeClr val="dk1"/>
              </a:solidFill>
              <a:uFillTx/>
              <a:latin typeface="Calibri"/>
            </a:endParaRPr>
          </a:p>
          <a:p>
            <a:pPr lvl="1" marL="1219320" indent="-423360" defTabSz="914400">
              <a:lnSpc>
                <a:spcPct val="100000"/>
              </a:lnSpc>
              <a:buClr>
                <a:srgbClr val="000000"/>
              </a:buClr>
              <a:buFont typeface="Arial"/>
              <a:buChar char="○"/>
            </a:pPr>
            <a:r>
              <a:rPr b="0" lang="en-GB" sz="1800" strike="noStrike" u="none">
                <a:solidFill>
                  <a:schemeClr val="dk1"/>
                </a:solidFill>
                <a:uFillTx/>
                <a:latin typeface="Calibri"/>
              </a:rPr>
              <a:t>Basic PID was performed using dE/dx from TPC and m</a:t>
            </a:r>
            <a:r>
              <a:rPr b="0" lang="en-GB" sz="1800" strike="noStrike" u="none" baseline="30000">
                <a:solidFill>
                  <a:schemeClr val="dk1"/>
                </a:solidFill>
                <a:uFillTx/>
                <a:latin typeface="Calibri"/>
              </a:rPr>
              <a:t>2</a:t>
            </a:r>
            <a:r>
              <a:rPr b="0" lang="en-GB" sz="1800" strike="noStrike" u="none">
                <a:solidFill>
                  <a:schemeClr val="dk1"/>
                </a:solidFill>
                <a:uFillTx/>
                <a:latin typeface="Calibri"/>
              </a:rPr>
              <a:t> from TOF</a:t>
            </a:r>
            <a:endParaRPr b="0" lang="en-RU" sz="1800" strike="noStrike" u="none">
              <a:solidFill>
                <a:schemeClr val="dk1"/>
              </a:solidFill>
              <a:uFillTx/>
              <a:latin typeface="Calibri"/>
            </a:endParaRPr>
          </a:p>
          <a:p>
            <a:pPr marL="609480" indent="-440280" defTabSz="914400">
              <a:lnSpc>
                <a:spcPct val="100000"/>
              </a:lnSpc>
              <a:spcBef>
                <a:spcPts val="1332"/>
              </a:spcBef>
              <a:buClr>
                <a:srgbClr val="000000"/>
              </a:buClr>
              <a:buFont typeface="Arial"/>
              <a:buChar char="●"/>
            </a:pPr>
            <a:r>
              <a:rPr b="1" lang="en-GB" sz="1600" strike="noStrike" u="none">
                <a:solidFill>
                  <a:schemeClr val="dk1"/>
                </a:solidFill>
                <a:uFillTx/>
                <a:latin typeface="Calibri"/>
              </a:rPr>
              <a:t>Directed and elliptic flow of protons and pions were measured for </a:t>
            </a:r>
            <a:r>
              <a:rPr b="1" lang="en-GB" sz="1400" strike="noStrike" u="none">
                <a:solidFill>
                  <a:schemeClr val="dk1"/>
                </a:solidFill>
                <a:uFillTx/>
                <a:latin typeface="Calibri"/>
              </a:rPr>
              <a:t>√s</a:t>
            </a:r>
            <a:r>
              <a:rPr b="1" lang="en-GB" sz="1400" strike="noStrike" u="none" baseline="-25000">
                <a:solidFill>
                  <a:schemeClr val="dk1"/>
                </a:solidFill>
                <a:uFillTx/>
                <a:latin typeface="Calibri"/>
              </a:rPr>
              <a:t>NN</a:t>
            </a:r>
            <a:r>
              <a:rPr b="1" lang="en-GB" sz="1400" strike="noStrike" u="none">
                <a:solidFill>
                  <a:schemeClr val="dk1"/>
                </a:solidFill>
                <a:uFillTx/>
                <a:latin typeface="Calibri"/>
              </a:rPr>
              <a:t> = 2.5, 3, 3.5 GeV:</a:t>
            </a:r>
            <a:endParaRPr b="0" lang="en-RU" sz="1400" strike="noStrike" u="none">
              <a:solidFill>
                <a:schemeClr val="dk1"/>
              </a:solidFill>
              <a:uFillTx/>
              <a:latin typeface="Calibri"/>
            </a:endParaRPr>
          </a:p>
          <a:p>
            <a:pPr lvl="1" marL="1219320" indent="-423360" defTabSz="914400">
              <a:lnSpc>
                <a:spcPct val="100000"/>
              </a:lnSpc>
              <a:buClr>
                <a:srgbClr val="000000"/>
              </a:buClr>
              <a:buFont typeface="Arial"/>
              <a:buChar char="○"/>
            </a:pPr>
            <a:r>
              <a:rPr b="0" lang="en" sz="1800" strike="noStrike" u="none">
                <a:solidFill>
                  <a:schemeClr val="dk1"/>
                </a:solidFill>
                <a:uFillTx/>
                <a:latin typeface="Calibri"/>
              </a:rPr>
              <a:t>Good agreement between reconstructed and model data within corresponding acceptance windows for all particle species</a:t>
            </a:r>
            <a:endParaRPr b="0" lang="en-RU" sz="1800" strike="noStrike" u="none">
              <a:solidFill>
                <a:schemeClr val="dk1"/>
              </a:solidFill>
              <a:uFillTx/>
              <a:latin typeface="Calibri"/>
            </a:endParaRPr>
          </a:p>
          <a:p>
            <a:pPr marL="609480" indent="-423360" defTabSz="914400">
              <a:lnSpc>
                <a:spcPct val="100000"/>
              </a:lnSpc>
              <a:spcBef>
                <a:spcPts val="1332"/>
              </a:spcBef>
              <a:buClr>
                <a:srgbClr val="000000"/>
              </a:buClr>
              <a:buFont typeface="Arial"/>
              <a:buChar char="●"/>
            </a:pPr>
            <a:r>
              <a:rPr b="1" lang="en" sz="1600" strike="noStrike" u="none">
                <a:solidFill>
                  <a:schemeClr val="dk1"/>
                </a:solidFill>
                <a:uFillTx/>
                <a:latin typeface="Calibri"/>
              </a:rPr>
              <a:t>Both MPD-FXT and BM@N can complement each other in terms of v</a:t>
            </a:r>
            <a:r>
              <a:rPr b="1" lang="en" sz="1600" strike="noStrike" u="none" baseline="-25000">
                <a:solidFill>
                  <a:schemeClr val="dk1"/>
                </a:solidFill>
                <a:uFillTx/>
                <a:latin typeface="Calibri"/>
              </a:rPr>
              <a:t>n</a:t>
            </a:r>
            <a:r>
              <a:rPr b="1" lang="en" sz="1600" strike="noStrike" u="none">
                <a:solidFill>
                  <a:schemeClr val="dk1"/>
                </a:solidFill>
                <a:uFillTx/>
                <a:latin typeface="Calibri"/>
              </a:rPr>
              <a:t>:</a:t>
            </a:r>
            <a:endParaRPr b="0" lang="en-RU" sz="1600" strike="noStrike" u="none">
              <a:solidFill>
                <a:schemeClr val="dk1"/>
              </a:solidFill>
              <a:uFillTx/>
              <a:latin typeface="Calibri"/>
            </a:endParaRPr>
          </a:p>
          <a:p>
            <a:pPr lvl="1" marL="1219320" indent="-414720" defTabSz="914400">
              <a:lnSpc>
                <a:spcPct val="100000"/>
              </a:lnSpc>
              <a:buClr>
                <a:srgbClr val="000000"/>
              </a:buClr>
              <a:buFont typeface="Arial"/>
              <a:buChar char="○"/>
            </a:pPr>
            <a:r>
              <a:rPr b="0" lang="en" sz="1800" strike="noStrike" u="none">
                <a:solidFill>
                  <a:schemeClr val="dk1"/>
                </a:solidFill>
                <a:uFillTx/>
                <a:latin typeface="Calibri"/>
              </a:rPr>
              <a:t>Cross-checks can be performed to test the implemented flow measurement techniques</a:t>
            </a:r>
            <a:endParaRPr b="0" lang="en-RU" sz="1800" strike="noStrike" u="none">
              <a:solidFill>
                <a:schemeClr val="dk1"/>
              </a:solidFill>
              <a:uFillTx/>
              <a:latin typeface="Calibri"/>
            </a:endParaRPr>
          </a:p>
          <a:p>
            <a:pPr lvl="1" marL="1219320" indent="-414720" defTabSz="914400">
              <a:lnSpc>
                <a:spcPct val="100000"/>
              </a:lnSpc>
              <a:buClr>
                <a:srgbClr val="000000"/>
              </a:buClr>
              <a:buFont typeface="Arial"/>
              <a:buChar char="○"/>
            </a:pPr>
            <a:r>
              <a:rPr b="0" lang="en" sz="1800" strike="noStrike" u="none">
                <a:solidFill>
                  <a:schemeClr val="dk1"/>
                </a:solidFill>
                <a:uFillTx/>
                <a:latin typeface="Calibri"/>
              </a:rPr>
              <a:t>Using results from both experiments can widen the rapidity coverage - </a:t>
            </a:r>
            <a:r>
              <a:rPr b="1" lang="en" sz="1800" strike="noStrike" u="none">
                <a:solidFill>
                  <a:schemeClr val="dk1"/>
                </a:solidFill>
                <a:uFillTx/>
                <a:latin typeface="Calibri"/>
              </a:rPr>
              <a:t>no single fixed target experiment can achieve that!</a:t>
            </a:r>
            <a:endParaRPr b="0" lang="en-RU" sz="1800" strike="noStrike" u="none">
              <a:solidFill>
                <a:schemeClr val="dk1"/>
              </a:solidFill>
              <a:uFillTx/>
              <a:latin typeface="Calibri"/>
            </a:endParaRPr>
          </a:p>
          <a:p>
            <a:pPr indent="0" defTabSz="914400">
              <a:lnSpc>
                <a:spcPct val="100000"/>
              </a:lnSpc>
              <a:spcBef>
                <a:spcPts val="601"/>
              </a:spcBef>
              <a:spcAft>
                <a:spcPts val="1332"/>
              </a:spcAft>
              <a:buNone/>
              <a:tabLst>
                <a:tab algn="l" pos="0"/>
              </a:tabLst>
            </a:pPr>
            <a:r>
              <a:rPr b="1" lang="en" sz="1600" strike="noStrike" u="none">
                <a:solidFill>
                  <a:schemeClr val="dk1"/>
                </a:solidFill>
                <a:uFillTx/>
                <a:latin typeface="Calibri"/>
              </a:rPr>
              <a:t>New data from the BM@N and MPD (MPD-FXT) is required to address existing discrepancies in the experimental data and provide further constraints for the EoS in the models</a:t>
            </a:r>
            <a:endParaRPr b="0" lang="en-RU" sz="1600" strike="noStrike" u="none">
              <a:solidFill>
                <a:schemeClr val="dk1"/>
              </a:solidFill>
              <a:uFillTx/>
              <a:latin typeface="Calibri"/>
            </a:endParaRPr>
          </a:p>
        </p:txBody>
      </p:sp>
      <p:sp>
        <p:nvSpPr>
          <p:cNvPr id="422"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423"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424" name="PlaceHolder 3"/>
          <p:cNvSpPr>
            <a:spLocks noGrp="1"/>
          </p:cNvSpPr>
          <p:nvPr>
            <p:ph type="sldNum" idx="85"/>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F7362A71-97AA-43F6-B005-2F3A0C9C8076}"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title"/>
          </p:nvPr>
        </p:nvSpPr>
        <p:spPr>
          <a:xfrm>
            <a:off x="415440" y="59328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Backup</a:t>
            </a:r>
            <a:endParaRPr b="0" lang="en-RU" sz="4400" strike="noStrike" u="none">
              <a:solidFill>
                <a:schemeClr val="dk1"/>
              </a:solidFill>
              <a:uFillTx/>
              <a:latin typeface="Calibri"/>
            </a:endParaRPr>
          </a:p>
        </p:txBody>
      </p:sp>
      <p:sp>
        <p:nvSpPr>
          <p:cNvPr id="426" name="PlaceHolder 2"/>
          <p:cNvSpPr>
            <a:spLocks noGrp="1"/>
          </p:cNvSpPr>
          <p:nvPr>
            <p:ph type="sldNum" idx="86"/>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6FF052BF-A319-4AAB-93E2-F07EF1BEAED4}"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p:nvPr>
        </p:nvSpPr>
        <p:spPr>
          <a:xfrm>
            <a:off x="294120" y="938160"/>
            <a:ext cx="7612200" cy="5001480"/>
          </a:xfrm>
          <a:prstGeom prst="rect">
            <a:avLst/>
          </a:prstGeom>
          <a:blipFill rotWithShape="0">
            <a:blip r:embed="rId1"/>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sp>
        <p:nvSpPr>
          <p:cNvPr id="428" name="PlaceHolder 2"/>
          <p:cNvSpPr>
            <a:spLocks noGrp="1"/>
          </p:cNvSpPr>
          <p:nvPr>
            <p:ph type="dt" idx="8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2</a:t>
            </a:r>
            <a:r>
              <a:rPr b="0" lang="en-US" sz="1200" strike="noStrike" u="none">
                <a:solidFill>
                  <a:schemeClr val="dk1">
                    <a:tint val="75000"/>
                  </a:schemeClr>
                </a:solidFill>
                <a:uFillTx/>
                <a:latin typeface="Calibri"/>
              </a:rPr>
              <a:t>4</a:t>
            </a:r>
            <a:r>
              <a:rPr b="0" lang="ru-RU" sz="1200" strike="noStrike" u="none">
                <a:solidFill>
                  <a:schemeClr val="dk1">
                    <a:tint val="75000"/>
                  </a:schemeClr>
                </a:solidFill>
                <a:uFillTx/>
                <a:latin typeface="Calibri"/>
              </a:rPr>
              <a:t>.0</a:t>
            </a:r>
            <a:r>
              <a:rPr b="0" lang="en-US" sz="1200" strike="noStrike" u="none">
                <a:solidFill>
                  <a:schemeClr val="dk1">
                    <a:tint val="75000"/>
                  </a:schemeClr>
                </a:solidFill>
                <a:uFillTx/>
                <a:latin typeface="Calibri"/>
              </a:rPr>
              <a:t>7</a:t>
            </a:r>
            <a:r>
              <a:rPr b="0" lang="ru-RU" sz="1200" strike="noStrike" u="none">
                <a:solidFill>
                  <a:schemeClr val="dk1">
                    <a:tint val="75000"/>
                  </a:schemeClr>
                </a:solidFill>
                <a:uFillTx/>
                <a:latin typeface="Calibri"/>
              </a:rPr>
              <a:t>.2022</a:t>
            </a:r>
            <a:endParaRPr b="0" lang="en-US" sz="1200" strike="noStrike" u="none">
              <a:solidFill>
                <a:srgbClr val="000000"/>
              </a:solidFill>
              <a:uFillTx/>
              <a:latin typeface="Times New Roman"/>
            </a:endParaRPr>
          </a:p>
        </p:txBody>
      </p:sp>
      <p:sp>
        <p:nvSpPr>
          <p:cNvPr id="429" name="Rectangle 6"/>
          <p:cNvSpPr/>
          <p:nvPr/>
        </p:nvSpPr>
        <p:spPr>
          <a:xfrm>
            <a:off x="-380520" y="5859000"/>
            <a:ext cx="4941360" cy="5770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600" strike="noStrike" u="none">
                <a:solidFill>
                  <a:schemeClr val="dk1"/>
                </a:solidFill>
                <a:uFillTx/>
                <a:latin typeface="GeorgiaPro"/>
              </a:rPr>
              <a:t>Z.W. Lin, C. M. Ko, B.A. Li, B. Zhang and S. Pal: </a:t>
            </a:r>
            <a:endParaRPr b="0" lang="en-US" sz="1600" strike="noStrike" u="none">
              <a:solidFill>
                <a:srgbClr val="000000"/>
              </a:solidFill>
              <a:uFillTx/>
              <a:latin typeface="Arial"/>
            </a:endParaRPr>
          </a:p>
          <a:p>
            <a:pPr defTabSz="914400">
              <a:lnSpc>
                <a:spcPct val="100000"/>
              </a:lnSpc>
            </a:pPr>
            <a:r>
              <a:rPr b="0" lang="en-GB" sz="1600" strike="noStrike" u="none">
                <a:solidFill>
                  <a:schemeClr val="dk1"/>
                </a:solidFill>
                <a:uFillTx/>
                <a:latin typeface="Calibri"/>
              </a:rPr>
              <a:t>Physical Review C 72, 064901 (2005). </a:t>
            </a:r>
            <a:endParaRPr b="0" lang="en-US" sz="1600" strike="noStrike" u="none">
              <a:solidFill>
                <a:srgbClr val="000000"/>
              </a:solidFill>
              <a:uFillTx/>
              <a:latin typeface="Arial"/>
            </a:endParaRPr>
          </a:p>
        </p:txBody>
      </p:sp>
      <p:pic>
        <p:nvPicPr>
          <p:cNvPr id="430" name="Рисунок 11" descr=""/>
          <p:cNvPicPr/>
          <p:nvPr/>
        </p:nvPicPr>
        <p:blipFill>
          <a:blip r:embed="rId2"/>
          <a:stretch/>
        </p:blipFill>
        <p:spPr>
          <a:xfrm>
            <a:off x="8370000" y="741600"/>
            <a:ext cx="3446640" cy="2826720"/>
          </a:xfrm>
          <a:prstGeom prst="rect">
            <a:avLst/>
          </a:prstGeom>
          <a:ln w="0">
            <a:noFill/>
          </a:ln>
        </p:spPr>
      </p:pic>
      <p:pic>
        <p:nvPicPr>
          <p:cNvPr id="431" name="Рисунок 2" descr=""/>
          <p:cNvPicPr/>
          <p:nvPr/>
        </p:nvPicPr>
        <p:blipFill>
          <a:blip r:embed="rId3"/>
          <a:stretch/>
        </p:blipFill>
        <p:spPr>
          <a:xfrm>
            <a:off x="8206560" y="3718080"/>
            <a:ext cx="3726000" cy="2612160"/>
          </a:xfrm>
          <a:prstGeom prst="rect">
            <a:avLst/>
          </a:prstGeom>
          <a:ln w="0">
            <a:noFill/>
          </a:ln>
        </p:spPr>
      </p:pic>
      <p:sp>
        <p:nvSpPr>
          <p:cNvPr id="432" name="PlaceHolder 3"/>
          <p:cNvSpPr>
            <a:spLocks noGrp="1"/>
          </p:cNvSpPr>
          <p:nvPr>
            <p:ph type="title"/>
          </p:nvPr>
        </p:nvSpPr>
        <p:spPr>
          <a:xfrm>
            <a:off x="838080" y="33480"/>
            <a:ext cx="10515240" cy="823320"/>
          </a:xfrm>
          <a:prstGeom prst="rect">
            <a:avLst/>
          </a:prstGeom>
          <a:noFill/>
          <a:ln w="0">
            <a:noFill/>
          </a:ln>
        </p:spPr>
        <p:txBody>
          <a:bodyPr lIns="91440" rIns="91440" tIns="45720" bIns="45720" anchor="ctr">
            <a:normAutofit fontScale="77500" lnSpcReduction="19999"/>
          </a:bodyPr>
          <a:p>
            <a:pPr indent="0" defTabSz="914400">
              <a:lnSpc>
                <a:spcPct val="90000"/>
              </a:lnSpc>
              <a:buNone/>
            </a:pPr>
            <a:r>
              <a:rPr b="0" lang="en-RU" sz="4400" strike="noStrike" u="none">
                <a:solidFill>
                  <a:schemeClr val="dk1"/>
                </a:solidFill>
                <a:uFillTx/>
                <a:latin typeface="Calibri Light"/>
              </a:rPr>
              <a:t>Hybrid models for anisotropic flow at RHIC/LHC</a:t>
            </a:r>
            <a:endParaRPr b="0" lang="en-RU" sz="4400" strike="noStrike" u="none">
              <a:solidFill>
                <a:schemeClr val="dk1"/>
              </a:solidFill>
              <a:uFillTx/>
              <a:latin typeface="Calibri"/>
            </a:endParaRPr>
          </a:p>
        </p:txBody>
      </p:sp>
      <p:sp>
        <p:nvSpPr>
          <p:cNvPr id="5" name="PlaceHolder 4"/>
          <p:cNvSpPr>
            <a:spLocks noGrp="1"/>
          </p:cNvSpPr>
          <p:nvPr>
            <p:ph type="ftr" idx="13"/>
          </p:nvPr>
        </p:nvSpPr>
        <p:spPr/>
        <p:txBody>
          <a:bodyPr/>
          <a:p>
            <a:r>
              <a:t>XXXVI HEP&amp;FT</a:t>
            </a:r>
          </a:p>
        </p:txBody>
      </p:sp>
      <p:sp>
        <p:nvSpPr>
          <p:cNvPr id="6" name="PlaceHolder 5"/>
          <p:cNvSpPr>
            <a:spLocks noGrp="1"/>
          </p:cNvSpPr>
          <p:nvPr>
            <p:ph type="sldNum" idx="14"/>
          </p:nvPr>
        </p:nvSpPr>
        <p:spPr/>
        <p:txBody>
          <a:bodyPr/>
          <a:p>
            <a:fld id="{3AFAD387-552F-49E8-BD5B-AB2963766409}" type="slidenum">
              <a:t>28</a:t>
            </a:fld>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415440" y="0"/>
            <a:ext cx="11360520" cy="763200"/>
          </a:xfrm>
          <a:prstGeom prst="rect">
            <a:avLst/>
          </a:prstGeom>
          <a:noFill/>
          <a:ln w="0">
            <a:noFill/>
          </a:ln>
        </p:spPr>
        <p:txBody>
          <a:bodyPr lIns="122040" rIns="122040" tIns="122040" bIns="122040" anchor="t">
            <a:normAutofit fontScale="85000" lnSpcReduction="9999"/>
          </a:bodyPr>
          <a:p>
            <a:pPr indent="0" defTabSz="914400">
              <a:lnSpc>
                <a:spcPct val="90000"/>
              </a:lnSpc>
              <a:buNone/>
            </a:pPr>
            <a:r>
              <a:rPr b="0" lang="en" sz="4400" strike="noStrike" u="none">
                <a:solidFill>
                  <a:schemeClr val="dk1"/>
                </a:solidFill>
                <a:uFillTx/>
                <a:latin typeface="Calibri Light"/>
              </a:rPr>
              <a:t>Sensitivity of the collective flow to the EOS</a:t>
            </a:r>
            <a:endParaRPr b="0" lang="en-RU" sz="4400" strike="noStrike" u="none">
              <a:solidFill>
                <a:schemeClr val="dk1"/>
              </a:solidFill>
              <a:uFillTx/>
              <a:latin typeface="Calibri"/>
            </a:endParaRPr>
          </a:p>
        </p:txBody>
      </p:sp>
      <p:pic>
        <p:nvPicPr>
          <p:cNvPr id="434" name="Picture 2" descr=""/>
          <p:cNvPicPr/>
          <p:nvPr/>
        </p:nvPicPr>
        <p:blipFill>
          <a:blip r:embed="rId1"/>
          <a:srcRect l="0" t="0" r="0" b="50348"/>
          <a:stretch/>
        </p:blipFill>
        <p:spPr>
          <a:xfrm>
            <a:off x="132120" y="1122480"/>
            <a:ext cx="3291840" cy="3049920"/>
          </a:xfrm>
          <a:prstGeom prst="rect">
            <a:avLst/>
          </a:prstGeom>
          <a:ln w="0">
            <a:noFill/>
          </a:ln>
        </p:spPr>
      </p:pic>
      <p:sp>
        <p:nvSpPr>
          <p:cNvPr id="435" name="TextBox 5"/>
          <p:cNvSpPr/>
          <p:nvPr/>
        </p:nvSpPr>
        <p:spPr>
          <a:xfrm>
            <a:off x="201960" y="4256280"/>
            <a:ext cx="5278680" cy="1815480"/>
          </a:xfrm>
          <a:prstGeom prst="rect">
            <a:avLst/>
          </a:pr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grpSp>
        <p:nvGrpSpPr>
          <p:cNvPr id="436" name="Group 3"/>
          <p:cNvGrpSpPr/>
          <p:nvPr/>
        </p:nvGrpSpPr>
        <p:grpSpPr>
          <a:xfrm>
            <a:off x="6710760" y="594360"/>
            <a:ext cx="5414400" cy="4428360"/>
            <a:chOff x="6710760" y="594360"/>
            <a:chExt cx="5414400" cy="4428360"/>
          </a:xfrm>
        </p:grpSpPr>
        <p:pic>
          <p:nvPicPr>
            <p:cNvPr id="437" name="Picture 7" descr=""/>
            <p:cNvPicPr/>
            <p:nvPr/>
          </p:nvPicPr>
          <p:blipFill>
            <a:blip r:embed="rId3"/>
            <a:stretch/>
          </p:blipFill>
          <p:spPr>
            <a:xfrm>
              <a:off x="6710760" y="811440"/>
              <a:ext cx="4496760" cy="4211280"/>
            </a:xfrm>
            <a:prstGeom prst="rect">
              <a:avLst/>
            </a:prstGeom>
            <a:ln w="0">
              <a:noFill/>
            </a:ln>
          </p:spPr>
        </p:pic>
        <p:sp>
          <p:nvSpPr>
            <p:cNvPr id="438" name="Rectangle 8"/>
            <p:cNvSpPr/>
            <p:nvPr/>
          </p:nvSpPr>
          <p:spPr>
            <a:xfrm>
              <a:off x="9746280" y="3317760"/>
              <a:ext cx="1461600" cy="415080"/>
            </a:xfrm>
            <a:prstGeom prst="rect">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RU" sz="1800" strike="noStrike" u="none">
                <a:solidFill>
                  <a:schemeClr val="lt1"/>
                </a:solidFill>
                <a:highlight>
                  <a:srgbClr val="ff0000"/>
                </a:highlight>
                <a:uFillTx/>
                <a:latin typeface="Calibri"/>
              </a:endParaRPr>
            </a:p>
          </p:txBody>
        </p:sp>
        <p:sp>
          <p:nvSpPr>
            <p:cNvPr id="439" name="Rectangle 9"/>
            <p:cNvSpPr/>
            <p:nvPr/>
          </p:nvSpPr>
          <p:spPr>
            <a:xfrm>
              <a:off x="9746280" y="2926440"/>
              <a:ext cx="1461600" cy="380880"/>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RU" sz="1800" strike="noStrike" u="none">
                <a:solidFill>
                  <a:srgbClr val="c00000"/>
                </a:solidFill>
                <a:highlight>
                  <a:srgbClr val="ff0000"/>
                </a:highlight>
                <a:uFillTx/>
                <a:latin typeface="Calibri"/>
              </a:endParaRPr>
            </a:p>
          </p:txBody>
        </p:sp>
        <p:sp>
          <p:nvSpPr>
            <p:cNvPr id="440" name="TextBox 10"/>
            <p:cNvSpPr/>
            <p:nvPr/>
          </p:nvSpPr>
          <p:spPr>
            <a:xfrm>
              <a:off x="11068560" y="3288240"/>
              <a:ext cx="1056600" cy="638280"/>
            </a:xfrm>
            <a:prstGeom prst="rect">
              <a:avLst/>
            </a:prstGeom>
            <a:solidFill>
              <a:schemeClr val="bg1">
                <a:alpha val="56000"/>
              </a:schemeClr>
            </a:solidFill>
            <a:ln w="0">
              <a:noFill/>
            </a:ln>
          </p:spPr>
          <p:style>
            <a:lnRef idx="0"/>
            <a:fillRef idx="0"/>
            <a:effectRef idx="0"/>
            <a:fontRef idx="minor"/>
          </p:style>
          <p:txBody>
            <a:bodyPr wrap="none" lIns="90000" rIns="90000" tIns="45000" bIns="45000" anchor="t">
              <a:spAutoFit/>
            </a:bodyPr>
            <a:p>
              <a:pPr defTabSz="914400">
                <a:lnSpc>
                  <a:spcPct val="100000"/>
                </a:lnSpc>
              </a:pPr>
              <a:r>
                <a:rPr b="1" lang="en-RU" sz="1800" strike="noStrike" u="none">
                  <a:solidFill>
                    <a:srgbClr val="0070c0"/>
                  </a:solidFill>
                  <a:uFillTx/>
                  <a:latin typeface="Calibri"/>
                </a:rPr>
                <a:t>MPD-FXT</a:t>
              </a:r>
              <a:endParaRPr b="0" lang="en-US" sz="1800" strike="noStrike" u="none">
                <a:solidFill>
                  <a:srgbClr val="000000"/>
                </a:solidFill>
                <a:uFillTx/>
                <a:latin typeface="Arial"/>
              </a:endParaRPr>
            </a:p>
            <a:p>
              <a:pPr defTabSz="914400">
                <a:lnSpc>
                  <a:spcPct val="100000"/>
                </a:lnSpc>
              </a:pPr>
              <a:r>
                <a:rPr b="1" lang="en-RU" sz="1800" strike="noStrike" u="none">
                  <a:solidFill>
                    <a:srgbClr val="0070c0"/>
                  </a:solidFill>
                  <a:uFillTx/>
                  <a:latin typeface="Calibri"/>
                </a:rPr>
                <a:t>BM@N</a:t>
              </a:r>
              <a:endParaRPr b="0" lang="en-US" sz="1800" strike="noStrike" u="none">
                <a:solidFill>
                  <a:srgbClr val="000000"/>
                </a:solidFill>
                <a:uFillTx/>
                <a:latin typeface="Arial"/>
              </a:endParaRPr>
            </a:p>
          </p:txBody>
        </p:sp>
        <p:sp>
          <p:nvSpPr>
            <p:cNvPr id="441" name="TextBox 11"/>
            <p:cNvSpPr/>
            <p:nvPr/>
          </p:nvSpPr>
          <p:spPr>
            <a:xfrm>
              <a:off x="11125800" y="2975400"/>
              <a:ext cx="6451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1800" strike="noStrike" u="none">
                  <a:solidFill>
                    <a:srgbClr val="c00000"/>
                  </a:solidFill>
                  <a:uFillTx/>
                  <a:latin typeface="Calibri"/>
                </a:rPr>
                <a:t>MPD</a:t>
              </a:r>
              <a:endParaRPr b="0" lang="en-US" sz="1800" strike="noStrike" u="none">
                <a:solidFill>
                  <a:srgbClr val="000000"/>
                </a:solidFill>
                <a:uFillTx/>
                <a:latin typeface="Arial"/>
              </a:endParaRPr>
            </a:p>
          </p:txBody>
        </p:sp>
        <p:sp>
          <p:nvSpPr>
            <p:cNvPr id="442" name="TextBox 12"/>
            <p:cNvSpPr/>
            <p:nvPr/>
          </p:nvSpPr>
          <p:spPr>
            <a:xfrm>
              <a:off x="7323120" y="594360"/>
              <a:ext cx="449676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A. Sorensen et. al., Prog.Part.Nucl.Phys. 134 (2024) 104080</a:t>
              </a:r>
              <a:endParaRPr b="0" lang="en-US" sz="1400" strike="noStrike" u="none">
                <a:solidFill>
                  <a:srgbClr val="000000"/>
                </a:solidFill>
                <a:uFillTx/>
                <a:latin typeface="Arial"/>
              </a:endParaRPr>
            </a:p>
          </p:txBody>
        </p:sp>
      </p:grpSp>
      <p:pic>
        <p:nvPicPr>
          <p:cNvPr id="443" name="Picture 13" descr=""/>
          <p:cNvPicPr/>
          <p:nvPr/>
        </p:nvPicPr>
        <p:blipFill>
          <a:blip r:embed="rId4"/>
          <a:srcRect l="0" t="51340" r="0" b="0"/>
          <a:stretch/>
        </p:blipFill>
        <p:spPr>
          <a:xfrm>
            <a:off x="3424320" y="1158120"/>
            <a:ext cx="3291840" cy="2988720"/>
          </a:xfrm>
          <a:prstGeom prst="rect">
            <a:avLst/>
          </a:prstGeom>
          <a:ln w="0">
            <a:noFill/>
          </a:ln>
        </p:spPr>
      </p:pic>
      <p:sp>
        <p:nvSpPr>
          <p:cNvPr id="444" name="TextBox 1"/>
          <p:cNvSpPr/>
          <p:nvPr/>
        </p:nvSpPr>
        <p:spPr>
          <a:xfrm>
            <a:off x="-67680" y="962280"/>
            <a:ext cx="444492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A. Sorensen et. al., Prog.Part.Nucl.Phys. 134 (2024) 104080</a:t>
            </a:r>
            <a:endParaRPr b="0" lang="en-US" sz="1400" strike="noStrike" u="none">
              <a:solidFill>
                <a:srgbClr val="000000"/>
              </a:solidFill>
              <a:uFillTx/>
              <a:latin typeface="Arial"/>
            </a:endParaRPr>
          </a:p>
        </p:txBody>
      </p:sp>
      <p:sp>
        <p:nvSpPr>
          <p:cNvPr id="445" name="TextBox 15"/>
          <p:cNvSpPr/>
          <p:nvPr/>
        </p:nvSpPr>
        <p:spPr>
          <a:xfrm>
            <a:off x="5785200" y="5361480"/>
            <a:ext cx="6200640" cy="369000"/>
          </a:xfrm>
          <a:prstGeom prst="rect">
            <a:avLst/>
          </a:pr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446"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447"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448" name="PlaceHolder 2"/>
          <p:cNvSpPr>
            <a:spLocks noGrp="1"/>
          </p:cNvSpPr>
          <p:nvPr>
            <p:ph type="sldNum" idx="88"/>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F6483C65-C2D2-4B3A-AB54-B563FC4C72CE}"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sldNum" idx="42"/>
          </p:nvPr>
        </p:nvSpPr>
        <p:spPr>
          <a:xfrm>
            <a:off x="1785960" y="4952160"/>
            <a:ext cx="1904760" cy="45684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en-US" sz="1200" strike="noStrike" u="none">
                <a:solidFill>
                  <a:srgbClr val="000000"/>
                </a:solidFill>
                <a:uFillTx/>
                <a:latin typeface="Arial"/>
              </a:defRPr>
            </a:lvl1pPr>
          </a:lstStyle>
          <a:p>
            <a:pPr indent="0" algn="r" defTabSz="914400">
              <a:lnSpc>
                <a:spcPct val="100000"/>
              </a:lnSpc>
              <a:buNone/>
              <a:tabLst>
                <a:tab algn="l" pos="0"/>
              </a:tabLst>
            </a:pPr>
            <a:fld id="{234FFFBD-1F4A-48A6-A036-ACEF8887E5F2}" type="slidenum">
              <a:rPr b="0" lang="en-US" sz="1200" strike="noStrike" u="none">
                <a:solidFill>
                  <a:srgbClr val="000000"/>
                </a:solidFill>
                <a:uFillTx/>
                <a:latin typeface="Arial"/>
              </a:rPr>
              <a:t>1</a:t>
            </a:fld>
            <a:endParaRPr b="0" lang="en-US" sz="1200" strike="noStrike" u="none">
              <a:solidFill>
                <a:srgbClr val="000000"/>
              </a:solidFill>
              <a:uFillTx/>
              <a:latin typeface="Times New Roman"/>
            </a:endParaRPr>
          </a:p>
        </p:txBody>
      </p:sp>
      <p:pic>
        <p:nvPicPr>
          <p:cNvPr id="103" name="Grafik 10" descr=""/>
          <p:cNvPicPr/>
          <p:nvPr/>
        </p:nvPicPr>
        <p:blipFill>
          <a:blip r:embed="rId1"/>
          <a:srcRect l="1724" t="0" r="496" b="0"/>
          <a:stretch/>
        </p:blipFill>
        <p:spPr>
          <a:xfrm>
            <a:off x="131760" y="1730160"/>
            <a:ext cx="4041360" cy="4004640"/>
          </a:xfrm>
          <a:prstGeom prst="rect">
            <a:avLst/>
          </a:prstGeom>
          <a:ln w="0">
            <a:noFill/>
          </a:ln>
        </p:spPr>
      </p:pic>
      <p:sp>
        <p:nvSpPr>
          <p:cNvPr id="104" name="Textfeld 13"/>
          <p:cNvSpPr/>
          <p:nvPr/>
        </p:nvSpPr>
        <p:spPr>
          <a:xfrm>
            <a:off x="2719440" y="2665800"/>
            <a:ext cx="1419840" cy="29664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97000"/>
              </a:lnSpc>
              <a:tabLst>
                <a:tab algn="l" pos="0"/>
              </a:tabLst>
            </a:pPr>
            <a:r>
              <a:rPr b="0" lang="en-GB" sz="1400" strike="noStrike" u="none">
                <a:solidFill>
                  <a:srgbClr val="000000"/>
                </a:solidFill>
                <a:uFillTx/>
                <a:latin typeface="Arial"/>
                <a:ea typeface="Bitstream Vera Sans"/>
              </a:rPr>
              <a:t>Neutron matter </a:t>
            </a:r>
            <a:endParaRPr b="0" lang="en-US" sz="1400" strike="noStrike" u="none">
              <a:solidFill>
                <a:srgbClr val="000000"/>
              </a:solidFill>
              <a:uFillTx/>
              <a:latin typeface="Arial"/>
            </a:endParaRPr>
          </a:p>
        </p:txBody>
      </p:sp>
      <p:sp>
        <p:nvSpPr>
          <p:cNvPr id="105" name="Textfeld 14"/>
          <p:cNvSpPr/>
          <p:nvPr/>
        </p:nvSpPr>
        <p:spPr>
          <a:xfrm>
            <a:off x="2413080" y="4115880"/>
            <a:ext cx="1577880" cy="296640"/>
          </a:xfrm>
          <a:prstGeom prst="rect">
            <a:avLst/>
          </a:prstGeom>
          <a:solidFill>
            <a:srgbClr val="ffffff">
              <a:alpha val="40000"/>
            </a:srgbClr>
          </a:solidFill>
          <a:ln w="0">
            <a:noFill/>
          </a:ln>
        </p:spPr>
        <p:style>
          <a:lnRef idx="0"/>
          <a:fillRef idx="0"/>
          <a:effectRef idx="0"/>
          <a:fontRef idx="minor"/>
        </p:style>
        <p:txBody>
          <a:bodyPr wrap="none" lIns="90000" rIns="90000" tIns="45000" bIns="45000" anchor="t">
            <a:spAutoFit/>
          </a:bodyPr>
          <a:p>
            <a:pPr algn="ctr" defTabSz="914400">
              <a:lnSpc>
                <a:spcPct val="97000"/>
              </a:lnSpc>
              <a:tabLst>
                <a:tab algn="l" pos="0"/>
              </a:tabLst>
            </a:pPr>
            <a:r>
              <a:rPr b="0" lang="en-GB" sz="1400" strike="noStrike" u="none">
                <a:solidFill>
                  <a:srgbClr val="000000"/>
                </a:solidFill>
                <a:uFillTx/>
                <a:latin typeface="Arial"/>
                <a:ea typeface="Bitstream Vera Sans"/>
              </a:rPr>
              <a:t>Symmetric matter</a:t>
            </a:r>
            <a:endParaRPr b="0" lang="en-US" sz="1400" strike="noStrike" u="none">
              <a:solidFill>
                <a:srgbClr val="000000"/>
              </a:solidFill>
              <a:uFillTx/>
              <a:latin typeface="Arial"/>
            </a:endParaRPr>
          </a:p>
        </p:txBody>
      </p:sp>
      <p:cxnSp>
        <p:nvCxnSpPr>
          <p:cNvPr id="106" name="Gerade Verbindung mit Pfeil 15"/>
          <p:cNvCxnSpPr/>
          <p:nvPr/>
        </p:nvCxnSpPr>
        <p:spPr>
          <a:xfrm>
            <a:off x="2088720" y="3986280"/>
            <a:ext cx="15480" cy="907200"/>
          </a:xfrm>
          <a:prstGeom prst="straightConnector1">
            <a:avLst/>
          </a:prstGeom>
          <a:ln w="63500">
            <a:solidFill>
              <a:srgbClr val="00b050"/>
            </a:solidFill>
            <a:round/>
            <a:headEnd len="med" type="triangle" w="med"/>
            <a:tailEnd len="med" type="triangle" w="med"/>
          </a:ln>
        </p:spPr>
      </p:cxnSp>
      <p:sp>
        <p:nvSpPr>
          <p:cNvPr id="107" name="Textfeld 16"/>
          <p:cNvSpPr/>
          <p:nvPr/>
        </p:nvSpPr>
        <p:spPr>
          <a:xfrm>
            <a:off x="1407600" y="4165200"/>
            <a:ext cx="892080" cy="538200"/>
          </a:xfrm>
          <a:prstGeom prst="rect">
            <a:avLst/>
          </a:prstGeom>
          <a:noFill/>
          <a:ln w="0">
            <a:noFill/>
          </a:ln>
        </p:spPr>
        <p:style>
          <a:lnRef idx="0"/>
          <a:fillRef idx="0"/>
          <a:effectRef idx="0"/>
          <a:fontRef idx="minor"/>
        </p:style>
        <p:txBody>
          <a:bodyPr lIns="90000" rIns="90000" tIns="91440" bIns="91440" anchor="t">
            <a:spAutoFit/>
          </a:bodyPr>
          <a:p>
            <a:pPr defTabSz="914400">
              <a:lnSpc>
                <a:spcPct val="97000"/>
              </a:lnSpc>
              <a:tabLst>
                <a:tab algn="l" pos="0"/>
              </a:tabLst>
            </a:pPr>
            <a:r>
              <a:rPr b="0" lang="en-GB" sz="2000" strike="noStrike" u="none">
                <a:solidFill>
                  <a:srgbClr val="00b050"/>
                </a:solidFill>
                <a:uFillTx/>
                <a:latin typeface="Tahoma"/>
                <a:ea typeface="Tahoma"/>
              </a:rPr>
              <a:t>E</a:t>
            </a:r>
            <a:r>
              <a:rPr b="0" lang="en-GB" sz="2000" strike="noStrike" u="none" baseline="-33000">
                <a:solidFill>
                  <a:srgbClr val="00b050"/>
                </a:solidFill>
                <a:uFillTx/>
                <a:latin typeface="Tahoma"/>
                <a:ea typeface="Tahoma"/>
              </a:rPr>
              <a:t>sym</a:t>
            </a:r>
            <a:endParaRPr b="0" lang="en-US" sz="2000" strike="noStrike" u="none">
              <a:solidFill>
                <a:srgbClr val="000000"/>
              </a:solidFill>
              <a:uFillTx/>
              <a:latin typeface="Arial"/>
            </a:endParaRPr>
          </a:p>
        </p:txBody>
      </p:sp>
      <p:sp>
        <p:nvSpPr>
          <p:cNvPr id="108" name="Textfeld 19"/>
          <p:cNvSpPr/>
          <p:nvPr/>
        </p:nvSpPr>
        <p:spPr>
          <a:xfrm rot="16200000">
            <a:off x="-12600" y="3264840"/>
            <a:ext cx="630720" cy="3639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de-DE" sz="1800" strike="noStrike" u="none">
                <a:solidFill>
                  <a:srgbClr val="000000"/>
                </a:solidFill>
                <a:uFillTx/>
                <a:latin typeface="Tahoma"/>
                <a:ea typeface="Tahoma"/>
              </a:rPr>
              <a:t> </a:t>
            </a:r>
            <a:r>
              <a:rPr b="0" lang="de-DE" sz="1800" strike="noStrike" u="none">
                <a:solidFill>
                  <a:srgbClr val="000000"/>
                </a:solidFill>
                <a:uFillTx/>
                <a:latin typeface="Tahoma"/>
                <a:ea typeface="Tahoma"/>
              </a:rPr>
              <a:t>E/A</a:t>
            </a:r>
            <a:endParaRPr b="0" lang="en-US" sz="1800" strike="noStrike" u="none">
              <a:solidFill>
                <a:srgbClr val="000000"/>
              </a:solidFill>
              <a:uFillTx/>
              <a:latin typeface="Arial"/>
            </a:endParaRPr>
          </a:p>
        </p:txBody>
      </p:sp>
      <p:sp>
        <p:nvSpPr>
          <p:cNvPr id="109" name="Freihandform 12"/>
          <p:cNvSpPr/>
          <p:nvPr/>
        </p:nvSpPr>
        <p:spPr>
          <a:xfrm>
            <a:off x="236520" y="5722200"/>
            <a:ext cx="3771720" cy="306720"/>
          </a:xfrm>
          <a:custGeom>
            <a:avLst/>
            <a:gdLst>
              <a:gd name="textAreaLeft" fmla="*/ 0 w 3771720"/>
              <a:gd name="textAreaRight" fmla="*/ 3772080 w 3771720"/>
              <a:gd name="textAreaTop" fmla="*/ 0 h 306720"/>
              <a:gd name="textAreaBottom" fmla="*/ 307080 h 30672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gn="ctr" defTabSz="914400">
              <a:lnSpc>
                <a:spcPct val="100000"/>
              </a:lnSpc>
              <a:tabLst>
                <a:tab algn="l" pos="0"/>
              </a:tabLst>
            </a:pPr>
            <a:r>
              <a:rPr b="0" lang="en-US" sz="1400" strike="noStrike" u="none">
                <a:solidFill>
                  <a:schemeClr val="accent5">
                    <a:lumMod val="75000"/>
                  </a:schemeClr>
                </a:solidFill>
                <a:uFillTx/>
                <a:latin typeface="Arial"/>
                <a:ea typeface="Bitstream Vera Sans"/>
              </a:rPr>
              <a:t>Ch. Fuchs and H.H. Wolter, EPJA 30 (2006) 5</a:t>
            </a:r>
            <a:endParaRPr b="0" lang="en-US" sz="1400" strike="noStrike" u="none">
              <a:solidFill>
                <a:srgbClr val="000000"/>
              </a:solidFill>
              <a:uFillTx/>
              <a:latin typeface="Arial"/>
            </a:endParaRPr>
          </a:p>
        </p:txBody>
      </p:sp>
      <p:sp>
        <p:nvSpPr>
          <p:cNvPr id="110" name="Text Box 3"/>
          <p:cNvSpPr/>
          <p:nvPr/>
        </p:nvSpPr>
        <p:spPr>
          <a:xfrm>
            <a:off x="4949640" y="1345320"/>
            <a:ext cx="2247120" cy="515880"/>
          </a:xfrm>
          <a:prstGeom prst="rect">
            <a:avLst/>
          </a:prstGeom>
          <a:noFill/>
          <a:ln w="0">
            <a:noFill/>
          </a:ln>
        </p:spPr>
        <p:style>
          <a:lnRef idx="0"/>
          <a:fillRef idx="0"/>
          <a:effectRef idx="0"/>
          <a:fontRef idx="minor"/>
        </p:style>
        <p:txBody>
          <a:bodyPr lIns="90000" rIns="90000" tIns="45000" bIns="45000" anchor="ctr">
            <a:spAutoFit/>
          </a:bodyPr>
          <a:p>
            <a:pPr defTabSz="914400">
              <a:lnSpc>
                <a:spcPct val="100000"/>
              </a:lnSpc>
              <a:tabLst>
                <a:tab algn="l" pos="0"/>
              </a:tabLst>
            </a:pPr>
            <a:r>
              <a:rPr b="0" lang="en-GB" sz="2000" strike="noStrike" u="none">
                <a:solidFill>
                  <a:srgbClr val="0033cc"/>
                </a:solidFill>
                <a:uFillTx/>
                <a:latin typeface="Arial"/>
              </a:rPr>
              <a:t>Symmetric matter</a:t>
            </a:r>
            <a:endParaRPr b="0" lang="en-US" sz="2000" strike="noStrike" u="none">
              <a:solidFill>
                <a:srgbClr val="000000"/>
              </a:solidFill>
              <a:uFillTx/>
              <a:latin typeface="Arial"/>
            </a:endParaRPr>
          </a:p>
          <a:p>
            <a:pPr defTabSz="914400">
              <a:lnSpc>
                <a:spcPct val="100000"/>
              </a:lnSpc>
              <a:tabLst>
                <a:tab algn="l" pos="0"/>
              </a:tabLst>
            </a:pPr>
            <a:endParaRPr b="0" lang="en-US" sz="800" strike="noStrike" u="none">
              <a:solidFill>
                <a:srgbClr val="000000"/>
              </a:solidFill>
              <a:uFillTx/>
              <a:latin typeface="Arial"/>
            </a:endParaRPr>
          </a:p>
        </p:txBody>
      </p:sp>
      <p:sp>
        <p:nvSpPr>
          <p:cNvPr id="111" name="Rechteck 4"/>
          <p:cNvSpPr/>
          <p:nvPr/>
        </p:nvSpPr>
        <p:spPr>
          <a:xfrm>
            <a:off x="9462240" y="1342080"/>
            <a:ext cx="2175120" cy="3945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2000" strike="noStrike" u="none">
                <a:solidFill>
                  <a:srgbClr val="0033cc"/>
                </a:solidFill>
                <a:uFillTx/>
                <a:latin typeface="Arial"/>
              </a:rPr>
              <a:t>Symmetry energy</a:t>
            </a:r>
            <a:endParaRPr b="0" lang="en-US" sz="2000" strike="noStrike" u="none">
              <a:solidFill>
                <a:srgbClr val="000000"/>
              </a:solidFill>
              <a:uFillTx/>
              <a:latin typeface="Arial"/>
            </a:endParaRPr>
          </a:p>
        </p:txBody>
      </p:sp>
      <p:pic>
        <p:nvPicPr>
          <p:cNvPr id="112" name="Google Shape;129;p27" descr="{&quot;text&quot;:&quot;E_A(\\rho, \\delta) = E_A(\\rho, 0) + E_{sym}(\\rho)\\delta^2 + O(\\delta^4)&quot;,&quot;mathType&quot;:&quot;LaTEX&quot;,&quot;color&quot;:&quot;#000000&quot;,&quot;height&quot;:100}"/>
          <p:cNvPicPr/>
          <p:nvPr/>
        </p:nvPicPr>
        <p:blipFill>
          <a:blip r:embed="rId2"/>
          <a:stretch/>
        </p:blipFill>
        <p:spPr>
          <a:xfrm>
            <a:off x="5281920" y="644040"/>
            <a:ext cx="6247080" cy="402840"/>
          </a:xfrm>
          <a:prstGeom prst="rect">
            <a:avLst/>
          </a:prstGeom>
          <a:ln w="0">
            <a:noFill/>
          </a:ln>
        </p:spPr>
      </p:pic>
      <p:sp>
        <p:nvSpPr>
          <p:cNvPr id="113" name="Google Shape;122;p27"/>
          <p:cNvSpPr/>
          <p:nvPr/>
        </p:nvSpPr>
        <p:spPr>
          <a:xfrm>
            <a:off x="415440" y="-16200"/>
            <a:ext cx="11360520" cy="763200"/>
          </a:xfrm>
          <a:prstGeom prst="rect">
            <a:avLst/>
          </a:prstGeom>
          <a:noFill/>
          <a:ln w="0">
            <a:noFill/>
          </a:ln>
        </p:spPr>
        <p:style>
          <a:lnRef idx="0"/>
          <a:fillRef idx="0"/>
          <a:effectRef idx="0"/>
          <a:fontRef idx="minor"/>
        </p:style>
        <p:txBody>
          <a:bodyPr lIns="122040" rIns="122040" tIns="122040" bIns="122040" anchor="t">
            <a:normAutofit fontScale="92500" lnSpcReduction="9999"/>
          </a:bodyPr>
          <a:p>
            <a:pPr defTabSz="914400">
              <a:lnSpc>
                <a:spcPct val="90000"/>
              </a:lnSpc>
            </a:pPr>
            <a:r>
              <a:rPr b="0" lang="en-GB" sz="4400" strike="noStrike" u="none">
                <a:solidFill>
                  <a:schemeClr val="dk1"/>
                </a:solidFill>
                <a:uFillTx/>
                <a:latin typeface="Calibri Light"/>
              </a:rPr>
              <a:t>EOS for high baryon density matter</a:t>
            </a:r>
            <a:endParaRPr b="0" lang="en-US" sz="4400" strike="noStrike" u="none">
              <a:solidFill>
                <a:srgbClr val="000000"/>
              </a:solidFill>
              <a:uFillTx/>
              <a:latin typeface="Arial"/>
            </a:endParaRPr>
          </a:p>
        </p:txBody>
      </p:sp>
      <p:cxnSp>
        <p:nvCxnSpPr>
          <p:cNvPr id="114" name="Google Shape;132;p27"/>
          <p:cNvCxnSpPr/>
          <p:nvPr/>
        </p:nvCxnSpPr>
        <p:spPr>
          <a:xfrm flipH="1">
            <a:off x="6705360" y="1080720"/>
            <a:ext cx="768240" cy="291960"/>
          </a:xfrm>
          <a:prstGeom prst="straightConnector1">
            <a:avLst/>
          </a:prstGeom>
          <a:ln w="9525">
            <a:solidFill>
              <a:srgbClr val="44546a"/>
            </a:solidFill>
            <a:round/>
            <a:tailEnd len="med" type="triangle" w="med"/>
          </a:ln>
        </p:spPr>
      </p:cxnSp>
      <p:cxnSp>
        <p:nvCxnSpPr>
          <p:cNvPr id="115" name="Google Shape;135;p27"/>
          <p:cNvCxnSpPr/>
          <p:nvPr/>
        </p:nvCxnSpPr>
        <p:spPr>
          <a:xfrm>
            <a:off x="9339480" y="1071000"/>
            <a:ext cx="424800" cy="301680"/>
          </a:xfrm>
          <a:prstGeom prst="straightConnector1">
            <a:avLst/>
          </a:prstGeom>
          <a:ln w="9525">
            <a:solidFill>
              <a:srgbClr val="44546a"/>
            </a:solidFill>
            <a:round/>
            <a:tailEnd len="med" type="triangle" w="med"/>
          </a:ln>
        </p:spPr>
      </p:cxnSp>
      <p:sp>
        <p:nvSpPr>
          <p:cNvPr id="116" name="Google Shape;133;p27"/>
          <p:cNvSpPr/>
          <p:nvPr/>
        </p:nvSpPr>
        <p:spPr>
          <a:xfrm>
            <a:off x="7020360" y="614520"/>
            <a:ext cx="1244520" cy="462600"/>
          </a:xfrm>
          <a:prstGeom prst="rect">
            <a:avLst/>
          </a:prstGeom>
          <a:noFill/>
          <a:ln w="9525">
            <a:solidFill>
              <a:srgbClr val="44546a"/>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117" name="Google Shape;133;p27"/>
          <p:cNvSpPr/>
          <p:nvPr/>
        </p:nvSpPr>
        <p:spPr>
          <a:xfrm>
            <a:off x="8652600" y="614520"/>
            <a:ext cx="1244520" cy="462600"/>
          </a:xfrm>
          <a:prstGeom prst="rect">
            <a:avLst/>
          </a:prstGeom>
          <a:noFill/>
          <a:ln w="9525">
            <a:solidFill>
              <a:srgbClr val="44546a"/>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sp>
        <p:nvSpPr>
          <p:cNvPr id="118" name="TextBox 37"/>
          <p:cNvSpPr/>
          <p:nvPr/>
        </p:nvSpPr>
        <p:spPr>
          <a:xfrm>
            <a:off x="1143000" y="585360"/>
            <a:ext cx="469188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 sz="2400" strike="noStrike" u="none">
                <a:solidFill>
                  <a:schemeClr val="dk1"/>
                </a:solidFill>
                <a:uFillTx/>
                <a:latin typeface="Calibri"/>
              </a:rPr>
              <a:t>The binding energy per nucleon:</a:t>
            </a:r>
            <a:endParaRPr b="0" lang="en-US" sz="2400" strike="noStrike" u="none">
              <a:solidFill>
                <a:srgbClr val="000000"/>
              </a:solidFill>
              <a:uFillTx/>
              <a:latin typeface="Arial"/>
            </a:endParaRPr>
          </a:p>
        </p:txBody>
      </p:sp>
      <p:pic>
        <p:nvPicPr>
          <p:cNvPr id="119" name="Google Shape;136;p27" descr="{&quot;mathType&quot;:&quot;LaTEX&quot;,&quot;height&quot;:100,&quot;color&quot;:&quot;#000000&quot;,&quot;text&quot;:&quot;\\delta = (\\rho_n - \\rho_p)/\\rho&quot;}"/>
          <p:cNvPicPr/>
          <p:nvPr/>
        </p:nvPicPr>
        <p:blipFill>
          <a:blip r:embed="rId3"/>
          <a:stretch/>
        </p:blipFill>
        <p:spPr>
          <a:xfrm>
            <a:off x="1337040" y="1350360"/>
            <a:ext cx="2133720" cy="326520"/>
          </a:xfrm>
          <a:prstGeom prst="rect">
            <a:avLst/>
          </a:prstGeom>
          <a:ln w="0">
            <a:noFill/>
          </a:ln>
        </p:spPr>
      </p:pic>
      <p:sp>
        <p:nvSpPr>
          <p:cNvPr id="120" name="TextBox 41"/>
          <p:cNvSpPr/>
          <p:nvPr/>
        </p:nvSpPr>
        <p:spPr>
          <a:xfrm>
            <a:off x="1180800" y="913680"/>
            <a:ext cx="2640240" cy="455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 sz="2400" strike="noStrike" u="none">
                <a:solidFill>
                  <a:schemeClr val="dk1"/>
                </a:solidFill>
                <a:uFillTx/>
                <a:latin typeface="Calibri"/>
              </a:rPr>
              <a:t>Isospin asymmetry:</a:t>
            </a:r>
            <a:endParaRPr b="0" lang="en-US" sz="2400" strike="noStrike" u="none">
              <a:solidFill>
                <a:srgbClr val="000000"/>
              </a:solidFill>
              <a:uFillTx/>
              <a:latin typeface="Arial"/>
            </a:endParaRPr>
          </a:p>
        </p:txBody>
      </p:sp>
      <p:pic>
        <p:nvPicPr>
          <p:cNvPr id="121" name="Picture 3" descr=""/>
          <p:cNvPicPr/>
          <p:nvPr/>
        </p:nvPicPr>
        <p:blipFill>
          <a:blip r:embed="rId4"/>
          <a:stretch/>
        </p:blipFill>
        <p:spPr>
          <a:xfrm>
            <a:off x="4184640" y="1742400"/>
            <a:ext cx="7772040" cy="4004640"/>
          </a:xfrm>
          <a:prstGeom prst="rect">
            <a:avLst/>
          </a:prstGeom>
          <a:ln w="0">
            <a:noFill/>
          </a:ln>
        </p:spPr>
      </p:pic>
      <p:sp>
        <p:nvSpPr>
          <p:cNvPr id="122" name="TextBox 11"/>
          <p:cNvSpPr/>
          <p:nvPr/>
        </p:nvSpPr>
        <p:spPr>
          <a:xfrm>
            <a:off x="7746480" y="5756400"/>
            <a:ext cx="444492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A. Sorensen et. al., Prog.Part.Nucl.Phys. 134 (2024) 104080</a:t>
            </a:r>
            <a:endParaRPr b="0" lang="en-US" sz="1400" strike="noStrike" u="none">
              <a:solidFill>
                <a:srgbClr val="000000"/>
              </a:solidFill>
              <a:uFillTx/>
              <a:latin typeface="Arial"/>
            </a:endParaRPr>
          </a:p>
        </p:txBody>
      </p:sp>
      <p:sp>
        <p:nvSpPr>
          <p:cNvPr id="123" name="TextBox 17"/>
          <p:cNvSpPr/>
          <p:nvPr/>
        </p:nvSpPr>
        <p:spPr>
          <a:xfrm>
            <a:off x="833400" y="6030000"/>
            <a:ext cx="1000332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2400" strike="noStrike" u="none">
                <a:solidFill>
                  <a:schemeClr val="dk1"/>
                </a:solidFill>
                <a:uFillTx/>
                <a:latin typeface="Calibri"/>
              </a:rPr>
              <a:t>New data is needed to further constrain transport models with hadronic d.o.f.</a:t>
            </a:r>
            <a:endParaRPr b="0" lang="en-US" sz="2400" strike="noStrike" u="none">
              <a:solidFill>
                <a:srgbClr val="000000"/>
              </a:solidFill>
              <a:uFillTx/>
              <a:latin typeface="Arial"/>
            </a:endParaRPr>
          </a:p>
        </p:txBody>
      </p:sp>
      <p:sp>
        <p:nvSpPr>
          <p:cNvPr id="124" name="PlaceHolder 2"/>
          <p:cNvSpPr>
            <a:spLocks noGrp="1"/>
          </p:cNvSpPr>
          <p:nvPr>
            <p:ph type="dt" idx="4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125" name="PlaceHolder 3"/>
          <p:cNvSpPr>
            <a:spLocks noGrp="1"/>
          </p:cNvSpPr>
          <p:nvPr>
            <p:ph type="ftr" idx="44"/>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126" name="PlaceHolder 4"/>
          <p:cNvSpPr>
            <a:spLocks noGrp="1"/>
          </p:cNvSpPr>
          <p:nvPr>
            <p:ph type="sldNum" idx="4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0D0E427C-68C6-4B46-BFE3-1C67B2ABC000}" type="slidenum">
              <a:rPr b="1" lang="en-RU" sz="1800" strike="noStrike" u="none">
                <a:solidFill>
                  <a:schemeClr val="dk1">
                    <a:tint val="75000"/>
                  </a:schemeClr>
                </a:solidFill>
                <a:uFillTx/>
                <a:latin typeface="Calibri"/>
              </a:rPr>
              <a:t>3</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PlaceHolder 1"/>
          <p:cNvSpPr>
            <a:spLocks noGrp="1"/>
          </p:cNvSpPr>
          <p:nvPr>
            <p:ph type="title"/>
          </p:nvPr>
        </p:nvSpPr>
        <p:spPr>
          <a:xfrm>
            <a:off x="415440" y="-1620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Selecting the model</a:t>
            </a:r>
            <a:endParaRPr b="0" lang="en-RU" sz="4400" strike="noStrike" u="none">
              <a:solidFill>
                <a:schemeClr val="dk1"/>
              </a:solidFill>
              <a:uFillTx/>
              <a:latin typeface="Calibri"/>
            </a:endParaRPr>
          </a:p>
        </p:txBody>
      </p:sp>
      <p:pic>
        <p:nvPicPr>
          <p:cNvPr id="450" name="Google Shape;95;p17" descr=""/>
          <p:cNvPicPr/>
          <p:nvPr/>
        </p:nvPicPr>
        <p:blipFill>
          <a:blip r:embed="rId1"/>
          <a:srcRect l="0" t="1398" r="0" b="3989"/>
          <a:stretch/>
        </p:blipFill>
        <p:spPr>
          <a:xfrm>
            <a:off x="135360" y="879480"/>
            <a:ext cx="7924320" cy="5463360"/>
          </a:xfrm>
          <a:prstGeom prst="rect">
            <a:avLst/>
          </a:prstGeom>
          <a:ln w="0">
            <a:noFill/>
          </a:ln>
        </p:spPr>
      </p:pic>
      <p:sp>
        <p:nvSpPr>
          <p:cNvPr id="451" name="Google Shape;96;p17"/>
          <p:cNvSpPr/>
          <p:nvPr/>
        </p:nvSpPr>
        <p:spPr>
          <a:xfrm>
            <a:off x="4254120" y="532080"/>
            <a:ext cx="3737880" cy="407520"/>
          </a:xfrm>
          <a:prstGeom prst="rect">
            <a:avLst/>
          </a:prstGeom>
          <a:noFill/>
          <a:ln w="0">
            <a:noFill/>
          </a:ln>
        </p:spPr>
        <p:style>
          <a:lnRef idx="0"/>
          <a:fillRef idx="0"/>
          <a:effectRef idx="0"/>
          <a:fontRef idx="minor"/>
        </p:style>
        <p:txBody>
          <a:bodyPr lIns="122040" rIns="122040" tIns="102240" bIns="102240" anchor="t">
            <a:spAutoFit/>
          </a:bodyPr>
          <a:p>
            <a:pPr algn="ctr" defTabSz="914400">
              <a:lnSpc>
                <a:spcPct val="100000"/>
              </a:lnSpc>
            </a:pPr>
            <a:r>
              <a:rPr b="0" lang="en" sz="1340" strike="noStrike" u="none">
                <a:solidFill>
                  <a:schemeClr val="dk1"/>
                </a:solidFill>
                <a:uFillTx/>
                <a:latin typeface="Calibri"/>
              </a:rPr>
              <a:t>P.Parfenov Particles 5 (2022) 4, 561-579</a:t>
            </a:r>
            <a:endParaRPr b="0" lang="en-US" sz="1340" strike="noStrike" u="none">
              <a:solidFill>
                <a:srgbClr val="000000"/>
              </a:solidFill>
              <a:uFillTx/>
              <a:latin typeface="Arial"/>
            </a:endParaRPr>
          </a:p>
        </p:txBody>
      </p:sp>
      <p:sp>
        <p:nvSpPr>
          <p:cNvPr id="452" name="Google Shape;97;p17"/>
          <p:cNvSpPr/>
          <p:nvPr/>
        </p:nvSpPr>
        <p:spPr>
          <a:xfrm>
            <a:off x="7992360" y="1869120"/>
            <a:ext cx="3967560" cy="43678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1"/>
                </a:solidFill>
                <a:uFillTx/>
                <a:latin typeface="Calibri"/>
              </a:rPr>
              <a:t>Cascade models fail to reproduce v</a:t>
            </a:r>
            <a:r>
              <a:rPr b="0" lang="en" sz="2400" strike="noStrike" u="none" baseline="-25000">
                <a:solidFill>
                  <a:schemeClr val="dk1"/>
                </a:solidFill>
                <a:uFillTx/>
                <a:latin typeface="Calibri"/>
              </a:rPr>
              <a:t>n</a:t>
            </a:r>
            <a:r>
              <a:rPr b="0" lang="en" sz="2400" strike="noStrike" u="none">
                <a:solidFill>
                  <a:schemeClr val="dk1"/>
                </a:solidFill>
                <a:uFillTx/>
                <a:latin typeface="Calibri"/>
              </a:rPr>
              <a:t> at low-energy heavy-ion collision</a:t>
            </a:r>
            <a:endParaRPr b="0" lang="en-US" sz="24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algn="ctr" defTabSz="914400">
              <a:lnSpc>
                <a:spcPct val="100000"/>
              </a:lnSpc>
            </a:pPr>
            <a:endParaRPr b="0" lang="en-US" sz="2400" strike="noStrike" u="none">
              <a:solidFill>
                <a:srgbClr val="000000"/>
              </a:solidFill>
              <a:uFillTx/>
              <a:latin typeface="Arial"/>
            </a:endParaRPr>
          </a:p>
          <a:p>
            <a:pPr algn="ctr" defTabSz="914400">
              <a:lnSpc>
                <a:spcPct val="100000"/>
              </a:lnSpc>
            </a:pPr>
            <a:r>
              <a:rPr b="0" lang="en" sz="2400" strike="noStrike" u="none">
                <a:solidFill>
                  <a:schemeClr val="dk1"/>
                </a:solidFill>
                <a:uFillTx/>
                <a:latin typeface="Calibri"/>
              </a:rPr>
              <a:t>Mean field models reproduce the v</a:t>
            </a:r>
            <a:r>
              <a:rPr b="0" lang="en" sz="2400" strike="noStrike" u="none" baseline="-25000">
                <a:solidFill>
                  <a:schemeClr val="dk1"/>
                </a:solidFill>
                <a:uFillTx/>
                <a:latin typeface="Calibri"/>
              </a:rPr>
              <a:t>n</a:t>
            </a:r>
            <a:r>
              <a:rPr b="0" lang="en" sz="2400" strike="noStrike" u="none">
                <a:solidFill>
                  <a:schemeClr val="dk1"/>
                </a:solidFill>
                <a:uFillTx/>
                <a:latin typeface="Calibri"/>
              </a:rPr>
              <a:t> rather well</a:t>
            </a:r>
            <a:endParaRPr b="0" lang="en-US" sz="2400" strike="noStrike" u="none">
              <a:solidFill>
                <a:srgbClr val="000000"/>
              </a:solidFill>
              <a:uFillTx/>
              <a:latin typeface="Arial"/>
            </a:endParaRPr>
          </a:p>
        </p:txBody>
      </p:sp>
      <p:pic>
        <p:nvPicPr>
          <p:cNvPr id="453" name="Google Shape;98;p17" descr=""/>
          <p:cNvPicPr/>
          <p:nvPr/>
        </p:nvPicPr>
        <p:blipFill>
          <a:blip r:embed="rId2"/>
          <a:srcRect l="0" t="0" r="0" b="57062"/>
          <a:stretch/>
        </p:blipFill>
        <p:spPr>
          <a:xfrm>
            <a:off x="71280" y="3317760"/>
            <a:ext cx="7992000" cy="2511000"/>
          </a:xfrm>
          <a:prstGeom prst="rect">
            <a:avLst/>
          </a:prstGeom>
          <a:ln w="0">
            <a:noFill/>
          </a:ln>
        </p:spPr>
      </p:pic>
      <p:sp>
        <p:nvSpPr>
          <p:cNvPr id="454"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455"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456" name="PlaceHolder 2"/>
          <p:cNvSpPr>
            <a:spLocks noGrp="1"/>
          </p:cNvSpPr>
          <p:nvPr>
            <p:ph type="sldNum" idx="89"/>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68CBB032-07D6-4E9A-9C18-246D71FDD9A3}"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p:nvPr>
        </p:nvSpPr>
        <p:spPr>
          <a:xfrm>
            <a:off x="531000" y="5178600"/>
            <a:ext cx="11333520" cy="1228320"/>
          </a:xfrm>
          <a:prstGeom prst="rect">
            <a:avLst/>
          </a:prstGeom>
          <a:blipFill rotWithShape="0">
            <a:blip r:embed="rId1"/>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sp>
        <p:nvSpPr>
          <p:cNvPr id="458" name="PlaceHolder 2"/>
          <p:cNvSpPr>
            <a:spLocks noGrp="1"/>
          </p:cNvSpPr>
          <p:nvPr>
            <p:ph type="dt" idx="9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pic>
        <p:nvPicPr>
          <p:cNvPr id="459" name="Picture 11" descr=""/>
          <p:cNvPicPr/>
          <p:nvPr/>
        </p:nvPicPr>
        <p:blipFill>
          <a:blip r:embed="rId2"/>
          <a:stretch/>
        </p:blipFill>
        <p:spPr>
          <a:xfrm>
            <a:off x="520920" y="695520"/>
            <a:ext cx="4375080" cy="4295160"/>
          </a:xfrm>
          <a:prstGeom prst="rect">
            <a:avLst/>
          </a:prstGeom>
          <a:ln w="0">
            <a:noFill/>
          </a:ln>
        </p:spPr>
      </p:pic>
      <p:sp>
        <p:nvSpPr>
          <p:cNvPr id="460" name="PlaceHolder 3"/>
          <p:cNvSpPr>
            <a:spLocks noGrp="1"/>
          </p:cNvSpPr>
          <p:nvPr>
            <p:ph type="title"/>
          </p:nvPr>
        </p:nvSpPr>
        <p:spPr>
          <a:xfrm>
            <a:off x="0" y="33480"/>
            <a:ext cx="12191760" cy="823320"/>
          </a:xfrm>
          <a:prstGeom prst="rect">
            <a:avLst/>
          </a:prstGeom>
          <a:noFill/>
          <a:ln w="0">
            <a:noFill/>
          </a:ln>
        </p:spPr>
        <p:txBody>
          <a:bodyPr lIns="91440" rIns="91440" tIns="45720" bIns="45720" anchor="ctr">
            <a:noAutofit/>
          </a:bodyPr>
          <a:p>
            <a:pPr indent="0" defTabSz="914400">
              <a:lnSpc>
                <a:spcPct val="90000"/>
              </a:lnSpc>
              <a:buNone/>
            </a:pPr>
            <a:r>
              <a:rPr b="0" lang="en-RU" sz="3600" strike="noStrike" u="none">
                <a:solidFill>
                  <a:schemeClr val="dk1"/>
                </a:solidFill>
                <a:uFillTx/>
                <a:latin typeface="Calibri Light"/>
              </a:rPr>
              <a:t>Why do we need new measurements at BM@N and MPD?</a:t>
            </a:r>
            <a:endParaRPr b="0" lang="en-RU" sz="3600" strike="noStrike" u="none">
              <a:solidFill>
                <a:schemeClr val="dk1"/>
              </a:solidFill>
              <a:uFillTx/>
              <a:latin typeface="Calibri"/>
            </a:endParaRPr>
          </a:p>
        </p:txBody>
      </p:sp>
      <p:pic>
        <p:nvPicPr>
          <p:cNvPr id="461" name="Picture 9" descr=""/>
          <p:cNvPicPr/>
          <p:nvPr/>
        </p:nvPicPr>
        <p:blipFill>
          <a:blip r:embed="rId3"/>
          <a:stretch/>
        </p:blipFill>
        <p:spPr>
          <a:xfrm>
            <a:off x="7097040" y="638280"/>
            <a:ext cx="4487400" cy="4487400"/>
          </a:xfrm>
          <a:prstGeom prst="rect">
            <a:avLst/>
          </a:prstGeom>
          <a:ln w="0">
            <a:noFill/>
          </a:ln>
        </p:spPr>
      </p:pic>
      <p:sp>
        <p:nvSpPr>
          <p:cNvPr id="462" name="PlaceHolder 4"/>
          <p:cNvSpPr>
            <a:spLocks noGrp="1"/>
          </p:cNvSpPr>
          <p:nvPr>
            <p:ph type="sldNum" idx="9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6AA7CC98-2F3F-4107-87A4-B673C649997F}" type="slidenum">
              <a:rPr b="1" lang="en-RU" sz="1800" strike="noStrike" u="none">
                <a:solidFill>
                  <a:schemeClr val="dk1">
                    <a:tint val="75000"/>
                  </a:schemeClr>
                </a:solidFill>
                <a:uFillTx/>
                <a:latin typeface="Calibri"/>
              </a:rPr>
              <a:t>&lt;number&gt;</a:t>
            </a:fld>
            <a:endParaRPr b="0" lang="en-US" sz="1800" strike="noStrike" u="none">
              <a:solidFill>
                <a:srgbClr val="000000"/>
              </a:solidFill>
              <a:uFillTx/>
              <a:latin typeface="Times New Roman"/>
            </a:endParaRPr>
          </a:p>
        </p:txBody>
      </p:sp>
      <p:sp>
        <p:nvSpPr>
          <p:cNvPr id="6" name="PlaceHolder 5"/>
          <p:cNvSpPr>
            <a:spLocks noGrp="1"/>
          </p:cNvSpPr>
          <p:nvPr>
            <p:ph type="ftr" idx="13"/>
          </p:nvPr>
        </p:nvSpPr>
        <p:spPr/>
        <p:txBody>
          <a:bodyPr/>
          <a:p>
            <a:r>
              <a:t>2nd China-Russia NICA</a:t>
            </a: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PlaceHolder 1"/>
          <p:cNvSpPr>
            <a:spLocks noGrp="1"/>
          </p:cNvSpPr>
          <p:nvPr>
            <p:ph type="sldNum" idx="92"/>
          </p:nvPr>
        </p:nvSpPr>
        <p:spPr>
          <a:xfrm>
            <a:off x="11409120" y="6333120"/>
            <a:ext cx="731160" cy="524520"/>
          </a:xfrm>
          <a:prstGeom prst="rect">
            <a:avLst/>
          </a:prstGeom>
          <a:noFill/>
          <a:ln w="0">
            <a:noFill/>
          </a:ln>
        </p:spPr>
        <p:txBody>
          <a:bodyPr lIns="122040" rIns="122040" tIns="122040" bIns="122040" anchor="t">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EE5A017B-7B41-4B3E-A355-3CC50768D94E}"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464" name="Google Shape;83;p16"/>
          <p:cNvSpPr/>
          <p:nvPr/>
        </p:nvSpPr>
        <p:spPr>
          <a:xfrm>
            <a:off x="8726760" y="239400"/>
            <a:ext cx="3429720" cy="65052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1340" strike="noStrike" u="none">
                <a:solidFill>
                  <a:schemeClr val="dk1"/>
                </a:solidFill>
                <a:uFillTx/>
                <a:latin typeface="Calibri"/>
              </a:rPr>
              <a:t>P. DANIELEWICZ, R. LACEY, W. LYNCH</a:t>
            </a:r>
            <a:endParaRPr b="0" lang="en-US" sz="1340" strike="noStrike" u="none">
              <a:solidFill>
                <a:srgbClr val="000000"/>
              </a:solidFill>
              <a:uFillTx/>
              <a:latin typeface="Arial"/>
            </a:endParaRPr>
          </a:p>
          <a:p>
            <a:pPr defTabSz="914400">
              <a:lnSpc>
                <a:spcPct val="100000"/>
              </a:lnSpc>
            </a:pPr>
            <a:r>
              <a:rPr b="0" lang="en" sz="1340" strike="noStrike" u="sng">
                <a:solidFill>
                  <a:srgbClr val="0050b3"/>
                </a:solidFill>
                <a:highlight>
                  <a:srgbClr val="ffffff"/>
                </a:highlight>
                <a:uFillTx/>
                <a:latin typeface="Roboto"/>
                <a:ea typeface="Roboto"/>
                <a:hlinkClick r:id="rId1"/>
              </a:rPr>
              <a:t>10.1126/science.1078070</a:t>
            </a:r>
            <a:endParaRPr b="0" lang="en-US" sz="1340" strike="noStrike" u="none">
              <a:solidFill>
                <a:srgbClr val="000000"/>
              </a:solidFill>
              <a:uFillTx/>
              <a:latin typeface="Arial"/>
            </a:endParaRPr>
          </a:p>
        </p:txBody>
      </p:sp>
      <p:sp>
        <p:nvSpPr>
          <p:cNvPr id="465" name="PlaceHolder 2"/>
          <p:cNvSpPr>
            <a:spLocks noGrp="1"/>
          </p:cNvSpPr>
          <p:nvPr>
            <p:ph type="title"/>
          </p:nvPr>
        </p:nvSpPr>
        <p:spPr>
          <a:xfrm>
            <a:off x="609480" y="141120"/>
            <a:ext cx="9328680" cy="640440"/>
          </a:xfrm>
          <a:prstGeom prst="rect">
            <a:avLst/>
          </a:prstGeom>
          <a:noFill/>
          <a:ln w="0">
            <a:noFill/>
          </a:ln>
        </p:spPr>
        <p:txBody>
          <a:bodyPr lIns="0" rIns="0" tIns="0" bIns="0" anchor="ctr">
            <a:normAutofit lnSpcReduction="9999"/>
          </a:bodyPr>
          <a:p>
            <a:pPr indent="0" defTabSz="914400">
              <a:lnSpc>
                <a:spcPct val="90000"/>
              </a:lnSpc>
              <a:buNone/>
            </a:pPr>
            <a:r>
              <a:rPr b="0" lang="en" sz="4400" strike="noStrike" u="none">
                <a:solidFill>
                  <a:schemeClr val="dk1"/>
                </a:solidFill>
                <a:uFillTx/>
                <a:latin typeface="Calibri Light"/>
              </a:rPr>
              <a:t>v</a:t>
            </a:r>
            <a:r>
              <a:rPr b="0" lang="en" sz="4400" strike="noStrike" u="none" baseline="-25000">
                <a:solidFill>
                  <a:schemeClr val="dk1"/>
                </a:solidFill>
                <a:uFillTx/>
                <a:latin typeface="Calibri Light"/>
              </a:rPr>
              <a:t>n </a:t>
            </a:r>
            <a:r>
              <a:rPr b="0" lang="en" sz="4400" strike="noStrike" u="none">
                <a:solidFill>
                  <a:schemeClr val="dk1"/>
                </a:solidFill>
                <a:uFillTx/>
                <a:latin typeface="Calibri Light"/>
              </a:rPr>
              <a:t>at Nuclotron-NICA energies</a:t>
            </a:r>
            <a:endParaRPr b="0" lang="en-RU" sz="4400" strike="noStrike" u="none">
              <a:solidFill>
                <a:schemeClr val="dk1"/>
              </a:solidFill>
              <a:uFillTx/>
              <a:latin typeface="Calibri"/>
            </a:endParaRPr>
          </a:p>
        </p:txBody>
      </p:sp>
      <p:pic>
        <p:nvPicPr>
          <p:cNvPr id="466" name="Google Shape;85;p16" descr=""/>
          <p:cNvPicPr/>
          <p:nvPr/>
        </p:nvPicPr>
        <p:blipFill>
          <a:blip r:embed="rId2"/>
          <a:stretch/>
        </p:blipFill>
        <p:spPr>
          <a:xfrm>
            <a:off x="1344960" y="1101240"/>
            <a:ext cx="9328680" cy="4469040"/>
          </a:xfrm>
          <a:prstGeom prst="rect">
            <a:avLst/>
          </a:prstGeom>
          <a:ln w="0">
            <a:noFill/>
          </a:ln>
        </p:spPr>
      </p:pic>
      <p:sp>
        <p:nvSpPr>
          <p:cNvPr id="467" name="Google Shape;86;p16"/>
          <p:cNvSpPr/>
          <p:nvPr/>
        </p:nvSpPr>
        <p:spPr>
          <a:xfrm>
            <a:off x="2266920" y="749520"/>
            <a:ext cx="3429720" cy="6598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v</a:t>
            </a:r>
            <a:r>
              <a:rPr b="0" lang="en" sz="2400" strike="noStrike" u="none" baseline="-25000">
                <a:solidFill>
                  <a:schemeClr val="dk1"/>
                </a:solidFill>
                <a:uFillTx/>
                <a:latin typeface="Calibri"/>
              </a:rPr>
              <a:t>1</a:t>
            </a:r>
            <a:r>
              <a:rPr b="0" lang="en" sz="2400" strike="noStrike" u="none">
                <a:solidFill>
                  <a:schemeClr val="dk1"/>
                </a:solidFill>
                <a:uFillTx/>
                <a:latin typeface="Calibri"/>
              </a:rPr>
              <a:t> suggests soft EoS</a:t>
            </a:r>
            <a:endParaRPr b="0" lang="en-US" sz="2400" strike="noStrike" u="none">
              <a:solidFill>
                <a:srgbClr val="000000"/>
              </a:solidFill>
              <a:uFillTx/>
              <a:latin typeface="Arial"/>
            </a:endParaRPr>
          </a:p>
        </p:txBody>
      </p:sp>
      <p:sp>
        <p:nvSpPr>
          <p:cNvPr id="468" name="Google Shape;87;p16"/>
          <p:cNvSpPr/>
          <p:nvPr/>
        </p:nvSpPr>
        <p:spPr>
          <a:xfrm>
            <a:off x="6787800" y="749520"/>
            <a:ext cx="3550320" cy="6598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v</a:t>
            </a:r>
            <a:r>
              <a:rPr b="0" lang="en" sz="2400" strike="noStrike" u="none" baseline="-25000">
                <a:solidFill>
                  <a:schemeClr val="dk1"/>
                </a:solidFill>
                <a:uFillTx/>
                <a:latin typeface="Calibri"/>
              </a:rPr>
              <a:t>2</a:t>
            </a:r>
            <a:r>
              <a:rPr b="0" lang="en" sz="2400" strike="noStrike" u="none">
                <a:solidFill>
                  <a:schemeClr val="dk1"/>
                </a:solidFill>
                <a:uFillTx/>
                <a:latin typeface="Calibri"/>
              </a:rPr>
              <a:t> suggests hard EoS</a:t>
            </a:r>
            <a:endParaRPr b="0" lang="en-US" sz="2400" strike="noStrike" u="none">
              <a:solidFill>
                <a:srgbClr val="000000"/>
              </a:solidFill>
              <a:uFillTx/>
              <a:latin typeface="Arial"/>
            </a:endParaRPr>
          </a:p>
        </p:txBody>
      </p:sp>
      <p:sp>
        <p:nvSpPr>
          <p:cNvPr id="469" name="Google Shape;88;p16"/>
          <p:cNvSpPr/>
          <p:nvPr/>
        </p:nvSpPr>
        <p:spPr>
          <a:xfrm>
            <a:off x="711360" y="5384880"/>
            <a:ext cx="10756080" cy="1309320"/>
          </a:xfrm>
          <a:prstGeom prst="rect">
            <a:avLst/>
          </a:prstGeom>
          <a:noFill/>
          <a:ln w="0">
            <a:noFill/>
          </a:ln>
        </p:spPr>
        <p:style>
          <a:lnRef idx="0"/>
          <a:fillRef idx="0"/>
          <a:effectRef idx="0"/>
          <a:fontRef idx="minor"/>
        </p:style>
        <p:txBody>
          <a:bodyPr lIns="122040" rIns="122040" tIns="122040" bIns="122040" anchor="t">
            <a:spAutoFit/>
          </a:bodyPr>
          <a:p>
            <a:pPr marL="609480" indent="-440280" defTabSz="914400">
              <a:lnSpc>
                <a:spcPct val="100000"/>
              </a:lnSpc>
              <a:buClr>
                <a:srgbClr val="000000"/>
              </a:buClr>
              <a:buFont typeface="Calibri"/>
              <a:buChar char="●"/>
            </a:pPr>
            <a:r>
              <a:rPr b="1" lang="en" sz="2130" strike="noStrike" u="none">
                <a:solidFill>
                  <a:schemeClr val="dk1"/>
                </a:solidFill>
                <a:uFillTx/>
                <a:latin typeface="Calibri"/>
                <a:ea typeface="Calibri"/>
              </a:rPr>
              <a:t>v</a:t>
            </a:r>
            <a:r>
              <a:rPr b="1" lang="en" sz="2129" strike="noStrike" u="none" baseline="-25000">
                <a:solidFill>
                  <a:schemeClr val="dk1"/>
                </a:solidFill>
                <a:uFillTx/>
                <a:latin typeface="Calibri"/>
                <a:ea typeface="Calibri"/>
              </a:rPr>
              <a:t>n</a:t>
            </a:r>
            <a:r>
              <a:rPr b="1" lang="en" sz="2130" strike="noStrike" u="none">
                <a:solidFill>
                  <a:schemeClr val="dk1"/>
                </a:solidFill>
                <a:uFillTx/>
                <a:latin typeface="Calibri"/>
                <a:ea typeface="Calibri"/>
              </a:rPr>
              <a:t> results from the E895 experiment are ambiguous:</a:t>
            </a:r>
            <a:endParaRPr b="0" lang="en-US" sz="2130" strike="noStrike" u="none">
              <a:solidFill>
                <a:srgbClr val="000000"/>
              </a:solidFill>
              <a:uFillTx/>
              <a:latin typeface="Arial"/>
            </a:endParaRPr>
          </a:p>
          <a:p>
            <a:pPr lvl="1" marL="1219320" indent="-423360" defTabSz="914400">
              <a:lnSpc>
                <a:spcPct val="100000"/>
              </a:lnSpc>
              <a:buClr>
                <a:srgbClr val="000000"/>
              </a:buClr>
              <a:buFont typeface="Calibri"/>
              <a:buChar char="○"/>
            </a:pPr>
            <a:r>
              <a:rPr b="0" lang="en" sz="2130" strike="noStrike" u="none">
                <a:solidFill>
                  <a:schemeClr val="dk1"/>
                </a:solidFill>
                <a:uFillTx/>
                <a:latin typeface="Calibri"/>
                <a:ea typeface="Calibri"/>
              </a:rPr>
              <a:t>v</a:t>
            </a:r>
            <a:r>
              <a:rPr b="0" lang="en" sz="2129" strike="noStrike" u="none" baseline="-25000">
                <a:solidFill>
                  <a:schemeClr val="dk1"/>
                </a:solidFill>
                <a:uFillTx/>
                <a:latin typeface="Calibri"/>
                <a:ea typeface="Calibri"/>
              </a:rPr>
              <a:t>1</a:t>
            </a:r>
            <a:r>
              <a:rPr b="0" lang="en" sz="2130" strike="noStrike" u="none">
                <a:solidFill>
                  <a:schemeClr val="dk1"/>
                </a:solidFill>
                <a:uFillTx/>
                <a:latin typeface="Calibri"/>
                <a:ea typeface="Calibri"/>
              </a:rPr>
              <a:t> suggests EoS and v</a:t>
            </a:r>
            <a:r>
              <a:rPr b="0" lang="en" sz="2129" strike="noStrike" u="none" baseline="-25000">
                <a:solidFill>
                  <a:schemeClr val="dk1"/>
                </a:solidFill>
                <a:uFillTx/>
                <a:latin typeface="Calibri"/>
                <a:ea typeface="Calibri"/>
              </a:rPr>
              <a:t>2</a:t>
            </a:r>
            <a:r>
              <a:rPr b="0" lang="en" sz="2130" strike="noStrike" u="none">
                <a:solidFill>
                  <a:schemeClr val="dk1"/>
                </a:solidFill>
                <a:uFillTx/>
                <a:latin typeface="Calibri"/>
                <a:ea typeface="Calibri"/>
              </a:rPr>
              <a:t> suggests hard EoS</a:t>
            </a:r>
            <a:endParaRPr b="0" lang="en-US" sz="2130" strike="noStrike" u="none">
              <a:solidFill>
                <a:srgbClr val="000000"/>
              </a:solidFill>
              <a:uFillTx/>
              <a:latin typeface="Arial"/>
            </a:endParaRPr>
          </a:p>
          <a:p>
            <a:pPr marL="609480" indent="-440280" defTabSz="914400">
              <a:lnSpc>
                <a:spcPct val="100000"/>
              </a:lnSpc>
              <a:buClr>
                <a:srgbClr val="000000"/>
              </a:buClr>
              <a:buFont typeface="Calibri"/>
              <a:buChar char="●"/>
            </a:pPr>
            <a:r>
              <a:rPr b="1" lang="en" sz="2130" strike="noStrike" u="none">
                <a:solidFill>
                  <a:schemeClr val="dk1"/>
                </a:solidFill>
                <a:uFillTx/>
                <a:latin typeface="Calibri"/>
                <a:ea typeface="Calibri"/>
              </a:rPr>
              <a:t>Additional experimental data are required to address this discrepancy</a:t>
            </a:r>
            <a:endParaRPr b="0" lang="en-US" sz="2130" strike="noStrike" u="none">
              <a:solidFill>
                <a:srgbClr val="000000"/>
              </a:solidFill>
              <a:uFillTx/>
              <a:latin typeface="Arial"/>
            </a:endParaRPr>
          </a:p>
        </p:txBody>
      </p:sp>
      <p:sp>
        <p:nvSpPr>
          <p:cNvPr id="470" name="PlaceHolder 3"/>
          <p:cNvSpPr>
            <a:spLocks noGrp="1"/>
          </p:cNvSpPr>
          <p:nvPr>
            <p:ph type="dt" idx="9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5" name="PlaceHolder 4"/>
          <p:cNvSpPr>
            <a:spLocks noGrp="1"/>
          </p:cNvSpPr>
          <p:nvPr>
            <p:ph type="ftr" idx="13"/>
          </p:nvPr>
        </p:nvSpPr>
        <p:spPr/>
        <p:txBody>
          <a:bodyPr/>
          <a:p>
            <a:r>
              <a:t>2nd China-Russia NICA</a:t>
            </a: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PlaceHolder 1"/>
          <p:cNvSpPr>
            <a:spLocks noGrp="1"/>
          </p:cNvSpPr>
          <p:nvPr>
            <p:ph/>
          </p:nvPr>
        </p:nvSpPr>
        <p:spPr>
          <a:xfrm>
            <a:off x="4246200" y="662040"/>
            <a:ext cx="7588080" cy="5514480"/>
          </a:xfrm>
          <a:prstGeom prst="rect">
            <a:avLst/>
          </a:prstGeom>
          <a:blipFill rotWithShape="0">
            <a:blip r:embed="rId1"/>
            <a:stretch>
              <a:fillRect l="-1005" t="-2532"/>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sp>
        <p:nvSpPr>
          <p:cNvPr id="472" name="PlaceHolder 2"/>
          <p:cNvSpPr>
            <a:spLocks noGrp="1"/>
          </p:cNvSpPr>
          <p:nvPr>
            <p:ph type="dt" idx="9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473" name="PlaceHolder 3"/>
          <p:cNvSpPr>
            <a:spLocks noGrp="1"/>
          </p:cNvSpPr>
          <p:nvPr>
            <p:ph type="title"/>
          </p:nvPr>
        </p:nvSpPr>
        <p:spPr>
          <a:xfrm>
            <a:off x="624960" y="0"/>
            <a:ext cx="10982880" cy="514440"/>
          </a:xfrm>
          <a:prstGeom prst="rect">
            <a:avLst/>
          </a:prstGeom>
          <a:noFill/>
          <a:ln w="0">
            <a:noFill/>
          </a:ln>
        </p:spPr>
        <p:txBody>
          <a:bodyPr lIns="0" rIns="0" tIns="15480" bIns="0" anchor="t">
            <a:noAutofit/>
          </a:bodyPr>
          <a:p>
            <a:pPr indent="0" defTabSz="914400">
              <a:lnSpc>
                <a:spcPct val="90000"/>
              </a:lnSpc>
              <a:buNone/>
            </a:pPr>
            <a:r>
              <a:rPr b="0" lang="en-US" sz="3600" strike="noStrike" u="none">
                <a:solidFill>
                  <a:schemeClr val="dk1"/>
                </a:solidFill>
                <a:uFillTx/>
                <a:latin typeface="Times New Roman"/>
                <a:ea typeface="Times New Roman"/>
              </a:rPr>
              <a:t>V0 </a:t>
            </a:r>
            <a:r>
              <a:rPr b="0" lang="ru" sz="3600" strike="noStrike" u="none">
                <a:solidFill>
                  <a:schemeClr val="dk1"/>
                </a:solidFill>
                <a:uFillTx/>
                <a:latin typeface="Times New Roman"/>
                <a:ea typeface="Times New Roman"/>
              </a:rPr>
              <a:t>selection</a:t>
            </a:r>
            <a:r>
              <a:rPr b="0" lang="en-US" sz="3600" strike="noStrike" u="none">
                <a:solidFill>
                  <a:schemeClr val="dk1"/>
                </a:solidFill>
                <a:uFillTx/>
                <a:latin typeface="Times New Roman"/>
                <a:ea typeface="Times New Roman"/>
              </a:rPr>
              <a:t>:</a:t>
            </a:r>
            <a:r>
              <a:rPr b="0" lang="ru" sz="3600" strike="noStrike" u="none">
                <a:solidFill>
                  <a:schemeClr val="dk1"/>
                </a:solidFill>
                <a:uFillTx/>
                <a:latin typeface="Times New Roman"/>
                <a:ea typeface="Times New Roman"/>
              </a:rPr>
              <a:t> </a:t>
            </a:r>
            <a:r>
              <a:rPr b="0" lang="en-US" sz="3600" strike="noStrike" u="none">
                <a:solidFill>
                  <a:schemeClr val="dk1"/>
                </a:solidFill>
                <a:uFillTx/>
                <a:latin typeface="Times New Roman"/>
                <a:ea typeface="Times New Roman"/>
              </a:rPr>
              <a:t>PFSimple</a:t>
            </a:r>
            <a:endParaRPr b="0" lang="en-RU" sz="3600" strike="noStrike" u="none">
              <a:solidFill>
                <a:schemeClr val="dk1"/>
              </a:solidFill>
              <a:uFillTx/>
              <a:latin typeface="Calibri"/>
            </a:endParaRPr>
          </a:p>
        </p:txBody>
      </p:sp>
      <p:grpSp>
        <p:nvGrpSpPr>
          <p:cNvPr id="474" name="Group 20"/>
          <p:cNvGrpSpPr/>
          <p:nvPr/>
        </p:nvGrpSpPr>
        <p:grpSpPr>
          <a:xfrm>
            <a:off x="325800" y="662040"/>
            <a:ext cx="3541680" cy="2805840"/>
            <a:chOff x="325800" y="662040"/>
            <a:chExt cx="3541680" cy="2805840"/>
          </a:xfrm>
        </p:grpSpPr>
        <p:grpSp>
          <p:nvGrpSpPr>
            <p:cNvPr id="475" name="Group 15"/>
            <p:cNvGrpSpPr/>
            <p:nvPr/>
          </p:nvGrpSpPr>
          <p:grpSpPr>
            <a:xfrm>
              <a:off x="325800" y="662040"/>
              <a:ext cx="3541680" cy="2805840"/>
              <a:chOff x="325800" y="662040"/>
              <a:chExt cx="3541680" cy="2805840"/>
            </a:xfrm>
          </p:grpSpPr>
          <p:pic>
            <p:nvPicPr>
              <p:cNvPr id="476" name="Picture 8" descr=""/>
              <p:cNvPicPr/>
              <p:nvPr/>
            </p:nvPicPr>
            <p:blipFill>
              <a:blip r:embed="rId2"/>
              <a:srcRect l="6156" t="8897" r="7306" b="0"/>
              <a:stretch/>
            </p:blipFill>
            <p:spPr>
              <a:xfrm>
                <a:off x="325800" y="662040"/>
                <a:ext cx="3541680" cy="2805840"/>
              </a:xfrm>
              <a:prstGeom prst="rect">
                <a:avLst/>
              </a:prstGeom>
              <a:ln w="0">
                <a:noFill/>
              </a:ln>
            </p:spPr>
          </p:pic>
          <p:sp>
            <p:nvSpPr>
              <p:cNvPr id="477" name="TextBox 10"/>
              <p:cNvSpPr/>
              <p:nvPr/>
            </p:nvSpPr>
            <p:spPr>
              <a:xfrm>
                <a:off x="2345400" y="1401120"/>
                <a:ext cx="1098360" cy="245880"/>
              </a:xfrm>
              <a:prstGeom prst="rect">
                <a:avLst/>
              </a:pr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478" name="TextBox 11"/>
              <p:cNvSpPr/>
              <p:nvPr/>
            </p:nvSpPr>
            <p:spPr>
              <a:xfrm>
                <a:off x="1959480" y="767160"/>
                <a:ext cx="1736280" cy="557640"/>
              </a:xfrm>
              <a:prstGeom prst="rect">
                <a:avLst/>
              </a:pr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grpSp>
        <p:sp>
          <p:nvSpPr>
            <p:cNvPr id="479" name="TextBox 17"/>
            <p:cNvSpPr/>
            <p:nvPr/>
          </p:nvSpPr>
          <p:spPr>
            <a:xfrm>
              <a:off x="2030400" y="2348640"/>
              <a:ext cx="170676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RU" sz="1400" strike="noStrike" u="none">
                  <a:solidFill>
                    <a:schemeClr val="dk1"/>
                  </a:solidFill>
                  <a:uFillTx/>
                  <a:latin typeface="Calibri"/>
                </a:rPr>
                <a:t>motherId cut applied</a:t>
              </a:r>
              <a:endParaRPr b="0" lang="en-US" sz="1400" strike="noStrike" u="none">
                <a:solidFill>
                  <a:srgbClr val="000000"/>
                </a:solidFill>
                <a:uFillTx/>
                <a:latin typeface="Arial"/>
              </a:endParaRPr>
            </a:p>
          </p:txBody>
        </p:sp>
      </p:grpSp>
      <p:grpSp>
        <p:nvGrpSpPr>
          <p:cNvPr id="480" name="Group 19"/>
          <p:cNvGrpSpPr/>
          <p:nvPr/>
        </p:nvGrpSpPr>
        <p:grpSpPr>
          <a:xfrm>
            <a:off x="262800" y="3486240"/>
            <a:ext cx="3699360" cy="2977920"/>
            <a:chOff x="262800" y="3486240"/>
            <a:chExt cx="3699360" cy="2977920"/>
          </a:xfrm>
        </p:grpSpPr>
        <p:grpSp>
          <p:nvGrpSpPr>
            <p:cNvPr id="481" name="Group 16"/>
            <p:cNvGrpSpPr/>
            <p:nvPr/>
          </p:nvGrpSpPr>
          <p:grpSpPr>
            <a:xfrm>
              <a:off x="262800" y="3486240"/>
              <a:ext cx="3699360" cy="2977920"/>
              <a:chOff x="262800" y="3486240"/>
              <a:chExt cx="3699360" cy="2977920"/>
            </a:xfrm>
          </p:grpSpPr>
          <p:pic>
            <p:nvPicPr>
              <p:cNvPr id="482" name="Picture 9" descr=""/>
              <p:cNvPicPr/>
              <p:nvPr/>
            </p:nvPicPr>
            <p:blipFill>
              <a:blip r:embed="rId5"/>
              <a:srcRect l="6046" t="8897" r="6296" b="0"/>
              <a:stretch/>
            </p:blipFill>
            <p:spPr>
              <a:xfrm>
                <a:off x="262800" y="3486240"/>
                <a:ext cx="3699360" cy="2977920"/>
              </a:xfrm>
              <a:prstGeom prst="rect">
                <a:avLst/>
              </a:prstGeom>
              <a:ln w="0">
                <a:noFill/>
              </a:ln>
            </p:spPr>
          </p:pic>
          <p:sp>
            <p:nvSpPr>
              <p:cNvPr id="483" name="TextBox 13"/>
              <p:cNvSpPr/>
              <p:nvPr/>
            </p:nvSpPr>
            <p:spPr>
              <a:xfrm>
                <a:off x="2350800" y="4160160"/>
                <a:ext cx="1349280" cy="264240"/>
              </a:xfrm>
              <a:prstGeom prst="rect">
                <a:avLst/>
              </a:pr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484" name="TextBox 14"/>
              <p:cNvSpPr/>
              <p:nvPr/>
            </p:nvSpPr>
            <p:spPr>
              <a:xfrm>
                <a:off x="2067480" y="3552120"/>
                <a:ext cx="1736280" cy="557640"/>
              </a:xfrm>
              <a:prstGeom prst="rect">
                <a:avLst/>
              </a:pr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grpSp>
        <p:sp>
          <p:nvSpPr>
            <p:cNvPr id="485" name="TextBox 18"/>
            <p:cNvSpPr/>
            <p:nvPr/>
          </p:nvSpPr>
          <p:spPr>
            <a:xfrm>
              <a:off x="2107080" y="5397480"/>
              <a:ext cx="170676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RU" sz="1400" strike="noStrike" u="none">
                  <a:solidFill>
                    <a:schemeClr val="dk1"/>
                  </a:solidFill>
                  <a:uFillTx/>
                  <a:latin typeface="Calibri"/>
                </a:rPr>
                <a:t>motherId cut applied</a:t>
              </a:r>
              <a:endParaRPr b="0" lang="en-US" sz="1400" strike="noStrike" u="none">
                <a:solidFill>
                  <a:srgbClr val="000000"/>
                </a:solidFill>
                <a:uFillTx/>
                <a:latin typeface="Arial"/>
              </a:endParaRPr>
            </a:p>
          </p:txBody>
        </p:sp>
      </p:grpSp>
      <p:sp>
        <p:nvSpPr>
          <p:cNvPr id="5" name="PlaceHolder 4"/>
          <p:cNvSpPr>
            <a:spLocks noGrp="1"/>
          </p:cNvSpPr>
          <p:nvPr>
            <p:ph type="ftr" idx="13"/>
          </p:nvPr>
        </p:nvSpPr>
        <p:spPr/>
        <p:txBody>
          <a:bodyPr/>
          <a:p>
            <a:r>
              <a:t>2nd China-Russia NICA</a:t>
            </a:r>
          </a:p>
        </p:txBody>
      </p:sp>
      <p:sp>
        <p:nvSpPr>
          <p:cNvPr id="6" name="PlaceHolder 5"/>
          <p:cNvSpPr>
            <a:spLocks noGrp="1"/>
          </p:cNvSpPr>
          <p:nvPr>
            <p:ph type="sldNum" idx="14"/>
          </p:nvPr>
        </p:nvSpPr>
        <p:spPr/>
        <p:txBody>
          <a:bodyPr/>
          <a:p>
            <a:fld id="{116C4126-B65F-4DB6-9CC9-E04043E439FE}" type="slidenum">
              <a:t>33</a:t>
            </a:fld>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PlaceHolder 1"/>
          <p:cNvSpPr>
            <a:spLocks noGrp="1"/>
          </p:cNvSpPr>
          <p:nvPr>
            <p:ph/>
          </p:nvPr>
        </p:nvSpPr>
        <p:spPr>
          <a:xfrm>
            <a:off x="445680" y="5970960"/>
            <a:ext cx="11035440" cy="515880"/>
          </a:xfrm>
          <a:prstGeom prst="rect">
            <a:avLst/>
          </a:prstGeom>
          <a:noFill/>
          <a:ln w="0">
            <a:noFill/>
          </a:ln>
        </p:spPr>
        <p:txBody>
          <a:bodyPr lIns="91440" rIns="91440" tIns="45720" bIns="45720" anchor="t">
            <a:normAutofit/>
          </a:bodyPr>
          <a:p>
            <a:pPr indent="0" defTabSz="914400">
              <a:lnSpc>
                <a:spcPct val="90000"/>
              </a:lnSpc>
              <a:spcBef>
                <a:spcPts val="1001"/>
              </a:spcBef>
              <a:buNone/>
              <a:tabLst>
                <a:tab algn="l" pos="0"/>
              </a:tabLst>
            </a:pPr>
            <a:r>
              <a:rPr b="1" lang="en-GB" sz="2800" strike="noStrike" u="none">
                <a:solidFill>
                  <a:srgbClr val="000000"/>
                </a:solidFill>
                <a:uFillTx/>
                <a:latin typeface="Calibri"/>
              </a:rPr>
              <a:t>Overall trend reasonably well described, but no model works everywhere</a:t>
            </a:r>
            <a:endParaRPr b="0" lang="en-RU" sz="2800" strike="noStrike" u="none">
              <a:solidFill>
                <a:schemeClr val="dk1"/>
              </a:solidFill>
              <a:uFillTx/>
              <a:latin typeface="Calibri"/>
            </a:endParaRPr>
          </a:p>
        </p:txBody>
      </p:sp>
      <p:sp>
        <p:nvSpPr>
          <p:cNvPr id="487" name="PlaceHolder 2"/>
          <p:cNvSpPr>
            <a:spLocks noGrp="1"/>
          </p:cNvSpPr>
          <p:nvPr>
            <p:ph type="dt" idx="9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488" name="PlaceHolder 3"/>
          <p:cNvSpPr>
            <a:spLocks noGrp="1"/>
          </p:cNvSpPr>
          <p:nvPr>
            <p:ph type="title"/>
          </p:nvPr>
        </p:nvSpPr>
        <p:spPr>
          <a:xfrm>
            <a:off x="0" y="109080"/>
            <a:ext cx="12191760" cy="622080"/>
          </a:xfrm>
          <a:prstGeom prst="rect">
            <a:avLst/>
          </a:prstGeom>
          <a:blipFill rotWithShape="0">
            <a:blip r:embed="rId1"/>
            <a:stretch/>
          </a:blipFill>
          <a:ln w="0">
            <a:noFill/>
          </a:ln>
        </p:spPr>
        <p:txBody>
          <a:bodyPr lIns="91440" rIns="91440" tIns="45720" bIns="45720" anchor="ctr">
            <a:noAutofit/>
          </a:bodyPr>
          <a:p>
            <a:pPr indent="0" defTabSz="914400">
              <a:lnSpc>
                <a:spcPct val="90000"/>
              </a:lnSpc>
              <a:buNone/>
            </a:pPr>
            <a:r>
              <a:rPr b="0" lang="en-RU" sz="4400" strike="noStrike" u="none">
                <a:solidFill>
                  <a:srgbClr val="ffffff">
                    <a:alpha val="1000"/>
                  </a:srgbClr>
                </a:solidFill>
                <a:uFillTx/>
                <a:latin typeface="Calibri Light"/>
              </a:rPr>
              <a:t> </a:t>
            </a:r>
            <a:endParaRPr b="0" lang="en-RU" sz="4400" strike="noStrike" u="none">
              <a:solidFill>
                <a:schemeClr val="dk1"/>
              </a:solidFill>
              <a:uFillTx/>
              <a:latin typeface="Calibri"/>
            </a:endParaRPr>
          </a:p>
        </p:txBody>
      </p:sp>
      <p:grpSp>
        <p:nvGrpSpPr>
          <p:cNvPr id="489" name="Group 15"/>
          <p:cNvGrpSpPr/>
          <p:nvPr/>
        </p:nvGrpSpPr>
        <p:grpSpPr>
          <a:xfrm>
            <a:off x="286920" y="810360"/>
            <a:ext cx="11353320" cy="5160240"/>
            <a:chOff x="286920" y="810360"/>
            <a:chExt cx="11353320" cy="5160240"/>
          </a:xfrm>
        </p:grpSpPr>
        <p:pic>
          <p:nvPicPr>
            <p:cNvPr id="490" name="Picture 12" descr=""/>
            <p:cNvPicPr/>
            <p:nvPr/>
          </p:nvPicPr>
          <p:blipFill>
            <a:blip r:embed="rId2"/>
            <a:srcRect l="0" t="3004" r="0" b="0"/>
            <a:stretch/>
          </p:blipFill>
          <p:spPr>
            <a:xfrm>
              <a:off x="286920" y="810360"/>
              <a:ext cx="11353320" cy="5160240"/>
            </a:xfrm>
            <a:prstGeom prst="rect">
              <a:avLst/>
            </a:prstGeom>
            <a:ln w="0">
              <a:noFill/>
            </a:ln>
          </p:spPr>
        </p:pic>
        <p:pic>
          <p:nvPicPr>
            <p:cNvPr id="491" name="Picture 13" descr=""/>
            <p:cNvPicPr/>
            <p:nvPr/>
          </p:nvPicPr>
          <p:blipFill>
            <a:blip r:embed="rId3"/>
            <a:srcRect l="2797" t="513" r="92802" b="96822"/>
            <a:stretch/>
          </p:blipFill>
          <p:spPr>
            <a:xfrm>
              <a:off x="1391400" y="913320"/>
              <a:ext cx="703080" cy="199080"/>
            </a:xfrm>
            <a:prstGeom prst="rect">
              <a:avLst/>
            </a:prstGeom>
            <a:ln w="0">
              <a:noFill/>
            </a:ln>
          </p:spPr>
        </p:pic>
        <p:pic>
          <p:nvPicPr>
            <p:cNvPr id="492" name="Picture 14" descr=""/>
            <p:cNvPicPr/>
            <p:nvPr/>
          </p:nvPicPr>
          <p:blipFill>
            <a:blip r:embed="rId4"/>
            <a:srcRect l="16462" t="537" r="75250" b="97057"/>
            <a:stretch/>
          </p:blipFill>
          <p:spPr>
            <a:xfrm>
              <a:off x="750240" y="2697840"/>
              <a:ext cx="1611720" cy="218880"/>
            </a:xfrm>
            <a:prstGeom prst="rect">
              <a:avLst/>
            </a:prstGeom>
            <a:ln w="0">
              <a:noFill/>
            </a:ln>
          </p:spPr>
        </p:pic>
      </p:grpSp>
      <p:sp>
        <p:nvSpPr>
          <p:cNvPr id="493" name="TextBox 17"/>
          <p:cNvSpPr/>
          <p:nvPr/>
        </p:nvSpPr>
        <p:spPr>
          <a:xfrm>
            <a:off x="8907120" y="572400"/>
            <a:ext cx="288216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HADES, Eur. Phys. J. A 59 (2023) 4, 80</a:t>
            </a:r>
            <a:endParaRPr b="0" lang="en-US" sz="1400" strike="noStrike" u="none">
              <a:solidFill>
                <a:srgbClr val="000000"/>
              </a:solidFill>
              <a:uFillTx/>
              <a:latin typeface="Arial"/>
            </a:endParaRPr>
          </a:p>
        </p:txBody>
      </p:sp>
      <p:sp>
        <p:nvSpPr>
          <p:cNvPr id="494" name="PlaceHolder 4"/>
          <p:cNvSpPr>
            <a:spLocks noGrp="1"/>
          </p:cNvSpPr>
          <p:nvPr>
            <p:ph type="sldNum" idx="9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AB1EEB2C-17D1-4CEB-A737-7D8D0168DFD2}" type="slidenum">
              <a:rPr b="1" lang="en-RU" sz="1800" strike="noStrike" u="none">
                <a:solidFill>
                  <a:schemeClr val="dk1">
                    <a:tint val="75000"/>
                  </a:schemeClr>
                </a:solidFill>
                <a:uFillTx/>
                <a:latin typeface="Calibri"/>
              </a:rPr>
              <a:t>&lt;number&gt;</a:t>
            </a:fld>
            <a:endParaRPr b="0" lang="en-US" sz="1800" strike="noStrike" u="none">
              <a:solidFill>
                <a:srgbClr val="000000"/>
              </a:solidFill>
              <a:uFillTx/>
              <a:latin typeface="Times New Roman"/>
            </a:endParaRPr>
          </a:p>
        </p:txBody>
      </p:sp>
      <p:sp>
        <p:nvSpPr>
          <p:cNvPr id="6" name="PlaceHolder 5"/>
          <p:cNvSpPr>
            <a:spLocks noGrp="1"/>
          </p:cNvSpPr>
          <p:nvPr>
            <p:ph type="ftr" idx="13"/>
          </p:nvPr>
        </p:nvSpPr>
        <p:spPr/>
        <p:txBody>
          <a:bodyPr/>
          <a:p>
            <a:r>
              <a:t>2nd China-Russia NICA</a:t>
            </a: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5" name="Picture 20" descr=""/>
          <p:cNvPicPr/>
          <p:nvPr/>
        </p:nvPicPr>
        <p:blipFill>
          <a:blip r:embed="rId1"/>
          <a:stretch/>
        </p:blipFill>
        <p:spPr>
          <a:xfrm>
            <a:off x="1262520" y="723960"/>
            <a:ext cx="9369360" cy="5234040"/>
          </a:xfrm>
          <a:prstGeom prst="rect">
            <a:avLst/>
          </a:prstGeom>
          <a:ln w="0">
            <a:noFill/>
          </a:ln>
        </p:spPr>
      </p:pic>
      <p:sp>
        <p:nvSpPr>
          <p:cNvPr id="496" name="PlaceHolder 1"/>
          <p:cNvSpPr>
            <a:spLocks noGrp="1"/>
          </p:cNvSpPr>
          <p:nvPr>
            <p:ph type="dt" idx="9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497" name="PlaceHolder 2"/>
          <p:cNvSpPr>
            <a:spLocks noGrp="1"/>
          </p:cNvSpPr>
          <p:nvPr>
            <p:ph type="title"/>
          </p:nvPr>
        </p:nvSpPr>
        <p:spPr>
          <a:xfrm>
            <a:off x="838080" y="109080"/>
            <a:ext cx="10782360" cy="622080"/>
          </a:xfrm>
          <a:prstGeom prst="rect">
            <a:avLst/>
          </a:prstGeom>
          <a:blipFill rotWithShape="0">
            <a:blip r:embed="rId2"/>
            <a:stretch/>
          </a:blipFill>
          <a:ln w="0">
            <a:noFill/>
          </a:ln>
        </p:spPr>
        <p:txBody>
          <a:bodyPr lIns="91440" rIns="91440" tIns="45720" bIns="45720" anchor="ctr">
            <a:noAutofit/>
          </a:bodyPr>
          <a:p>
            <a:pPr indent="0" defTabSz="914400">
              <a:lnSpc>
                <a:spcPct val="90000"/>
              </a:lnSpc>
              <a:buNone/>
            </a:pPr>
            <a:r>
              <a:rPr b="0" lang="en-RU" sz="4400" strike="noStrike" u="none">
                <a:solidFill>
                  <a:srgbClr val="ffffff">
                    <a:alpha val="1000"/>
                  </a:srgbClr>
                </a:solidFill>
                <a:uFillTx/>
                <a:latin typeface="Calibri Light"/>
              </a:rPr>
              <a:t> </a:t>
            </a:r>
            <a:endParaRPr b="0" lang="en-RU" sz="4400" strike="noStrike" u="none">
              <a:solidFill>
                <a:schemeClr val="dk1"/>
              </a:solidFill>
              <a:uFillTx/>
              <a:latin typeface="Calibri"/>
            </a:endParaRPr>
          </a:p>
        </p:txBody>
      </p:sp>
      <p:sp>
        <p:nvSpPr>
          <p:cNvPr id="498" name="TextBox 12"/>
          <p:cNvSpPr/>
          <p:nvPr/>
        </p:nvSpPr>
        <p:spPr>
          <a:xfrm>
            <a:off x="378360" y="5841720"/>
            <a:ext cx="11592720" cy="645840"/>
          </a:xfrm>
          <a:prstGeom prst="rect">
            <a:avLst/>
          </a:pr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499" name="TextBox 8"/>
          <p:cNvSpPr/>
          <p:nvPr/>
        </p:nvSpPr>
        <p:spPr>
          <a:xfrm>
            <a:off x="1787760" y="5587560"/>
            <a:ext cx="338904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400" strike="noStrike" u="none">
                <a:solidFill>
                  <a:schemeClr val="accent5">
                    <a:lumMod val="75000"/>
                  </a:schemeClr>
                </a:solidFill>
                <a:uFillTx/>
                <a:latin typeface="Calibri"/>
              </a:rPr>
              <a:t>P. Parfenov, Particles 5, no.4, 561-579 (2022)</a:t>
            </a:r>
            <a:endParaRPr b="0" lang="en-US" sz="1400" strike="noStrike" u="none">
              <a:solidFill>
                <a:srgbClr val="000000"/>
              </a:solidFill>
              <a:uFillTx/>
              <a:latin typeface="Arial"/>
            </a:endParaRPr>
          </a:p>
        </p:txBody>
      </p:sp>
      <p:sp>
        <p:nvSpPr>
          <p:cNvPr id="500" name="PlaceHolder 3"/>
          <p:cNvSpPr>
            <a:spLocks noGrp="1"/>
          </p:cNvSpPr>
          <p:nvPr>
            <p:ph type="sldNum" idx="9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0826CA9D-07B1-413C-A1C7-21F6C9AFB145}" type="slidenum">
              <a:rPr b="1" lang="en-RU" sz="1800" strike="noStrike" u="none">
                <a:solidFill>
                  <a:schemeClr val="dk1">
                    <a:tint val="75000"/>
                  </a:schemeClr>
                </a:solidFill>
                <a:uFillTx/>
                <a:latin typeface="Calibri"/>
              </a:rPr>
              <a:t>&lt;number&gt;</a:t>
            </a:fld>
            <a:endParaRPr b="0" lang="en-US" sz="1800" strike="noStrike" u="none">
              <a:solidFill>
                <a:srgbClr val="000000"/>
              </a:solidFill>
              <a:uFillTx/>
              <a:latin typeface="Times New Roman"/>
            </a:endParaRPr>
          </a:p>
        </p:txBody>
      </p:sp>
      <p:sp>
        <p:nvSpPr>
          <p:cNvPr id="5" name="PlaceHolder 4"/>
          <p:cNvSpPr>
            <a:spLocks noGrp="1"/>
          </p:cNvSpPr>
          <p:nvPr>
            <p:ph type="ftr" idx="13"/>
          </p:nvPr>
        </p:nvSpPr>
        <p:spPr/>
        <p:txBody>
          <a:bodyPr/>
          <a:p>
            <a:r>
              <a:t>2nd China-Russia NICA</a:t>
            </a: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PlaceHolder 1"/>
          <p:cNvSpPr>
            <a:spLocks noGrp="1"/>
          </p:cNvSpPr>
          <p:nvPr>
            <p:ph/>
          </p:nvPr>
        </p:nvSpPr>
        <p:spPr>
          <a:xfrm>
            <a:off x="838080" y="5679000"/>
            <a:ext cx="10515240" cy="497520"/>
          </a:xfrm>
          <a:prstGeom prst="rect">
            <a:avLst/>
          </a:prstGeom>
          <a:blipFill rotWithShape="0">
            <a:blip r:embed="rId1"/>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sp>
        <p:nvSpPr>
          <p:cNvPr id="502" name="PlaceHolder 2"/>
          <p:cNvSpPr>
            <a:spLocks noGrp="1"/>
          </p:cNvSpPr>
          <p:nvPr>
            <p:ph type="dt" idx="9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pic>
        <p:nvPicPr>
          <p:cNvPr id="503" name="Picture 7" descr=""/>
          <p:cNvPicPr/>
          <p:nvPr/>
        </p:nvPicPr>
        <p:blipFill>
          <a:blip r:embed="rId2"/>
          <a:stretch/>
        </p:blipFill>
        <p:spPr>
          <a:xfrm>
            <a:off x="-5400" y="1040400"/>
            <a:ext cx="8615520" cy="4458960"/>
          </a:xfrm>
          <a:prstGeom prst="rect">
            <a:avLst/>
          </a:prstGeom>
          <a:ln w="0">
            <a:noFill/>
          </a:ln>
        </p:spPr>
      </p:pic>
      <p:sp>
        <p:nvSpPr>
          <p:cNvPr id="504" name="TextBox 8"/>
          <p:cNvSpPr/>
          <p:nvPr/>
        </p:nvSpPr>
        <p:spPr>
          <a:xfrm>
            <a:off x="381240" y="796680"/>
            <a:ext cx="444492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A. Sorensen et. al., Prog.Part.Nucl.Phys. 134 (2024) 104080</a:t>
            </a:r>
            <a:endParaRPr b="0" lang="en-US" sz="1400" strike="noStrike" u="none">
              <a:solidFill>
                <a:srgbClr val="000000"/>
              </a:solidFill>
              <a:uFillTx/>
              <a:latin typeface="Arial"/>
            </a:endParaRPr>
          </a:p>
        </p:txBody>
      </p:sp>
      <p:sp>
        <p:nvSpPr>
          <p:cNvPr id="505" name="PlaceHolder 3"/>
          <p:cNvSpPr>
            <a:spLocks noGrp="1"/>
          </p:cNvSpPr>
          <p:nvPr>
            <p:ph type="title"/>
          </p:nvPr>
        </p:nvSpPr>
        <p:spPr>
          <a:xfrm>
            <a:off x="838080" y="109080"/>
            <a:ext cx="10782360" cy="622080"/>
          </a:xfrm>
          <a:prstGeom prst="rect">
            <a:avLst/>
          </a:prstGeom>
          <a:blipFill rotWithShape="0">
            <a:blip r:embed="rId3"/>
            <a:stretch/>
          </a:blipFill>
          <a:ln w="0">
            <a:noFill/>
          </a:ln>
        </p:spPr>
        <p:txBody>
          <a:bodyPr lIns="91440" rIns="91440" tIns="45720" bIns="45720" anchor="ctr">
            <a:noAutofit/>
          </a:bodyPr>
          <a:p>
            <a:pPr indent="0" defTabSz="914400">
              <a:lnSpc>
                <a:spcPct val="90000"/>
              </a:lnSpc>
              <a:buNone/>
            </a:pPr>
            <a:r>
              <a:rPr b="0" lang="en-RU" sz="4400" strike="noStrike" u="none">
                <a:solidFill>
                  <a:srgbClr val="ffffff">
                    <a:alpha val="1000"/>
                  </a:srgbClr>
                </a:solidFill>
                <a:uFillTx/>
                <a:latin typeface="Calibri Light"/>
              </a:rPr>
              <a:t> </a:t>
            </a:r>
            <a:endParaRPr b="0" lang="en-RU" sz="4400" strike="noStrike" u="none">
              <a:solidFill>
                <a:schemeClr val="dk1"/>
              </a:solidFill>
              <a:uFillTx/>
              <a:latin typeface="Calibri"/>
            </a:endParaRPr>
          </a:p>
        </p:txBody>
      </p:sp>
      <p:sp>
        <p:nvSpPr>
          <p:cNvPr id="506" name="TextBox 12"/>
          <p:cNvSpPr/>
          <p:nvPr/>
        </p:nvSpPr>
        <p:spPr>
          <a:xfrm>
            <a:off x="8610480" y="1040400"/>
            <a:ext cx="3580920" cy="3138840"/>
          </a:xfrm>
          <a:prstGeom prst="rect">
            <a:avLst/>
          </a:pr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507" name="PlaceHolder 4"/>
          <p:cNvSpPr>
            <a:spLocks noGrp="1"/>
          </p:cNvSpPr>
          <p:nvPr>
            <p:ph type="sldNum" idx="10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15634BEC-9888-4C24-966D-AAE771DC80D7}" type="slidenum">
              <a:rPr b="1" lang="en-RU" sz="1800" strike="noStrike" u="none">
                <a:solidFill>
                  <a:schemeClr val="dk1">
                    <a:tint val="75000"/>
                  </a:schemeClr>
                </a:solidFill>
                <a:uFillTx/>
                <a:latin typeface="Calibri"/>
              </a:rPr>
              <a:t>&lt;number&gt;</a:t>
            </a:fld>
            <a:endParaRPr b="0" lang="en-US" sz="1800" strike="noStrike" u="none">
              <a:solidFill>
                <a:srgbClr val="000000"/>
              </a:solidFill>
              <a:uFillTx/>
              <a:latin typeface="Times New Roman"/>
            </a:endParaRPr>
          </a:p>
        </p:txBody>
      </p:sp>
      <p:sp>
        <p:nvSpPr>
          <p:cNvPr id="6" name="PlaceHolder 5"/>
          <p:cNvSpPr>
            <a:spLocks noGrp="1"/>
          </p:cNvSpPr>
          <p:nvPr>
            <p:ph type="ftr" idx="13"/>
          </p:nvPr>
        </p:nvSpPr>
        <p:spPr/>
        <p:txBody>
          <a:bodyPr/>
          <a:p>
            <a:r>
              <a:t>2nd China-Russia NICA</a:t>
            </a: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PlaceHolder 1"/>
          <p:cNvSpPr>
            <a:spLocks noGrp="1"/>
          </p:cNvSpPr>
          <p:nvPr>
            <p:ph type="title"/>
          </p:nvPr>
        </p:nvSpPr>
        <p:spPr>
          <a:xfrm>
            <a:off x="838080" y="176040"/>
            <a:ext cx="10515240" cy="748440"/>
          </a:xfrm>
          <a:prstGeom prst="rect">
            <a:avLst/>
          </a:prstGeom>
          <a:noFill/>
          <a:ln w="0">
            <a:noFill/>
          </a:ln>
        </p:spPr>
        <p:txBody>
          <a:bodyPr lIns="91440" rIns="91440" tIns="45720" bIns="45720" anchor="ctr">
            <a:noAutofit/>
          </a:bodyPr>
          <a:p>
            <a:pPr indent="0" defTabSz="914400">
              <a:lnSpc>
                <a:spcPct val="90000"/>
              </a:lnSpc>
              <a:buNone/>
            </a:pPr>
            <a:r>
              <a:rPr b="0" lang="en-RU" sz="4400" strike="noStrike" u="none">
                <a:solidFill>
                  <a:schemeClr val="dk1"/>
                </a:solidFill>
                <a:uFillTx/>
                <a:latin typeface="Calibri Light"/>
              </a:rPr>
              <a:t>New STAR results from BES-II</a:t>
            </a:r>
            <a:endParaRPr b="0" lang="en-RU" sz="4400" strike="noStrike" u="none">
              <a:solidFill>
                <a:schemeClr val="dk1"/>
              </a:solidFill>
              <a:uFillTx/>
              <a:latin typeface="Calibri"/>
            </a:endParaRPr>
          </a:p>
        </p:txBody>
      </p:sp>
      <p:sp>
        <p:nvSpPr>
          <p:cNvPr id="509" name="PlaceHolder 2"/>
          <p:cNvSpPr>
            <a:spLocks noGrp="1"/>
          </p:cNvSpPr>
          <p:nvPr>
            <p:ph/>
          </p:nvPr>
        </p:nvSpPr>
        <p:spPr>
          <a:xfrm>
            <a:off x="838080" y="5243400"/>
            <a:ext cx="10515240" cy="1159560"/>
          </a:xfrm>
          <a:prstGeom prst="rect">
            <a:avLst/>
          </a:prstGeom>
          <a:blipFill rotWithShape="0">
            <a:blip r:embed="rId1"/>
            <a:stretch>
              <a:fillRect l="-1208" t="-8630"/>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sp>
        <p:nvSpPr>
          <p:cNvPr id="510" name="PlaceHolder 3"/>
          <p:cNvSpPr>
            <a:spLocks noGrp="1"/>
          </p:cNvSpPr>
          <p:nvPr>
            <p:ph type="dt" idx="10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pic>
        <p:nvPicPr>
          <p:cNvPr id="511" name="Рисунок 10" descr=""/>
          <p:cNvPicPr/>
          <p:nvPr/>
        </p:nvPicPr>
        <p:blipFill>
          <a:blip r:embed="rId2"/>
          <a:stretch/>
        </p:blipFill>
        <p:spPr>
          <a:xfrm>
            <a:off x="1193040" y="1229040"/>
            <a:ext cx="10023120" cy="3763080"/>
          </a:xfrm>
          <a:prstGeom prst="rect">
            <a:avLst/>
          </a:prstGeom>
          <a:ln w="0">
            <a:noFill/>
          </a:ln>
        </p:spPr>
      </p:pic>
      <p:sp>
        <p:nvSpPr>
          <p:cNvPr id="512" name="TextBox 7"/>
          <p:cNvSpPr/>
          <p:nvPr/>
        </p:nvSpPr>
        <p:spPr>
          <a:xfrm>
            <a:off x="1971000" y="977760"/>
            <a:ext cx="205704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1600" strike="noStrike" u="none">
                <a:solidFill>
                  <a:schemeClr val="dk1"/>
                </a:solidFill>
                <a:uFillTx/>
                <a:latin typeface="Calibri"/>
              </a:rPr>
              <a:t>Results from QM 2023</a:t>
            </a:r>
            <a:endParaRPr b="0" lang="en-US" sz="1600" strike="noStrike" u="none">
              <a:solidFill>
                <a:srgbClr val="000000"/>
              </a:solidFill>
              <a:uFillTx/>
              <a:latin typeface="Arial"/>
            </a:endParaRPr>
          </a:p>
        </p:txBody>
      </p:sp>
      <p:sp>
        <p:nvSpPr>
          <p:cNvPr id="513" name="PlaceHolder 4"/>
          <p:cNvSpPr>
            <a:spLocks noGrp="1"/>
          </p:cNvSpPr>
          <p:nvPr>
            <p:ph type="sldNum" idx="10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E3DE7201-46CA-4C0E-827E-6B56246D0795}" type="slidenum">
              <a:rPr b="1" lang="en-RU" sz="1800" strike="noStrike" u="none">
                <a:solidFill>
                  <a:schemeClr val="dk1">
                    <a:tint val="75000"/>
                  </a:schemeClr>
                </a:solidFill>
                <a:uFillTx/>
                <a:latin typeface="Calibri"/>
              </a:rPr>
              <a:t>&lt;number&gt;</a:t>
            </a:fld>
            <a:endParaRPr b="0" lang="en-US" sz="1800" strike="noStrike" u="none">
              <a:solidFill>
                <a:srgbClr val="000000"/>
              </a:solidFill>
              <a:uFillTx/>
              <a:latin typeface="Times New Roman"/>
            </a:endParaRPr>
          </a:p>
        </p:txBody>
      </p:sp>
      <p:sp>
        <p:nvSpPr>
          <p:cNvPr id="6" name="PlaceHolder 5"/>
          <p:cNvSpPr>
            <a:spLocks noGrp="1"/>
          </p:cNvSpPr>
          <p:nvPr>
            <p:ph type="ftr" idx="13"/>
          </p:nvPr>
        </p:nvSpPr>
        <p:spPr/>
        <p:txBody>
          <a:bodyPr/>
          <a:p>
            <a:r>
              <a:t>2nd China-Russia NICA</a:t>
            </a: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4" name="PlaceHolder 1"/>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4400" strike="noStrike" u="none">
                <a:solidFill>
                  <a:schemeClr val="dk1"/>
                </a:solidFill>
                <a:uFillTx/>
                <a:latin typeface="Calibri Light"/>
              </a:rPr>
              <a:t>Anisotropic flow &amp; spectators</a:t>
            </a:r>
            <a:endParaRPr b="0" lang="en-RU" sz="4400" strike="noStrike" u="none">
              <a:solidFill>
                <a:schemeClr val="dk1"/>
              </a:solidFill>
              <a:uFillTx/>
              <a:latin typeface="Calibri"/>
            </a:endParaRPr>
          </a:p>
        </p:txBody>
      </p:sp>
      <p:sp>
        <p:nvSpPr>
          <p:cNvPr id="515" name="PlaceHolder 2"/>
          <p:cNvSpPr>
            <a:spLocks noGrp="1"/>
          </p:cNvSpPr>
          <p:nvPr>
            <p:ph type="sldNum" idx="103"/>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CBFCCAEA-0B5A-456D-8024-1000C094A241}"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pic>
        <p:nvPicPr>
          <p:cNvPr id="516" name="Google Shape;70;p15" descr=""/>
          <p:cNvPicPr/>
          <p:nvPr/>
        </p:nvPicPr>
        <p:blipFill>
          <a:blip r:embed="rId1"/>
          <a:srcRect l="18798" t="18728" r="21719" b="12097"/>
          <a:stretch/>
        </p:blipFill>
        <p:spPr>
          <a:xfrm>
            <a:off x="238680" y="848880"/>
            <a:ext cx="4403160" cy="2880360"/>
          </a:xfrm>
          <a:prstGeom prst="rect">
            <a:avLst/>
          </a:prstGeom>
          <a:ln w="0">
            <a:noFill/>
          </a:ln>
        </p:spPr>
      </p:pic>
      <p:sp>
        <p:nvSpPr>
          <p:cNvPr id="517" name="PlaceHolder 3"/>
          <p:cNvSpPr>
            <a:spLocks noGrp="1"/>
          </p:cNvSpPr>
          <p:nvPr>
            <p:ph/>
          </p:nvPr>
        </p:nvSpPr>
        <p:spPr>
          <a:xfrm>
            <a:off x="4590000" y="645840"/>
            <a:ext cx="7675920" cy="3345120"/>
          </a:xfrm>
          <a:prstGeom prst="rect">
            <a:avLst/>
          </a:prstGeom>
          <a:noFill/>
          <a:ln w="0">
            <a:noFill/>
          </a:ln>
        </p:spPr>
        <p:txBody>
          <a:bodyPr lIns="122040" rIns="122040" tIns="122040" bIns="122040" anchor="t">
            <a:normAutofit/>
          </a:bodyPr>
          <a:p>
            <a:pPr indent="0" defTabSz="914400">
              <a:lnSpc>
                <a:spcPct val="100000"/>
              </a:lnSpc>
              <a:buNone/>
              <a:tabLst>
                <a:tab algn="l" pos="0"/>
              </a:tabLst>
            </a:pPr>
            <a:r>
              <a:rPr b="0" lang="en" sz="1870" strike="noStrike" u="none">
                <a:solidFill>
                  <a:srgbClr val="000000"/>
                </a:solidFill>
                <a:uFillTx/>
                <a:latin typeface="Calibri"/>
              </a:rPr>
              <a:t>The azimuthal angle distribution is decomposed</a:t>
            </a:r>
            <a:br>
              <a:rPr sz="1870"/>
            </a:br>
            <a:r>
              <a:rPr b="0" lang="en" sz="1870" strike="noStrike" u="none">
                <a:solidFill>
                  <a:srgbClr val="000000"/>
                </a:solidFill>
                <a:uFillTx/>
                <a:latin typeface="Calibri"/>
              </a:rPr>
              <a:t>in a Fourier series relative to reaction plane angle: </a:t>
            </a:r>
            <a:endParaRPr b="0" lang="en-RU" sz="1870" strike="noStrike" u="none">
              <a:solidFill>
                <a:schemeClr val="dk1"/>
              </a:solidFill>
              <a:uFillTx/>
              <a:latin typeface="Calibri"/>
            </a:endParaRPr>
          </a:p>
          <a:p>
            <a:pPr indent="0" defTabSz="914400">
              <a:lnSpc>
                <a:spcPct val="100000"/>
              </a:lnSpc>
              <a:spcBef>
                <a:spcPts val="1599"/>
              </a:spcBef>
              <a:buNone/>
              <a:tabLst>
                <a:tab algn="l" pos="0"/>
              </a:tabLst>
            </a:pPr>
            <a:endParaRPr b="0" lang="en-RU" sz="1870" strike="noStrike" u="none">
              <a:solidFill>
                <a:schemeClr val="dk1"/>
              </a:solidFill>
              <a:uFillTx/>
              <a:latin typeface="Calibri"/>
            </a:endParaRPr>
          </a:p>
          <a:p>
            <a:pPr indent="0" defTabSz="914400">
              <a:lnSpc>
                <a:spcPct val="100000"/>
              </a:lnSpc>
              <a:spcBef>
                <a:spcPts val="1599"/>
              </a:spcBef>
              <a:buNone/>
              <a:tabLst>
                <a:tab algn="l" pos="0"/>
              </a:tabLst>
            </a:pPr>
            <a:endParaRPr b="0" lang="en-RU" sz="1870" strike="noStrike" u="none">
              <a:solidFill>
                <a:schemeClr val="dk1"/>
              </a:solidFill>
              <a:uFillTx/>
              <a:latin typeface="Calibri"/>
            </a:endParaRPr>
          </a:p>
          <a:p>
            <a:pPr indent="0" defTabSz="914400">
              <a:lnSpc>
                <a:spcPct val="100000"/>
              </a:lnSpc>
              <a:spcBef>
                <a:spcPts val="1599"/>
              </a:spcBef>
              <a:buNone/>
              <a:tabLst>
                <a:tab algn="l" pos="0"/>
              </a:tabLst>
            </a:pPr>
            <a:r>
              <a:rPr b="0" lang="en" sz="1870" strike="noStrike" u="none">
                <a:solidFill>
                  <a:srgbClr val="000000"/>
                </a:solidFill>
                <a:uFillTx/>
                <a:latin typeface="Calibri"/>
              </a:rPr>
              <a:t>Anisotropic flow:</a:t>
            </a:r>
            <a:endParaRPr b="0" lang="en-RU" sz="1870" strike="noStrike" u="none">
              <a:solidFill>
                <a:schemeClr val="dk1"/>
              </a:solidFill>
              <a:uFillTx/>
              <a:latin typeface="Calibri"/>
            </a:endParaRPr>
          </a:p>
          <a:p>
            <a:pPr indent="0" defTabSz="914400">
              <a:lnSpc>
                <a:spcPct val="100000"/>
              </a:lnSpc>
              <a:spcBef>
                <a:spcPts val="1599"/>
              </a:spcBef>
              <a:buNone/>
              <a:tabLst>
                <a:tab algn="l" pos="0"/>
              </a:tabLst>
            </a:pPr>
            <a:endParaRPr b="0" lang="en-RU" sz="1870" strike="noStrike" u="none">
              <a:solidFill>
                <a:schemeClr val="dk1"/>
              </a:solidFill>
              <a:uFillTx/>
              <a:latin typeface="Calibri"/>
            </a:endParaRPr>
          </a:p>
          <a:p>
            <a:pPr indent="0" defTabSz="914400">
              <a:lnSpc>
                <a:spcPct val="100000"/>
              </a:lnSpc>
              <a:spcBef>
                <a:spcPts val="1599"/>
              </a:spcBef>
              <a:spcAft>
                <a:spcPts val="1599"/>
              </a:spcAft>
              <a:buNone/>
              <a:tabLst>
                <a:tab algn="l" pos="0"/>
              </a:tabLst>
            </a:pPr>
            <a:r>
              <a:rPr b="0" lang="en" sz="1870" strike="noStrike" u="none">
                <a:solidFill>
                  <a:srgbClr val="000000"/>
                </a:solidFill>
                <a:uFillTx/>
                <a:latin typeface="Calibri"/>
              </a:rPr>
              <a:t>v</a:t>
            </a:r>
            <a:r>
              <a:rPr b="0" lang="en" sz="1868" strike="noStrike" u="none" baseline="-25000">
                <a:solidFill>
                  <a:srgbClr val="000000"/>
                </a:solidFill>
                <a:uFillTx/>
                <a:latin typeface="Calibri"/>
              </a:rPr>
              <a:t>1</a:t>
            </a:r>
            <a:r>
              <a:rPr b="0" lang="en" sz="1870" strike="noStrike" u="none">
                <a:solidFill>
                  <a:srgbClr val="000000"/>
                </a:solidFill>
                <a:uFillTx/>
                <a:latin typeface="Calibri"/>
              </a:rPr>
              <a:t> - directed flow, v</a:t>
            </a:r>
            <a:r>
              <a:rPr b="0" lang="en" sz="1868" strike="noStrike" u="none" baseline="-25000">
                <a:solidFill>
                  <a:srgbClr val="000000"/>
                </a:solidFill>
                <a:uFillTx/>
                <a:latin typeface="Calibri"/>
              </a:rPr>
              <a:t>2</a:t>
            </a:r>
            <a:r>
              <a:rPr b="0" lang="en" sz="1870" strike="noStrike" u="none">
                <a:solidFill>
                  <a:srgbClr val="000000"/>
                </a:solidFill>
                <a:uFillTx/>
                <a:latin typeface="Calibri"/>
              </a:rPr>
              <a:t> - elliptic flow</a:t>
            </a:r>
            <a:endParaRPr b="0" lang="en-RU" sz="1870" strike="noStrike" u="none">
              <a:solidFill>
                <a:schemeClr val="dk1"/>
              </a:solidFill>
              <a:uFillTx/>
              <a:latin typeface="Calibri"/>
            </a:endParaRPr>
          </a:p>
        </p:txBody>
      </p:sp>
      <p:pic>
        <p:nvPicPr>
          <p:cNvPr id="518" name="Google Shape;72;p15" descr="\begin{equation}&#10;\rho(\varphi-\Psi_{RP})= \frac{1}{2\pi} \left( 1+2\sum_{n=1}^{\infty}v_n\cos{ n(\varphi-\Psi_{RP} ) } \right)&#10;\end{equation}&#10;&#10;"/>
          <p:cNvPicPr/>
          <p:nvPr/>
        </p:nvPicPr>
        <p:blipFill>
          <a:blip r:embed="rId2"/>
          <a:stretch/>
        </p:blipFill>
        <p:spPr>
          <a:xfrm>
            <a:off x="4642200" y="1479240"/>
            <a:ext cx="6896160" cy="473760"/>
          </a:xfrm>
          <a:prstGeom prst="rect">
            <a:avLst/>
          </a:prstGeom>
          <a:ln w="0">
            <a:noFill/>
          </a:ln>
        </p:spPr>
      </p:pic>
      <p:pic>
        <p:nvPicPr>
          <p:cNvPr id="519" name="Google Shape;73;p15" descr="v_n = \langle \cos{[n(\varphi-\Psi_{RP})]} \rangle"/>
          <p:cNvPicPr/>
          <p:nvPr/>
        </p:nvPicPr>
        <p:blipFill>
          <a:blip r:embed="rId3"/>
          <a:stretch/>
        </p:blipFill>
        <p:spPr>
          <a:xfrm>
            <a:off x="4642200" y="2908800"/>
            <a:ext cx="4019040" cy="456840"/>
          </a:xfrm>
          <a:prstGeom prst="rect">
            <a:avLst/>
          </a:prstGeom>
          <a:ln w="0">
            <a:noFill/>
          </a:ln>
        </p:spPr>
      </p:pic>
      <p:pic>
        <p:nvPicPr>
          <p:cNvPr id="520" name="Google Shape;74;p15" descr=""/>
          <p:cNvPicPr/>
          <p:nvPr/>
        </p:nvPicPr>
        <p:blipFill>
          <a:blip r:embed="rId4"/>
          <a:stretch/>
        </p:blipFill>
        <p:spPr>
          <a:xfrm>
            <a:off x="6262560" y="3848760"/>
            <a:ext cx="5866920" cy="2437920"/>
          </a:xfrm>
          <a:prstGeom prst="rect">
            <a:avLst/>
          </a:prstGeom>
          <a:ln w="0">
            <a:noFill/>
          </a:ln>
        </p:spPr>
      </p:pic>
      <p:sp>
        <p:nvSpPr>
          <p:cNvPr id="521" name="Google Shape;75;p15"/>
          <p:cNvSpPr/>
          <p:nvPr/>
        </p:nvSpPr>
        <p:spPr>
          <a:xfrm>
            <a:off x="238680" y="4204440"/>
            <a:ext cx="6271200" cy="2193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1"/>
                </a:solidFill>
                <a:uFillTx/>
                <a:latin typeface="Calibri"/>
              </a:rPr>
              <a:t>Anisotropic flow is sensitive to:</a:t>
            </a:r>
            <a:endParaRPr b="0" lang="en-US" sz="2400" strike="noStrike" u="none">
              <a:solidFill>
                <a:srgbClr val="000000"/>
              </a:solidFill>
              <a:uFillTx/>
              <a:latin typeface="Arial"/>
            </a:endParaRPr>
          </a:p>
          <a:p>
            <a:pPr marL="609480" indent="-448560" defTabSz="914400">
              <a:lnSpc>
                <a:spcPct val="100000"/>
              </a:lnSpc>
              <a:spcBef>
                <a:spcPts val="1599"/>
              </a:spcBef>
              <a:buClr>
                <a:srgbClr val="cc0000"/>
              </a:buClr>
              <a:buFont typeface="Wingdings" charset="2"/>
              <a:buChar char=""/>
            </a:pPr>
            <a:r>
              <a:rPr b="0" lang="en" sz="2260" strike="noStrike" u="none">
                <a:solidFill>
                  <a:srgbClr val="cc0000"/>
                </a:solidFill>
                <a:uFillTx/>
                <a:latin typeface="Calibri"/>
              </a:rPr>
              <a:t>Compressibility of the created matter</a:t>
            </a:r>
            <a:endParaRPr b="0" lang="en-US" sz="2260" strike="noStrike" u="none">
              <a:solidFill>
                <a:srgbClr val="000000"/>
              </a:solidFill>
              <a:uFillTx/>
              <a:latin typeface="Arial"/>
            </a:endParaRPr>
          </a:p>
          <a:p>
            <a:pPr marL="1219320" defTabSz="914400">
              <a:lnSpc>
                <a:spcPct val="100000"/>
              </a:lnSpc>
            </a:pPr>
            <a:endParaRPr b="0" lang="en-US" sz="2260" strike="noStrike" u="none">
              <a:solidFill>
                <a:srgbClr val="000000"/>
              </a:solidFill>
              <a:uFillTx/>
              <a:latin typeface="Arial"/>
            </a:endParaRPr>
          </a:p>
          <a:p>
            <a:pPr marL="609480" indent="-448560" defTabSz="914400">
              <a:lnSpc>
                <a:spcPct val="100000"/>
              </a:lnSpc>
              <a:buClr>
                <a:srgbClr val="1c4587"/>
              </a:buClr>
              <a:buFont typeface="Wingdings" charset="2"/>
              <a:buChar char=""/>
            </a:pPr>
            <a:r>
              <a:rPr b="0" lang="en" sz="2260" strike="noStrike" u="none">
                <a:solidFill>
                  <a:srgbClr val="1c4587"/>
                </a:solidFill>
                <a:uFillTx/>
                <a:latin typeface="Calibri"/>
              </a:rPr>
              <a:t>Time of the interaction between overlap region and spectators</a:t>
            </a:r>
            <a:endParaRPr b="0" lang="en-US" sz="2260" strike="noStrike" u="none">
              <a:solidFill>
                <a:srgbClr val="000000"/>
              </a:solidFill>
              <a:uFillTx/>
              <a:latin typeface="Arial"/>
            </a:endParaRPr>
          </a:p>
        </p:txBody>
      </p:sp>
      <p:pic>
        <p:nvPicPr>
          <p:cNvPr id="522" name="Google Shape;76;p15" descr=""/>
          <p:cNvPicPr/>
          <p:nvPr/>
        </p:nvPicPr>
        <p:blipFill>
          <a:blip r:embed="rId5"/>
          <a:stretch/>
        </p:blipFill>
        <p:spPr>
          <a:xfrm>
            <a:off x="996840" y="5253480"/>
            <a:ext cx="3078360" cy="393480"/>
          </a:xfrm>
          <a:prstGeom prst="rect">
            <a:avLst/>
          </a:prstGeom>
          <a:ln w="0">
            <a:noFill/>
          </a:ln>
        </p:spPr>
      </p:pic>
      <p:pic>
        <p:nvPicPr>
          <p:cNvPr id="523" name="Google Shape;77;p15" descr=""/>
          <p:cNvPicPr/>
          <p:nvPr/>
        </p:nvPicPr>
        <p:blipFill>
          <a:blip r:embed="rId6"/>
          <a:stretch/>
        </p:blipFill>
        <p:spPr>
          <a:xfrm>
            <a:off x="954360" y="6287040"/>
            <a:ext cx="2995560" cy="33876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type="title"/>
          </p:nvPr>
        </p:nvSpPr>
        <p:spPr>
          <a:xfrm>
            <a:off x="415440" y="57240"/>
            <a:ext cx="11360520" cy="839520"/>
          </a:xfrm>
          <a:prstGeom prst="rect">
            <a:avLst/>
          </a:prstGeom>
          <a:noFill/>
          <a:ln w="0">
            <a:noFill/>
          </a:ln>
        </p:spPr>
        <p:txBody>
          <a:bodyPr lIns="91440" rIns="91440" tIns="91440" bIns="91440" anchor="t">
            <a:normAutofit fontScale="85000" lnSpcReduction="9999"/>
          </a:bodyPr>
          <a:p>
            <a:pPr indent="0" defTabSz="914400">
              <a:lnSpc>
                <a:spcPct val="90000"/>
              </a:lnSpc>
              <a:buNone/>
            </a:pPr>
            <a:r>
              <a:rPr b="0" lang="en" sz="4400" strike="noStrike" u="none">
                <a:solidFill>
                  <a:schemeClr val="dk1"/>
                </a:solidFill>
                <a:uFillTx/>
                <a:latin typeface="Calibri Light"/>
              </a:rPr>
              <a:t>Sensitivity of the collective flow to the EOS</a:t>
            </a:r>
            <a:endParaRPr b="0" lang="en-RU" sz="4400" strike="noStrike" u="none">
              <a:solidFill>
                <a:schemeClr val="dk1"/>
              </a:solidFill>
              <a:uFillTx/>
              <a:latin typeface="Calibri"/>
            </a:endParaRPr>
          </a:p>
        </p:txBody>
      </p:sp>
      <p:sp>
        <p:nvSpPr>
          <p:cNvPr id="525" name="PlaceHolder 2"/>
          <p:cNvSpPr>
            <a:spLocks noGrp="1"/>
          </p:cNvSpPr>
          <p:nvPr>
            <p:ph/>
          </p:nvPr>
        </p:nvSpPr>
        <p:spPr>
          <a:xfrm>
            <a:off x="415440" y="5803200"/>
            <a:ext cx="11360520" cy="615600"/>
          </a:xfrm>
          <a:prstGeom prst="rect">
            <a:avLst/>
          </a:prstGeom>
          <a:noFill/>
          <a:ln w="0">
            <a:noFill/>
          </a:ln>
        </p:spPr>
        <p:txBody>
          <a:bodyPr lIns="91440" rIns="91440" tIns="91440" bIns="91440" anchor="t">
            <a:normAutofit/>
          </a:bodyPr>
          <a:p>
            <a:pPr marL="186120" indent="0" algn="ctr" defTabSz="914400">
              <a:lnSpc>
                <a:spcPct val="90000"/>
              </a:lnSpc>
              <a:buNone/>
              <a:tabLst>
                <a:tab algn="l" pos="0"/>
              </a:tabLst>
            </a:pPr>
            <a:r>
              <a:rPr b="1" lang="en-GB" sz="2800" strike="noStrike" u="none">
                <a:solidFill>
                  <a:schemeClr val="dk1"/>
                </a:solidFill>
                <a:uFillTx/>
                <a:latin typeface="Calibri"/>
              </a:rPr>
              <a:t>Additional measurements are essential to clarify the previous results</a:t>
            </a:r>
            <a:endParaRPr b="0" lang="en-RU" sz="2800" strike="noStrike" u="none">
              <a:solidFill>
                <a:schemeClr val="dk1"/>
              </a:solidFill>
              <a:uFillTx/>
              <a:latin typeface="Calibri"/>
            </a:endParaRPr>
          </a:p>
        </p:txBody>
      </p:sp>
      <p:pic>
        <p:nvPicPr>
          <p:cNvPr id="526" name="Picture 9" descr=""/>
          <p:cNvPicPr/>
          <p:nvPr/>
        </p:nvPicPr>
        <p:blipFill>
          <a:blip r:embed="rId1"/>
          <a:stretch/>
        </p:blipFill>
        <p:spPr>
          <a:xfrm>
            <a:off x="177480" y="4614840"/>
            <a:ext cx="1980720" cy="854280"/>
          </a:xfrm>
          <a:prstGeom prst="rect">
            <a:avLst/>
          </a:prstGeom>
          <a:ln w="0">
            <a:noFill/>
          </a:ln>
        </p:spPr>
      </p:pic>
      <p:sp>
        <p:nvSpPr>
          <p:cNvPr id="527" name="TextBox 12"/>
          <p:cNvSpPr/>
          <p:nvPr/>
        </p:nvSpPr>
        <p:spPr>
          <a:xfrm>
            <a:off x="7638120" y="1236960"/>
            <a:ext cx="4452840" cy="3231720"/>
          </a:xfrm>
          <a:prstGeom prst="rect">
            <a:avLst/>
          </a:prstGeom>
          <a:blipFill rotWithShape="0">
            <a:blip r:embed="rId2"/>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528" name="TextBox 13"/>
          <p:cNvSpPr/>
          <p:nvPr/>
        </p:nvSpPr>
        <p:spPr>
          <a:xfrm>
            <a:off x="117720" y="809280"/>
            <a:ext cx="522252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400" strike="noStrike" u="none">
                <a:solidFill>
                  <a:srgbClr val="0070c0"/>
                </a:solidFill>
                <a:uFillTx/>
                <a:latin typeface="Arial"/>
              </a:rPr>
              <a:t>P. Danielewicz, R. Lacey, W.G. Lynch, </a:t>
            </a:r>
            <a:r>
              <a:rPr b="0" lang="de-DE" sz="1400" strike="noStrike" u="none">
                <a:solidFill>
                  <a:srgbClr val="0070c0"/>
                </a:solidFill>
                <a:uFillTx/>
                <a:latin typeface="Arial"/>
              </a:rPr>
              <a:t>Science 298 (2002) 1592</a:t>
            </a:r>
            <a:endParaRPr b="0" lang="en-US" sz="1400" strike="noStrike" u="none">
              <a:solidFill>
                <a:srgbClr val="000000"/>
              </a:solidFill>
              <a:uFillTx/>
              <a:latin typeface="Arial"/>
            </a:endParaRPr>
          </a:p>
        </p:txBody>
      </p:sp>
      <p:sp>
        <p:nvSpPr>
          <p:cNvPr id="529" name="TextBox 14"/>
          <p:cNvSpPr/>
          <p:nvPr/>
        </p:nvSpPr>
        <p:spPr>
          <a:xfrm>
            <a:off x="4591800" y="4819320"/>
            <a:ext cx="2432880" cy="312120"/>
          </a:xfrm>
          <a:prstGeom prst="rect">
            <a:avLst/>
          </a:prstGeom>
          <a:blipFill rotWithShape="0">
            <a:blip r:embed="rId3"/>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grpSp>
        <p:nvGrpSpPr>
          <p:cNvPr id="530" name="Group 27"/>
          <p:cNvGrpSpPr/>
          <p:nvPr/>
        </p:nvGrpSpPr>
        <p:grpSpPr>
          <a:xfrm>
            <a:off x="137160" y="1104120"/>
            <a:ext cx="7422480" cy="3516120"/>
            <a:chOff x="137160" y="1104120"/>
            <a:chExt cx="7422480" cy="3516120"/>
          </a:xfrm>
        </p:grpSpPr>
        <p:grpSp>
          <p:nvGrpSpPr>
            <p:cNvPr id="531" name="Group 24"/>
            <p:cNvGrpSpPr/>
            <p:nvPr/>
          </p:nvGrpSpPr>
          <p:grpSpPr>
            <a:xfrm>
              <a:off x="137160" y="1104120"/>
              <a:ext cx="7422480" cy="3516120"/>
              <a:chOff x="137160" y="1104120"/>
              <a:chExt cx="7422480" cy="3516120"/>
            </a:xfrm>
          </p:grpSpPr>
          <p:grpSp>
            <p:nvGrpSpPr>
              <p:cNvPr id="532" name="Group 19"/>
              <p:cNvGrpSpPr/>
              <p:nvPr/>
            </p:nvGrpSpPr>
            <p:grpSpPr>
              <a:xfrm>
                <a:off x="137160" y="1104120"/>
                <a:ext cx="7422480" cy="3516120"/>
                <a:chOff x="137160" y="1104120"/>
                <a:chExt cx="7422480" cy="3516120"/>
              </a:xfrm>
            </p:grpSpPr>
            <p:pic>
              <p:nvPicPr>
                <p:cNvPr id="533" name="Picture 4" descr=""/>
                <p:cNvPicPr/>
                <p:nvPr/>
              </p:nvPicPr>
              <p:blipFill>
                <a:blip r:embed="rId4"/>
                <a:stretch/>
              </p:blipFill>
              <p:spPr>
                <a:xfrm>
                  <a:off x="3887280" y="1104120"/>
                  <a:ext cx="3672360" cy="3516120"/>
                </a:xfrm>
                <a:prstGeom prst="rect">
                  <a:avLst/>
                </a:prstGeom>
                <a:ln w="0">
                  <a:noFill/>
                </a:ln>
              </p:spPr>
            </p:pic>
            <p:pic>
              <p:nvPicPr>
                <p:cNvPr id="534" name="Picture 5" descr=""/>
                <p:cNvPicPr/>
                <p:nvPr/>
              </p:nvPicPr>
              <p:blipFill>
                <a:blip r:embed="rId5"/>
                <a:stretch/>
              </p:blipFill>
              <p:spPr>
                <a:xfrm>
                  <a:off x="137160" y="1104120"/>
                  <a:ext cx="3660480" cy="3513600"/>
                </a:xfrm>
                <a:prstGeom prst="rect">
                  <a:avLst/>
                </a:prstGeom>
                <a:ln w="0">
                  <a:noFill/>
                </a:ln>
              </p:spPr>
            </p:pic>
            <p:sp>
              <p:nvSpPr>
                <p:cNvPr id="535" name="Textfeld 2"/>
                <p:cNvSpPr/>
                <p:nvPr/>
              </p:nvSpPr>
              <p:spPr>
                <a:xfrm>
                  <a:off x="1346040" y="3107520"/>
                  <a:ext cx="1000800" cy="316800"/>
                </a:xfrm>
                <a:prstGeom prst="rect">
                  <a:avLst/>
                </a:prstGeom>
                <a:solidFill>
                  <a:srgbClr val="ffff00">
                    <a:alpha val="80000"/>
                  </a:srgbClr>
                </a:solidFill>
                <a:ln w="0">
                  <a:noFill/>
                </a:ln>
              </p:spPr>
              <p:style>
                <a:lnRef idx="0"/>
                <a:fillRef idx="0"/>
                <a:effectRef idx="0"/>
                <a:fontRef idx="minor"/>
              </p:style>
              <p:txBody>
                <a:bodyPr wrap="none" lIns="90000" rIns="90000" tIns="45000" bIns="45000" anchor="t">
                  <a:spAutoFit/>
                </a:bodyPr>
                <a:p>
                  <a:pPr defTabSz="756000">
                    <a:lnSpc>
                      <a:spcPct val="100000"/>
                    </a:lnSpc>
                    <a:tabLst>
                      <a:tab algn="l" pos="0"/>
                    </a:tabLst>
                  </a:pPr>
                  <a:r>
                    <a:rPr b="0" lang="de-DE" sz="1490" strike="noStrike" u="none">
                      <a:solidFill>
                        <a:srgbClr val="ff0000"/>
                      </a:solidFill>
                      <a:uFillTx/>
                      <a:latin typeface="Tahoma"/>
                      <a:ea typeface="Tahoma"/>
                    </a:rPr>
                    <a:t>Soft EOS</a:t>
                  </a:r>
                  <a:endParaRPr b="0" lang="en-US" sz="1490" strike="noStrike" u="none">
                    <a:solidFill>
                      <a:srgbClr val="000000"/>
                    </a:solidFill>
                    <a:uFillTx/>
                    <a:latin typeface="Arial"/>
                  </a:endParaRPr>
                </a:p>
              </p:txBody>
            </p:sp>
            <p:sp>
              <p:nvSpPr>
                <p:cNvPr id="536" name="Textfeld 17"/>
                <p:cNvSpPr/>
                <p:nvPr/>
              </p:nvSpPr>
              <p:spPr>
                <a:xfrm>
                  <a:off x="5054040" y="3483720"/>
                  <a:ext cx="1080000" cy="316800"/>
                </a:xfrm>
                <a:prstGeom prst="rect">
                  <a:avLst/>
                </a:prstGeom>
                <a:solidFill>
                  <a:srgbClr val="ffff00">
                    <a:alpha val="84000"/>
                  </a:srgbClr>
                </a:solidFill>
                <a:ln w="0">
                  <a:noFill/>
                </a:ln>
              </p:spPr>
              <p:style>
                <a:lnRef idx="0"/>
                <a:fillRef idx="0"/>
                <a:effectRef idx="0"/>
                <a:fontRef idx="minor"/>
              </p:style>
              <p:txBody>
                <a:bodyPr wrap="none" lIns="90000" rIns="90000" tIns="45000" bIns="45000" anchor="t">
                  <a:spAutoFit/>
                </a:bodyPr>
                <a:p>
                  <a:pPr defTabSz="756000">
                    <a:lnSpc>
                      <a:spcPct val="100000"/>
                    </a:lnSpc>
                    <a:tabLst>
                      <a:tab algn="l" pos="0"/>
                    </a:tabLst>
                  </a:pPr>
                  <a:r>
                    <a:rPr b="0" lang="de-DE" sz="1490" strike="noStrike" u="none">
                      <a:solidFill>
                        <a:srgbClr val="00b050"/>
                      </a:solidFill>
                      <a:uFillTx/>
                      <a:latin typeface="Tahoma"/>
                      <a:ea typeface="Tahoma"/>
                    </a:rPr>
                    <a:t>Hard EOS</a:t>
                  </a:r>
                  <a:endParaRPr b="0" lang="en-US" sz="1490" strike="noStrike" u="none">
                    <a:solidFill>
                      <a:srgbClr val="000000"/>
                    </a:solidFill>
                    <a:uFillTx/>
                    <a:latin typeface="Arial"/>
                  </a:endParaRPr>
                </a:p>
              </p:txBody>
            </p:sp>
            <p:sp>
              <p:nvSpPr>
                <p:cNvPr id="537" name="Rectangle 15"/>
                <p:cNvSpPr/>
                <p:nvPr/>
              </p:nvSpPr>
              <p:spPr>
                <a:xfrm>
                  <a:off x="2316960" y="1388160"/>
                  <a:ext cx="479520" cy="2724480"/>
                </a:xfrm>
                <a:prstGeom prst="rect">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RU" sz="1800" strike="noStrike" u="none">
                    <a:solidFill>
                      <a:schemeClr val="lt1"/>
                    </a:solidFill>
                    <a:highlight>
                      <a:srgbClr val="ff0000"/>
                    </a:highlight>
                    <a:uFillTx/>
                    <a:latin typeface="Calibri"/>
                  </a:endParaRPr>
                </a:p>
              </p:txBody>
            </p:sp>
            <p:sp>
              <p:nvSpPr>
                <p:cNvPr id="538" name="Rectangle 16"/>
                <p:cNvSpPr/>
                <p:nvPr/>
              </p:nvSpPr>
              <p:spPr>
                <a:xfrm>
                  <a:off x="6105960" y="1393560"/>
                  <a:ext cx="472680" cy="2724480"/>
                </a:xfrm>
                <a:prstGeom prst="rect">
                  <a:avLst/>
                </a:prstGeom>
                <a:solidFill>
                  <a:srgbClr val="0070c0">
                    <a:alpha val="25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RU" sz="1800" strike="noStrike" u="none">
                    <a:solidFill>
                      <a:schemeClr val="lt1"/>
                    </a:solidFill>
                    <a:highlight>
                      <a:srgbClr val="ff0000"/>
                    </a:highlight>
                    <a:uFillTx/>
                    <a:latin typeface="Calibri"/>
                  </a:endParaRPr>
                </a:p>
              </p:txBody>
            </p:sp>
            <p:sp>
              <p:nvSpPr>
                <p:cNvPr id="539" name="Rectangle 17"/>
                <p:cNvSpPr/>
                <p:nvPr/>
              </p:nvSpPr>
              <p:spPr>
                <a:xfrm>
                  <a:off x="2856960" y="1383120"/>
                  <a:ext cx="883080" cy="2724480"/>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RU" sz="1800" strike="noStrike" u="none">
                    <a:solidFill>
                      <a:schemeClr val="lt1"/>
                    </a:solidFill>
                    <a:highlight>
                      <a:srgbClr val="ff0000"/>
                    </a:highlight>
                    <a:uFillTx/>
                    <a:latin typeface="Calibri"/>
                  </a:endParaRPr>
                </a:p>
              </p:txBody>
            </p:sp>
            <p:sp>
              <p:nvSpPr>
                <p:cNvPr id="540" name="Rectangle 18"/>
                <p:cNvSpPr/>
                <p:nvPr/>
              </p:nvSpPr>
              <p:spPr>
                <a:xfrm>
                  <a:off x="6635880" y="1383120"/>
                  <a:ext cx="883080" cy="2724480"/>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RU" sz="1800" strike="noStrike" u="none">
                    <a:solidFill>
                      <a:schemeClr val="lt1"/>
                    </a:solidFill>
                    <a:highlight>
                      <a:srgbClr val="ff0000"/>
                    </a:highlight>
                    <a:uFillTx/>
                    <a:latin typeface="Calibri"/>
                  </a:endParaRPr>
                </a:p>
              </p:txBody>
            </p:sp>
          </p:grpSp>
          <p:sp>
            <p:nvSpPr>
              <p:cNvPr id="541" name="TextBox 20"/>
              <p:cNvSpPr/>
              <p:nvPr/>
            </p:nvSpPr>
            <p:spPr>
              <a:xfrm>
                <a:off x="1852200" y="1415880"/>
                <a:ext cx="1058040" cy="638280"/>
              </a:xfrm>
              <a:prstGeom prst="rect">
                <a:avLst/>
              </a:prstGeom>
              <a:solidFill>
                <a:schemeClr val="bg1">
                  <a:alpha val="56000"/>
                </a:schemeClr>
              </a:solidFill>
              <a:ln w="0">
                <a:noFill/>
              </a:ln>
            </p:spPr>
            <p:style>
              <a:lnRef idx="0"/>
              <a:fillRef idx="0"/>
              <a:effectRef idx="0"/>
              <a:fontRef idx="minor"/>
            </p:style>
            <p:txBody>
              <a:bodyPr wrap="none" lIns="90000" rIns="90000" tIns="45000" bIns="45000" anchor="t">
                <a:spAutoFit/>
              </a:bodyPr>
              <a:p>
                <a:pPr defTabSz="914400">
                  <a:lnSpc>
                    <a:spcPct val="100000"/>
                  </a:lnSpc>
                </a:pPr>
                <a:r>
                  <a:rPr b="1" lang="en-RU" sz="1800" strike="noStrike" u="none">
                    <a:solidFill>
                      <a:srgbClr val="0070c0"/>
                    </a:solidFill>
                    <a:uFillTx/>
                    <a:latin typeface="Calibri"/>
                  </a:rPr>
                  <a:t>MPD-FXT</a:t>
                </a:r>
                <a:endParaRPr b="0" lang="en-US" sz="1800" strike="noStrike" u="none">
                  <a:solidFill>
                    <a:srgbClr val="000000"/>
                  </a:solidFill>
                  <a:uFillTx/>
                  <a:latin typeface="Arial"/>
                </a:endParaRPr>
              </a:p>
              <a:p>
                <a:pPr defTabSz="914400">
                  <a:lnSpc>
                    <a:spcPct val="100000"/>
                  </a:lnSpc>
                </a:pPr>
                <a:r>
                  <a:rPr b="1" lang="en-RU" sz="1800" strike="noStrike" u="none">
                    <a:solidFill>
                      <a:srgbClr val="0070c0"/>
                    </a:solidFill>
                    <a:uFillTx/>
                    <a:latin typeface="Calibri"/>
                  </a:rPr>
                  <a:t>BM@N</a:t>
                </a:r>
                <a:endParaRPr b="0" lang="en-US" sz="1800" strike="noStrike" u="none">
                  <a:solidFill>
                    <a:srgbClr val="000000"/>
                  </a:solidFill>
                  <a:uFillTx/>
                  <a:latin typeface="Arial"/>
                </a:endParaRPr>
              </a:p>
            </p:txBody>
          </p:sp>
          <p:sp>
            <p:nvSpPr>
              <p:cNvPr id="542" name="TextBox 21"/>
              <p:cNvSpPr/>
              <p:nvPr/>
            </p:nvSpPr>
            <p:spPr>
              <a:xfrm>
                <a:off x="5624640" y="1415880"/>
                <a:ext cx="1058040" cy="638280"/>
              </a:xfrm>
              <a:prstGeom prst="rect">
                <a:avLst/>
              </a:prstGeom>
              <a:solidFill>
                <a:schemeClr val="bg1">
                  <a:alpha val="56000"/>
                </a:schemeClr>
              </a:solidFill>
              <a:ln w="0">
                <a:noFill/>
              </a:ln>
            </p:spPr>
            <p:style>
              <a:lnRef idx="0"/>
              <a:fillRef idx="0"/>
              <a:effectRef idx="0"/>
              <a:fontRef idx="minor"/>
            </p:style>
            <p:txBody>
              <a:bodyPr wrap="none" lIns="90000" rIns="90000" tIns="45000" bIns="45000" anchor="t">
                <a:spAutoFit/>
              </a:bodyPr>
              <a:p>
                <a:pPr defTabSz="914400">
                  <a:lnSpc>
                    <a:spcPct val="100000"/>
                  </a:lnSpc>
                </a:pPr>
                <a:r>
                  <a:rPr b="1" lang="en-RU" sz="1800" strike="noStrike" u="none">
                    <a:solidFill>
                      <a:srgbClr val="0070c0"/>
                    </a:solidFill>
                    <a:uFillTx/>
                    <a:latin typeface="Calibri"/>
                  </a:rPr>
                  <a:t>MPD-FXT</a:t>
                </a:r>
                <a:endParaRPr b="0" lang="en-US" sz="1800" strike="noStrike" u="none">
                  <a:solidFill>
                    <a:srgbClr val="000000"/>
                  </a:solidFill>
                  <a:uFillTx/>
                  <a:latin typeface="Arial"/>
                </a:endParaRPr>
              </a:p>
              <a:p>
                <a:pPr defTabSz="914400">
                  <a:lnSpc>
                    <a:spcPct val="100000"/>
                  </a:lnSpc>
                </a:pPr>
                <a:r>
                  <a:rPr b="1" lang="en-RU" sz="1800" strike="noStrike" u="none">
                    <a:solidFill>
                      <a:srgbClr val="0070c0"/>
                    </a:solidFill>
                    <a:uFillTx/>
                    <a:latin typeface="Calibri"/>
                  </a:rPr>
                  <a:t>BM@N</a:t>
                </a:r>
                <a:endParaRPr b="0" lang="en-US" sz="1800" strike="noStrike" u="none">
                  <a:solidFill>
                    <a:srgbClr val="000000"/>
                  </a:solidFill>
                  <a:uFillTx/>
                  <a:latin typeface="Arial"/>
                </a:endParaRPr>
              </a:p>
            </p:txBody>
          </p:sp>
          <p:sp>
            <p:nvSpPr>
              <p:cNvPr id="543" name="TextBox 22"/>
              <p:cNvSpPr/>
              <p:nvPr/>
            </p:nvSpPr>
            <p:spPr>
              <a:xfrm>
                <a:off x="6780600" y="1415880"/>
                <a:ext cx="6465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1800" strike="noStrike" u="none">
                    <a:solidFill>
                      <a:srgbClr val="c00000"/>
                    </a:solidFill>
                    <a:uFillTx/>
                    <a:latin typeface="Calibri"/>
                  </a:rPr>
                  <a:t>MPD</a:t>
                </a:r>
                <a:endParaRPr b="0" lang="en-US" sz="1800" strike="noStrike" u="none">
                  <a:solidFill>
                    <a:srgbClr val="000000"/>
                  </a:solidFill>
                  <a:uFillTx/>
                  <a:latin typeface="Arial"/>
                </a:endParaRPr>
              </a:p>
            </p:txBody>
          </p:sp>
          <p:sp>
            <p:nvSpPr>
              <p:cNvPr id="544" name="TextBox 23"/>
              <p:cNvSpPr/>
              <p:nvPr/>
            </p:nvSpPr>
            <p:spPr>
              <a:xfrm>
                <a:off x="2973960" y="1415880"/>
                <a:ext cx="6465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RU" sz="1800" strike="noStrike" u="none">
                    <a:solidFill>
                      <a:srgbClr val="c00000"/>
                    </a:solidFill>
                    <a:uFillTx/>
                    <a:latin typeface="Calibri"/>
                  </a:rPr>
                  <a:t>MPD</a:t>
                </a:r>
                <a:endParaRPr b="0" lang="en-US" sz="1800" strike="noStrike" u="none">
                  <a:solidFill>
                    <a:srgbClr val="000000"/>
                  </a:solidFill>
                  <a:uFillTx/>
                  <a:latin typeface="Arial"/>
                </a:endParaRPr>
              </a:p>
            </p:txBody>
          </p:sp>
        </p:grpSp>
        <p:sp>
          <p:nvSpPr>
            <p:cNvPr id="545" name="Right Arrow 25"/>
            <p:cNvSpPr/>
            <p:nvPr/>
          </p:nvSpPr>
          <p:spPr>
            <a:xfrm>
              <a:off x="6951600" y="1701000"/>
              <a:ext cx="493920" cy="116640"/>
            </a:xfrm>
            <a:prstGeom prst="rightArrow">
              <a:avLst>
                <a:gd name="adj1" fmla="val 50000"/>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p:style>
          <p:txBody>
            <a:bodyPr lIns="90000" rIns="90000" tIns="13320" bIns="13320" anchor="ctr">
              <a:noAutofit/>
            </a:bodyPr>
            <a:p>
              <a:pPr algn="ctr" defTabSz="914400">
                <a:lnSpc>
                  <a:spcPct val="100000"/>
                </a:lnSpc>
              </a:pPr>
              <a:endParaRPr b="0" lang="en-RU" sz="1800" strike="noStrike" u="none">
                <a:solidFill>
                  <a:schemeClr val="lt1"/>
                </a:solidFill>
                <a:uFillTx/>
                <a:latin typeface="Calibri"/>
              </a:endParaRPr>
            </a:p>
          </p:txBody>
        </p:sp>
        <p:sp>
          <p:nvSpPr>
            <p:cNvPr id="546" name="Right Arrow 26"/>
            <p:cNvSpPr/>
            <p:nvPr/>
          </p:nvSpPr>
          <p:spPr>
            <a:xfrm>
              <a:off x="3172680" y="1701000"/>
              <a:ext cx="493920" cy="116640"/>
            </a:xfrm>
            <a:prstGeom prst="rightArrow">
              <a:avLst>
                <a:gd name="adj1" fmla="val 50000"/>
                <a:gd name="adj2"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p:style>
          <p:txBody>
            <a:bodyPr lIns="90000" rIns="90000" tIns="13320" bIns="13320" anchor="ctr">
              <a:noAutofit/>
            </a:bodyPr>
            <a:p>
              <a:pPr algn="ctr" defTabSz="914400">
                <a:lnSpc>
                  <a:spcPct val="100000"/>
                </a:lnSpc>
              </a:pPr>
              <a:endParaRPr b="0" lang="en-RU" sz="1800" strike="noStrike" u="none">
                <a:solidFill>
                  <a:schemeClr val="lt1"/>
                </a:solidFill>
                <a:uFillTx/>
                <a:latin typeface="Calibri"/>
              </a:endParaRPr>
            </a:p>
          </p:txBody>
        </p:sp>
      </p:grpSp>
      <p:sp>
        <p:nvSpPr>
          <p:cNvPr id="547"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548"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549" name="PlaceHolder 3"/>
          <p:cNvSpPr>
            <a:spLocks noGrp="1"/>
          </p:cNvSpPr>
          <p:nvPr>
            <p:ph type="sldNum" idx="104"/>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22A59240-0618-4022-8093-A9D15D893846}"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838080" y="49680"/>
            <a:ext cx="10515240" cy="727560"/>
          </a:xfrm>
          <a:prstGeom prst="rect">
            <a:avLst/>
          </a:prstGeom>
          <a:noFill/>
          <a:ln w="0">
            <a:noFill/>
          </a:ln>
        </p:spPr>
        <p:txBody>
          <a:bodyPr lIns="91440" rIns="91440" tIns="45720" bIns="45720" anchor="ctr">
            <a:noAutofit/>
          </a:bodyPr>
          <a:p>
            <a:pPr indent="0" defTabSz="914400">
              <a:lnSpc>
                <a:spcPct val="90000"/>
              </a:lnSpc>
              <a:buNone/>
            </a:pPr>
            <a:r>
              <a:rPr b="0" lang="en-RU" sz="4400" strike="noStrike" u="none">
                <a:solidFill>
                  <a:schemeClr val="dk1"/>
                </a:solidFill>
                <a:uFillTx/>
                <a:latin typeface="Calibri Light"/>
              </a:rPr>
              <a:t>Anisotropic flow at LHC/RHIC</a:t>
            </a:r>
            <a:endParaRPr b="0" lang="en-RU" sz="4400" strike="noStrike" u="none">
              <a:solidFill>
                <a:schemeClr val="dk1"/>
              </a:solidFill>
              <a:uFillTx/>
              <a:latin typeface="Calibri"/>
            </a:endParaRPr>
          </a:p>
        </p:txBody>
      </p:sp>
      <p:sp>
        <p:nvSpPr>
          <p:cNvPr id="128" name="PlaceHolder 2"/>
          <p:cNvSpPr>
            <a:spLocks noGrp="1"/>
          </p:cNvSpPr>
          <p:nvPr>
            <p:ph/>
          </p:nvPr>
        </p:nvSpPr>
        <p:spPr>
          <a:xfrm>
            <a:off x="7567200" y="2377080"/>
            <a:ext cx="4624200" cy="4067640"/>
          </a:xfrm>
          <a:prstGeom prst="rect">
            <a:avLst/>
          </a:prstGeom>
          <a:blipFill rotWithShape="0">
            <a:blip r:embed="rId1"/>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grpSp>
        <p:nvGrpSpPr>
          <p:cNvPr id="129" name="Group 2"/>
          <p:cNvGrpSpPr/>
          <p:nvPr/>
        </p:nvGrpSpPr>
        <p:grpSpPr>
          <a:xfrm>
            <a:off x="135000" y="1106640"/>
            <a:ext cx="3903480" cy="4925520"/>
            <a:chOff x="135000" y="1106640"/>
            <a:chExt cx="3903480" cy="4925520"/>
          </a:xfrm>
        </p:grpSpPr>
        <p:sp>
          <p:nvSpPr>
            <p:cNvPr id="130" name="Freeform 3"/>
            <p:cNvSpPr/>
            <p:nvPr/>
          </p:nvSpPr>
          <p:spPr>
            <a:xfrm>
              <a:off x="135000" y="1106640"/>
              <a:ext cx="3903480" cy="4925520"/>
            </a:xfrm>
            <a:custGeom>
              <a:avLst/>
              <a:gdLst>
                <a:gd name="textAreaLeft" fmla="*/ 0 w 3903480"/>
                <a:gd name="textAreaRight" fmla="*/ 3903840 w 3903480"/>
                <a:gd name="textAreaTop" fmla="*/ 0 h 4925520"/>
                <a:gd name="textAreaBottom" fmla="*/ 4925880 h 4925520"/>
              </a:gdLst>
              <a:ahLst/>
              <a:rect l="textAreaLeft" t="textAreaTop" r="textAreaRight" b="textAreaBottom"/>
              <a:pathLst>
                <a:path w="21600" h="21600">
                  <a:moveTo>
                    <a:pt x="0" y="0"/>
                  </a:moveTo>
                  <a:lnTo>
                    <a:pt x="21600" y="0"/>
                  </a:lnTo>
                  <a:lnTo>
                    <a:pt x="21600" y="21600"/>
                  </a:lnTo>
                  <a:lnTo>
                    <a:pt x="0" y="21600"/>
                  </a:lnTo>
                  <a:close/>
                </a:path>
              </a:pathLst>
            </a:custGeom>
            <a:solidFill>
              <a:srgbClr val="ffffff"/>
            </a:solidFill>
            <a:ln w="12600">
              <a:solidFill>
                <a:srgbClr val="2f528f"/>
              </a:solidFill>
              <a:miter/>
            </a:ln>
          </p:spPr>
          <p:style>
            <a:lnRef idx="0"/>
            <a:fillRef idx="0"/>
            <a:effectRef idx="0"/>
            <a:fontRef idx="minor"/>
          </p:style>
          <p:txBody>
            <a:bodyPr wrap="none" lIns="90000" rIns="90000" tIns="45000" bIns="45000" anchor="ctr">
              <a:noAutofit/>
            </a:bodyPr>
            <a:p>
              <a:pPr defTabSz="914400">
                <a:lnSpc>
                  <a:spcPct val="100000"/>
                </a:lnSpc>
              </a:pPr>
              <a:endParaRPr b="0" lang="en-RU" sz="1800" strike="noStrike" u="none">
                <a:solidFill>
                  <a:schemeClr val="dk1"/>
                </a:solidFill>
                <a:uFillTx/>
                <a:latin typeface="Calibri"/>
              </a:endParaRPr>
            </a:p>
          </p:txBody>
        </p:sp>
        <p:grpSp>
          <p:nvGrpSpPr>
            <p:cNvPr id="131" name="Group 4"/>
            <p:cNvGrpSpPr/>
            <p:nvPr/>
          </p:nvGrpSpPr>
          <p:grpSpPr>
            <a:xfrm>
              <a:off x="244080" y="1241280"/>
              <a:ext cx="3684960" cy="4747320"/>
              <a:chOff x="244080" y="1241280"/>
              <a:chExt cx="3684960" cy="4747320"/>
            </a:xfrm>
          </p:grpSpPr>
          <p:pic>
            <p:nvPicPr>
              <p:cNvPr id="132" name="Picture 5" descr=""/>
              <p:cNvPicPr/>
              <p:nvPr/>
            </p:nvPicPr>
            <p:blipFill>
              <a:blip r:embed="rId2"/>
              <a:srcRect l="2126" t="15956" r="4259" b="0"/>
              <a:stretch/>
            </p:blipFill>
            <p:spPr>
              <a:xfrm>
                <a:off x="244080" y="1410840"/>
                <a:ext cx="3659760" cy="2687760"/>
              </a:xfrm>
              <a:prstGeom prst="rect">
                <a:avLst/>
              </a:prstGeom>
              <a:ln w="0">
                <a:noFill/>
              </a:ln>
            </p:spPr>
          </p:pic>
          <p:grpSp>
            <p:nvGrpSpPr>
              <p:cNvPr id="133" name="Group 6"/>
              <p:cNvGrpSpPr/>
              <p:nvPr/>
            </p:nvGrpSpPr>
            <p:grpSpPr>
              <a:xfrm>
                <a:off x="256680" y="3403080"/>
                <a:ext cx="3672360" cy="2585520"/>
                <a:chOff x="256680" y="3403080"/>
                <a:chExt cx="3672360" cy="2585520"/>
              </a:xfrm>
            </p:grpSpPr>
            <p:pic>
              <p:nvPicPr>
                <p:cNvPr id="134" name="Picture 7" descr=""/>
                <p:cNvPicPr/>
                <p:nvPr/>
              </p:nvPicPr>
              <p:blipFill>
                <a:blip r:embed="rId3"/>
                <a:srcRect l="429" t="2880" r="0" b="54671"/>
                <a:stretch/>
              </p:blipFill>
              <p:spPr>
                <a:xfrm>
                  <a:off x="258840" y="3403080"/>
                  <a:ext cx="3670200" cy="2015640"/>
                </a:xfrm>
                <a:prstGeom prst="rect">
                  <a:avLst/>
                </a:prstGeom>
                <a:ln w="0">
                  <a:noFill/>
                </a:ln>
              </p:spPr>
            </p:pic>
            <p:pic>
              <p:nvPicPr>
                <p:cNvPr id="135" name="Picture 8" descr=""/>
                <p:cNvPicPr/>
                <p:nvPr/>
              </p:nvPicPr>
              <p:blipFill>
                <a:blip r:embed="rId4"/>
                <a:srcRect l="0" t="86337" r="0" b="0"/>
                <a:stretch/>
              </p:blipFill>
              <p:spPr>
                <a:xfrm>
                  <a:off x="256680" y="5345280"/>
                  <a:ext cx="3664080" cy="643320"/>
                </a:xfrm>
                <a:prstGeom prst="rect">
                  <a:avLst/>
                </a:prstGeom>
                <a:ln w="0">
                  <a:noFill/>
                </a:ln>
              </p:spPr>
            </p:pic>
          </p:grpSp>
          <p:pic>
            <p:nvPicPr>
              <p:cNvPr id="136" name="Picture 9" descr=""/>
              <p:cNvPicPr/>
              <p:nvPr/>
            </p:nvPicPr>
            <p:blipFill>
              <a:blip r:embed="rId5"/>
              <a:srcRect l="24468" t="5316" r="56740" b="55320"/>
              <a:stretch/>
            </p:blipFill>
            <p:spPr>
              <a:xfrm>
                <a:off x="1117800" y="1393560"/>
                <a:ext cx="732600" cy="1258920"/>
              </a:xfrm>
              <a:prstGeom prst="rect">
                <a:avLst/>
              </a:prstGeom>
              <a:ln w="0">
                <a:noFill/>
              </a:ln>
            </p:spPr>
          </p:pic>
          <p:pic>
            <p:nvPicPr>
              <p:cNvPr id="137" name="Picture 10" descr=""/>
              <p:cNvPicPr/>
              <p:nvPr/>
            </p:nvPicPr>
            <p:blipFill>
              <a:blip r:embed="rId6"/>
              <a:srcRect l="42558" t="6915" r="23051" b="76602"/>
              <a:stretch/>
            </p:blipFill>
            <p:spPr>
              <a:xfrm>
                <a:off x="1825200" y="1410840"/>
                <a:ext cx="1343520" cy="525960"/>
              </a:xfrm>
              <a:prstGeom prst="rect">
                <a:avLst/>
              </a:prstGeom>
              <a:ln w="0">
                <a:noFill/>
              </a:ln>
            </p:spPr>
          </p:pic>
          <p:pic>
            <p:nvPicPr>
              <p:cNvPr id="138" name="Picture 11" descr=""/>
              <p:cNvPicPr/>
              <p:nvPr/>
            </p:nvPicPr>
            <p:blipFill>
              <a:blip r:embed="rId7"/>
              <a:srcRect l="21985" t="1063" r="6385" b="92558"/>
              <a:stretch/>
            </p:blipFill>
            <p:spPr>
              <a:xfrm>
                <a:off x="1020960" y="1241280"/>
                <a:ext cx="2800800" cy="201960"/>
              </a:xfrm>
              <a:prstGeom prst="rect">
                <a:avLst/>
              </a:prstGeom>
              <a:ln w="0">
                <a:noFill/>
              </a:ln>
            </p:spPr>
          </p:pic>
        </p:grpSp>
      </p:grpSp>
      <p:sp>
        <p:nvSpPr>
          <p:cNvPr id="139" name="Freeform 12"/>
          <p:cNvSpPr/>
          <p:nvPr/>
        </p:nvSpPr>
        <p:spPr>
          <a:xfrm>
            <a:off x="43560" y="825480"/>
            <a:ext cx="3079080" cy="272520"/>
          </a:xfrm>
          <a:custGeom>
            <a:avLst/>
            <a:gdLst>
              <a:gd name="textAreaLeft" fmla="*/ 0 w 3079080"/>
              <a:gd name="textAreaRight" fmla="*/ 3079440 w 3079080"/>
              <a:gd name="textAreaTop" fmla="*/ 0 h 272520"/>
              <a:gd name="textAreaBottom" fmla="*/ 272880 h 272520"/>
            </a:gdLst>
            <a:ahLst/>
            <a:rect l="textAreaLeft" t="textAreaTop" r="textAreaRight" b="textAreaBottom"/>
            <a:pathLst>
              <a:path w="21600" h="21600">
                <a:moveTo>
                  <a:pt x="0" y="0"/>
                </a:moveTo>
                <a:lnTo>
                  <a:pt x="21600" y="0"/>
                </a:lnTo>
                <a:lnTo>
                  <a:pt x="21600" y="21600"/>
                </a:lnTo>
                <a:lnTo>
                  <a:pt x="0" y="21600"/>
                </a:lnTo>
                <a:close/>
              </a:path>
            </a:pathLst>
          </a:cu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457200"/>
                <a:tab algn="l" pos="914400"/>
                <a:tab algn="l" pos="1371600"/>
                <a:tab algn="l" pos="1828800"/>
                <a:tab algn="l" pos="2286000"/>
                <a:tab algn="l" pos="2743200"/>
              </a:tabLst>
            </a:pPr>
            <a:r>
              <a:rPr b="1" i="1" lang="sk-SK" sz="1200" strike="noStrike" u="none">
                <a:solidFill>
                  <a:srgbClr val="808080"/>
                </a:solidFill>
                <a:uFillTx/>
                <a:latin typeface="Times New Roman"/>
                <a:ea typeface="Helvetica Light"/>
              </a:rPr>
              <a:t>Gale, Jeon, et al., Phys. Rev. Lett. 110, </a:t>
            </a:r>
            <a:r>
              <a:rPr b="0" i="1" lang="sk-SK" sz="1200" strike="noStrike" u="none">
                <a:solidFill>
                  <a:srgbClr val="808080"/>
                </a:solidFill>
                <a:uFillTx/>
                <a:latin typeface="Times New Roman"/>
                <a:ea typeface="Helvetica Light"/>
              </a:rPr>
              <a:t>012302</a:t>
            </a:r>
            <a:endParaRPr b="0" lang="en-US" sz="1200" strike="noStrike" u="none">
              <a:solidFill>
                <a:srgbClr val="000000"/>
              </a:solidFill>
              <a:uFillTx/>
              <a:latin typeface="Arial"/>
            </a:endParaRPr>
          </a:p>
        </p:txBody>
      </p:sp>
      <p:pic>
        <p:nvPicPr>
          <p:cNvPr id="140" name="Picture 13" descr=""/>
          <p:cNvPicPr/>
          <p:nvPr/>
        </p:nvPicPr>
        <p:blipFill>
          <a:blip r:embed="rId8"/>
          <a:stretch/>
        </p:blipFill>
        <p:spPr>
          <a:xfrm>
            <a:off x="4072680" y="1100160"/>
            <a:ext cx="3326400" cy="4922640"/>
          </a:xfrm>
          <a:prstGeom prst="rect">
            <a:avLst/>
          </a:prstGeom>
          <a:ln w="0">
            <a:noFill/>
          </a:ln>
        </p:spPr>
      </p:pic>
      <p:sp>
        <p:nvSpPr>
          <p:cNvPr id="141" name="Freeform 14"/>
          <p:cNvSpPr/>
          <p:nvPr/>
        </p:nvSpPr>
        <p:spPr>
          <a:xfrm>
            <a:off x="4253040" y="825480"/>
            <a:ext cx="2191680" cy="272520"/>
          </a:xfrm>
          <a:custGeom>
            <a:avLst/>
            <a:gdLst>
              <a:gd name="textAreaLeft" fmla="*/ 0 w 2191680"/>
              <a:gd name="textAreaRight" fmla="*/ 2192040 w 2191680"/>
              <a:gd name="textAreaTop" fmla="*/ 0 h 272520"/>
              <a:gd name="textAreaBottom" fmla="*/ 272880 h 272520"/>
            </a:gdLst>
            <a:ahLst/>
            <a:rect l="textAreaLeft" t="textAreaTop" r="textAreaRight" b="textAreaBottom"/>
            <a:pathLst>
              <a:path w="21600" h="21600">
                <a:moveTo>
                  <a:pt x="0" y="0"/>
                </a:moveTo>
                <a:lnTo>
                  <a:pt x="21600" y="0"/>
                </a:lnTo>
                <a:lnTo>
                  <a:pt x="21600" y="21600"/>
                </a:lnTo>
                <a:lnTo>
                  <a:pt x="0" y="21600"/>
                </a:lnTo>
                <a:close/>
              </a:path>
            </a:pathLst>
          </a:cu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457200"/>
                <a:tab algn="l" pos="914400"/>
                <a:tab algn="l" pos="1371600"/>
                <a:tab algn="l" pos="1828800"/>
              </a:tabLst>
            </a:pPr>
            <a:r>
              <a:rPr b="0" i="1" lang="en-US" sz="1200" strike="noStrike" u="none">
                <a:solidFill>
                  <a:srgbClr val="808080"/>
                </a:solidFill>
                <a:uFillTx/>
                <a:latin typeface="Arial"/>
                <a:ea typeface="Noto Sans CJK SC"/>
              </a:rPr>
              <a:t>STAR PRL118 (2017) 212301</a:t>
            </a:r>
            <a:endParaRPr b="0" lang="en-US" sz="1200" strike="noStrike" u="none">
              <a:solidFill>
                <a:srgbClr val="000000"/>
              </a:solidFill>
              <a:uFillTx/>
              <a:latin typeface="Arial"/>
            </a:endParaRPr>
          </a:p>
        </p:txBody>
      </p:sp>
      <p:sp>
        <p:nvSpPr>
          <p:cNvPr id="142" name="Google Shape;173;p30"/>
          <p:cNvSpPr/>
          <p:nvPr/>
        </p:nvSpPr>
        <p:spPr>
          <a:xfrm>
            <a:off x="7840440" y="1744200"/>
            <a:ext cx="3987360" cy="59040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1" lang="en" sz="2000" strike="noStrike" u="none">
                <a:solidFill>
                  <a:schemeClr val="dk1"/>
                </a:solidFill>
                <a:uFillTx/>
                <a:latin typeface="Calibri"/>
              </a:rPr>
              <a:t>v</a:t>
            </a:r>
            <a:r>
              <a:rPr b="1" lang="en" sz="2000" strike="noStrike" u="none" baseline="-25000">
                <a:solidFill>
                  <a:schemeClr val="dk1"/>
                </a:solidFill>
                <a:uFillTx/>
                <a:latin typeface="Calibri"/>
              </a:rPr>
              <a:t>1</a:t>
            </a:r>
            <a:r>
              <a:rPr b="1" lang="en" sz="2000" strike="noStrike" u="none">
                <a:solidFill>
                  <a:schemeClr val="dk1"/>
                </a:solidFill>
                <a:uFillTx/>
                <a:latin typeface="Calibri"/>
              </a:rPr>
              <a:t> – directed flow, v</a:t>
            </a:r>
            <a:r>
              <a:rPr b="1" lang="en" sz="2000" strike="noStrike" u="none" baseline="-25000">
                <a:solidFill>
                  <a:schemeClr val="dk1"/>
                </a:solidFill>
                <a:uFillTx/>
                <a:latin typeface="Calibri"/>
              </a:rPr>
              <a:t>2</a:t>
            </a:r>
            <a:r>
              <a:rPr b="1" lang="en" sz="2000" strike="noStrike" u="none">
                <a:solidFill>
                  <a:schemeClr val="dk1"/>
                </a:solidFill>
                <a:uFillTx/>
                <a:latin typeface="Calibri"/>
              </a:rPr>
              <a:t> – elliptic flow</a:t>
            </a:r>
            <a:endParaRPr b="0" lang="en-US" sz="2000" strike="noStrike" u="none">
              <a:solidFill>
                <a:srgbClr val="000000"/>
              </a:solidFill>
              <a:uFillTx/>
              <a:latin typeface="Arial"/>
            </a:endParaRPr>
          </a:p>
        </p:txBody>
      </p:sp>
      <p:sp>
        <p:nvSpPr>
          <p:cNvPr id="143" name="Rectangle 20"/>
          <p:cNvSpPr/>
          <p:nvPr/>
        </p:nvSpPr>
        <p:spPr>
          <a:xfrm>
            <a:off x="7944120" y="575640"/>
            <a:ext cx="3779280" cy="1061640"/>
          </a:xfrm>
          <a:prstGeom prst="rect">
            <a:avLst/>
          </a:prstGeom>
          <a:blipFill rotWithShape="0">
            <a:blip r:embed="rId9"/>
            <a:srcRect/>
            <a:stretch/>
          </a:blipFill>
          <a:ln w="28575">
            <a:solidFill>
              <a:srgbClr val="4472c4"/>
            </a:solidFill>
            <a:round/>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144" name="PlaceHolder 3"/>
          <p:cNvSpPr>
            <a:spLocks noGrp="1"/>
          </p:cNvSpPr>
          <p:nvPr>
            <p:ph type="dt" idx="46"/>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145" name="PlaceHolder 4"/>
          <p:cNvSpPr>
            <a:spLocks noGrp="1"/>
          </p:cNvSpPr>
          <p:nvPr>
            <p:ph type="ftr" idx="47"/>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146" name="PlaceHolder 5"/>
          <p:cNvSpPr>
            <a:spLocks noGrp="1"/>
          </p:cNvSpPr>
          <p:nvPr>
            <p:ph type="sldNum" idx="4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52E52720-D0F2-4782-A800-F1088639818D}" type="slidenum">
              <a:rPr b="1" lang="en-RU" sz="1800" strike="noStrike" u="none">
                <a:solidFill>
                  <a:schemeClr val="dk1">
                    <a:tint val="75000"/>
                  </a:schemeClr>
                </a:solidFill>
                <a:uFillTx/>
                <a:latin typeface="Calibri"/>
              </a:rPr>
              <a:t>3</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PlaceHolder 1"/>
          <p:cNvSpPr>
            <a:spLocks noGrp="1"/>
          </p:cNvSpPr>
          <p:nvPr>
            <p:ph type="sldNum" idx="105"/>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3EE9C99A-A99A-4BD0-B0F1-3B8FFD3AA6B0}"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551" name="PlaceHolder 2"/>
          <p:cNvSpPr>
            <a:spLocks noGrp="1"/>
          </p:cNvSpPr>
          <p:nvPr>
            <p:ph type="title"/>
          </p:nvPr>
        </p:nvSpPr>
        <p:spPr>
          <a:xfrm>
            <a:off x="415440" y="85320"/>
            <a:ext cx="8881200" cy="763200"/>
          </a:xfrm>
          <a:prstGeom prst="rect">
            <a:avLst/>
          </a:prstGeom>
          <a:noFill/>
          <a:ln w="0">
            <a:noFill/>
          </a:ln>
        </p:spPr>
        <p:txBody>
          <a:bodyPr lIns="122040" rIns="122040" tIns="122040" bIns="122040" anchor="t">
            <a:normAutofit fontScale="70000" lnSpcReduction="19999"/>
          </a:bodyPr>
          <a:p>
            <a:pPr indent="0" defTabSz="914400">
              <a:lnSpc>
                <a:spcPct val="90000"/>
              </a:lnSpc>
              <a:buNone/>
            </a:pPr>
            <a:r>
              <a:rPr b="0" lang="en" sz="4400" strike="noStrike" u="none">
                <a:solidFill>
                  <a:schemeClr val="dk1"/>
                </a:solidFill>
                <a:uFillTx/>
                <a:latin typeface="Calibri Light"/>
              </a:rPr>
              <a:t>Centrality determination: &lt;b&gt; vs Centrality</a:t>
            </a:r>
            <a:endParaRPr b="0" lang="en-RU" sz="4400" strike="noStrike" u="none">
              <a:solidFill>
                <a:schemeClr val="dk1"/>
              </a:solidFill>
              <a:uFillTx/>
              <a:latin typeface="Calibri"/>
            </a:endParaRPr>
          </a:p>
        </p:txBody>
      </p:sp>
      <p:sp>
        <p:nvSpPr>
          <p:cNvPr id="552" name="Google Shape;381;p36"/>
          <p:cNvSpPr/>
          <p:nvPr/>
        </p:nvSpPr>
        <p:spPr>
          <a:xfrm>
            <a:off x="388440" y="4553640"/>
            <a:ext cx="11421360" cy="207252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Cuts on tracks:</a:t>
            </a:r>
            <a:endParaRPr b="0" lang="en-US" sz="2400" strike="noStrike" u="none">
              <a:solidFill>
                <a:srgbClr val="000000"/>
              </a:solidFill>
              <a:uFillTx/>
              <a:latin typeface="Arial"/>
            </a:endParaRPr>
          </a:p>
          <a:p>
            <a:pPr marL="609480" indent="-457200" defTabSz="914400">
              <a:lnSpc>
                <a:spcPct val="100000"/>
              </a:lnSpc>
              <a:buClr>
                <a:srgbClr val="44546a"/>
              </a:buClr>
              <a:buFont typeface="Wingdings" charset="2"/>
              <a:buChar char=""/>
            </a:pPr>
            <a:r>
              <a:rPr b="0" lang="en" sz="2400" strike="noStrike" u="none">
                <a:solidFill>
                  <a:schemeClr val="dk2"/>
                </a:solidFill>
                <a:uFillTx/>
                <a:latin typeface="Calibri"/>
              </a:rPr>
              <a:t>Nhits&gt;16</a:t>
            </a:r>
            <a:endParaRPr b="0" lang="en-US" sz="2400" strike="noStrike" u="none">
              <a:solidFill>
                <a:srgbClr val="000000"/>
              </a:solidFill>
              <a:uFillTx/>
              <a:latin typeface="Arial"/>
            </a:endParaRPr>
          </a:p>
          <a:p>
            <a:pPr marL="609480" indent="-457200" defTabSz="914400">
              <a:lnSpc>
                <a:spcPct val="100000"/>
              </a:lnSpc>
              <a:buClr>
                <a:srgbClr val="44546a"/>
              </a:buClr>
              <a:buFont typeface="Wingdings" charset="2"/>
              <a:buChar char=""/>
            </a:pPr>
            <a:r>
              <a:rPr b="0" lang="en" sz="2400" strike="noStrike" u="none">
                <a:solidFill>
                  <a:schemeClr val="dk2"/>
                </a:solidFill>
                <a:uFillTx/>
                <a:latin typeface="Calibri"/>
              </a:rPr>
              <a:t>0 &lt; η &lt; 2</a:t>
            </a:r>
            <a:endParaRPr b="0" lang="en-US" sz="2400" strike="noStrike" u="none">
              <a:solidFill>
                <a:srgbClr val="000000"/>
              </a:solidFill>
              <a:uFillTx/>
              <a:latin typeface="Arial"/>
            </a:endParaRPr>
          </a:p>
          <a:p>
            <a:pPr defTabSz="914400">
              <a:lnSpc>
                <a:spcPct val="100000"/>
              </a:lnSpc>
            </a:pPr>
            <a:endParaRPr b="0" lang="en-US" sz="2400" strike="noStrike" u="none">
              <a:solidFill>
                <a:srgbClr val="000000"/>
              </a:solidFill>
              <a:uFillTx/>
              <a:latin typeface="Arial"/>
            </a:endParaRPr>
          </a:p>
          <a:p>
            <a:pPr defTabSz="914400">
              <a:lnSpc>
                <a:spcPct val="100000"/>
              </a:lnSpc>
            </a:pPr>
            <a:r>
              <a:rPr b="1" lang="en" sz="2400" strike="noStrike" u="none">
                <a:solidFill>
                  <a:schemeClr val="dk2"/>
                </a:solidFill>
                <a:uFillTx/>
                <a:latin typeface="Calibri"/>
              </a:rPr>
              <a:t>Multiplicity-based centrality determination using inverse Bayes was used</a:t>
            </a:r>
            <a:endParaRPr b="0" lang="en-US" sz="2400" strike="noStrike" u="none">
              <a:solidFill>
                <a:srgbClr val="000000"/>
              </a:solidFill>
              <a:uFillTx/>
              <a:latin typeface="Arial"/>
            </a:endParaRPr>
          </a:p>
        </p:txBody>
      </p:sp>
      <p:sp>
        <p:nvSpPr>
          <p:cNvPr id="553" name="Google Shape;382;p36"/>
          <p:cNvSpPr/>
          <p:nvPr/>
        </p:nvSpPr>
        <p:spPr>
          <a:xfrm>
            <a:off x="5320800" y="4537800"/>
            <a:ext cx="556848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Good agreement between fit and data</a:t>
            </a:r>
            <a:endParaRPr b="0" lang="en-US" sz="2400" strike="noStrike" u="none">
              <a:solidFill>
                <a:srgbClr val="000000"/>
              </a:solidFill>
              <a:uFillTx/>
              <a:latin typeface="Arial"/>
            </a:endParaRPr>
          </a:p>
        </p:txBody>
      </p:sp>
      <p:pic>
        <p:nvPicPr>
          <p:cNvPr id="554" name="Google Shape;383;p36" descr=""/>
          <p:cNvPicPr/>
          <p:nvPr/>
        </p:nvPicPr>
        <p:blipFill>
          <a:blip r:embed="rId1"/>
          <a:stretch/>
        </p:blipFill>
        <p:spPr>
          <a:xfrm>
            <a:off x="0" y="757800"/>
            <a:ext cx="3990240" cy="3870000"/>
          </a:xfrm>
          <a:prstGeom prst="rect">
            <a:avLst/>
          </a:prstGeom>
          <a:ln w="0">
            <a:noFill/>
          </a:ln>
        </p:spPr>
      </p:pic>
      <p:pic>
        <p:nvPicPr>
          <p:cNvPr id="555" name="Google Shape;384;p36" descr=""/>
          <p:cNvPicPr/>
          <p:nvPr/>
        </p:nvPicPr>
        <p:blipFill>
          <a:blip r:embed="rId2"/>
          <a:stretch/>
        </p:blipFill>
        <p:spPr>
          <a:xfrm>
            <a:off x="4041720" y="757800"/>
            <a:ext cx="3990240" cy="3870000"/>
          </a:xfrm>
          <a:prstGeom prst="rect">
            <a:avLst/>
          </a:prstGeom>
          <a:ln w="0">
            <a:noFill/>
          </a:ln>
        </p:spPr>
      </p:pic>
      <p:pic>
        <p:nvPicPr>
          <p:cNvPr id="556" name="Google Shape;385;p36" descr=""/>
          <p:cNvPicPr/>
          <p:nvPr/>
        </p:nvPicPr>
        <p:blipFill>
          <a:blip r:embed="rId3"/>
          <a:stretch/>
        </p:blipFill>
        <p:spPr>
          <a:xfrm>
            <a:off x="8117280" y="757800"/>
            <a:ext cx="3990240" cy="387000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7" name="PlaceHolder 1"/>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19999"/>
          </a:bodyPr>
          <a:p>
            <a:pPr indent="0" defTabSz="914400">
              <a:lnSpc>
                <a:spcPct val="90000"/>
              </a:lnSpc>
              <a:buNone/>
            </a:pPr>
            <a:r>
              <a:rPr b="0" lang="en" sz="4400" strike="noStrike" u="none">
                <a:solidFill>
                  <a:schemeClr val="dk1"/>
                </a:solidFill>
                <a:uFillTx/>
                <a:latin typeface="Calibri Light"/>
              </a:rPr>
              <a:t>Results: v</a:t>
            </a:r>
            <a:r>
              <a:rPr b="0" lang="en" sz="4400" strike="noStrike" u="none" baseline="-25000">
                <a:solidFill>
                  <a:schemeClr val="dk1"/>
                </a:solidFill>
                <a:uFillTx/>
                <a:latin typeface="Calibri Light"/>
              </a:rPr>
              <a:t>1</a:t>
            </a:r>
            <a:r>
              <a:rPr b="0" lang="en" sz="4400" strike="noStrike" u="none">
                <a:solidFill>
                  <a:schemeClr val="dk1"/>
                </a:solidFill>
                <a:uFillTx/>
                <a:latin typeface="Calibri Light"/>
              </a:rPr>
              <a:t>(p</a:t>
            </a:r>
            <a:r>
              <a:rPr b="0" lang="en" sz="4400" strike="noStrike" u="none" baseline="-25000">
                <a:solidFill>
                  <a:schemeClr val="dk1"/>
                </a:solidFill>
                <a:uFillTx/>
                <a:latin typeface="Calibri Light"/>
              </a:rPr>
              <a:t>T</a:t>
            </a:r>
            <a:r>
              <a:rPr b="0" lang="en" sz="4400" strike="noStrike" u="none">
                <a:solidFill>
                  <a:schemeClr val="dk1"/>
                </a:solidFill>
                <a:uFillTx/>
                <a:latin typeface="Calibri Light"/>
              </a:rPr>
              <a:t>)</a:t>
            </a:r>
            <a:endParaRPr b="0" lang="en-RU" sz="4400" strike="noStrike" u="none">
              <a:solidFill>
                <a:schemeClr val="dk1"/>
              </a:solidFill>
              <a:uFillTx/>
              <a:latin typeface="Calibri"/>
            </a:endParaRPr>
          </a:p>
        </p:txBody>
      </p:sp>
      <p:sp>
        <p:nvSpPr>
          <p:cNvPr id="558" name="PlaceHolder 2"/>
          <p:cNvSpPr>
            <a:spLocks noGrp="1"/>
          </p:cNvSpPr>
          <p:nvPr>
            <p:ph/>
          </p:nvPr>
        </p:nvSpPr>
        <p:spPr>
          <a:xfrm>
            <a:off x="2326320" y="5833080"/>
            <a:ext cx="8251560" cy="665280"/>
          </a:xfrm>
          <a:prstGeom prst="rect">
            <a:avLst/>
          </a:prstGeom>
          <a:noFill/>
          <a:ln w="0">
            <a:noFill/>
          </a:ln>
        </p:spPr>
        <p:txBody>
          <a:bodyPr lIns="122040" rIns="122040" tIns="122040" bIns="122040" anchor="t">
            <a:normAutofit/>
          </a:bodyPr>
          <a:p>
            <a:pPr indent="0" algn="ctr" defTabSz="914400">
              <a:lnSpc>
                <a:spcPct val="90000"/>
              </a:lnSpc>
              <a:spcAft>
                <a:spcPts val="1599"/>
              </a:spcAft>
              <a:buNone/>
              <a:tabLst>
                <a:tab algn="l" pos="0"/>
              </a:tabLst>
            </a:pPr>
            <a:r>
              <a:rPr b="0" lang="en" sz="2800" strike="noStrike" u="none">
                <a:solidFill>
                  <a:schemeClr val="dk1"/>
                </a:solidFill>
                <a:uFillTx/>
                <a:latin typeface="Calibri"/>
              </a:rPr>
              <a:t>Good agreement with MC data</a:t>
            </a:r>
            <a:endParaRPr b="0" lang="en-RU" sz="2800" strike="noStrike" u="none">
              <a:solidFill>
                <a:schemeClr val="dk1"/>
              </a:solidFill>
              <a:uFillTx/>
              <a:latin typeface="Calibri"/>
            </a:endParaRPr>
          </a:p>
        </p:txBody>
      </p:sp>
      <p:sp>
        <p:nvSpPr>
          <p:cNvPr id="559" name="PlaceHolder 3"/>
          <p:cNvSpPr>
            <a:spLocks noGrp="1"/>
          </p:cNvSpPr>
          <p:nvPr>
            <p:ph type="sldNum" idx="106"/>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974E309B-2F18-4BDF-8CAB-B207A0D92F3B}"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pic>
        <p:nvPicPr>
          <p:cNvPr id="560" name="Google Shape;393;p37" descr=""/>
          <p:cNvPicPr/>
          <p:nvPr/>
        </p:nvPicPr>
        <p:blipFill>
          <a:blip r:embed="rId1"/>
          <a:stretch/>
        </p:blipFill>
        <p:spPr>
          <a:xfrm>
            <a:off x="27360" y="1153800"/>
            <a:ext cx="4000320" cy="4305600"/>
          </a:xfrm>
          <a:prstGeom prst="rect">
            <a:avLst/>
          </a:prstGeom>
          <a:ln w="0">
            <a:noFill/>
          </a:ln>
        </p:spPr>
      </p:pic>
      <p:pic>
        <p:nvPicPr>
          <p:cNvPr id="561" name="Google Shape;394;p37" descr=""/>
          <p:cNvPicPr/>
          <p:nvPr/>
        </p:nvPicPr>
        <p:blipFill>
          <a:blip r:embed="rId2"/>
          <a:stretch/>
        </p:blipFill>
        <p:spPr>
          <a:xfrm>
            <a:off x="4028040" y="1153800"/>
            <a:ext cx="4000320" cy="4305600"/>
          </a:xfrm>
          <a:prstGeom prst="rect">
            <a:avLst/>
          </a:prstGeom>
          <a:ln w="0">
            <a:noFill/>
          </a:ln>
        </p:spPr>
      </p:pic>
      <p:pic>
        <p:nvPicPr>
          <p:cNvPr id="562" name="Google Shape;395;p37" descr=""/>
          <p:cNvPicPr/>
          <p:nvPr/>
        </p:nvPicPr>
        <p:blipFill>
          <a:blip r:embed="rId3"/>
          <a:stretch/>
        </p:blipFill>
        <p:spPr>
          <a:xfrm>
            <a:off x="8143560" y="1153800"/>
            <a:ext cx="4000320" cy="4305600"/>
          </a:xfrm>
          <a:prstGeom prst="rect">
            <a:avLst/>
          </a:prstGeom>
          <a:ln w="0">
            <a:noFill/>
          </a:ln>
        </p:spPr>
      </p:pic>
      <p:sp>
        <p:nvSpPr>
          <p:cNvPr id="563" name="Google Shape;396;p37"/>
          <p:cNvSpPr/>
          <p:nvPr/>
        </p:nvSpPr>
        <p:spPr>
          <a:xfrm>
            <a:off x="7554960" y="373680"/>
            <a:ext cx="447300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Systematics: xx, yy, F1, F2, F3</a:t>
            </a:r>
            <a:endParaRPr b="0" lang="en-US" sz="2400" strike="noStrike" u="none">
              <a:solidFill>
                <a:srgbClr val="000000"/>
              </a:solidFill>
              <a:uFillTx/>
              <a:latin typeface="Arial"/>
            </a:endParaRPr>
          </a:p>
        </p:txBody>
      </p:sp>
      <p:sp>
        <p:nvSpPr>
          <p:cNvPr id="564" name="Google Shape;397;p37"/>
          <p:cNvSpPr/>
          <p:nvPr/>
        </p:nvSpPr>
        <p:spPr>
          <a:xfrm>
            <a:off x="203688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p</a:t>
            </a:r>
            <a:endParaRPr b="0" lang="en-US" sz="2400" strike="noStrike" u="none">
              <a:solidFill>
                <a:srgbClr val="000000"/>
              </a:solidFill>
              <a:uFillTx/>
              <a:latin typeface="Arial"/>
            </a:endParaRPr>
          </a:p>
        </p:txBody>
      </p:sp>
      <p:sp>
        <p:nvSpPr>
          <p:cNvPr id="565" name="Google Shape;398;p37"/>
          <p:cNvSpPr/>
          <p:nvPr/>
        </p:nvSpPr>
        <p:spPr>
          <a:xfrm>
            <a:off x="608652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
        <p:nvSpPr>
          <p:cNvPr id="566" name="Google Shape;399;p37"/>
          <p:cNvSpPr/>
          <p:nvPr/>
        </p:nvSpPr>
        <p:spPr>
          <a:xfrm>
            <a:off x="1013616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PlaceHolder 1"/>
          <p:cNvSpPr>
            <a:spLocks noGrp="1"/>
          </p:cNvSpPr>
          <p:nvPr>
            <p:ph type="title"/>
          </p:nvPr>
        </p:nvSpPr>
        <p:spPr>
          <a:xfrm>
            <a:off x="415440" y="85320"/>
            <a:ext cx="11360520" cy="763200"/>
          </a:xfrm>
          <a:prstGeom prst="rect">
            <a:avLst/>
          </a:prstGeom>
          <a:noFill/>
          <a:ln w="0">
            <a:noFill/>
          </a:ln>
        </p:spPr>
        <p:txBody>
          <a:bodyPr lIns="122040" rIns="122040" tIns="122040" bIns="122040" anchor="t">
            <a:normAutofit fontScale="92500" lnSpcReduction="19999"/>
          </a:bodyPr>
          <a:p>
            <a:pPr indent="0" defTabSz="914400">
              <a:lnSpc>
                <a:spcPct val="90000"/>
              </a:lnSpc>
              <a:buNone/>
            </a:pPr>
            <a:r>
              <a:rPr b="0" lang="en" sz="4400" strike="noStrike" u="none">
                <a:solidFill>
                  <a:schemeClr val="dk1"/>
                </a:solidFill>
                <a:uFillTx/>
                <a:latin typeface="Calibri Light"/>
              </a:rPr>
              <a:t>Results: v</a:t>
            </a:r>
            <a:r>
              <a:rPr b="0" lang="en" sz="4400" strike="noStrike" u="none" baseline="-25000">
                <a:solidFill>
                  <a:schemeClr val="dk1"/>
                </a:solidFill>
                <a:uFillTx/>
                <a:latin typeface="Calibri Light"/>
              </a:rPr>
              <a:t>2</a:t>
            </a:r>
            <a:r>
              <a:rPr b="0" lang="en" sz="4400" strike="noStrike" u="none">
                <a:solidFill>
                  <a:schemeClr val="dk1"/>
                </a:solidFill>
                <a:uFillTx/>
                <a:latin typeface="Calibri Light"/>
              </a:rPr>
              <a:t>(y)</a:t>
            </a:r>
            <a:endParaRPr b="0" lang="en-RU" sz="4400" strike="noStrike" u="none">
              <a:solidFill>
                <a:schemeClr val="dk1"/>
              </a:solidFill>
              <a:uFillTx/>
              <a:latin typeface="Calibri"/>
            </a:endParaRPr>
          </a:p>
        </p:txBody>
      </p:sp>
      <p:sp>
        <p:nvSpPr>
          <p:cNvPr id="568" name="PlaceHolder 2"/>
          <p:cNvSpPr>
            <a:spLocks noGrp="1"/>
          </p:cNvSpPr>
          <p:nvPr>
            <p:ph/>
          </p:nvPr>
        </p:nvSpPr>
        <p:spPr>
          <a:xfrm>
            <a:off x="2326320" y="5833080"/>
            <a:ext cx="8251560" cy="665280"/>
          </a:xfrm>
          <a:prstGeom prst="rect">
            <a:avLst/>
          </a:prstGeom>
          <a:noFill/>
          <a:ln w="0">
            <a:noFill/>
          </a:ln>
        </p:spPr>
        <p:txBody>
          <a:bodyPr lIns="122040" rIns="122040" tIns="122040" bIns="122040" anchor="t">
            <a:normAutofit/>
          </a:bodyPr>
          <a:p>
            <a:pPr indent="0" algn="ctr" defTabSz="914400">
              <a:lnSpc>
                <a:spcPct val="90000"/>
              </a:lnSpc>
              <a:spcAft>
                <a:spcPts val="1599"/>
              </a:spcAft>
              <a:buNone/>
              <a:tabLst>
                <a:tab algn="l" pos="0"/>
              </a:tabLst>
            </a:pPr>
            <a:r>
              <a:rPr b="0" lang="en" sz="2800" strike="noStrike" u="none">
                <a:solidFill>
                  <a:schemeClr val="dk1"/>
                </a:solidFill>
                <a:uFillTx/>
                <a:latin typeface="Calibri"/>
              </a:rPr>
              <a:t>Good agreement with MC data</a:t>
            </a:r>
            <a:endParaRPr b="0" lang="en-RU" sz="2800" strike="noStrike" u="none">
              <a:solidFill>
                <a:schemeClr val="dk1"/>
              </a:solidFill>
              <a:uFillTx/>
              <a:latin typeface="Calibri"/>
            </a:endParaRPr>
          </a:p>
        </p:txBody>
      </p:sp>
      <p:sp>
        <p:nvSpPr>
          <p:cNvPr id="569" name="PlaceHolder 3"/>
          <p:cNvSpPr>
            <a:spLocks noGrp="1"/>
          </p:cNvSpPr>
          <p:nvPr>
            <p:ph type="sldNum" idx="107"/>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1527201C-D860-4EA8-AE22-DD9BAA47BD8B}"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pic>
        <p:nvPicPr>
          <p:cNvPr id="570" name="Google Shape;407;p38" descr=""/>
          <p:cNvPicPr/>
          <p:nvPr/>
        </p:nvPicPr>
        <p:blipFill>
          <a:blip r:embed="rId1"/>
          <a:stretch/>
        </p:blipFill>
        <p:spPr>
          <a:xfrm>
            <a:off x="27360" y="1153800"/>
            <a:ext cx="4000320" cy="4305600"/>
          </a:xfrm>
          <a:prstGeom prst="rect">
            <a:avLst/>
          </a:prstGeom>
          <a:ln w="0">
            <a:noFill/>
          </a:ln>
        </p:spPr>
      </p:pic>
      <p:pic>
        <p:nvPicPr>
          <p:cNvPr id="571" name="Google Shape;408;p38" descr=""/>
          <p:cNvPicPr/>
          <p:nvPr/>
        </p:nvPicPr>
        <p:blipFill>
          <a:blip r:embed="rId2"/>
          <a:stretch/>
        </p:blipFill>
        <p:spPr>
          <a:xfrm>
            <a:off x="4028040" y="1153800"/>
            <a:ext cx="4000320" cy="4305600"/>
          </a:xfrm>
          <a:prstGeom prst="rect">
            <a:avLst/>
          </a:prstGeom>
          <a:ln w="0">
            <a:noFill/>
          </a:ln>
        </p:spPr>
      </p:pic>
      <p:pic>
        <p:nvPicPr>
          <p:cNvPr id="572" name="Google Shape;409;p38" descr=""/>
          <p:cNvPicPr/>
          <p:nvPr/>
        </p:nvPicPr>
        <p:blipFill>
          <a:blip r:embed="rId3"/>
          <a:stretch/>
        </p:blipFill>
        <p:spPr>
          <a:xfrm>
            <a:off x="8143560" y="1153800"/>
            <a:ext cx="4000320" cy="4305600"/>
          </a:xfrm>
          <a:prstGeom prst="rect">
            <a:avLst/>
          </a:prstGeom>
          <a:ln w="0">
            <a:noFill/>
          </a:ln>
        </p:spPr>
      </p:pic>
      <p:sp>
        <p:nvSpPr>
          <p:cNvPr id="573" name="Google Shape;410;p38"/>
          <p:cNvSpPr/>
          <p:nvPr/>
        </p:nvSpPr>
        <p:spPr>
          <a:xfrm>
            <a:off x="7554960" y="373680"/>
            <a:ext cx="447300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2"/>
                </a:solidFill>
                <a:uFillTx/>
                <a:latin typeface="Calibri"/>
              </a:rPr>
              <a:t>Systematics: xxx, xyy</a:t>
            </a:r>
            <a:endParaRPr b="0" lang="en-US" sz="2400" strike="noStrike" u="none">
              <a:solidFill>
                <a:srgbClr val="000000"/>
              </a:solidFill>
              <a:uFillTx/>
              <a:latin typeface="Arial"/>
            </a:endParaRPr>
          </a:p>
        </p:txBody>
      </p:sp>
      <p:sp>
        <p:nvSpPr>
          <p:cNvPr id="574" name="Google Shape;411;p38"/>
          <p:cNvSpPr/>
          <p:nvPr/>
        </p:nvSpPr>
        <p:spPr>
          <a:xfrm>
            <a:off x="203688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p</a:t>
            </a:r>
            <a:endParaRPr b="0" lang="en-US" sz="2400" strike="noStrike" u="none">
              <a:solidFill>
                <a:srgbClr val="000000"/>
              </a:solidFill>
              <a:uFillTx/>
              <a:latin typeface="Arial"/>
            </a:endParaRPr>
          </a:p>
        </p:txBody>
      </p:sp>
      <p:sp>
        <p:nvSpPr>
          <p:cNvPr id="575" name="Google Shape;412;p38"/>
          <p:cNvSpPr/>
          <p:nvPr/>
        </p:nvSpPr>
        <p:spPr>
          <a:xfrm>
            <a:off x="608652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
        <p:nvSpPr>
          <p:cNvPr id="576" name="Google Shape;413;p38"/>
          <p:cNvSpPr/>
          <p:nvPr/>
        </p:nvSpPr>
        <p:spPr>
          <a:xfrm>
            <a:off x="10136160" y="781200"/>
            <a:ext cx="73116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400" strike="noStrike" u="none">
                <a:solidFill>
                  <a:schemeClr val="dk2"/>
                </a:solidFill>
                <a:uFillTx/>
                <a:latin typeface="Calibri"/>
              </a:rPr>
              <a:t>𝝿</a:t>
            </a:r>
            <a:r>
              <a:rPr b="1" lang="en" sz="2400" strike="noStrike" u="none" baseline="30000">
                <a:solidFill>
                  <a:schemeClr val="dk2"/>
                </a:solidFill>
                <a:uFillTx/>
                <a:latin typeface="Calibri"/>
              </a:rPr>
              <a:t>-</a:t>
            </a:r>
            <a:endParaRPr b="0" lang="en-US"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PlaceHolder 1"/>
          <p:cNvSpPr>
            <a:spLocks noGrp="1"/>
          </p:cNvSpPr>
          <p:nvPr>
            <p:ph type="dt" idx="10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27.04.2022</a:t>
            </a:r>
            <a:endParaRPr b="0" lang="en-US" sz="1200" strike="noStrike" u="none">
              <a:solidFill>
                <a:srgbClr val="000000"/>
              </a:solidFill>
              <a:uFillTx/>
              <a:latin typeface="Times New Roman"/>
            </a:endParaRPr>
          </a:p>
        </p:txBody>
      </p:sp>
      <p:pic>
        <p:nvPicPr>
          <p:cNvPr id="578" name="Picture 20" descr=""/>
          <p:cNvPicPr/>
          <p:nvPr/>
        </p:nvPicPr>
        <p:blipFill>
          <a:blip r:embed="rId1"/>
          <a:stretch/>
        </p:blipFill>
        <p:spPr>
          <a:xfrm>
            <a:off x="11160" y="995760"/>
            <a:ext cx="6348240" cy="4305240"/>
          </a:xfrm>
          <a:prstGeom prst="rect">
            <a:avLst/>
          </a:prstGeom>
          <a:ln w="0">
            <a:noFill/>
          </a:ln>
        </p:spPr>
      </p:pic>
      <p:pic>
        <p:nvPicPr>
          <p:cNvPr id="579" name="Picture 21" descr=""/>
          <p:cNvPicPr/>
          <p:nvPr/>
        </p:nvPicPr>
        <p:blipFill>
          <a:blip r:embed="rId2"/>
          <a:stretch/>
        </p:blipFill>
        <p:spPr>
          <a:xfrm>
            <a:off x="5821560" y="995760"/>
            <a:ext cx="6348240" cy="4305240"/>
          </a:xfrm>
          <a:prstGeom prst="rect">
            <a:avLst/>
          </a:prstGeom>
          <a:ln w="0">
            <a:noFill/>
          </a:ln>
        </p:spPr>
      </p:pic>
      <p:sp>
        <p:nvSpPr>
          <p:cNvPr id="580" name="PlaceHolder 2"/>
          <p:cNvSpPr>
            <a:spLocks noGrp="1"/>
          </p:cNvSpPr>
          <p:nvPr>
            <p:ph/>
          </p:nvPr>
        </p:nvSpPr>
        <p:spPr>
          <a:xfrm>
            <a:off x="1617120" y="5423760"/>
            <a:ext cx="9484920" cy="773640"/>
          </a:xfrm>
          <a:prstGeom prst="rect">
            <a:avLst/>
          </a:prstGeom>
          <a:blipFill rotWithShape="0">
            <a:blip r:embed="rId3"/>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pic>
        <p:nvPicPr>
          <p:cNvPr id="581" name="Picture 28" descr=""/>
          <p:cNvPicPr/>
          <p:nvPr/>
        </p:nvPicPr>
        <p:blipFill>
          <a:blip r:embed="rId4"/>
          <a:stretch/>
        </p:blipFill>
        <p:spPr>
          <a:xfrm>
            <a:off x="6859080" y="1505520"/>
            <a:ext cx="2345040" cy="1590120"/>
          </a:xfrm>
          <a:prstGeom prst="rect">
            <a:avLst/>
          </a:prstGeom>
          <a:ln w="0">
            <a:noFill/>
          </a:ln>
        </p:spPr>
      </p:pic>
      <p:sp>
        <p:nvSpPr>
          <p:cNvPr id="582" name="PlaceHolder 3"/>
          <p:cNvSpPr>
            <a:spLocks noGrp="1"/>
          </p:cNvSpPr>
          <p:nvPr>
            <p:ph type="title"/>
          </p:nvPr>
        </p:nvSpPr>
        <p:spPr>
          <a:xfrm>
            <a:off x="11160" y="109080"/>
            <a:ext cx="12169440" cy="622080"/>
          </a:xfrm>
          <a:prstGeom prst="rect">
            <a:avLst/>
          </a:prstGeom>
          <a:noFill/>
          <a:ln w="0">
            <a:noFill/>
          </a:ln>
        </p:spPr>
        <p:txBody>
          <a:bodyPr lIns="91440" rIns="91440" tIns="45720" bIns="45720" anchor="ctr">
            <a:normAutofit fontScale="70000" lnSpcReduction="19999"/>
          </a:bodyPr>
          <a:p>
            <a:pPr indent="0" defTabSz="914400">
              <a:lnSpc>
                <a:spcPct val="90000"/>
              </a:lnSpc>
              <a:buNone/>
            </a:pPr>
            <a:r>
              <a:rPr b="0" lang="en-US" sz="4400" strike="noStrike" u="none">
                <a:solidFill>
                  <a:schemeClr val="dk1"/>
                </a:solidFill>
                <a:uFillTx/>
                <a:latin typeface="Calibri Light"/>
              </a:rPr>
              <a:t>Elliptic flow at NICA energies: Models vs. Data comparison</a:t>
            </a:r>
            <a:endParaRPr b="0" lang="en-RU" sz="4400" strike="noStrike" u="none">
              <a:solidFill>
                <a:schemeClr val="dk1"/>
              </a:solidFill>
              <a:uFillTx/>
              <a:latin typeface="Calibri"/>
            </a:endParaRPr>
          </a:p>
        </p:txBody>
      </p:sp>
      <p:sp>
        <p:nvSpPr>
          <p:cNvPr id="583" name="TextBox 10"/>
          <p:cNvSpPr/>
          <p:nvPr/>
        </p:nvSpPr>
        <p:spPr>
          <a:xfrm>
            <a:off x="6395040" y="890280"/>
            <a:ext cx="554904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600" strike="noStrike" u="none">
                <a:solidFill>
                  <a:schemeClr val="dk1"/>
                </a:solidFill>
                <a:uFillTx/>
                <a:latin typeface="Calibri"/>
              </a:rPr>
              <a:t>Experimental data is taken from: </a:t>
            </a:r>
            <a:r>
              <a:rPr b="0" i="1" lang="en-GB" sz="1600" strike="noStrike" u="none">
                <a:solidFill>
                  <a:schemeClr val="dk1"/>
                </a:solidFill>
                <a:uFillTx/>
                <a:latin typeface="Calibri"/>
              </a:rPr>
              <a:t>Phys.Rev.C</a:t>
            </a:r>
            <a:r>
              <a:rPr b="0" lang="en-GB" sz="1600" strike="noStrike" u="none">
                <a:solidFill>
                  <a:schemeClr val="dk1"/>
                </a:solidFill>
                <a:uFillTx/>
                <a:latin typeface="Calibri"/>
              </a:rPr>
              <a:t> 103 (2021) 3, 034908</a:t>
            </a:r>
            <a:endParaRPr b="0" lang="en-US" sz="1600" strike="noStrike" u="none">
              <a:solidFill>
                <a:srgbClr val="000000"/>
              </a:solidFill>
              <a:uFillTx/>
              <a:latin typeface="Arial"/>
            </a:endParaRPr>
          </a:p>
        </p:txBody>
      </p:sp>
      <p:sp>
        <p:nvSpPr>
          <p:cNvPr id="584" name="TextBox 11"/>
          <p:cNvSpPr/>
          <p:nvPr/>
        </p:nvSpPr>
        <p:spPr>
          <a:xfrm>
            <a:off x="1172880" y="1556640"/>
            <a:ext cx="645840" cy="465840"/>
          </a:xfrm>
          <a:prstGeom prst="rect">
            <a:avLst/>
          </a:pr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585" name="TextBox 12"/>
          <p:cNvSpPr/>
          <p:nvPr/>
        </p:nvSpPr>
        <p:spPr>
          <a:xfrm>
            <a:off x="10797120" y="1503000"/>
            <a:ext cx="443880" cy="461160"/>
          </a:xfrm>
          <a:prstGeom prst="rect">
            <a:avLst/>
          </a:prstGeom>
          <a:blipFill rotWithShape="0">
            <a:blip r:embed="rId6"/>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5" name="PlaceHolder 4"/>
          <p:cNvSpPr>
            <a:spLocks noGrp="1"/>
          </p:cNvSpPr>
          <p:nvPr>
            <p:ph type="ftr" idx="13"/>
          </p:nvPr>
        </p:nvSpPr>
        <p:spPr/>
        <p:txBody>
          <a:bodyPr/>
          <a:p>
            <a:r>
              <a:t>XXXVI HEP&amp;FT</a:t>
            </a:r>
          </a:p>
        </p:txBody>
      </p:sp>
      <p:sp>
        <p:nvSpPr>
          <p:cNvPr id="6" name="PlaceHolder 5"/>
          <p:cNvSpPr>
            <a:spLocks noGrp="1"/>
          </p:cNvSpPr>
          <p:nvPr>
            <p:ph type="sldNum" idx="14"/>
          </p:nvPr>
        </p:nvSpPr>
        <p:spPr/>
        <p:txBody>
          <a:bodyPr/>
          <a:p>
            <a:fld id="{93366E97-A8BB-408E-BF83-09A98754FF80}" type="slidenum">
              <a:t>43</a:t>
            </a:fld>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PlaceHolder 1"/>
          <p:cNvSpPr>
            <a:spLocks noGrp="1"/>
          </p:cNvSpPr>
          <p:nvPr>
            <p:ph type="title"/>
          </p:nvPr>
        </p:nvSpPr>
        <p:spPr>
          <a:xfrm>
            <a:off x="415440" y="-16200"/>
            <a:ext cx="11360520" cy="763200"/>
          </a:xfrm>
          <a:prstGeom prst="rect">
            <a:avLst/>
          </a:prstGeom>
          <a:noFill/>
          <a:ln w="0">
            <a:noFill/>
          </a:ln>
        </p:spPr>
        <p:txBody>
          <a:bodyPr lIns="122040" rIns="122040" tIns="122040" bIns="122040" anchor="t">
            <a:normAutofit fontScale="92500" lnSpcReduction="9999"/>
          </a:bodyPr>
          <a:p>
            <a:pPr indent="0" defTabSz="914400">
              <a:lnSpc>
                <a:spcPct val="90000"/>
              </a:lnSpc>
              <a:buNone/>
            </a:pPr>
            <a:r>
              <a:rPr b="0" lang="en" sz="3459" strike="noStrike" u="none">
                <a:solidFill>
                  <a:schemeClr val="dk1"/>
                </a:solidFill>
                <a:uFillTx/>
                <a:latin typeface="Calibri Light"/>
              </a:rPr>
              <a:t>The BM@N experiment (GEANT4 simulation for RUN8)</a:t>
            </a:r>
            <a:endParaRPr b="0" lang="en-RU" sz="3459" strike="noStrike" u="none">
              <a:solidFill>
                <a:schemeClr val="dk1"/>
              </a:solidFill>
              <a:uFillTx/>
              <a:latin typeface="Calibri"/>
            </a:endParaRPr>
          </a:p>
        </p:txBody>
      </p:sp>
      <p:sp>
        <p:nvSpPr>
          <p:cNvPr id="587" name="PlaceHolder 2"/>
          <p:cNvSpPr>
            <a:spLocks noGrp="1"/>
          </p:cNvSpPr>
          <p:nvPr>
            <p:ph type="sldNum" idx="109"/>
          </p:nvPr>
        </p:nvSpPr>
        <p:spPr>
          <a:xfrm>
            <a:off x="11296440" y="6217560"/>
            <a:ext cx="731160" cy="524520"/>
          </a:xfrm>
          <a:prstGeom prst="rect">
            <a:avLst/>
          </a:prstGeom>
          <a:noFill/>
          <a:ln w="0">
            <a:noFill/>
          </a:ln>
        </p:spPr>
        <p:txBody>
          <a:bodyPr lIns="122040" rIns="122040" tIns="122040" bIns="122040" anchor="ctr">
            <a:normAutofit/>
          </a:bodyPr>
          <a:lstStyle>
            <a:lvl1pPr indent="0" algn="r" defTabSz="914400">
              <a:lnSpc>
                <a:spcPct val="100000"/>
              </a:lnSpc>
              <a:buNone/>
              <a:defRPr b="0" lang="en" sz="1200" strike="noStrike" u="none">
                <a:solidFill>
                  <a:schemeClr val="dk1">
                    <a:tint val="75000"/>
                  </a:schemeClr>
                </a:solidFill>
                <a:uFillTx/>
                <a:latin typeface="Calibri"/>
              </a:defRPr>
            </a:lvl1pPr>
          </a:lstStyle>
          <a:p>
            <a:pPr indent="0" algn="r" defTabSz="914400">
              <a:lnSpc>
                <a:spcPct val="100000"/>
              </a:lnSpc>
              <a:buNone/>
            </a:pPr>
            <a:fld id="{C80A6DAD-1CC6-4B88-895D-DAF8AA03E436}" type="slidenum">
              <a:rPr b="0" lang="en" sz="1200" strike="noStrike" u="none">
                <a:solidFill>
                  <a:schemeClr val="dk1">
                    <a:tint val="75000"/>
                  </a:schemeClr>
                </a:solidFill>
                <a:uFillTx/>
                <a:latin typeface="Calibri"/>
              </a:rPr>
              <a:t>&lt;number&gt;</a:t>
            </a:fld>
            <a:endParaRPr b="0" lang="en-US" sz="1200" strike="noStrike" u="none">
              <a:solidFill>
                <a:srgbClr val="000000"/>
              </a:solidFill>
              <a:uFillTx/>
              <a:latin typeface="Times New Roman"/>
            </a:endParaRPr>
          </a:p>
        </p:txBody>
      </p:sp>
      <p:sp>
        <p:nvSpPr>
          <p:cNvPr id="588" name="Google Shape;294;p28"/>
          <p:cNvSpPr/>
          <p:nvPr/>
        </p:nvSpPr>
        <p:spPr>
          <a:xfrm>
            <a:off x="7068960" y="1927080"/>
            <a:ext cx="4435920" cy="3491280"/>
          </a:xfrm>
          <a:prstGeom prst="rect">
            <a:avLst/>
          </a:prstGeom>
          <a:noFill/>
          <a:ln w="0">
            <a:noFill/>
          </a:ln>
        </p:spPr>
        <p:style>
          <a:lnRef idx="0"/>
          <a:fillRef idx="0"/>
          <a:effectRef idx="0"/>
          <a:fontRef idx="minor"/>
        </p:style>
        <p:txBody>
          <a:bodyPr lIns="122040" rIns="122040" tIns="122040" bIns="122040" anchor="t">
            <a:noAutofit/>
          </a:bodyPr>
          <a:p>
            <a:pPr defTabSz="914400">
              <a:lnSpc>
                <a:spcPct val="100000"/>
              </a:lnSpc>
            </a:pPr>
            <a:endParaRPr b="1" lang="en-RU" sz="2400" strike="noStrike" u="none">
              <a:solidFill>
                <a:schemeClr val="dk1"/>
              </a:solidFill>
              <a:uFillTx/>
              <a:latin typeface="Calibri"/>
            </a:endParaRPr>
          </a:p>
        </p:txBody>
      </p:sp>
      <p:sp>
        <p:nvSpPr>
          <p:cNvPr id="589" name="Google Shape;295;p28"/>
          <p:cNvSpPr/>
          <p:nvPr/>
        </p:nvSpPr>
        <p:spPr>
          <a:xfrm>
            <a:off x="7098840" y="5623560"/>
            <a:ext cx="4710960" cy="134100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Charge splitting on the surface of the FHCal is observed due to magnetic field</a:t>
            </a:r>
            <a:endParaRPr b="0" lang="en-US" sz="2400" strike="noStrike" u="none">
              <a:solidFill>
                <a:srgbClr val="000000"/>
              </a:solidFill>
              <a:uFillTx/>
              <a:latin typeface="Arial"/>
            </a:endParaRPr>
          </a:p>
        </p:txBody>
      </p:sp>
      <p:sp>
        <p:nvSpPr>
          <p:cNvPr id="590" name="Google Shape;296;p28"/>
          <p:cNvSpPr/>
          <p:nvPr/>
        </p:nvSpPr>
        <p:spPr>
          <a:xfrm>
            <a:off x="7489080" y="2115720"/>
            <a:ext cx="1391760" cy="1113120"/>
          </a:xfrm>
          <a:prstGeom prst="rect">
            <a:avLst/>
          </a:prstGeom>
          <a:solidFill>
            <a:schemeClr val="lt1"/>
          </a:solidFill>
          <a:ln w="0">
            <a:noFill/>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pic>
        <p:nvPicPr>
          <p:cNvPr id="591" name="Google Shape;297;p28" descr=""/>
          <p:cNvPicPr/>
          <p:nvPr/>
        </p:nvPicPr>
        <p:blipFill>
          <a:blip r:embed="rId1"/>
          <a:stretch/>
        </p:blipFill>
        <p:spPr>
          <a:xfrm>
            <a:off x="7643160" y="726840"/>
            <a:ext cx="4224240" cy="2567520"/>
          </a:xfrm>
          <a:prstGeom prst="rect">
            <a:avLst/>
          </a:prstGeom>
          <a:ln w="0">
            <a:noFill/>
          </a:ln>
        </p:spPr>
      </p:pic>
      <p:sp>
        <p:nvSpPr>
          <p:cNvPr id="592" name="Google Shape;298;p28"/>
          <p:cNvSpPr/>
          <p:nvPr/>
        </p:nvSpPr>
        <p:spPr>
          <a:xfrm>
            <a:off x="415440" y="5623560"/>
            <a:ext cx="6004440" cy="97524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Square-like tracking system within the magnetic field deflecting particles along X-axis</a:t>
            </a:r>
            <a:endParaRPr b="0" lang="en-US" sz="2400" strike="noStrike" u="none">
              <a:solidFill>
                <a:srgbClr val="000000"/>
              </a:solidFill>
              <a:uFillTx/>
              <a:latin typeface="Arial"/>
            </a:endParaRPr>
          </a:p>
        </p:txBody>
      </p:sp>
      <p:cxnSp>
        <p:nvCxnSpPr>
          <p:cNvPr id="593" name="Google Shape;299;p28"/>
          <p:cNvCxnSpPr/>
          <p:nvPr/>
        </p:nvCxnSpPr>
        <p:spPr>
          <a:xfrm>
            <a:off x="809640" y="1886040"/>
            <a:ext cx="760680" cy="360"/>
          </a:xfrm>
          <a:prstGeom prst="straightConnector1">
            <a:avLst/>
          </a:prstGeom>
          <a:ln w="9525">
            <a:solidFill>
              <a:srgbClr val="000000"/>
            </a:solidFill>
            <a:round/>
            <a:tailEnd len="med" type="triangle" w="med"/>
          </a:ln>
        </p:spPr>
      </p:cxnSp>
      <p:grpSp>
        <p:nvGrpSpPr>
          <p:cNvPr id="594" name="Google Shape;300;p28"/>
          <p:cNvGrpSpPr/>
          <p:nvPr/>
        </p:nvGrpSpPr>
        <p:grpSpPr>
          <a:xfrm>
            <a:off x="7174800" y="3224160"/>
            <a:ext cx="4121280" cy="2512440"/>
            <a:chOff x="7174800" y="3224160"/>
            <a:chExt cx="4121280" cy="2512440"/>
          </a:xfrm>
        </p:grpSpPr>
        <p:pic>
          <p:nvPicPr>
            <p:cNvPr id="595" name="Google Shape;301;p28" descr=""/>
            <p:cNvPicPr/>
            <p:nvPr/>
          </p:nvPicPr>
          <p:blipFill>
            <a:blip r:embed="rId2"/>
            <a:stretch/>
          </p:blipFill>
          <p:spPr>
            <a:xfrm>
              <a:off x="7174800" y="3510000"/>
              <a:ext cx="4121280" cy="2218680"/>
            </a:xfrm>
            <a:prstGeom prst="rect">
              <a:avLst/>
            </a:prstGeom>
            <a:ln w="0">
              <a:noFill/>
            </a:ln>
          </p:spPr>
        </p:pic>
        <p:cxnSp>
          <p:nvCxnSpPr>
            <p:cNvPr id="596" name="Google Shape;302;p28"/>
            <p:cNvCxnSpPr/>
            <p:nvPr/>
          </p:nvCxnSpPr>
          <p:spPr>
            <a:xfrm flipV="1">
              <a:off x="8204040" y="3299760"/>
              <a:ext cx="360" cy="2437200"/>
            </a:xfrm>
            <a:prstGeom prst="straightConnector1">
              <a:avLst/>
            </a:prstGeom>
            <a:ln w="9525">
              <a:solidFill>
                <a:srgbClr val="595959"/>
              </a:solidFill>
              <a:round/>
            </a:ln>
          </p:spPr>
        </p:cxnSp>
        <p:sp>
          <p:nvSpPr>
            <p:cNvPr id="597" name="Google Shape;303;p28"/>
            <p:cNvSpPr/>
            <p:nvPr/>
          </p:nvSpPr>
          <p:spPr>
            <a:xfrm>
              <a:off x="8152560" y="3337920"/>
              <a:ext cx="657720" cy="407520"/>
            </a:xfrm>
            <a:prstGeom prst="rect">
              <a:avLst/>
            </a:prstGeom>
            <a:noFill/>
            <a:ln w="0">
              <a:noFill/>
            </a:ln>
          </p:spPr>
          <p:style>
            <a:lnRef idx="0"/>
            <a:fillRef idx="0"/>
            <a:effectRef idx="0"/>
            <a:fontRef idx="minor"/>
          </p:style>
          <p:txBody>
            <a:bodyPr lIns="122040" rIns="122040" tIns="102240" bIns="102240" anchor="t">
              <a:spAutoFit/>
            </a:bodyPr>
            <a:p>
              <a:pPr defTabSz="914400">
                <a:lnSpc>
                  <a:spcPct val="100000"/>
                </a:lnSpc>
              </a:pPr>
              <a:r>
                <a:rPr b="0" lang="en" sz="1340" strike="noStrike" u="none">
                  <a:solidFill>
                    <a:schemeClr val="dk1"/>
                  </a:solidFill>
                  <a:uFillTx/>
                  <a:latin typeface="Calibri"/>
                </a:rPr>
                <a:t>x=0</a:t>
              </a:r>
              <a:endParaRPr b="0" lang="en-US" sz="1340" strike="noStrike" u="none">
                <a:solidFill>
                  <a:srgbClr val="000000"/>
                </a:solidFill>
                <a:uFillTx/>
                <a:latin typeface="Arial"/>
              </a:endParaRPr>
            </a:p>
          </p:txBody>
        </p:sp>
        <p:sp>
          <p:nvSpPr>
            <p:cNvPr id="598" name="Google Shape;304;p28"/>
            <p:cNvSpPr/>
            <p:nvPr/>
          </p:nvSpPr>
          <p:spPr>
            <a:xfrm>
              <a:off x="7821000" y="4152600"/>
              <a:ext cx="830880" cy="829800"/>
            </a:xfrm>
            <a:prstGeom prst="ellipse">
              <a:avLst/>
            </a:prstGeom>
            <a:noFill/>
            <a:ln w="9525">
              <a:solidFill>
                <a:srgbClr val="ff0000"/>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cxnSp>
          <p:nvCxnSpPr>
            <p:cNvPr id="599" name="Google Shape;305;p28"/>
            <p:cNvCxnSpPr>
              <a:stCxn id="600" idx="2"/>
              <a:endCxn id="598" idx="0"/>
            </p:cNvCxnSpPr>
            <p:nvPr/>
          </p:nvCxnSpPr>
          <p:spPr>
            <a:xfrm>
              <a:off x="7731360" y="3631680"/>
              <a:ext cx="505440" cy="521280"/>
            </a:xfrm>
            <a:prstGeom prst="straightConnector1">
              <a:avLst/>
            </a:prstGeom>
            <a:ln w="9525">
              <a:solidFill>
                <a:srgbClr val="ff0000"/>
              </a:solidFill>
              <a:round/>
              <a:tailEnd len="med" type="triangle" w="med"/>
            </a:ln>
          </p:spPr>
        </p:cxnSp>
        <p:sp>
          <p:nvSpPr>
            <p:cNvPr id="601" name="Google Shape;307;p28"/>
            <p:cNvSpPr/>
            <p:nvPr/>
          </p:nvSpPr>
          <p:spPr>
            <a:xfrm>
              <a:off x="8762400" y="4095720"/>
              <a:ext cx="944640" cy="943560"/>
            </a:xfrm>
            <a:prstGeom prst="ellipse">
              <a:avLst/>
            </a:prstGeom>
            <a:noFill/>
            <a:ln w="9525">
              <a:solidFill>
                <a:srgbClr val="ff0000"/>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cxnSp>
          <p:nvCxnSpPr>
            <p:cNvPr id="602" name="Google Shape;308;p28"/>
            <p:cNvCxnSpPr>
              <a:stCxn id="603" idx="2"/>
              <a:endCxn id="601" idx="0"/>
            </p:cNvCxnSpPr>
            <p:nvPr/>
          </p:nvCxnSpPr>
          <p:spPr>
            <a:xfrm>
              <a:off x="9200160" y="3631680"/>
              <a:ext cx="34920" cy="464400"/>
            </a:xfrm>
            <a:prstGeom prst="straightConnector1">
              <a:avLst/>
            </a:prstGeom>
            <a:ln w="9525">
              <a:solidFill>
                <a:srgbClr val="ff0000"/>
              </a:solidFill>
              <a:round/>
              <a:tailEnd len="med" type="triangle" w="med"/>
            </a:ln>
          </p:spPr>
        </p:cxnSp>
        <p:sp>
          <p:nvSpPr>
            <p:cNvPr id="604" name="Google Shape;310;p28"/>
            <p:cNvSpPr/>
            <p:nvPr/>
          </p:nvSpPr>
          <p:spPr>
            <a:xfrm>
              <a:off x="9737280" y="4035240"/>
              <a:ext cx="1096560" cy="1095120"/>
            </a:xfrm>
            <a:prstGeom prst="ellipse">
              <a:avLst/>
            </a:prstGeom>
            <a:noFill/>
            <a:ln w="9525">
              <a:solidFill>
                <a:srgbClr val="ff0000"/>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cxnSp>
          <p:nvCxnSpPr>
            <p:cNvPr id="605" name="Google Shape;311;p28"/>
            <p:cNvCxnSpPr>
              <a:stCxn id="606" idx="2"/>
              <a:endCxn id="604" idx="0"/>
            </p:cNvCxnSpPr>
            <p:nvPr/>
          </p:nvCxnSpPr>
          <p:spPr>
            <a:xfrm flipH="1">
              <a:off x="10285560" y="3631680"/>
              <a:ext cx="226080" cy="403920"/>
            </a:xfrm>
            <a:prstGeom prst="straightConnector1">
              <a:avLst/>
            </a:prstGeom>
            <a:ln w="9525">
              <a:solidFill>
                <a:srgbClr val="ff0000"/>
              </a:solidFill>
              <a:round/>
              <a:tailEnd len="med" type="triangle" w="med"/>
            </a:ln>
          </p:spPr>
        </p:cxnSp>
        <p:sp>
          <p:nvSpPr>
            <p:cNvPr id="600" name="Google Shape;306;p28"/>
            <p:cNvSpPr/>
            <p:nvPr/>
          </p:nvSpPr>
          <p:spPr>
            <a:xfrm>
              <a:off x="7315920" y="3224160"/>
              <a:ext cx="830880" cy="407520"/>
            </a:xfrm>
            <a:prstGeom prst="rect">
              <a:avLst/>
            </a:prstGeom>
            <a:noFill/>
            <a:ln w="0">
              <a:noFill/>
            </a:ln>
          </p:spPr>
          <p:style>
            <a:lnRef idx="0"/>
            <a:fillRef idx="0"/>
            <a:effectRef idx="0"/>
            <a:fontRef idx="minor"/>
          </p:style>
          <p:txBody>
            <a:bodyPr lIns="122040" rIns="122040" tIns="102240" bIns="102240" anchor="t">
              <a:spAutoFit/>
            </a:bodyPr>
            <a:p>
              <a:pPr defTabSz="914400">
                <a:lnSpc>
                  <a:spcPct val="100000"/>
                </a:lnSpc>
              </a:pPr>
              <a:r>
                <a:rPr b="0" lang="en" sz="1340" strike="noStrike" u="none">
                  <a:solidFill>
                    <a:schemeClr val="dk1"/>
                  </a:solidFill>
                  <a:uFillTx/>
                  <a:latin typeface="Calibri"/>
                </a:rPr>
                <a:t>neutron</a:t>
              </a:r>
              <a:endParaRPr b="0" lang="en-US" sz="1340" strike="noStrike" u="none">
                <a:solidFill>
                  <a:srgbClr val="000000"/>
                </a:solidFill>
                <a:uFillTx/>
                <a:latin typeface="Arial"/>
              </a:endParaRPr>
            </a:p>
          </p:txBody>
        </p:sp>
        <p:sp>
          <p:nvSpPr>
            <p:cNvPr id="603" name="Google Shape;309;p28"/>
            <p:cNvSpPr/>
            <p:nvPr/>
          </p:nvSpPr>
          <p:spPr>
            <a:xfrm>
              <a:off x="8898840" y="3224160"/>
              <a:ext cx="602640" cy="407520"/>
            </a:xfrm>
            <a:prstGeom prst="rect">
              <a:avLst/>
            </a:prstGeom>
            <a:noFill/>
            <a:ln w="0">
              <a:noFill/>
            </a:ln>
          </p:spPr>
          <p:style>
            <a:lnRef idx="0"/>
            <a:fillRef idx="0"/>
            <a:effectRef idx="0"/>
            <a:fontRef idx="minor"/>
          </p:style>
          <p:txBody>
            <a:bodyPr lIns="122040" rIns="122040" tIns="102240" bIns="102240" anchor="t">
              <a:spAutoFit/>
            </a:bodyPr>
            <a:p>
              <a:pPr algn="ctr" defTabSz="914400">
                <a:lnSpc>
                  <a:spcPct val="100000"/>
                </a:lnSpc>
              </a:pPr>
              <a:r>
                <a:rPr b="0" lang="en" sz="1340" strike="noStrike" u="none">
                  <a:solidFill>
                    <a:schemeClr val="dk1"/>
                  </a:solidFill>
                  <a:uFillTx/>
                  <a:latin typeface="Calibri"/>
                </a:rPr>
                <a:t>ion</a:t>
              </a:r>
              <a:endParaRPr b="0" lang="en-US" sz="1340" strike="noStrike" u="none">
                <a:solidFill>
                  <a:srgbClr val="000000"/>
                </a:solidFill>
                <a:uFillTx/>
                <a:latin typeface="Arial"/>
              </a:endParaRPr>
            </a:p>
          </p:txBody>
        </p:sp>
        <p:sp>
          <p:nvSpPr>
            <p:cNvPr id="606" name="Google Shape;312;p28"/>
            <p:cNvSpPr/>
            <p:nvPr/>
          </p:nvSpPr>
          <p:spPr>
            <a:xfrm>
              <a:off x="10145880" y="3224160"/>
              <a:ext cx="731160" cy="407520"/>
            </a:xfrm>
            <a:prstGeom prst="rect">
              <a:avLst/>
            </a:prstGeom>
            <a:noFill/>
            <a:ln w="0">
              <a:noFill/>
            </a:ln>
          </p:spPr>
          <p:style>
            <a:lnRef idx="0"/>
            <a:fillRef idx="0"/>
            <a:effectRef idx="0"/>
            <a:fontRef idx="minor"/>
          </p:style>
          <p:txBody>
            <a:bodyPr lIns="122040" rIns="122040" tIns="102240" bIns="102240" anchor="t">
              <a:spAutoFit/>
            </a:bodyPr>
            <a:p>
              <a:pPr algn="ctr" defTabSz="914400">
                <a:lnSpc>
                  <a:spcPct val="100000"/>
                </a:lnSpc>
              </a:pPr>
              <a:r>
                <a:rPr b="0" lang="en" sz="1340" strike="noStrike" u="none">
                  <a:solidFill>
                    <a:schemeClr val="dk1"/>
                  </a:solidFill>
                  <a:uFillTx/>
                  <a:latin typeface="Calibri"/>
                </a:rPr>
                <a:t>proton</a:t>
              </a:r>
              <a:endParaRPr b="0" lang="en-US" sz="1340" strike="noStrike" u="none">
                <a:solidFill>
                  <a:srgbClr val="000000"/>
                </a:solidFill>
                <a:uFillTx/>
                <a:latin typeface="Arial"/>
              </a:endParaRPr>
            </a:p>
          </p:txBody>
        </p:sp>
      </p:grpSp>
      <p:pic>
        <p:nvPicPr>
          <p:cNvPr id="607" name="Google Shape;313;p28" descr=""/>
          <p:cNvPicPr/>
          <p:nvPr/>
        </p:nvPicPr>
        <p:blipFill>
          <a:blip r:embed="rId3"/>
          <a:stretch/>
        </p:blipFill>
        <p:spPr>
          <a:xfrm>
            <a:off x="493200" y="1250280"/>
            <a:ext cx="6354720" cy="3574440"/>
          </a:xfrm>
          <a:prstGeom prst="rect">
            <a:avLst/>
          </a:prstGeom>
          <a:ln w="0">
            <a:noFill/>
          </a:ln>
        </p:spPr>
      </p:pic>
      <p:sp>
        <p:nvSpPr>
          <p:cNvPr id="608" name="Google Shape;314;p28"/>
          <p:cNvSpPr/>
          <p:nvPr/>
        </p:nvSpPr>
        <p:spPr>
          <a:xfrm>
            <a:off x="5163840" y="1173960"/>
            <a:ext cx="1256040" cy="1311480"/>
          </a:xfrm>
          <a:prstGeom prst="ellipse">
            <a:avLst/>
          </a:prstGeom>
          <a:noFill/>
          <a:ln w="9525">
            <a:solidFill>
              <a:srgbClr val="44546a"/>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cxnSp>
        <p:nvCxnSpPr>
          <p:cNvPr id="609" name="Google Shape;315;p28"/>
          <p:cNvCxnSpPr>
            <a:stCxn id="608" idx="6"/>
            <a:endCxn id="591" idx="1"/>
          </p:cNvCxnSpPr>
          <p:nvPr/>
        </p:nvCxnSpPr>
        <p:spPr>
          <a:xfrm>
            <a:off x="6419880" y="1829880"/>
            <a:ext cx="1223640" cy="181080"/>
          </a:xfrm>
          <a:prstGeom prst="straightConnector1">
            <a:avLst/>
          </a:prstGeom>
          <a:ln w="9525">
            <a:solidFill>
              <a:srgbClr val="44546a"/>
            </a:solidFill>
            <a:round/>
            <a:tailEnd len="med" type="triangle" w="med"/>
          </a:ln>
        </p:spPr>
      </p:cxnSp>
      <p:sp>
        <p:nvSpPr>
          <p:cNvPr id="610" name="Google Shape;316;p28"/>
          <p:cNvSpPr/>
          <p:nvPr/>
        </p:nvSpPr>
        <p:spPr>
          <a:xfrm>
            <a:off x="861120" y="1460160"/>
            <a:ext cx="2982960" cy="2982960"/>
          </a:xfrm>
          <a:prstGeom prst="ellipse">
            <a:avLst/>
          </a:prstGeom>
          <a:noFill/>
          <a:ln w="9525">
            <a:solidFill>
              <a:srgbClr val="44546a"/>
            </a:solidFill>
            <a:round/>
          </a:ln>
        </p:spPr>
        <p:style>
          <a:lnRef idx="0"/>
          <a:fillRef idx="0"/>
          <a:effectRef idx="0"/>
          <a:fontRef idx="minor"/>
        </p:style>
        <p:txBody>
          <a:bodyPr lIns="122040" rIns="122040" tIns="122040" bIns="122040" anchor="ctr">
            <a:noAutofit/>
          </a:bodyPr>
          <a:p>
            <a:pPr defTabSz="914400">
              <a:lnSpc>
                <a:spcPct val="100000"/>
              </a:lnSpc>
            </a:pPr>
            <a:endParaRPr b="0" lang="en-RU" sz="2400" strike="noStrike" u="none">
              <a:solidFill>
                <a:schemeClr val="dk1"/>
              </a:solidFill>
              <a:uFillTx/>
              <a:latin typeface="Calibri"/>
            </a:endParaRPr>
          </a:p>
        </p:txBody>
      </p:sp>
      <p:cxnSp>
        <p:nvCxnSpPr>
          <p:cNvPr id="611" name="Google Shape;317;p28"/>
          <p:cNvCxnSpPr>
            <a:stCxn id="610" idx="4"/>
            <a:endCxn id="592" idx="0"/>
          </p:cNvCxnSpPr>
          <p:nvPr/>
        </p:nvCxnSpPr>
        <p:spPr>
          <a:xfrm>
            <a:off x="2352600" y="4443120"/>
            <a:ext cx="1065240" cy="1180800"/>
          </a:xfrm>
          <a:prstGeom prst="straightConnector1">
            <a:avLst/>
          </a:prstGeom>
          <a:ln w="9525">
            <a:solidFill>
              <a:srgbClr val="44546a"/>
            </a:solidFill>
            <a:round/>
            <a:tailEnd len="med" type="triangle" w="med"/>
          </a:ln>
        </p:spPr>
      </p:cxnSp>
      <p:sp>
        <p:nvSpPr>
          <p:cNvPr id="612" name="Google Shape;318;p28"/>
          <p:cNvSpPr/>
          <p:nvPr/>
        </p:nvSpPr>
        <p:spPr>
          <a:xfrm>
            <a:off x="5284440" y="640440"/>
            <a:ext cx="1014840" cy="60948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0" lang="en" sz="2400" strike="noStrike" u="none">
                <a:solidFill>
                  <a:schemeClr val="dk1"/>
                </a:solidFill>
                <a:uFillTx/>
                <a:latin typeface="Calibri"/>
              </a:rPr>
              <a:t>FHCal</a:t>
            </a:r>
            <a:endParaRPr b="0" lang="en-US" sz="2400" strike="noStrike" u="none">
              <a:solidFill>
                <a:srgbClr val="000000"/>
              </a:solidFill>
              <a:uFillTx/>
              <a:latin typeface="Arial"/>
            </a:endParaRPr>
          </a:p>
        </p:txBody>
      </p:sp>
      <p:sp>
        <p:nvSpPr>
          <p:cNvPr id="613" name="Google Shape;319;p28"/>
          <p:cNvSpPr/>
          <p:nvPr/>
        </p:nvSpPr>
        <p:spPr>
          <a:xfrm>
            <a:off x="1308960" y="926640"/>
            <a:ext cx="198684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1"/>
                </a:solidFill>
                <a:uFillTx/>
                <a:latin typeface="Calibri"/>
              </a:rPr>
              <a:t>Silicon + GEM</a:t>
            </a:r>
            <a:endParaRPr b="0" lang="en-US" sz="2400" strike="noStrike" u="none">
              <a:solidFill>
                <a:srgbClr val="000000"/>
              </a:solidFill>
              <a:uFillTx/>
              <a:latin typeface="Arial"/>
            </a:endParaRPr>
          </a:p>
        </p:txBody>
      </p:sp>
      <p:sp>
        <p:nvSpPr>
          <p:cNvPr id="614" name="Google Shape;320;p28"/>
          <p:cNvSpPr/>
          <p:nvPr/>
        </p:nvSpPr>
        <p:spPr>
          <a:xfrm>
            <a:off x="3666600" y="3352320"/>
            <a:ext cx="136332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1"/>
                </a:solidFill>
                <a:uFillTx/>
                <a:latin typeface="Calibri"/>
              </a:rPr>
              <a:t>TOF-400</a:t>
            </a:r>
            <a:endParaRPr b="0" lang="en-US" sz="2400" strike="noStrike" u="none">
              <a:solidFill>
                <a:srgbClr val="000000"/>
              </a:solidFill>
              <a:uFillTx/>
              <a:latin typeface="Arial"/>
            </a:endParaRPr>
          </a:p>
        </p:txBody>
      </p:sp>
      <p:sp>
        <p:nvSpPr>
          <p:cNvPr id="615" name="Google Shape;321;p28"/>
          <p:cNvSpPr/>
          <p:nvPr/>
        </p:nvSpPr>
        <p:spPr>
          <a:xfrm>
            <a:off x="3296160" y="1081440"/>
            <a:ext cx="1363320" cy="609480"/>
          </a:xfrm>
          <a:prstGeom prst="rect">
            <a:avLst/>
          </a:prstGeom>
          <a:noFill/>
          <a:ln w="0">
            <a:noFill/>
          </a:ln>
        </p:spPr>
        <p:style>
          <a:lnRef idx="0"/>
          <a:fillRef idx="0"/>
          <a:effectRef idx="0"/>
          <a:fontRef idx="minor"/>
        </p:style>
        <p:txBody>
          <a:bodyPr lIns="122040" rIns="122040" tIns="122040" bIns="122040" anchor="t">
            <a:spAutoFit/>
          </a:bodyPr>
          <a:p>
            <a:pPr algn="ctr" defTabSz="914400">
              <a:lnSpc>
                <a:spcPct val="100000"/>
              </a:lnSpc>
            </a:pPr>
            <a:r>
              <a:rPr b="0" lang="en" sz="2400" strike="noStrike" u="none">
                <a:solidFill>
                  <a:schemeClr val="dk1"/>
                </a:solidFill>
                <a:uFillTx/>
                <a:latin typeface="Calibri"/>
              </a:rPr>
              <a:t>TOF-700</a:t>
            </a:r>
            <a:endParaRPr b="0" lang="en-US" sz="24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PlaceHolder 1"/>
          <p:cNvSpPr>
            <a:spLocks noGrp="1"/>
          </p:cNvSpPr>
          <p:nvPr>
            <p:ph type="title"/>
          </p:nvPr>
        </p:nvSpPr>
        <p:spPr>
          <a:xfrm>
            <a:off x="447120" y="31320"/>
            <a:ext cx="11360520" cy="763200"/>
          </a:xfrm>
          <a:prstGeom prst="rect">
            <a:avLst/>
          </a:prstGeom>
          <a:noFill/>
          <a:ln w="0">
            <a:noFill/>
          </a:ln>
        </p:spPr>
        <p:txBody>
          <a:bodyPr lIns="91440" rIns="91440" tIns="91440" bIns="91440" anchor="t">
            <a:normAutofit fontScale="85000" lnSpcReduction="9999"/>
          </a:bodyPr>
          <a:p>
            <a:pPr indent="0" defTabSz="914400">
              <a:lnSpc>
                <a:spcPct val="90000"/>
              </a:lnSpc>
              <a:buNone/>
            </a:pPr>
            <a:r>
              <a:rPr b="0" lang="en" sz="4400" strike="noStrike" u="none">
                <a:solidFill>
                  <a:schemeClr val="dk1"/>
                </a:solidFill>
                <a:uFillTx/>
                <a:latin typeface="Calibri Light"/>
              </a:rPr>
              <a:t>Sensitivity of the collective flow to the EOS</a:t>
            </a:r>
            <a:endParaRPr b="0" lang="en-RU" sz="4400" strike="noStrike" u="none">
              <a:solidFill>
                <a:schemeClr val="dk1"/>
              </a:solidFill>
              <a:uFillTx/>
              <a:latin typeface="Calibri"/>
            </a:endParaRPr>
          </a:p>
        </p:txBody>
      </p:sp>
      <p:sp>
        <p:nvSpPr>
          <p:cNvPr id="617" name="PlaceHolder 2"/>
          <p:cNvSpPr>
            <a:spLocks noGrp="1"/>
          </p:cNvSpPr>
          <p:nvPr>
            <p:ph/>
          </p:nvPr>
        </p:nvSpPr>
        <p:spPr>
          <a:xfrm>
            <a:off x="6285240" y="1250640"/>
            <a:ext cx="5822280" cy="4571640"/>
          </a:xfrm>
          <a:prstGeom prst="rect">
            <a:avLst/>
          </a:prstGeom>
          <a:blipFill rotWithShape="0">
            <a:blip r:embed="rId1"/>
            <a:stretch>
              <a:fillRect t="-1110" r="-1527"/>
            </a:stretch>
          </a:blipFill>
          <a:ln w="0">
            <a:noFill/>
          </a:ln>
        </p:spPr>
        <p:txBody>
          <a:bodyPr lIns="91440" rIns="91440" tIns="91440" bIns="91440" anchor="t">
            <a:noAutofit/>
          </a:bodyPr>
          <a:p>
            <a:pPr marL="609480" indent="-457200" defTabSz="914400">
              <a:lnSpc>
                <a:spcPct val="90000"/>
              </a:lnSpc>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pic>
        <p:nvPicPr>
          <p:cNvPr id="618" name="Picture 5" descr=""/>
          <p:cNvPicPr/>
          <p:nvPr/>
        </p:nvPicPr>
        <p:blipFill>
          <a:blip r:embed="rId2"/>
          <a:stretch/>
        </p:blipFill>
        <p:spPr>
          <a:xfrm>
            <a:off x="0" y="651600"/>
            <a:ext cx="6199200" cy="6206040"/>
          </a:xfrm>
          <a:prstGeom prst="rect">
            <a:avLst/>
          </a:prstGeom>
          <a:ln w="0">
            <a:noFill/>
          </a:ln>
        </p:spPr>
      </p:pic>
      <p:sp>
        <p:nvSpPr>
          <p:cNvPr id="619" name="TextBox 4"/>
          <p:cNvSpPr/>
          <p:nvPr/>
        </p:nvSpPr>
        <p:spPr>
          <a:xfrm>
            <a:off x="7746480" y="733680"/>
            <a:ext cx="444492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A. Sorensen et. al., Prog.Part.Nucl.Phys. 134 (2024) 104080</a:t>
            </a:r>
            <a:endParaRPr b="0" lang="en-US" sz="1400" strike="noStrike" u="none">
              <a:solidFill>
                <a:srgbClr val="000000"/>
              </a:solidFill>
              <a:uFillTx/>
              <a:latin typeface="Arial"/>
            </a:endParaRPr>
          </a:p>
        </p:txBody>
      </p:sp>
      <p:sp>
        <p:nvSpPr>
          <p:cNvPr id="620" name="PlaceHolder 3"/>
          <p:cNvSpPr>
            <a:spLocks noGrp="1"/>
          </p:cNvSpPr>
          <p:nvPr>
            <p:ph type="sldNum" idx="110"/>
          </p:nvPr>
        </p:nvSpPr>
        <p:spPr>
          <a:xfrm>
            <a:off x="8610480" y="6356520"/>
            <a:ext cx="2742840" cy="364680"/>
          </a:xfrm>
          <a:prstGeom prst="rect">
            <a:avLst/>
          </a:prstGeom>
          <a:noFill/>
          <a:ln w="0">
            <a:noFill/>
          </a:ln>
        </p:spPr>
        <p:txBody>
          <a:bodyPr lIns="91440" rIns="91440" tIns="91440" bIns="9144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F14FFD49-D717-4601-84C5-CD68DC9725D4}" type="slidenum">
              <a:rPr b="1" lang="en-RU" sz="1800" strike="noStrike" u="none">
                <a:solidFill>
                  <a:schemeClr val="dk1">
                    <a:tint val="75000"/>
                  </a:schemeClr>
                </a:solidFill>
                <a:uFillTx/>
                <a:latin typeface="Calibri"/>
              </a:rPr>
              <a:t>&lt;number&gt;</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1" name="PlaceHolder 1"/>
          <p:cNvSpPr>
            <a:spLocks noGrp="1"/>
          </p:cNvSpPr>
          <p:nvPr>
            <p:ph type="dt" idx="11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25.04.2024</a:t>
            </a:r>
            <a:endParaRPr b="0" lang="en-US" sz="1200" strike="noStrike" u="none">
              <a:solidFill>
                <a:srgbClr val="000000"/>
              </a:solidFill>
              <a:uFillTx/>
              <a:latin typeface="Times New Roman"/>
            </a:endParaRPr>
          </a:p>
        </p:txBody>
      </p:sp>
      <p:sp>
        <p:nvSpPr>
          <p:cNvPr id="622" name="TextBox 14"/>
          <p:cNvSpPr/>
          <p:nvPr/>
        </p:nvSpPr>
        <p:spPr>
          <a:xfrm>
            <a:off x="399240" y="5536440"/>
            <a:ext cx="10814760" cy="5058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 sz="2400" strike="noStrike" u="none">
                <a:solidFill>
                  <a:schemeClr val="dk1"/>
                </a:solidFill>
                <a:uFillTx/>
                <a:latin typeface="Calibri"/>
              </a:rPr>
              <a:t>Good performance for v</a:t>
            </a:r>
            <a:r>
              <a:rPr b="1" lang="en" sz="2400" strike="noStrike" u="none" baseline="-25000">
                <a:solidFill>
                  <a:schemeClr val="dk1"/>
                </a:solidFill>
                <a:uFillTx/>
                <a:latin typeface="Calibri"/>
              </a:rPr>
              <a:t>1</a:t>
            </a:r>
            <a:r>
              <a:rPr b="1" lang="en" sz="2400" strike="noStrike" u="none">
                <a:solidFill>
                  <a:schemeClr val="dk1"/>
                </a:solidFill>
                <a:uFillTx/>
                <a:latin typeface="Calibri"/>
              </a:rPr>
              <a:t>, v</a:t>
            </a:r>
            <a:r>
              <a:rPr b="1" lang="en" sz="2400" strike="noStrike" u="none" baseline="-25000">
                <a:solidFill>
                  <a:schemeClr val="dk1"/>
                </a:solidFill>
                <a:uFillTx/>
                <a:latin typeface="Calibri"/>
              </a:rPr>
              <a:t>2</a:t>
            </a:r>
            <a:r>
              <a:rPr b="1" lang="en" sz="2400" strike="noStrike" u="none">
                <a:solidFill>
                  <a:schemeClr val="dk1"/>
                </a:solidFill>
                <a:uFillTx/>
                <a:latin typeface="Calibri"/>
              </a:rPr>
              <a:t> using invariant mass fit and event plane methods</a:t>
            </a:r>
            <a:endParaRPr b="0" lang="en-US" sz="2400" strike="noStrike" u="none">
              <a:solidFill>
                <a:srgbClr val="000000"/>
              </a:solidFill>
              <a:uFillTx/>
              <a:latin typeface="Arial"/>
            </a:endParaRPr>
          </a:p>
        </p:txBody>
      </p:sp>
      <p:sp>
        <p:nvSpPr>
          <p:cNvPr id="623" name="TextBox 19"/>
          <p:cNvSpPr/>
          <p:nvPr/>
        </p:nvSpPr>
        <p:spPr>
          <a:xfrm>
            <a:off x="870840" y="35640"/>
            <a:ext cx="10709640" cy="721800"/>
          </a:xfrm>
          <a:prstGeom prst="rect">
            <a:avLst/>
          </a:prstGeom>
          <a:noFill/>
          <a:ln w="0">
            <a:noFill/>
          </a:ln>
        </p:spPr>
        <p:style>
          <a:lnRef idx="0"/>
          <a:fillRef idx="0"/>
          <a:effectRef idx="0"/>
          <a:fontRef idx="minor"/>
        </p:style>
        <p:txBody>
          <a:bodyPr lIns="0" rIns="0" tIns="0" bIns="0" anchor="ctr">
            <a:noAutofit/>
          </a:bodyPr>
          <a:p>
            <a:pPr defTabSz="1105920">
              <a:lnSpc>
                <a:spcPct val="100000"/>
              </a:lnSpc>
            </a:pPr>
            <a:r>
              <a:rPr b="1" lang="en-US" sz="3140" strike="noStrike" u="none">
                <a:solidFill>
                  <a:srgbClr val="333333"/>
                </a:solidFill>
                <a:uFillTx/>
                <a:latin typeface="Noto Sans"/>
              </a:rPr>
              <a:t>Performance of v</a:t>
            </a:r>
            <a:r>
              <a:rPr b="1" lang="ru-RU" sz="3139" strike="noStrike" u="none" baseline="-33000">
                <a:solidFill>
                  <a:srgbClr val="333333"/>
                </a:solidFill>
                <a:uFillTx/>
                <a:latin typeface="Noto Sans"/>
              </a:rPr>
              <a:t>1</a:t>
            </a:r>
            <a:r>
              <a:rPr b="1" lang="en-US" sz="3139" strike="noStrike" u="none" baseline="-33000">
                <a:solidFill>
                  <a:srgbClr val="333333"/>
                </a:solidFill>
                <a:uFillTx/>
                <a:latin typeface="Noto Sans"/>
              </a:rPr>
              <a:t>,2 </a:t>
            </a:r>
            <a:r>
              <a:rPr b="1" lang="en-US" sz="3140" strike="noStrike" u="none">
                <a:solidFill>
                  <a:srgbClr val="333333"/>
                </a:solidFill>
                <a:uFillTx/>
                <a:latin typeface="Noto Sans"/>
              </a:rPr>
              <a:t>of 𝚲 hyperons in MPD</a:t>
            </a:r>
            <a:endParaRPr b="0" lang="en-US" sz="3140" strike="noStrike" u="none">
              <a:solidFill>
                <a:srgbClr val="000000"/>
              </a:solidFill>
              <a:uFillTx/>
              <a:latin typeface="Arial"/>
            </a:endParaRPr>
          </a:p>
        </p:txBody>
      </p:sp>
      <p:pic>
        <p:nvPicPr>
          <p:cNvPr id="624" name="Picture 21" descr=""/>
          <p:cNvPicPr/>
          <p:nvPr/>
        </p:nvPicPr>
        <p:blipFill>
          <a:blip r:embed="rId1"/>
          <a:stretch/>
        </p:blipFill>
        <p:spPr>
          <a:xfrm>
            <a:off x="117360" y="826920"/>
            <a:ext cx="6084000" cy="4563000"/>
          </a:xfrm>
          <a:prstGeom prst="rect">
            <a:avLst/>
          </a:prstGeom>
          <a:ln w="0">
            <a:noFill/>
          </a:ln>
        </p:spPr>
      </p:pic>
      <p:pic>
        <p:nvPicPr>
          <p:cNvPr id="625" name="Picture 23" descr=""/>
          <p:cNvPicPr/>
          <p:nvPr/>
        </p:nvPicPr>
        <p:blipFill>
          <a:blip r:embed="rId2"/>
          <a:stretch/>
        </p:blipFill>
        <p:spPr>
          <a:xfrm>
            <a:off x="6102360" y="826920"/>
            <a:ext cx="6084000" cy="4563000"/>
          </a:xfrm>
          <a:prstGeom prst="rect">
            <a:avLst/>
          </a:prstGeom>
          <a:ln w="0">
            <a:noFill/>
          </a:ln>
        </p:spPr>
      </p:pic>
      <p:sp>
        <p:nvSpPr>
          <p:cNvPr id="626" name="TextBox 4"/>
          <p:cNvSpPr/>
          <p:nvPr/>
        </p:nvSpPr>
        <p:spPr>
          <a:xfrm>
            <a:off x="10501200" y="860040"/>
            <a:ext cx="10731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trike="noStrike" u="none">
                <a:solidFill>
                  <a:schemeClr val="dk1"/>
                </a:solidFill>
                <a:uFillTx/>
                <a:latin typeface="Calibri"/>
              </a:rPr>
              <a:t>V. Troshin</a:t>
            </a:r>
            <a:endParaRPr b="0" lang="en-US" sz="1800" strike="noStrike" u="none">
              <a:solidFill>
                <a:srgbClr val="000000"/>
              </a:solidFill>
              <a:uFillTx/>
              <a:latin typeface="Arial"/>
            </a:endParaRPr>
          </a:p>
        </p:txBody>
      </p:sp>
      <p:sp>
        <p:nvSpPr>
          <p:cNvPr id="3" name="PlaceHolder 2"/>
          <p:cNvSpPr>
            <a:spLocks noGrp="1"/>
          </p:cNvSpPr>
          <p:nvPr>
            <p:ph type="ftr" idx="13"/>
          </p:nvPr>
        </p:nvSpPr>
        <p:spPr/>
        <p:txBody>
          <a:bodyPr/>
          <a:p>
            <a:r>
              <a:t>XIII MPD CM - PWG3 Summary</a:t>
            </a:r>
          </a:p>
        </p:txBody>
      </p:sp>
      <p:sp>
        <p:nvSpPr>
          <p:cNvPr id="4" name="PlaceHolder 3"/>
          <p:cNvSpPr>
            <a:spLocks noGrp="1"/>
          </p:cNvSpPr>
          <p:nvPr>
            <p:ph type="sldNum" idx="14"/>
          </p:nvPr>
        </p:nvSpPr>
        <p:spPr/>
        <p:txBody>
          <a:bodyPr/>
          <a:p>
            <a:fld id="{2AD78F6F-FBA4-4ED1-939F-4445E53BD7F4}" type="slidenum">
              <a:t>46</a:t>
            </a:fld>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PlaceHolder 1"/>
          <p:cNvSpPr>
            <a:spLocks noGrp="1"/>
          </p:cNvSpPr>
          <p:nvPr>
            <p:ph type="title"/>
          </p:nvPr>
        </p:nvSpPr>
        <p:spPr>
          <a:xfrm>
            <a:off x="415440" y="240120"/>
            <a:ext cx="11360520" cy="763200"/>
          </a:xfrm>
          <a:prstGeom prst="rect">
            <a:avLst/>
          </a:prstGeom>
          <a:noFill/>
          <a:ln w="0">
            <a:noFill/>
          </a:ln>
        </p:spPr>
        <p:txBody>
          <a:bodyPr lIns="122040" rIns="122040" tIns="122040" bIns="122040" anchor="t">
            <a:normAutofit fontScale="92500" lnSpcReduction="9999"/>
          </a:bodyPr>
          <a:p>
            <a:pPr indent="0" algn="ctr" defTabSz="914400">
              <a:lnSpc>
                <a:spcPct val="90000"/>
              </a:lnSpc>
              <a:buNone/>
            </a:pPr>
            <a:r>
              <a:rPr b="0" lang="en" sz="4400" strike="noStrike" u="none">
                <a:solidFill>
                  <a:schemeClr val="dk1"/>
                </a:solidFill>
                <a:uFillTx/>
                <a:latin typeface="Calibri Light"/>
              </a:rPr>
              <a:t>Motivation of elliptic flow fluctuation study</a:t>
            </a:r>
            <a:endParaRPr b="0" lang="en-RU" sz="4400" strike="noStrike" u="none">
              <a:solidFill>
                <a:schemeClr val="dk1"/>
              </a:solidFill>
              <a:uFillTx/>
              <a:latin typeface="Calibri"/>
            </a:endParaRPr>
          </a:p>
        </p:txBody>
      </p:sp>
      <p:pic>
        <p:nvPicPr>
          <p:cNvPr id="628" name="Google Shape;491;p54" descr=""/>
          <p:cNvPicPr/>
          <p:nvPr/>
        </p:nvPicPr>
        <p:blipFill>
          <a:blip r:embed="rId1"/>
          <a:stretch/>
        </p:blipFill>
        <p:spPr>
          <a:xfrm>
            <a:off x="439560" y="1115640"/>
            <a:ext cx="5436360" cy="3599640"/>
          </a:xfrm>
          <a:prstGeom prst="rect">
            <a:avLst/>
          </a:prstGeom>
          <a:ln w="0">
            <a:noFill/>
          </a:ln>
        </p:spPr>
      </p:pic>
      <p:pic>
        <p:nvPicPr>
          <p:cNvPr id="629" name="Google Shape;492;p54" descr=""/>
          <p:cNvPicPr/>
          <p:nvPr/>
        </p:nvPicPr>
        <p:blipFill>
          <a:blip r:embed="rId2"/>
          <a:stretch/>
        </p:blipFill>
        <p:spPr>
          <a:xfrm>
            <a:off x="6575400" y="1014120"/>
            <a:ext cx="5029920" cy="3330360"/>
          </a:xfrm>
          <a:prstGeom prst="rect">
            <a:avLst/>
          </a:prstGeom>
          <a:ln w="0">
            <a:noFill/>
          </a:ln>
        </p:spPr>
      </p:pic>
      <p:sp>
        <p:nvSpPr>
          <p:cNvPr id="630" name="Google Shape;493;p54"/>
          <p:cNvSpPr/>
          <p:nvPr/>
        </p:nvSpPr>
        <p:spPr>
          <a:xfrm>
            <a:off x="439560" y="4726080"/>
            <a:ext cx="5609880" cy="13672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631" name="Google Shape;495;p54"/>
          <p:cNvSpPr/>
          <p:nvPr/>
        </p:nvSpPr>
        <p:spPr>
          <a:xfrm>
            <a:off x="6327000" y="4515840"/>
            <a:ext cx="5436360" cy="1590120"/>
          </a:xfrm>
          <a:prstGeom prst="rect">
            <a:avLst/>
          </a:prstGeom>
          <a:noFill/>
          <a:ln w="0">
            <a:noFill/>
          </a:ln>
        </p:spPr>
        <p:style>
          <a:lnRef idx="0"/>
          <a:fillRef idx="0"/>
          <a:effectRef idx="0"/>
          <a:fontRef idx="minor"/>
        </p:style>
        <p:txBody>
          <a:bodyPr lIns="122040" rIns="122040" tIns="122040" bIns="122040" anchor="t">
            <a:spAutoFit/>
          </a:bodyPr>
          <a:p>
            <a:pPr marL="609480" indent="-440280" defTabSz="914400">
              <a:lnSpc>
                <a:spcPct val="100000"/>
              </a:lnSpc>
              <a:buClr>
                <a:srgbClr val="000000"/>
              </a:buClr>
              <a:buFont typeface="Wingdings" charset="2"/>
              <a:buChar char=""/>
            </a:pPr>
            <a:r>
              <a:rPr b="0" lang="en" sz="2130" strike="noStrike" u="none">
                <a:solidFill>
                  <a:schemeClr val="dk1"/>
                </a:solidFill>
                <a:uFillTx/>
                <a:latin typeface="Calibri"/>
              </a:rPr>
              <a:t>Indicate a dominated initial state driven uctuations σ</a:t>
            </a:r>
            <a:r>
              <a:rPr b="0" lang="en" sz="2129" strike="noStrike" u="none" baseline="-25000">
                <a:solidFill>
                  <a:schemeClr val="dk1"/>
                </a:solidFill>
                <a:uFillTx/>
                <a:latin typeface="Calibri"/>
              </a:rPr>
              <a:t>ε2</a:t>
            </a:r>
            <a:endParaRPr b="0" lang="en-US" sz="2130" strike="noStrike" u="none">
              <a:solidFill>
                <a:srgbClr val="000000"/>
              </a:solidFill>
              <a:uFillTx/>
              <a:latin typeface="Arial"/>
            </a:endParaRPr>
          </a:p>
          <a:p>
            <a:pPr marL="609480" indent="-440280" defTabSz="914400">
              <a:lnSpc>
                <a:spcPct val="100000"/>
              </a:lnSpc>
              <a:buClr>
                <a:srgbClr val="000000"/>
              </a:buClr>
              <a:buFont typeface="Wingdings" charset="2"/>
              <a:buChar char=""/>
            </a:pPr>
            <a:r>
              <a:rPr b="0" lang="en" sz="2130" strike="noStrike" u="none">
                <a:solidFill>
                  <a:schemeClr val="dk1"/>
                </a:solidFill>
                <a:uFillTx/>
                <a:latin typeface="Calibri"/>
              </a:rPr>
              <a:t>Provide constraints for IS models and shear viscosity η(T/s)</a:t>
            </a:r>
            <a:endParaRPr b="0" lang="en-US" sz="2130" strike="noStrike" u="none">
              <a:solidFill>
                <a:srgbClr val="000000"/>
              </a:solidFill>
              <a:uFillTx/>
              <a:latin typeface="Arial"/>
            </a:endParaRPr>
          </a:p>
        </p:txBody>
      </p:sp>
      <p:sp>
        <p:nvSpPr>
          <p:cNvPr id="632" name="Google Shape;496;p54"/>
          <p:cNvSpPr/>
          <p:nvPr/>
        </p:nvSpPr>
        <p:spPr>
          <a:xfrm>
            <a:off x="3060720" y="6083280"/>
            <a:ext cx="6070320" cy="569160"/>
          </a:xfrm>
          <a:prstGeom prst="rect">
            <a:avLst/>
          </a:prstGeom>
          <a:noFill/>
          <a:ln w="0">
            <a:noFill/>
          </a:ln>
        </p:spPr>
        <p:style>
          <a:lnRef idx="0"/>
          <a:fillRef idx="0"/>
          <a:effectRef idx="0"/>
          <a:fontRef idx="minor"/>
        </p:style>
        <p:txBody>
          <a:bodyPr lIns="122040" rIns="122040" tIns="122040" bIns="122040" anchor="t">
            <a:spAutoFit/>
          </a:bodyPr>
          <a:p>
            <a:pPr defTabSz="914400">
              <a:lnSpc>
                <a:spcPct val="100000"/>
              </a:lnSpc>
            </a:pPr>
            <a:r>
              <a:rPr b="1" lang="en" sz="2130" strike="noStrike" u="none">
                <a:solidFill>
                  <a:schemeClr val="dk1"/>
                </a:solidFill>
                <a:uFillTx/>
                <a:latin typeface="Calibri"/>
              </a:rPr>
              <a:t>How about v2 fluctuations at NICA energies?</a:t>
            </a:r>
            <a:endParaRPr b="0" lang="en-US" sz="2130" strike="noStrike" u="none">
              <a:solidFill>
                <a:srgbClr val="000000"/>
              </a:solidFill>
              <a:uFillTx/>
              <a:latin typeface="Arial"/>
            </a:endParaRPr>
          </a:p>
        </p:txBody>
      </p:sp>
      <p:sp>
        <p:nvSpPr>
          <p:cNvPr id="3" name="PlaceHolder 2"/>
          <p:cNvSpPr>
            <a:spLocks noGrp="1"/>
          </p:cNvSpPr>
          <p:nvPr>
            <p:ph type="sldNum" idx="10"/>
          </p:nvPr>
        </p:nvSpPr>
        <p:spPr/>
        <p:txBody>
          <a:bodyPr/>
          <a:p>
            <a:fld id="{B0BECD3B-ADFA-46FC-ACC8-2235F4C8BA6C}" type="slidenum">
              <a:t>47</a:t>
            </a:fld>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PlaceHolder 1"/>
          <p:cNvSpPr>
            <a:spLocks noGrp="1"/>
          </p:cNvSpPr>
          <p:nvPr>
            <p:ph type="title"/>
          </p:nvPr>
        </p:nvSpPr>
        <p:spPr>
          <a:xfrm>
            <a:off x="415440" y="240120"/>
            <a:ext cx="11360520" cy="763200"/>
          </a:xfrm>
          <a:prstGeom prst="rect">
            <a:avLst/>
          </a:prstGeom>
          <a:noFill/>
          <a:ln w="0">
            <a:noFill/>
          </a:ln>
        </p:spPr>
        <p:txBody>
          <a:bodyPr lIns="122040" rIns="122040" tIns="122040" bIns="122040" anchor="t">
            <a:normAutofit fontScale="77500" lnSpcReduction="19999"/>
          </a:bodyPr>
          <a:p>
            <a:pPr indent="0" algn="ctr" defTabSz="914400">
              <a:lnSpc>
                <a:spcPct val="90000"/>
              </a:lnSpc>
              <a:buNone/>
            </a:pPr>
            <a:r>
              <a:rPr b="1" lang="en" sz="4400" strike="noStrike" u="none">
                <a:solidFill>
                  <a:schemeClr val="dk1"/>
                </a:solidFill>
                <a:uFillTx/>
                <a:latin typeface="Calibri Light"/>
              </a:rPr>
              <a:t>Relative v</a:t>
            </a:r>
            <a:r>
              <a:rPr b="1" lang="en" sz="4400" strike="noStrike" u="none" baseline="-25000">
                <a:solidFill>
                  <a:schemeClr val="dk1"/>
                </a:solidFill>
                <a:uFillTx/>
                <a:latin typeface="Calibri Light"/>
              </a:rPr>
              <a:t>2</a:t>
            </a:r>
            <a:r>
              <a:rPr b="1" lang="en" sz="4400" strike="noStrike" u="none">
                <a:solidFill>
                  <a:schemeClr val="dk1"/>
                </a:solidFill>
                <a:uFillTx/>
                <a:latin typeface="Calibri Light"/>
              </a:rPr>
              <a:t> fluctuations of identified hadrons </a:t>
            </a:r>
            <a:endParaRPr b="0" lang="en-RU" sz="4400" strike="noStrike" u="none">
              <a:solidFill>
                <a:schemeClr val="dk1"/>
              </a:solidFill>
              <a:uFillTx/>
              <a:latin typeface="Calibri"/>
            </a:endParaRPr>
          </a:p>
        </p:txBody>
      </p:sp>
      <p:pic>
        <p:nvPicPr>
          <p:cNvPr id="634" name="Google Shape;511;p56" descr=""/>
          <p:cNvPicPr/>
          <p:nvPr/>
        </p:nvPicPr>
        <p:blipFill>
          <a:blip r:embed="rId1"/>
          <a:stretch/>
        </p:blipFill>
        <p:spPr>
          <a:xfrm>
            <a:off x="203040" y="1308240"/>
            <a:ext cx="11785320" cy="3740040"/>
          </a:xfrm>
          <a:prstGeom prst="rect">
            <a:avLst/>
          </a:prstGeom>
          <a:ln w="0">
            <a:noFill/>
          </a:ln>
        </p:spPr>
      </p:pic>
      <p:sp>
        <p:nvSpPr>
          <p:cNvPr id="635" name="Google Shape;512;p56"/>
          <p:cNvSpPr/>
          <p:nvPr/>
        </p:nvSpPr>
        <p:spPr>
          <a:xfrm>
            <a:off x="415440" y="5166720"/>
            <a:ext cx="11360520" cy="1469880"/>
          </a:xfrm>
          <a:prstGeom prst="rect">
            <a:avLst/>
          </a:prstGeom>
          <a:noFill/>
          <a:ln w="0">
            <a:noFill/>
          </a:ln>
        </p:spPr>
        <p:style>
          <a:lnRef idx="0"/>
          <a:fillRef idx="0"/>
          <a:effectRef idx="0"/>
          <a:fontRef idx="minor"/>
        </p:style>
        <p:txBody>
          <a:bodyPr lIns="122040" rIns="122040" tIns="122040" bIns="122040" anchor="t">
            <a:noAutofit/>
          </a:bodyPr>
          <a:p>
            <a:pPr marL="609480" indent="-423360" defTabSz="914400">
              <a:lnSpc>
                <a:spcPct val="150000"/>
              </a:lnSpc>
              <a:buClr>
                <a:srgbClr val="000000"/>
              </a:buClr>
              <a:buFont typeface="Wingdings" charset="2"/>
              <a:buChar char=""/>
            </a:pPr>
            <a:r>
              <a:rPr b="0" lang="en" sz="2000" strike="noStrike" u="none">
                <a:solidFill>
                  <a:schemeClr val="dk1"/>
                </a:solidFill>
                <a:uFillTx/>
                <a:latin typeface="Calibri"/>
              </a:rPr>
              <a:t>Weak dependence between v</a:t>
            </a:r>
            <a:r>
              <a:rPr b="0" lang="en" sz="2000" strike="noStrike" u="none" baseline="-25000">
                <a:solidFill>
                  <a:schemeClr val="dk1"/>
                </a:solidFill>
                <a:uFillTx/>
                <a:latin typeface="Calibri"/>
              </a:rPr>
              <a:t>2</a:t>
            </a:r>
            <a:r>
              <a:rPr b="0" lang="en" sz="2000" strike="noStrike" u="none">
                <a:solidFill>
                  <a:schemeClr val="dk1"/>
                </a:solidFill>
                <a:uFillTx/>
                <a:latin typeface="Calibri"/>
              </a:rPr>
              <a:t>{4}/v</a:t>
            </a:r>
            <a:r>
              <a:rPr b="0" lang="en" sz="2000" strike="noStrike" u="none" baseline="-25000">
                <a:solidFill>
                  <a:schemeClr val="dk1"/>
                </a:solidFill>
                <a:uFillTx/>
                <a:latin typeface="Calibri"/>
              </a:rPr>
              <a:t>2</a:t>
            </a:r>
            <a:r>
              <a:rPr b="0" lang="en" sz="2000" strike="noStrike" u="none">
                <a:solidFill>
                  <a:schemeClr val="dk1"/>
                </a:solidFill>
                <a:uFillTx/>
                <a:latin typeface="Calibri"/>
              </a:rPr>
              <a:t>{2} of protons and pions at 11.5 GeV</a:t>
            </a:r>
            <a:endParaRPr b="0" lang="en-US" sz="2000" strike="noStrike" u="none">
              <a:solidFill>
                <a:srgbClr val="000000"/>
              </a:solidFill>
              <a:uFillTx/>
              <a:latin typeface="Arial"/>
            </a:endParaRPr>
          </a:p>
          <a:p>
            <a:pPr marL="609480" indent="-423360" defTabSz="914400">
              <a:lnSpc>
                <a:spcPct val="150000"/>
              </a:lnSpc>
              <a:buClr>
                <a:srgbClr val="000000"/>
              </a:buClr>
              <a:buFont typeface="Wingdings" charset="2"/>
              <a:buChar char=""/>
            </a:pPr>
            <a:r>
              <a:rPr b="0" lang="en" sz="2000" strike="noStrike" u="none">
                <a:solidFill>
                  <a:schemeClr val="dk1"/>
                </a:solidFill>
                <a:uFillTx/>
                <a:latin typeface="Calibri"/>
              </a:rPr>
              <a:t>The difference between v</a:t>
            </a:r>
            <a:r>
              <a:rPr b="0" lang="en" sz="2000" strike="noStrike" u="none" baseline="-25000">
                <a:solidFill>
                  <a:schemeClr val="dk1"/>
                </a:solidFill>
                <a:uFillTx/>
                <a:latin typeface="Calibri"/>
              </a:rPr>
              <a:t>2</a:t>
            </a:r>
            <a:r>
              <a:rPr b="0" lang="en" sz="2000" strike="noStrike" u="none">
                <a:solidFill>
                  <a:schemeClr val="dk1"/>
                </a:solidFill>
                <a:uFillTx/>
                <a:latin typeface="Calibri"/>
              </a:rPr>
              <a:t>{4}/v</a:t>
            </a:r>
            <a:r>
              <a:rPr b="0" lang="en" sz="2000" strike="noStrike" u="none" baseline="-25000">
                <a:solidFill>
                  <a:schemeClr val="dk1"/>
                </a:solidFill>
                <a:uFillTx/>
                <a:latin typeface="Calibri"/>
              </a:rPr>
              <a:t>2</a:t>
            </a:r>
            <a:r>
              <a:rPr b="0" lang="en" sz="2000" strike="noStrike" u="none">
                <a:solidFill>
                  <a:schemeClr val="dk1"/>
                </a:solidFill>
                <a:uFillTx/>
                <a:latin typeface="Calibri"/>
              </a:rPr>
              <a:t>{2} of protons and pions increases with decreasing energy</a:t>
            </a:r>
            <a:endParaRPr b="0" lang="en-US" sz="2000" strike="noStrike" u="none">
              <a:solidFill>
                <a:srgbClr val="000000"/>
              </a:solidFill>
              <a:uFillTx/>
              <a:latin typeface="Arial"/>
            </a:endParaRPr>
          </a:p>
        </p:txBody>
      </p:sp>
      <p:sp>
        <p:nvSpPr>
          <p:cNvPr id="636" name="TextBox 1"/>
          <p:cNvSpPr/>
          <p:nvPr/>
        </p:nvSpPr>
        <p:spPr>
          <a:xfrm>
            <a:off x="5989320" y="1058760"/>
            <a:ext cx="6100920" cy="3686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RU" sz="1800" strike="noStrike" u="none">
                <a:solidFill>
                  <a:schemeClr val="dk1"/>
                </a:solidFill>
                <a:uFillTx/>
                <a:latin typeface="Calibri"/>
              </a:rPr>
              <a:t>For more details see A.Demanov’s </a:t>
            </a:r>
            <a:r>
              <a:rPr b="1" lang="en-RU" sz="1800" strike="noStrike" u="sng">
                <a:solidFill>
                  <a:schemeClr val="dk1"/>
                </a:solidFill>
                <a:uFillTx/>
                <a:latin typeface="Calibri"/>
                <a:hlinkClick r:id="rId2"/>
              </a:rPr>
              <a:t>talk</a:t>
            </a:r>
            <a:r>
              <a:rPr b="1" lang="en-RU" sz="1800" strike="noStrike" u="none">
                <a:solidFill>
                  <a:schemeClr val="dk1"/>
                </a:solidFill>
                <a:uFillTx/>
                <a:latin typeface="Calibri"/>
              </a:rPr>
              <a:t> on ISHEP-2023 </a:t>
            </a:r>
            <a:endParaRPr b="0" lang="en-US" sz="1800" strike="noStrike" u="none">
              <a:solidFill>
                <a:srgbClr val="000000"/>
              </a:solidFill>
              <a:uFillTx/>
              <a:latin typeface="Arial"/>
            </a:endParaRPr>
          </a:p>
        </p:txBody>
      </p:sp>
      <p:sp>
        <p:nvSpPr>
          <p:cNvPr id="3" name="PlaceHolder 2"/>
          <p:cNvSpPr>
            <a:spLocks noGrp="1"/>
          </p:cNvSpPr>
          <p:nvPr>
            <p:ph type="sldNum" idx="10"/>
          </p:nvPr>
        </p:nvSpPr>
        <p:spPr/>
        <p:txBody>
          <a:bodyPr/>
          <a:p>
            <a:fld id="{A625AEE2-8D6B-4ACB-90FD-A1AEF3B7EA20}" type="slidenum">
              <a:t>48</a:t>
            </a:fld>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PlaceHolder 1"/>
          <p:cNvSpPr>
            <a:spLocks noGrp="1"/>
          </p:cNvSpPr>
          <p:nvPr>
            <p:ph type="title"/>
          </p:nvPr>
        </p:nvSpPr>
        <p:spPr>
          <a:xfrm>
            <a:off x="415440" y="0"/>
            <a:ext cx="11360520" cy="763200"/>
          </a:xfrm>
          <a:prstGeom prst="rect">
            <a:avLst/>
          </a:prstGeom>
          <a:noFill/>
          <a:ln w="0">
            <a:noFill/>
          </a:ln>
        </p:spPr>
        <p:txBody>
          <a:bodyPr lIns="122040" rIns="122040" tIns="122040" bIns="122040" anchor="t">
            <a:normAutofit fontScale="85000" lnSpcReduction="9999"/>
          </a:bodyPr>
          <a:p>
            <a:pPr indent="0" defTabSz="914400">
              <a:lnSpc>
                <a:spcPct val="90000"/>
              </a:lnSpc>
              <a:buNone/>
            </a:pPr>
            <a:r>
              <a:rPr b="0" lang="en" sz="4400" strike="noStrike" u="none">
                <a:solidFill>
                  <a:schemeClr val="dk1"/>
                </a:solidFill>
                <a:uFillTx/>
                <a:latin typeface="Calibri Light"/>
              </a:rPr>
              <a:t>Anisotropic flow at Nuclotron-NICA energies</a:t>
            </a:r>
            <a:endParaRPr b="0" lang="en-RU" sz="4400" strike="noStrike" u="none">
              <a:solidFill>
                <a:schemeClr val="dk1"/>
              </a:solidFill>
              <a:uFillTx/>
              <a:latin typeface="Calibri"/>
            </a:endParaRPr>
          </a:p>
        </p:txBody>
      </p:sp>
      <p:sp>
        <p:nvSpPr>
          <p:cNvPr id="638"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639"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640" name="PlaceHolder 2"/>
          <p:cNvSpPr>
            <a:spLocks noGrp="1"/>
          </p:cNvSpPr>
          <p:nvPr>
            <p:ph type="sldNum" idx="112"/>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6478AC76-F967-4E49-B204-6256D3C3F2A7}" type="slidenum">
              <a:rPr b="1" lang="en-RU" sz="1600" strike="noStrike" u="none">
                <a:solidFill>
                  <a:schemeClr val="dk1">
                    <a:tint val="75000"/>
                  </a:schemeClr>
                </a:solidFill>
                <a:uFillTx/>
                <a:latin typeface="Calibri"/>
              </a:rPr>
              <a:t>&lt;number&gt;</a:t>
            </a:fld>
            <a:endParaRPr b="0" lang="en-US" sz="1600" strike="noStrike" u="none">
              <a:solidFill>
                <a:srgbClr val="000000"/>
              </a:solidFill>
              <a:uFillTx/>
              <a:latin typeface="Times New Roman"/>
            </a:endParaRPr>
          </a:p>
        </p:txBody>
      </p:sp>
      <p:sp>
        <p:nvSpPr>
          <p:cNvPr id="641" name="TextBox 1"/>
          <p:cNvSpPr/>
          <p:nvPr/>
        </p:nvSpPr>
        <p:spPr>
          <a:xfrm>
            <a:off x="3253680" y="2297520"/>
            <a:ext cx="4712760" cy="9126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800" strike="noStrike" u="none">
                <a:solidFill>
                  <a:schemeClr val="dk1"/>
                </a:solidFill>
                <a:uFillTx/>
                <a:latin typeface="Calibri"/>
              </a:rPr>
              <a:t>F</a:t>
            </a:r>
            <a:r>
              <a:rPr b="0" lang="en-RU" sz="1800" strike="noStrike" u="none">
                <a:solidFill>
                  <a:schemeClr val="dk1"/>
                </a:solidFill>
                <a:uFillTx/>
                <a:latin typeface="Calibri"/>
              </a:rPr>
              <a:t>low at &gt;7.7 GeV, flow at 4.5 GeV, flow at &lt;3 GeV</a:t>
            </a:r>
            <a:endParaRPr b="0" lang="en-US" sz="1800" strike="noStrike" u="none">
              <a:solidFill>
                <a:srgbClr val="000000"/>
              </a:solidFill>
              <a:uFillTx/>
              <a:latin typeface="Arial"/>
            </a:endParaRPr>
          </a:p>
          <a:p>
            <a:pPr defTabSz="914400">
              <a:lnSpc>
                <a:spcPct val="100000"/>
              </a:lnSpc>
            </a:pPr>
            <a:r>
              <a:rPr b="0" lang="en-GB" sz="1800" strike="noStrike" u="none">
                <a:solidFill>
                  <a:schemeClr val="dk1"/>
                </a:solidFill>
                <a:uFillTx/>
                <a:latin typeface="Calibri"/>
              </a:rPr>
              <a:t>O</a:t>
            </a:r>
            <a:r>
              <a:rPr b="0" lang="en-RU" sz="1800" strike="noStrike" u="none">
                <a:solidFill>
                  <a:schemeClr val="dk1"/>
                </a:solidFill>
                <a:uFillTx/>
                <a:latin typeface="Calibri"/>
              </a:rPr>
              <a:t>ur works so far with the collider mode</a:t>
            </a:r>
            <a:endParaRPr b="0" lang="en-US" sz="1800" strike="noStrike" u="none">
              <a:solidFill>
                <a:srgbClr val="000000"/>
              </a:solidFill>
              <a:uFillTx/>
              <a:latin typeface="Arial"/>
            </a:endParaRPr>
          </a:p>
          <a:p>
            <a:pPr defTabSz="914400">
              <a:lnSpc>
                <a:spcPct val="100000"/>
              </a:lnSpc>
            </a:pPr>
            <a:r>
              <a:rPr b="0" lang="en-RU" sz="1800" strike="noStrike" u="none">
                <a:solidFill>
                  <a:schemeClr val="dk1"/>
                </a:solidFill>
                <a:uFillTx/>
                <a:latin typeface="Calibri"/>
              </a:rPr>
              <a:t>FXT allows to widen the energy coverage of MPD</a:t>
            </a:r>
            <a:endParaRPr b="0" lang="en-US" sz="1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415440" y="0"/>
            <a:ext cx="11360520" cy="763200"/>
          </a:xfrm>
          <a:prstGeom prst="rect">
            <a:avLst/>
          </a:prstGeom>
          <a:noFill/>
          <a:ln w="0">
            <a:noFill/>
          </a:ln>
        </p:spPr>
        <p:txBody>
          <a:bodyPr lIns="122040" rIns="122040" tIns="122040" bIns="122040" anchor="t">
            <a:normAutofit fontScale="85000" lnSpcReduction="9999"/>
          </a:bodyPr>
          <a:p>
            <a:pPr indent="0" defTabSz="914400">
              <a:lnSpc>
                <a:spcPct val="90000"/>
              </a:lnSpc>
              <a:buNone/>
            </a:pPr>
            <a:r>
              <a:rPr b="0" lang="en" sz="4400" strike="noStrike" u="none">
                <a:solidFill>
                  <a:schemeClr val="dk1"/>
                </a:solidFill>
                <a:uFillTx/>
                <a:latin typeface="Calibri Light"/>
              </a:rPr>
              <a:t>Anisotropic flow at Nuclotron-NICA energies</a:t>
            </a:r>
            <a:endParaRPr b="0" lang="en-RU" sz="4400" strike="noStrike" u="none">
              <a:solidFill>
                <a:schemeClr val="dk1"/>
              </a:solidFill>
              <a:uFillTx/>
              <a:latin typeface="Calibri"/>
            </a:endParaRPr>
          </a:p>
        </p:txBody>
      </p:sp>
      <p:pic>
        <p:nvPicPr>
          <p:cNvPr id="148" name="Google Shape;168;p30" descr=""/>
          <p:cNvPicPr/>
          <p:nvPr/>
        </p:nvPicPr>
        <p:blipFill>
          <a:blip r:embed="rId1"/>
          <a:stretch/>
        </p:blipFill>
        <p:spPr>
          <a:xfrm>
            <a:off x="656280" y="936360"/>
            <a:ext cx="3938040" cy="2674080"/>
          </a:xfrm>
          <a:prstGeom prst="rect">
            <a:avLst/>
          </a:prstGeom>
          <a:ln w="0">
            <a:noFill/>
          </a:ln>
        </p:spPr>
      </p:pic>
      <p:grpSp>
        <p:nvGrpSpPr>
          <p:cNvPr id="149" name="Group 3"/>
          <p:cNvGrpSpPr/>
          <p:nvPr/>
        </p:nvGrpSpPr>
        <p:grpSpPr>
          <a:xfrm>
            <a:off x="8078760" y="763560"/>
            <a:ext cx="4062600" cy="5419800"/>
            <a:chOff x="8078760" y="763560"/>
            <a:chExt cx="4062600" cy="5419800"/>
          </a:xfrm>
        </p:grpSpPr>
        <p:pic>
          <p:nvPicPr>
            <p:cNvPr id="150" name="Picture 7" descr=""/>
            <p:cNvPicPr/>
            <p:nvPr/>
          </p:nvPicPr>
          <p:blipFill>
            <a:blip r:embed="rId2"/>
            <a:stretch/>
          </p:blipFill>
          <p:spPr>
            <a:xfrm>
              <a:off x="8078760" y="1008360"/>
              <a:ext cx="4062600" cy="5175000"/>
            </a:xfrm>
            <a:prstGeom prst="rect">
              <a:avLst/>
            </a:prstGeom>
            <a:ln w="0">
              <a:noFill/>
            </a:ln>
          </p:spPr>
        </p:pic>
        <p:cxnSp>
          <p:nvCxnSpPr>
            <p:cNvPr id="151" name="Straight Connector 8"/>
            <p:cNvCxnSpPr/>
            <p:nvPr/>
          </p:nvCxnSpPr>
          <p:spPr>
            <a:xfrm flipH="1">
              <a:off x="9747360" y="3437640"/>
              <a:ext cx="1245960" cy="360"/>
            </a:xfrm>
            <a:prstGeom prst="straightConnector1">
              <a:avLst/>
            </a:prstGeom>
            <a:ln w="57150">
              <a:solidFill>
                <a:srgbClr val="70ad47">
                  <a:lumMod val="50000"/>
                </a:srgbClr>
              </a:solidFill>
            </a:ln>
          </p:spPr>
        </p:cxnSp>
        <p:cxnSp>
          <p:nvCxnSpPr>
            <p:cNvPr id="152" name="Straight Connector 9"/>
            <p:cNvCxnSpPr/>
            <p:nvPr/>
          </p:nvCxnSpPr>
          <p:spPr>
            <a:xfrm flipH="1">
              <a:off x="9029160" y="3437640"/>
              <a:ext cx="569880" cy="360"/>
            </a:xfrm>
            <a:prstGeom prst="straightConnector1">
              <a:avLst/>
            </a:prstGeom>
            <a:ln w="57150">
              <a:solidFill>
                <a:srgbClr val="c00000"/>
              </a:solidFill>
            </a:ln>
          </p:spPr>
        </p:cxnSp>
        <p:sp>
          <p:nvSpPr>
            <p:cNvPr id="153" name="TextBox 10"/>
            <p:cNvSpPr/>
            <p:nvPr/>
          </p:nvSpPr>
          <p:spPr>
            <a:xfrm>
              <a:off x="10095840" y="3406680"/>
              <a:ext cx="59400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1600" strike="noStrike" u="none">
                  <a:solidFill>
                    <a:schemeClr val="accent6">
                      <a:lumMod val="50000"/>
                    </a:schemeClr>
                  </a:solidFill>
                  <a:uFillTx/>
                  <a:latin typeface="Calibri"/>
                </a:rPr>
                <a:t>MPD</a:t>
              </a:r>
              <a:endParaRPr b="0" lang="en-US" sz="1600" strike="noStrike" u="none">
                <a:solidFill>
                  <a:srgbClr val="000000"/>
                </a:solidFill>
                <a:uFillTx/>
                <a:latin typeface="Arial"/>
              </a:endParaRPr>
            </a:p>
          </p:txBody>
        </p:sp>
        <p:sp>
          <p:nvSpPr>
            <p:cNvPr id="154" name="TextBox 11"/>
            <p:cNvSpPr/>
            <p:nvPr/>
          </p:nvSpPr>
          <p:spPr>
            <a:xfrm>
              <a:off x="8863560" y="3406680"/>
              <a:ext cx="78732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1600" strike="noStrike" u="none">
                  <a:solidFill>
                    <a:srgbClr val="c00000"/>
                  </a:solidFill>
                  <a:uFillTx/>
                  <a:latin typeface="Calibri"/>
                </a:rPr>
                <a:t>BM@N</a:t>
              </a:r>
              <a:endParaRPr b="0" lang="en-US" sz="1600" strike="noStrike" u="none">
                <a:solidFill>
                  <a:srgbClr val="000000"/>
                </a:solidFill>
                <a:uFillTx/>
                <a:latin typeface="Arial"/>
              </a:endParaRPr>
            </a:p>
          </p:txBody>
        </p:sp>
        <p:sp>
          <p:nvSpPr>
            <p:cNvPr id="155" name="Rectangle 12"/>
            <p:cNvSpPr/>
            <p:nvPr/>
          </p:nvSpPr>
          <p:spPr>
            <a:xfrm>
              <a:off x="8819280" y="763560"/>
              <a:ext cx="289440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STAR, Phys.Lett.B 827 (2022) 137003</a:t>
              </a:r>
              <a:endParaRPr b="0" lang="en-US" sz="1400" strike="noStrike" u="none">
                <a:solidFill>
                  <a:srgbClr val="000000"/>
                </a:solidFill>
                <a:uFillTx/>
                <a:latin typeface="Arial"/>
              </a:endParaRPr>
            </a:p>
          </p:txBody>
        </p:sp>
        <p:sp>
          <p:nvSpPr>
            <p:cNvPr id="156" name="TextBox 13"/>
            <p:cNvSpPr/>
            <p:nvPr/>
          </p:nvSpPr>
          <p:spPr>
            <a:xfrm>
              <a:off x="9172440" y="3587400"/>
              <a:ext cx="95832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1600" strike="noStrike" u="none">
                  <a:solidFill>
                    <a:schemeClr val="accent1"/>
                  </a:solidFill>
                  <a:uFillTx/>
                  <a:latin typeface="Calibri"/>
                </a:rPr>
                <a:t>MPD-FXT</a:t>
              </a:r>
              <a:endParaRPr b="0" lang="en-US" sz="1600" strike="noStrike" u="none">
                <a:solidFill>
                  <a:srgbClr val="000000"/>
                </a:solidFill>
                <a:uFillTx/>
                <a:latin typeface="Arial"/>
              </a:endParaRPr>
            </a:p>
          </p:txBody>
        </p:sp>
        <p:cxnSp>
          <p:nvCxnSpPr>
            <p:cNvPr id="157" name="Straight Connector 14"/>
            <p:cNvCxnSpPr/>
            <p:nvPr/>
          </p:nvCxnSpPr>
          <p:spPr>
            <a:xfrm flipH="1">
              <a:off x="9043560" y="3305160"/>
              <a:ext cx="555480" cy="360"/>
            </a:xfrm>
            <a:prstGeom prst="straightConnector1">
              <a:avLst/>
            </a:prstGeom>
            <a:ln w="57150">
              <a:solidFill>
                <a:srgbClr val="4472c4"/>
              </a:solidFill>
            </a:ln>
          </p:spPr>
        </p:cxnSp>
      </p:grpSp>
      <p:sp>
        <p:nvSpPr>
          <p:cNvPr id="158" name="Date Placeholder 3"/>
          <p:cNvSpPr/>
          <p:nvPr/>
        </p:nvSpPr>
        <p:spPr>
          <a:xfrm>
            <a:off x="838080" y="6356520"/>
            <a:ext cx="2742840" cy="364680"/>
          </a:xfrm>
          <a:prstGeom prst="rect">
            <a:avLst/>
          </a:prstGeom>
          <a:noFill/>
          <a:ln w="0">
            <a:noFill/>
          </a:ln>
        </p:spPr>
        <p:style>
          <a:lnRef idx="0"/>
          <a:fillRef idx="0"/>
          <a:effectRef idx="0"/>
          <a:fontRef idx="minor"/>
        </p:style>
        <p:txBody>
          <a:bodyPr lIns="90000" rIns="90000" tIns="45000" bIns="45000" anchor="t">
            <a:noAutofit/>
          </a:bodyPr>
          <a:p>
            <a:pPr defTabSz="914400">
              <a:lnSpc>
                <a:spcPct val="100000"/>
              </a:lnSpc>
            </a:pPr>
            <a:r>
              <a:rPr b="0" lang="ru-RU" sz="1200" strike="noStrike" u="none">
                <a:solidFill>
                  <a:schemeClr val="dk1">
                    <a:lumMod val="65000"/>
                    <a:lumOff val="35000"/>
                  </a:schemeClr>
                </a:solidFill>
                <a:uFillTx/>
                <a:latin typeface="Calibri"/>
              </a:rPr>
              <a:t>12.09.2024</a:t>
            </a:r>
            <a:endParaRPr b="0" lang="en-US" sz="1200" strike="noStrike" u="none">
              <a:solidFill>
                <a:srgbClr val="000000"/>
              </a:solidFill>
              <a:uFillTx/>
              <a:latin typeface="Arial"/>
            </a:endParaRPr>
          </a:p>
        </p:txBody>
      </p:sp>
      <p:sp>
        <p:nvSpPr>
          <p:cNvPr id="159" name="Footer Placeholder 4"/>
          <p:cNvSpPr/>
          <p:nvPr/>
        </p:nvSpPr>
        <p:spPr>
          <a:xfrm>
            <a:off x="4038480" y="6356520"/>
            <a:ext cx="4114440" cy="364680"/>
          </a:xfrm>
          <a:prstGeom prst="rect">
            <a:avLst/>
          </a:prstGeom>
          <a:noFill/>
          <a:ln w="0">
            <a:noFill/>
          </a:ln>
        </p:spPr>
        <p:style>
          <a:lnRef idx="0"/>
          <a:fillRef idx="0"/>
          <a:effectRef idx="0"/>
          <a:fontRef idx="minor"/>
        </p:style>
        <p:txBody>
          <a:bodyPr lIns="90000" rIns="90000" tIns="45000" bIns="45000" anchor="t">
            <a:noAutofit/>
          </a:bodyPr>
          <a:p>
            <a:pPr algn="ctr" defTabSz="914400">
              <a:lnSpc>
                <a:spcPct val="100000"/>
              </a:lnSpc>
            </a:pPr>
            <a:r>
              <a:rPr b="0" lang="en-GB" sz="1200" strike="noStrike" u="none">
                <a:solidFill>
                  <a:schemeClr val="dk1">
                    <a:lumMod val="65000"/>
                    <a:lumOff val="35000"/>
                  </a:schemeClr>
                </a:solidFill>
                <a:uFillTx/>
                <a:latin typeface="Calibri"/>
              </a:rPr>
              <a:t>2nd China-Russia NICA</a:t>
            </a:r>
            <a:endParaRPr b="0" lang="en-US" sz="1200" strike="noStrike" u="none">
              <a:solidFill>
                <a:srgbClr val="000000"/>
              </a:solidFill>
              <a:uFillTx/>
              <a:latin typeface="Arial"/>
            </a:endParaRPr>
          </a:p>
        </p:txBody>
      </p:sp>
      <p:sp>
        <p:nvSpPr>
          <p:cNvPr id="160" name="PlaceHolder 2"/>
          <p:cNvSpPr>
            <a:spLocks noGrp="1"/>
          </p:cNvSpPr>
          <p:nvPr>
            <p:ph type="sldNum" idx="49"/>
          </p:nvPr>
        </p:nvSpPr>
        <p:spPr>
          <a:xfrm>
            <a:off x="8610480" y="6356520"/>
            <a:ext cx="2742840" cy="364680"/>
          </a:xfrm>
          <a:prstGeom prst="rect">
            <a:avLst/>
          </a:prstGeom>
          <a:noFill/>
          <a:ln w="0">
            <a:noFill/>
          </a:ln>
        </p:spPr>
        <p:txBody>
          <a:bodyPr lIns="91440" rIns="91440" tIns="91440" bIns="91440" anchor="ctr">
            <a:normAutofit fontScale="85000" lnSpcReduction="19999"/>
          </a:bodyPr>
          <a:lstStyle>
            <a:lvl1pPr indent="0" algn="r" defTabSz="914400">
              <a:lnSpc>
                <a:spcPct val="100000"/>
              </a:lnSpc>
              <a:buNone/>
              <a:defRPr b="1" lang="en-RU" sz="1600" strike="noStrike" u="none">
                <a:solidFill>
                  <a:schemeClr val="dk1">
                    <a:tint val="75000"/>
                  </a:schemeClr>
                </a:solidFill>
                <a:uFillTx/>
                <a:latin typeface="Calibri"/>
              </a:defRPr>
            </a:lvl1pPr>
          </a:lstStyle>
          <a:p>
            <a:pPr indent="0" algn="r" defTabSz="914400">
              <a:lnSpc>
                <a:spcPct val="100000"/>
              </a:lnSpc>
              <a:buNone/>
            </a:pPr>
            <a:fld id="{66ACEAA6-8E47-4803-8B35-451581486B42}" type="slidenum">
              <a:rPr b="1" lang="en-RU" sz="1600" strike="noStrike" u="none">
                <a:solidFill>
                  <a:schemeClr val="dk1">
                    <a:tint val="75000"/>
                  </a:schemeClr>
                </a:solidFill>
                <a:uFillTx/>
                <a:latin typeface="Calibri"/>
              </a:rPr>
              <a:t>5</a:t>
            </a:fld>
            <a:endParaRPr b="0" lang="en-US" sz="1600" strike="noStrike" u="none">
              <a:solidFill>
                <a:srgbClr val="000000"/>
              </a:solidFill>
              <a:uFillTx/>
              <a:latin typeface="Times New Roman"/>
            </a:endParaRPr>
          </a:p>
        </p:txBody>
      </p:sp>
      <p:pic>
        <p:nvPicPr>
          <p:cNvPr id="161" name="Google Shape;74;p15" descr=""/>
          <p:cNvPicPr/>
          <p:nvPr/>
        </p:nvPicPr>
        <p:blipFill>
          <a:blip r:embed="rId3"/>
          <a:srcRect l="0" t="0" r="49995" b="0"/>
          <a:stretch/>
        </p:blipFill>
        <p:spPr>
          <a:xfrm>
            <a:off x="5217480" y="763560"/>
            <a:ext cx="2057040" cy="1595880"/>
          </a:xfrm>
          <a:prstGeom prst="rect">
            <a:avLst/>
          </a:prstGeom>
          <a:ln w="0">
            <a:noFill/>
          </a:ln>
        </p:spPr>
      </p:pic>
      <p:pic>
        <p:nvPicPr>
          <p:cNvPr id="162" name="Google Shape;74;p15" descr=""/>
          <p:cNvPicPr/>
          <p:nvPr/>
        </p:nvPicPr>
        <p:blipFill>
          <a:blip r:embed="rId4"/>
          <a:srcRect l="49995" t="0" r="0" b="0"/>
          <a:stretch/>
        </p:blipFill>
        <p:spPr>
          <a:xfrm>
            <a:off x="5217480" y="2359800"/>
            <a:ext cx="2057040" cy="1595880"/>
          </a:xfrm>
          <a:prstGeom prst="rect">
            <a:avLst/>
          </a:prstGeom>
          <a:ln w="0">
            <a:noFill/>
          </a:ln>
        </p:spPr>
      </p:pic>
      <p:sp>
        <p:nvSpPr>
          <p:cNvPr id="163" name="Google Shape;177;p30"/>
          <p:cNvSpPr/>
          <p:nvPr/>
        </p:nvSpPr>
        <p:spPr>
          <a:xfrm>
            <a:off x="168120" y="3925800"/>
            <a:ext cx="8211960" cy="2352960"/>
          </a:xfrm>
          <a:prstGeom prst="rect">
            <a:avLst/>
          </a:prstGeom>
          <a:blipFill rotWithShape="0">
            <a:blip r:embed="rId5"/>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Рисунок 15" descr=""/>
          <p:cNvPicPr/>
          <p:nvPr/>
        </p:nvPicPr>
        <p:blipFill>
          <a:blip r:embed="rId1"/>
          <a:stretch/>
        </p:blipFill>
        <p:spPr>
          <a:xfrm>
            <a:off x="0" y="2821680"/>
            <a:ext cx="3568320" cy="2717280"/>
          </a:xfrm>
          <a:prstGeom prst="rect">
            <a:avLst/>
          </a:prstGeom>
          <a:ln w="0">
            <a:noFill/>
          </a:ln>
        </p:spPr>
      </p:pic>
      <p:pic>
        <p:nvPicPr>
          <p:cNvPr id="165" name="Рисунок 17" descr=""/>
          <p:cNvPicPr/>
          <p:nvPr/>
        </p:nvPicPr>
        <p:blipFill>
          <a:blip r:embed="rId2"/>
          <a:stretch/>
        </p:blipFill>
        <p:spPr>
          <a:xfrm>
            <a:off x="3839760" y="2864520"/>
            <a:ext cx="3579480" cy="2684160"/>
          </a:xfrm>
          <a:prstGeom prst="rect">
            <a:avLst/>
          </a:prstGeom>
          <a:ln w="0">
            <a:noFill/>
          </a:ln>
        </p:spPr>
      </p:pic>
      <p:pic>
        <p:nvPicPr>
          <p:cNvPr id="166" name="Рисунок 19" descr=""/>
          <p:cNvPicPr/>
          <p:nvPr/>
        </p:nvPicPr>
        <p:blipFill>
          <a:blip r:embed="rId3"/>
          <a:stretch/>
        </p:blipFill>
        <p:spPr>
          <a:xfrm>
            <a:off x="7857000" y="2811960"/>
            <a:ext cx="3831840" cy="2795400"/>
          </a:xfrm>
          <a:prstGeom prst="rect">
            <a:avLst/>
          </a:prstGeom>
          <a:ln w="0">
            <a:noFill/>
          </a:ln>
        </p:spPr>
      </p:pic>
      <p:sp>
        <p:nvSpPr>
          <p:cNvPr id="167" name="PlaceHolder 1"/>
          <p:cNvSpPr>
            <a:spLocks noGrp="1"/>
          </p:cNvSpPr>
          <p:nvPr>
            <p:ph/>
          </p:nvPr>
        </p:nvSpPr>
        <p:spPr>
          <a:xfrm>
            <a:off x="396000" y="5567400"/>
            <a:ext cx="11399400" cy="823320"/>
          </a:xfrm>
          <a:prstGeom prst="rect">
            <a:avLst/>
          </a:prstGeom>
          <a:noFill/>
          <a:ln w="0">
            <a:noFill/>
          </a:ln>
        </p:spPr>
        <p:txBody>
          <a:bodyPr lIns="91440" rIns="91440" tIns="45720" bIns="45720" anchor="t">
            <a:normAutofit fontScale="77500" lnSpcReduction="19999"/>
          </a:bodyPr>
          <a:p>
            <a:pPr indent="0" algn="ctr" defTabSz="914400">
              <a:lnSpc>
                <a:spcPct val="90000"/>
              </a:lnSpc>
              <a:spcBef>
                <a:spcPts val="1001"/>
              </a:spcBef>
              <a:buNone/>
              <a:tabLst>
                <a:tab algn="l" pos="0"/>
              </a:tabLst>
            </a:pPr>
            <a:r>
              <a:rPr b="0" lang="en-US" sz="2000" strike="noStrike" u="none">
                <a:solidFill>
                  <a:srgbClr val="000000"/>
                </a:solidFill>
                <a:uFillTx/>
                <a:latin typeface="Calibri"/>
                <a:ea typeface="MS PGothic"/>
              </a:rPr>
              <a:t>3D hydro model vHHLE + UrQMD (XPT EOS),  </a:t>
            </a:r>
            <a:r>
              <a:rPr b="0" lang="el-GR" sz="2000" strike="noStrike" u="none">
                <a:solidFill>
                  <a:srgbClr val="000000"/>
                </a:solidFill>
                <a:uFillTx/>
                <a:latin typeface="Cambria Math"/>
                <a:ea typeface="MS PGothic"/>
              </a:rPr>
              <a:t>η</a:t>
            </a:r>
            <a:r>
              <a:rPr b="0" lang="en-US" sz="2000" strike="noStrike" u="none">
                <a:solidFill>
                  <a:srgbClr val="000000"/>
                </a:solidFill>
                <a:uFillTx/>
                <a:latin typeface="Cambria Math"/>
                <a:ea typeface="MS PGothic"/>
              </a:rPr>
              <a:t>/s= 0.08 + param from</a:t>
            </a:r>
            <a:r>
              <a:rPr b="0" lang="en-US" sz="2000" strike="noStrike" u="none">
                <a:solidFill>
                  <a:srgbClr val="000000"/>
                </a:solidFill>
                <a:uFillTx/>
                <a:latin typeface="Calibri"/>
                <a:ea typeface="MS PGothic"/>
              </a:rPr>
              <a:t> </a:t>
            </a:r>
            <a:r>
              <a:rPr b="0" lang="en-US" sz="2000" strike="noStrike" u="none">
                <a:solidFill>
                  <a:srgbClr val="000000"/>
                </a:solidFill>
                <a:uFillTx/>
                <a:latin typeface="Calibri"/>
                <a:ea typeface="MS PGothic"/>
              </a:rPr>
              <a:t>Iu.A. Karpenko, P. Huovinen, H. Petersen, M. Bleicher </a:t>
            </a:r>
            <a:r>
              <a:rPr b="0" i="1" lang="en-US" sz="2000" strike="noStrike" u="none">
                <a:solidFill>
                  <a:srgbClr val="000000"/>
                </a:solidFill>
                <a:uFillTx/>
                <a:latin typeface="Calibri"/>
                <a:ea typeface="MS PGothic"/>
              </a:rPr>
              <a:t>,</a:t>
            </a:r>
            <a:r>
              <a:rPr b="0" lang="is-IS" sz="2000" strike="noStrike" u="none">
                <a:solidFill>
                  <a:srgbClr val="000000"/>
                </a:solidFill>
                <a:uFillTx/>
                <a:latin typeface="Calibri"/>
                <a:ea typeface="MS PGothic"/>
              </a:rPr>
              <a:t> Phys.Rev. C91 (2015) no.6, 064901</a:t>
            </a:r>
            <a:endParaRPr b="0" lang="en-RU" sz="2000" strike="noStrike" u="none">
              <a:solidFill>
                <a:schemeClr val="dk1"/>
              </a:solidFill>
              <a:uFillTx/>
              <a:latin typeface="Calibri"/>
            </a:endParaRPr>
          </a:p>
          <a:p>
            <a:pPr indent="0" algn="ctr" defTabSz="914400">
              <a:lnSpc>
                <a:spcPct val="90000"/>
              </a:lnSpc>
              <a:spcBef>
                <a:spcPts val="1001"/>
              </a:spcBef>
              <a:buNone/>
              <a:tabLst>
                <a:tab algn="l" pos="0"/>
              </a:tabLst>
            </a:pPr>
            <a:r>
              <a:rPr b="1" lang="en-RU" sz="2800" strike="noStrike" u="none">
                <a:solidFill>
                  <a:schemeClr val="dk1"/>
                </a:solidFill>
                <a:uFillTx/>
                <a:latin typeface="Calibri"/>
                <a:ea typeface="MS PGothic"/>
              </a:rPr>
              <a:t>Reasonable agreement between results of vHLLE+UrQMD model and published PHENIX data</a:t>
            </a:r>
            <a:endParaRPr b="0" lang="en-RU" sz="2800" strike="noStrike" u="none">
              <a:solidFill>
                <a:schemeClr val="dk1"/>
              </a:solidFill>
              <a:uFillTx/>
              <a:latin typeface="Calibri"/>
            </a:endParaRPr>
          </a:p>
        </p:txBody>
      </p:sp>
      <p:pic>
        <p:nvPicPr>
          <p:cNvPr id="168" name="Рисунок 7" descr=""/>
          <p:cNvPicPr/>
          <p:nvPr/>
        </p:nvPicPr>
        <p:blipFill>
          <a:blip r:embed="rId4"/>
          <a:stretch/>
        </p:blipFill>
        <p:spPr>
          <a:xfrm>
            <a:off x="98280" y="596520"/>
            <a:ext cx="3470040" cy="2441160"/>
          </a:xfrm>
          <a:prstGeom prst="rect">
            <a:avLst/>
          </a:prstGeom>
          <a:ln w="0">
            <a:noFill/>
          </a:ln>
        </p:spPr>
      </p:pic>
      <p:pic>
        <p:nvPicPr>
          <p:cNvPr id="169" name="Рисунок 9" descr=""/>
          <p:cNvPicPr/>
          <p:nvPr/>
        </p:nvPicPr>
        <p:blipFill>
          <a:blip r:embed="rId5"/>
          <a:stretch/>
        </p:blipFill>
        <p:spPr>
          <a:xfrm>
            <a:off x="3906360" y="587160"/>
            <a:ext cx="3512880" cy="2426760"/>
          </a:xfrm>
          <a:prstGeom prst="rect">
            <a:avLst/>
          </a:prstGeom>
          <a:ln w="0">
            <a:noFill/>
          </a:ln>
        </p:spPr>
      </p:pic>
      <p:pic>
        <p:nvPicPr>
          <p:cNvPr id="170" name="Рисунок 12" descr=""/>
          <p:cNvPicPr/>
          <p:nvPr/>
        </p:nvPicPr>
        <p:blipFill>
          <a:blip r:embed="rId6"/>
          <a:stretch/>
        </p:blipFill>
        <p:spPr>
          <a:xfrm>
            <a:off x="7952040" y="612360"/>
            <a:ext cx="3665160" cy="2425320"/>
          </a:xfrm>
          <a:prstGeom prst="rect">
            <a:avLst/>
          </a:prstGeom>
          <a:ln w="0">
            <a:noFill/>
          </a:ln>
        </p:spPr>
      </p:pic>
      <p:sp>
        <p:nvSpPr>
          <p:cNvPr id="171" name="PlaceHolder 2"/>
          <p:cNvSpPr>
            <a:spLocks noGrp="1"/>
          </p:cNvSpPr>
          <p:nvPr>
            <p:ph type="title"/>
          </p:nvPr>
        </p:nvSpPr>
        <p:spPr>
          <a:xfrm>
            <a:off x="-23040" y="33480"/>
            <a:ext cx="12210840" cy="823320"/>
          </a:xfrm>
          <a:prstGeom prst="rect">
            <a:avLst/>
          </a:prstGeom>
          <a:noFill/>
          <a:ln w="0">
            <a:noFill/>
          </a:ln>
        </p:spPr>
        <p:txBody>
          <a:bodyPr lIns="91440" rIns="91440" tIns="45720" bIns="45720" anchor="ctr">
            <a:noAutofit/>
          </a:bodyPr>
          <a:p>
            <a:pPr indent="0" defTabSz="914400">
              <a:lnSpc>
                <a:spcPct val="90000"/>
              </a:lnSpc>
              <a:buNone/>
            </a:pPr>
            <a:r>
              <a:rPr b="0" lang="en-RU" sz="3200" strike="noStrike" u="none">
                <a:solidFill>
                  <a:schemeClr val="dk1"/>
                </a:solidFill>
                <a:uFillTx/>
                <a:latin typeface="Calibri Light"/>
              </a:rPr>
              <a:t>vHLLE+UrQMD: Elliptic and triangular flow in Au+Au collisions at 200 GeV</a:t>
            </a:r>
            <a:endParaRPr b="0" lang="en-RU" sz="3200" strike="noStrike" u="none">
              <a:solidFill>
                <a:schemeClr val="dk1"/>
              </a:solidFill>
              <a:uFillTx/>
              <a:latin typeface="Calibri"/>
            </a:endParaRPr>
          </a:p>
        </p:txBody>
      </p:sp>
      <p:sp>
        <p:nvSpPr>
          <p:cNvPr id="172" name="TextBox 13"/>
          <p:cNvSpPr/>
          <p:nvPr/>
        </p:nvSpPr>
        <p:spPr>
          <a:xfrm>
            <a:off x="2642400" y="2196360"/>
            <a:ext cx="645840" cy="465840"/>
          </a:xfrm>
          <a:prstGeom prst="rect">
            <a:avLst/>
          </a:prstGeom>
          <a:blipFill rotWithShape="0">
            <a:blip r:embed="rId7"/>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173" name="TextBox 14"/>
          <p:cNvSpPr/>
          <p:nvPr/>
        </p:nvSpPr>
        <p:spPr>
          <a:xfrm>
            <a:off x="2644200" y="4617360"/>
            <a:ext cx="645840" cy="465840"/>
          </a:xfrm>
          <a:prstGeom prst="rect">
            <a:avLst/>
          </a:prstGeom>
          <a:blipFill rotWithShape="0">
            <a:blip r:embed="rId8"/>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174" name="TextBox 15"/>
          <p:cNvSpPr/>
          <p:nvPr/>
        </p:nvSpPr>
        <p:spPr>
          <a:xfrm>
            <a:off x="6440760" y="2198160"/>
            <a:ext cx="669960" cy="465840"/>
          </a:xfrm>
          <a:prstGeom prst="rect">
            <a:avLst/>
          </a:prstGeom>
          <a:blipFill rotWithShape="0">
            <a:blip r:embed="rId9"/>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175" name="TextBox 16"/>
          <p:cNvSpPr/>
          <p:nvPr/>
        </p:nvSpPr>
        <p:spPr>
          <a:xfrm>
            <a:off x="6442560" y="4619160"/>
            <a:ext cx="669960" cy="465840"/>
          </a:xfrm>
          <a:prstGeom prst="rect">
            <a:avLst/>
          </a:prstGeom>
          <a:blipFill rotWithShape="0">
            <a:blip r:embed="rId10"/>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176" name="TextBox 17"/>
          <p:cNvSpPr/>
          <p:nvPr/>
        </p:nvSpPr>
        <p:spPr>
          <a:xfrm>
            <a:off x="10493640" y="2200320"/>
            <a:ext cx="748440" cy="461160"/>
          </a:xfrm>
          <a:prstGeom prst="rect">
            <a:avLst/>
          </a:prstGeom>
          <a:blipFill rotWithShape="0">
            <a:blip r:embed="rId11"/>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177" name="TextBox 18"/>
          <p:cNvSpPr/>
          <p:nvPr/>
        </p:nvSpPr>
        <p:spPr>
          <a:xfrm>
            <a:off x="10493640" y="4622040"/>
            <a:ext cx="748440" cy="461160"/>
          </a:xfrm>
          <a:prstGeom prst="rect">
            <a:avLst/>
          </a:prstGeom>
          <a:blipFill rotWithShape="0">
            <a:blip r:embed="rId12"/>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178" name="PlaceHolder 3"/>
          <p:cNvSpPr>
            <a:spLocks noGrp="1"/>
          </p:cNvSpPr>
          <p:nvPr>
            <p:ph type="dt" idx="5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179" name="PlaceHolder 4"/>
          <p:cNvSpPr>
            <a:spLocks noGrp="1"/>
          </p:cNvSpPr>
          <p:nvPr>
            <p:ph type="ftr" idx="51"/>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180" name="PlaceHolder 5"/>
          <p:cNvSpPr>
            <a:spLocks noGrp="1"/>
          </p:cNvSpPr>
          <p:nvPr>
            <p:ph type="sldNum" idx="5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B55507FE-EABD-477C-847E-FABE0E575DF6}" type="slidenum">
              <a:rPr b="1" lang="en-RU" sz="1800" strike="noStrike" u="none">
                <a:solidFill>
                  <a:schemeClr val="dk1">
                    <a:tint val="75000"/>
                  </a:schemeClr>
                </a:solidFill>
                <a:uFillTx/>
                <a:latin typeface="Calibri"/>
              </a:rPr>
              <a:t>6</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Рисунок 6" descr=""/>
          <p:cNvPicPr/>
          <p:nvPr/>
        </p:nvPicPr>
        <p:blipFill>
          <a:blip r:embed="rId1"/>
          <a:stretch/>
        </p:blipFill>
        <p:spPr>
          <a:xfrm>
            <a:off x="6073920" y="598680"/>
            <a:ext cx="5793840" cy="5041440"/>
          </a:xfrm>
          <a:prstGeom prst="rect">
            <a:avLst/>
          </a:prstGeom>
          <a:ln w="0">
            <a:noFill/>
          </a:ln>
        </p:spPr>
      </p:pic>
      <p:pic>
        <p:nvPicPr>
          <p:cNvPr id="182" name="Рисунок 5" descr=""/>
          <p:cNvPicPr/>
          <p:nvPr/>
        </p:nvPicPr>
        <p:blipFill>
          <a:blip r:embed="rId2"/>
          <a:stretch/>
        </p:blipFill>
        <p:spPr>
          <a:xfrm>
            <a:off x="0" y="598680"/>
            <a:ext cx="6219720" cy="5253120"/>
          </a:xfrm>
          <a:prstGeom prst="rect">
            <a:avLst/>
          </a:prstGeom>
          <a:ln w="0">
            <a:noFill/>
          </a:ln>
        </p:spPr>
      </p:pic>
      <p:sp>
        <p:nvSpPr>
          <p:cNvPr id="183" name="PlaceHolder 1"/>
          <p:cNvSpPr>
            <a:spLocks noGrp="1"/>
          </p:cNvSpPr>
          <p:nvPr>
            <p:ph/>
          </p:nvPr>
        </p:nvSpPr>
        <p:spPr>
          <a:xfrm>
            <a:off x="324720" y="5852160"/>
            <a:ext cx="11497320" cy="503640"/>
          </a:xfrm>
          <a:prstGeom prst="rect">
            <a:avLst/>
          </a:prstGeom>
          <a:blipFill rotWithShape="0">
            <a:blip r:embed="rId3"/>
            <a:stretch>
              <a:fillRect l="-1" t="-17155" r="-1"/>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sp>
        <p:nvSpPr>
          <p:cNvPr id="184" name="PlaceHolder 2"/>
          <p:cNvSpPr>
            <a:spLocks noGrp="1"/>
          </p:cNvSpPr>
          <p:nvPr>
            <p:ph type="title"/>
          </p:nvPr>
        </p:nvSpPr>
        <p:spPr>
          <a:xfrm>
            <a:off x="838080" y="33480"/>
            <a:ext cx="10515240" cy="823320"/>
          </a:xfrm>
          <a:prstGeom prst="rect">
            <a:avLst/>
          </a:prstGeom>
          <a:noFill/>
          <a:ln w="0">
            <a:noFill/>
          </a:ln>
        </p:spPr>
        <p:txBody>
          <a:bodyPr lIns="91440" rIns="91440" tIns="45720" bIns="45720" anchor="ctr">
            <a:noAutofit/>
          </a:bodyPr>
          <a:p>
            <a:pPr indent="0" defTabSz="914400">
              <a:lnSpc>
                <a:spcPct val="90000"/>
              </a:lnSpc>
              <a:buNone/>
            </a:pPr>
            <a:r>
              <a:rPr b="0" lang="en-US" sz="3200" strike="noStrike" u="none">
                <a:solidFill>
                  <a:schemeClr val="dk1"/>
                </a:solidFill>
                <a:uFillTx/>
                <a:latin typeface="Calibri Light"/>
              </a:rPr>
              <a:t>Elliptic flow at NICA energies: Models vs. Data comparison</a:t>
            </a:r>
            <a:endParaRPr b="0" lang="en-RU" sz="3200" strike="noStrike" u="none">
              <a:solidFill>
                <a:schemeClr val="dk1"/>
              </a:solidFill>
              <a:uFillTx/>
              <a:latin typeface="Calibri"/>
            </a:endParaRPr>
          </a:p>
        </p:txBody>
      </p:sp>
      <p:sp>
        <p:nvSpPr>
          <p:cNvPr id="185" name="PlaceHolder 3"/>
          <p:cNvSpPr>
            <a:spLocks noGrp="1"/>
          </p:cNvSpPr>
          <p:nvPr>
            <p:ph type="dt" idx="5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186" name="PlaceHolder 4"/>
          <p:cNvSpPr>
            <a:spLocks noGrp="1"/>
          </p:cNvSpPr>
          <p:nvPr>
            <p:ph type="ftr" idx="54"/>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187" name="PlaceHolder 5"/>
          <p:cNvSpPr>
            <a:spLocks noGrp="1"/>
          </p:cNvSpPr>
          <p:nvPr>
            <p:ph type="sldNum" idx="5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9CEA4CBD-E99C-4E79-BA23-E5E98A4873ED}" type="slidenum">
              <a:rPr b="1" lang="en-RU" sz="1800" strike="noStrike" u="none">
                <a:solidFill>
                  <a:schemeClr val="dk1">
                    <a:tint val="75000"/>
                  </a:schemeClr>
                </a:solidFill>
                <a:uFillTx/>
                <a:latin typeface="Calibri"/>
              </a:rPr>
              <a:t>6</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8" name="Рисунок 7" descr=""/>
          <p:cNvPicPr/>
          <p:nvPr/>
        </p:nvPicPr>
        <p:blipFill>
          <a:blip r:embed="rId1"/>
          <a:stretch/>
        </p:blipFill>
        <p:spPr>
          <a:xfrm>
            <a:off x="5799240" y="558000"/>
            <a:ext cx="5600520" cy="5233680"/>
          </a:xfrm>
          <a:prstGeom prst="rect">
            <a:avLst/>
          </a:prstGeom>
          <a:ln w="0">
            <a:noFill/>
          </a:ln>
        </p:spPr>
      </p:pic>
      <p:pic>
        <p:nvPicPr>
          <p:cNvPr id="189" name="Рисунок 9" descr=""/>
          <p:cNvPicPr/>
          <p:nvPr/>
        </p:nvPicPr>
        <p:blipFill>
          <a:blip r:embed="rId2"/>
          <a:stretch/>
        </p:blipFill>
        <p:spPr>
          <a:xfrm>
            <a:off x="523800" y="653040"/>
            <a:ext cx="5213160" cy="4959000"/>
          </a:xfrm>
          <a:prstGeom prst="rect">
            <a:avLst/>
          </a:prstGeom>
          <a:ln w="0">
            <a:noFill/>
          </a:ln>
        </p:spPr>
      </p:pic>
      <p:sp>
        <p:nvSpPr>
          <p:cNvPr id="190" name="PlaceHolder 1"/>
          <p:cNvSpPr>
            <a:spLocks noGrp="1"/>
          </p:cNvSpPr>
          <p:nvPr>
            <p:ph/>
          </p:nvPr>
        </p:nvSpPr>
        <p:spPr>
          <a:xfrm>
            <a:off x="681840" y="5772960"/>
            <a:ext cx="10828080" cy="643680"/>
          </a:xfrm>
          <a:prstGeom prst="rect">
            <a:avLst/>
          </a:prstGeom>
          <a:blipFill rotWithShape="0">
            <a:blip r:embed="rId3"/>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sp>
        <p:nvSpPr>
          <p:cNvPr id="191" name="PlaceHolder 2"/>
          <p:cNvSpPr>
            <a:spLocks noGrp="1"/>
          </p:cNvSpPr>
          <p:nvPr>
            <p:ph type="title"/>
          </p:nvPr>
        </p:nvSpPr>
        <p:spPr>
          <a:xfrm>
            <a:off x="838080" y="33480"/>
            <a:ext cx="10515240" cy="823320"/>
          </a:xfrm>
          <a:prstGeom prst="rect">
            <a:avLst/>
          </a:prstGeom>
          <a:noFill/>
          <a:ln w="0">
            <a:noFill/>
          </a:ln>
        </p:spPr>
        <p:txBody>
          <a:bodyPr lIns="91440" rIns="91440" tIns="45720" bIns="45720" anchor="ctr">
            <a:noAutofit/>
          </a:bodyPr>
          <a:p>
            <a:pPr indent="0" defTabSz="914400">
              <a:lnSpc>
                <a:spcPct val="90000"/>
              </a:lnSpc>
              <a:buNone/>
            </a:pPr>
            <a:r>
              <a:rPr b="0" lang="en-US" sz="3200" strike="noStrike" u="none">
                <a:solidFill>
                  <a:schemeClr val="dk1"/>
                </a:solidFill>
                <a:uFillTx/>
                <a:latin typeface="Calibri Light"/>
              </a:rPr>
              <a:t>Elliptic flow at NICA energies: Models vs. Data comparison</a:t>
            </a:r>
            <a:endParaRPr b="0" lang="en-RU" sz="3200" strike="noStrike" u="none">
              <a:solidFill>
                <a:schemeClr val="dk1"/>
              </a:solidFill>
              <a:uFillTx/>
              <a:latin typeface="Calibri"/>
            </a:endParaRPr>
          </a:p>
        </p:txBody>
      </p:sp>
      <p:sp>
        <p:nvSpPr>
          <p:cNvPr id="192" name="PlaceHolder 3"/>
          <p:cNvSpPr>
            <a:spLocks noGrp="1"/>
          </p:cNvSpPr>
          <p:nvPr>
            <p:ph type="dt" idx="56"/>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193" name="PlaceHolder 4"/>
          <p:cNvSpPr>
            <a:spLocks noGrp="1"/>
          </p:cNvSpPr>
          <p:nvPr>
            <p:ph type="ftr" idx="57"/>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194" name="PlaceHolder 5"/>
          <p:cNvSpPr>
            <a:spLocks noGrp="1"/>
          </p:cNvSpPr>
          <p:nvPr>
            <p:ph type="sldNum" idx="5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3F07CC0B-A0C1-425B-AEB1-8D711D36D09A}" type="slidenum">
              <a:rPr b="1" lang="en-RU" sz="1800" strike="noStrike" u="none">
                <a:solidFill>
                  <a:schemeClr val="dk1">
                    <a:tint val="75000"/>
                  </a:schemeClr>
                </a:solidFill>
                <a:uFillTx/>
                <a:latin typeface="Calibri"/>
              </a:rPr>
              <a:t>6</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PlaceHolder 1"/>
          <p:cNvSpPr>
            <a:spLocks noGrp="1"/>
          </p:cNvSpPr>
          <p:nvPr>
            <p:ph/>
          </p:nvPr>
        </p:nvSpPr>
        <p:spPr>
          <a:xfrm>
            <a:off x="838080" y="5679000"/>
            <a:ext cx="10515240" cy="497520"/>
          </a:xfrm>
          <a:prstGeom prst="rect">
            <a:avLst/>
          </a:prstGeom>
          <a:blipFill rotWithShape="0">
            <a:blip r:embed="rId1"/>
            <a:stretch/>
          </a:blip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en-RU" sz="2800" strike="noStrike" u="none">
                <a:solidFill>
                  <a:srgbClr val="ffffff">
                    <a:alpha val="1000"/>
                  </a:srgbClr>
                </a:solidFill>
                <a:uFillTx/>
                <a:latin typeface="Calibri"/>
              </a:rPr>
              <a:t> </a:t>
            </a:r>
            <a:endParaRPr b="0" lang="en-RU" sz="2800" strike="noStrike" u="none">
              <a:solidFill>
                <a:schemeClr val="dk1"/>
              </a:solidFill>
              <a:uFillTx/>
              <a:latin typeface="Calibri"/>
            </a:endParaRPr>
          </a:p>
        </p:txBody>
      </p:sp>
      <p:pic>
        <p:nvPicPr>
          <p:cNvPr id="196" name="Picture 7" descr=""/>
          <p:cNvPicPr/>
          <p:nvPr/>
        </p:nvPicPr>
        <p:blipFill>
          <a:blip r:embed="rId2"/>
          <a:stretch/>
        </p:blipFill>
        <p:spPr>
          <a:xfrm>
            <a:off x="-5400" y="1040400"/>
            <a:ext cx="8615520" cy="4458960"/>
          </a:xfrm>
          <a:prstGeom prst="rect">
            <a:avLst/>
          </a:prstGeom>
          <a:ln w="0">
            <a:noFill/>
          </a:ln>
        </p:spPr>
      </p:pic>
      <p:sp>
        <p:nvSpPr>
          <p:cNvPr id="197" name="TextBox 8"/>
          <p:cNvSpPr/>
          <p:nvPr/>
        </p:nvSpPr>
        <p:spPr>
          <a:xfrm>
            <a:off x="381240" y="796680"/>
            <a:ext cx="4444920" cy="303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rgbClr val="0070c0"/>
                </a:solidFill>
                <a:uFillTx/>
                <a:latin typeface="Calibri"/>
              </a:rPr>
              <a:t>A. Sorensen et. al., Prog.Part.Nucl.Phys. 134 (2024) 104080</a:t>
            </a:r>
            <a:endParaRPr b="0" lang="en-US" sz="1400" strike="noStrike" u="none">
              <a:solidFill>
                <a:srgbClr val="000000"/>
              </a:solidFill>
              <a:uFillTx/>
              <a:latin typeface="Arial"/>
            </a:endParaRPr>
          </a:p>
        </p:txBody>
      </p:sp>
      <p:sp>
        <p:nvSpPr>
          <p:cNvPr id="198" name="PlaceHolder 2"/>
          <p:cNvSpPr>
            <a:spLocks noGrp="1"/>
          </p:cNvSpPr>
          <p:nvPr>
            <p:ph type="title"/>
          </p:nvPr>
        </p:nvSpPr>
        <p:spPr>
          <a:xfrm>
            <a:off x="838080" y="109080"/>
            <a:ext cx="10782360" cy="622080"/>
          </a:xfrm>
          <a:prstGeom prst="rect">
            <a:avLst/>
          </a:prstGeom>
          <a:blipFill rotWithShape="0">
            <a:blip r:embed="rId3"/>
            <a:stretch/>
          </a:blipFill>
          <a:ln w="0">
            <a:noFill/>
          </a:ln>
        </p:spPr>
        <p:txBody>
          <a:bodyPr lIns="91440" rIns="91440" tIns="45720" bIns="45720" anchor="ctr">
            <a:noAutofit/>
          </a:bodyPr>
          <a:p>
            <a:pPr indent="0" defTabSz="914400">
              <a:lnSpc>
                <a:spcPct val="90000"/>
              </a:lnSpc>
              <a:buNone/>
            </a:pPr>
            <a:r>
              <a:rPr b="0" lang="en-RU" sz="4400" strike="noStrike" u="none">
                <a:solidFill>
                  <a:srgbClr val="ffffff">
                    <a:alpha val="1000"/>
                  </a:srgbClr>
                </a:solidFill>
                <a:uFillTx/>
                <a:latin typeface="Calibri Light"/>
              </a:rPr>
              <a:t> </a:t>
            </a:r>
            <a:endParaRPr b="0" lang="en-RU" sz="4400" strike="noStrike" u="none">
              <a:solidFill>
                <a:schemeClr val="dk1"/>
              </a:solidFill>
              <a:uFillTx/>
              <a:latin typeface="Calibri"/>
            </a:endParaRPr>
          </a:p>
        </p:txBody>
      </p:sp>
      <p:sp>
        <p:nvSpPr>
          <p:cNvPr id="199" name="TextBox 12"/>
          <p:cNvSpPr/>
          <p:nvPr/>
        </p:nvSpPr>
        <p:spPr>
          <a:xfrm>
            <a:off x="8610480" y="1040400"/>
            <a:ext cx="3580920" cy="3138840"/>
          </a:xfrm>
          <a:prstGeom prst="rect">
            <a:avLst/>
          </a:prstGeom>
          <a:blipFill rotWithShape="0">
            <a:blip r:embed="rId4"/>
            <a:srcRect/>
            <a:stretch/>
          </a:blipFill>
          <a:ln w="0">
            <a:noFill/>
          </a:ln>
        </p:spPr>
        <p:style>
          <a:lnRef idx="0"/>
          <a:fillRef idx="0"/>
          <a:effectRef idx="0"/>
          <a:fontRef idx="minor"/>
        </p:style>
        <p:txBody>
          <a:bodyPr lIns="90000" rIns="90000" tIns="45000" bIns="45000" anchor="t">
            <a:noAutofit/>
          </a:bodyPr>
          <a:p>
            <a:pPr defTabSz="914400">
              <a:lnSpc>
                <a:spcPct val="100000"/>
              </a:lnSpc>
            </a:pPr>
            <a:r>
              <a:rPr b="0" lang="en-RU" sz="1800" strike="noStrike" u="none">
                <a:solidFill>
                  <a:srgbClr val="ffffff">
                    <a:alpha val="1000"/>
                  </a:srgbClr>
                </a:solidFill>
                <a:uFillTx/>
                <a:latin typeface="Calibri"/>
              </a:rPr>
              <a:t> </a:t>
            </a:r>
            <a:endParaRPr b="0" lang="en-US" sz="1800" strike="noStrike" u="none">
              <a:solidFill>
                <a:srgbClr val="000000"/>
              </a:solidFill>
              <a:uFillTx/>
              <a:latin typeface="Arial"/>
            </a:endParaRPr>
          </a:p>
        </p:txBody>
      </p:sp>
      <p:sp>
        <p:nvSpPr>
          <p:cNvPr id="200" name="PlaceHolder 3"/>
          <p:cNvSpPr>
            <a:spLocks noGrp="1"/>
          </p:cNvSpPr>
          <p:nvPr>
            <p:ph type="dt" idx="5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ru-RU" sz="1200" strike="noStrike" u="none">
                <a:solidFill>
                  <a:schemeClr val="dk1">
                    <a:tint val="75000"/>
                  </a:schemeClr>
                </a:solidFill>
                <a:uFillTx/>
                <a:latin typeface="Calibri"/>
              </a:defRPr>
            </a:lvl1pPr>
          </a:lstStyle>
          <a:p>
            <a:pPr indent="0" defTabSz="914400">
              <a:lnSpc>
                <a:spcPct val="100000"/>
              </a:lnSpc>
              <a:buNone/>
            </a:pPr>
            <a:r>
              <a:rPr b="0" lang="ru-RU" sz="1200" strike="noStrike" u="none">
                <a:solidFill>
                  <a:schemeClr val="dk1">
                    <a:tint val="75000"/>
                  </a:schemeClr>
                </a:solidFill>
                <a:uFillTx/>
                <a:latin typeface="Calibri"/>
              </a:rPr>
              <a:t>12.09.2024</a:t>
            </a:r>
            <a:endParaRPr b="0" lang="en-US" sz="1200" strike="noStrike" u="none">
              <a:solidFill>
                <a:srgbClr val="000000"/>
              </a:solidFill>
              <a:uFillTx/>
              <a:latin typeface="Times New Roman"/>
            </a:endParaRPr>
          </a:p>
        </p:txBody>
      </p:sp>
      <p:sp>
        <p:nvSpPr>
          <p:cNvPr id="201" name="PlaceHolder 4"/>
          <p:cNvSpPr>
            <a:spLocks noGrp="1"/>
          </p:cNvSpPr>
          <p:nvPr>
            <p:ph type="ftr" idx="60"/>
          </p:nvPr>
        </p:nvSpPr>
        <p:spPr>
          <a:xfrm>
            <a:off x="4038480" y="6356520"/>
            <a:ext cx="4114440" cy="364680"/>
          </a:xfrm>
          <a:prstGeom prst="rect">
            <a:avLst/>
          </a:prstGeom>
          <a:noFill/>
          <a:ln w="0">
            <a:noFill/>
          </a:ln>
        </p:spPr>
        <p:txBody>
          <a:bodyPr lIns="91440" rIns="91440" tIns="45720" bIns="45720" anchor="ctr">
            <a:noAutofit/>
          </a:bodyPr>
          <a:lstStyle>
            <a:lvl1pPr indent="0" algn="ctr" defTabSz="914400">
              <a:lnSpc>
                <a:spcPct val="100000"/>
              </a:lnSpc>
              <a:buNone/>
              <a:defRPr b="0" lang="en-GB" sz="1200" strike="noStrike" u="none">
                <a:solidFill>
                  <a:schemeClr val="dk1">
                    <a:tint val="75000"/>
                  </a:schemeClr>
                </a:solidFill>
                <a:uFillTx/>
                <a:latin typeface="Calibri"/>
              </a:defRPr>
            </a:lvl1pPr>
          </a:lstStyle>
          <a:p>
            <a:pPr indent="0" algn="ctr" defTabSz="914400">
              <a:lnSpc>
                <a:spcPct val="100000"/>
              </a:lnSpc>
              <a:buNone/>
            </a:pPr>
            <a:r>
              <a:rPr b="0" lang="en-GB" sz="1200" strike="noStrike" u="none">
                <a:solidFill>
                  <a:schemeClr val="dk1">
                    <a:tint val="75000"/>
                  </a:schemeClr>
                </a:solidFill>
                <a:uFillTx/>
                <a:latin typeface="Calibri"/>
              </a:rPr>
              <a:t>2nd China-Russia NICA</a:t>
            </a:r>
            <a:endParaRPr b="0" lang="en-US" sz="1200" strike="noStrike" u="none">
              <a:solidFill>
                <a:srgbClr val="000000"/>
              </a:solidFill>
              <a:uFillTx/>
              <a:latin typeface="Times New Roman"/>
            </a:endParaRPr>
          </a:p>
        </p:txBody>
      </p:sp>
      <p:sp>
        <p:nvSpPr>
          <p:cNvPr id="202" name="PlaceHolder 5"/>
          <p:cNvSpPr>
            <a:spLocks noGrp="1"/>
          </p:cNvSpPr>
          <p:nvPr>
            <p:ph type="sldNum" idx="6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1" lang="en-RU" sz="1800" strike="noStrike" u="none">
                <a:solidFill>
                  <a:schemeClr val="dk1">
                    <a:tint val="75000"/>
                  </a:schemeClr>
                </a:solidFill>
                <a:uFillTx/>
                <a:latin typeface="Calibri"/>
              </a:defRPr>
            </a:lvl1pPr>
          </a:lstStyle>
          <a:p>
            <a:pPr indent="0" algn="r" defTabSz="914400">
              <a:lnSpc>
                <a:spcPct val="100000"/>
              </a:lnSpc>
              <a:buNone/>
            </a:pPr>
            <a:fld id="{EDFD6D89-20F8-406A-98EA-1A8DE858F62F}" type="slidenum">
              <a:rPr b="1" lang="en-RU" sz="1800" strike="noStrike" u="none">
                <a:solidFill>
                  <a:schemeClr val="dk1">
                    <a:tint val="75000"/>
                  </a:schemeClr>
                </a:solidFill>
                <a:uFillTx/>
                <a:latin typeface="Calibri"/>
              </a:rPr>
              <a:t>6</a:t>
            </a:fld>
            <a:endParaRPr b="0" lang="en-US" sz="1800" strike="noStrike" u="none">
              <a:solidFill>
                <a:srgbClr val="000000"/>
              </a:solidFill>
              <a:uFillTx/>
              <a:latin typeface="Times New Roman"/>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4996</TotalTime>
  <Application>LibreOffice/24.8.3.2$Linux_X86_64 LibreOffice_project/48a6bac9e7e268aeb4c3483fcf825c94556d9f92</Application>
  <AppVersion>15.0000</AppVersion>
  <Words>4429</Words>
  <Paragraphs>584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2024-09-04T15:08:49Z</dcterms:created>
  <dc:creator>Петр Парфенов</dc:creator>
  <dc:description/>
  <dc:language>en-US</dc:language>
  <cp:lastModifiedBy/>
  <dcterms:modified xsi:type="dcterms:W3CDTF">2024-12-03T12:24:21Z</dcterms:modified>
  <cp:revision>11</cp:revision>
  <dc:subject/>
  <dc:title>MPD performance in the fixed-target mode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31</vt:i4>
  </property>
  <property fmtid="{D5CDD505-2E9C-101B-9397-08002B2CF9AE}" pid="3" name="PresentationFormat">
    <vt:lpwstr>Widescreen</vt:lpwstr>
  </property>
  <property fmtid="{D5CDD505-2E9C-101B-9397-08002B2CF9AE}" pid="4" name="Slides">
    <vt:i4>49</vt:i4>
  </property>
</Properties>
</file>