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7"/>
  </p:notesMasterIdLst>
  <p:sldIdLst>
    <p:sldId id="570" r:id="rId2"/>
    <p:sldId id="589" r:id="rId3"/>
    <p:sldId id="590" r:id="rId4"/>
    <p:sldId id="591" r:id="rId5"/>
    <p:sldId id="604" r:id="rId6"/>
    <p:sldId id="592" r:id="rId7"/>
    <p:sldId id="593" r:id="rId8"/>
    <p:sldId id="594" r:id="rId9"/>
    <p:sldId id="605" r:id="rId10"/>
    <p:sldId id="606" r:id="rId11"/>
    <p:sldId id="595" r:id="rId12"/>
    <p:sldId id="596" r:id="rId13"/>
    <p:sldId id="597" r:id="rId14"/>
    <p:sldId id="598" r:id="rId15"/>
    <p:sldId id="607" r:id="rId16"/>
    <p:sldId id="608" r:id="rId17"/>
    <p:sldId id="599" r:id="rId18"/>
    <p:sldId id="609" r:id="rId19"/>
    <p:sldId id="610" r:id="rId20"/>
    <p:sldId id="611" r:id="rId21"/>
    <p:sldId id="612" r:id="rId22"/>
    <p:sldId id="613" r:id="rId23"/>
    <p:sldId id="614" r:id="rId24"/>
    <p:sldId id="615" r:id="rId25"/>
    <p:sldId id="603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CC66"/>
    <a:srgbClr val="00CC99"/>
    <a:srgbClr val="ECECD3"/>
    <a:srgbClr val="0033CC"/>
    <a:srgbClr val="122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85" autoAdjust="0"/>
    <p:restoredTop sz="94635" autoAdjust="0"/>
  </p:normalViewPr>
  <p:slideViewPr>
    <p:cSldViewPr snapToGrid="0">
      <p:cViewPr varScale="1">
        <p:scale>
          <a:sx n="91" d="100"/>
          <a:sy n="91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勇杰 孙" userId="499780c4a6b00145" providerId="LiveId" clId="{D21F861C-5A14-415B-88C1-0DACCC0CFE84}"/>
    <pc:docChg chg="undo redo custSel addSld delSld modSld modMainMaster">
      <pc:chgData name="勇杰 孙" userId="499780c4a6b00145" providerId="LiveId" clId="{D21F861C-5A14-415B-88C1-0DACCC0CFE84}" dt="2024-06-20T13:32:54.377" v="6379" actId="20577"/>
      <pc:docMkLst>
        <pc:docMk/>
      </pc:docMkLst>
      <pc:sldChg chg="modSp mod">
        <pc:chgData name="勇杰 孙" userId="499780c4a6b00145" providerId="LiveId" clId="{D21F861C-5A14-415B-88C1-0DACCC0CFE84}" dt="2024-06-20T07:04:06.959" v="164" actId="255"/>
        <pc:sldMkLst>
          <pc:docMk/>
          <pc:sldMk cId="2465238056" sldId="570"/>
        </pc:sldMkLst>
        <pc:spChg chg="mod">
          <ac:chgData name="勇杰 孙" userId="499780c4a6b00145" providerId="LiveId" clId="{D21F861C-5A14-415B-88C1-0DACCC0CFE84}" dt="2024-06-20T07:04:06.959" v="164" actId="255"/>
          <ac:spMkLst>
            <pc:docMk/>
            <pc:sldMk cId="2465238056" sldId="570"/>
            <ac:spMk id="3" creationId="{2334BE86-7A52-4209-86BB-4CB863E53BFD}"/>
          </ac:spMkLst>
        </pc:spChg>
      </pc:sldChg>
      <pc:sldChg chg="del">
        <pc:chgData name="勇杰 孙" userId="499780c4a6b00145" providerId="LiveId" clId="{D21F861C-5A14-415B-88C1-0DACCC0CFE84}" dt="2024-06-20T13:27:38.815" v="5947" actId="47"/>
        <pc:sldMkLst>
          <pc:docMk/>
          <pc:sldMk cId="558847478" sldId="571"/>
        </pc:sldMkLst>
      </pc:sldChg>
      <pc:sldChg chg="del">
        <pc:chgData name="勇杰 孙" userId="499780c4a6b00145" providerId="LiveId" clId="{D21F861C-5A14-415B-88C1-0DACCC0CFE84}" dt="2024-06-20T13:27:39.576" v="5948" actId="47"/>
        <pc:sldMkLst>
          <pc:docMk/>
          <pc:sldMk cId="1524669155" sldId="580"/>
        </pc:sldMkLst>
      </pc:sldChg>
      <pc:sldChg chg="del">
        <pc:chgData name="勇杰 孙" userId="499780c4a6b00145" providerId="LiveId" clId="{D21F861C-5A14-415B-88C1-0DACCC0CFE84}" dt="2024-06-20T13:27:40.105" v="5949" actId="47"/>
        <pc:sldMkLst>
          <pc:docMk/>
          <pc:sldMk cId="1238368665" sldId="581"/>
        </pc:sldMkLst>
      </pc:sldChg>
      <pc:sldChg chg="del">
        <pc:chgData name="勇杰 孙" userId="499780c4a6b00145" providerId="LiveId" clId="{D21F861C-5A14-415B-88C1-0DACCC0CFE84}" dt="2024-06-20T13:27:40.625" v="5950" actId="47"/>
        <pc:sldMkLst>
          <pc:docMk/>
          <pc:sldMk cId="1140565861" sldId="582"/>
        </pc:sldMkLst>
      </pc:sldChg>
      <pc:sldChg chg="del">
        <pc:chgData name="勇杰 孙" userId="499780c4a6b00145" providerId="LiveId" clId="{D21F861C-5A14-415B-88C1-0DACCC0CFE84}" dt="2024-06-20T13:27:41.375" v="5951" actId="47"/>
        <pc:sldMkLst>
          <pc:docMk/>
          <pc:sldMk cId="675865544" sldId="583"/>
        </pc:sldMkLst>
      </pc:sldChg>
      <pc:sldChg chg="del">
        <pc:chgData name="勇杰 孙" userId="499780c4a6b00145" providerId="LiveId" clId="{D21F861C-5A14-415B-88C1-0DACCC0CFE84}" dt="2024-06-20T13:27:46.705" v="5952" actId="47"/>
        <pc:sldMkLst>
          <pc:docMk/>
          <pc:sldMk cId="2475028764" sldId="584"/>
        </pc:sldMkLst>
      </pc:sldChg>
      <pc:sldChg chg="del">
        <pc:chgData name="勇杰 孙" userId="499780c4a6b00145" providerId="LiveId" clId="{D21F861C-5A14-415B-88C1-0DACCC0CFE84}" dt="2024-06-20T13:27:49.176" v="5953" actId="47"/>
        <pc:sldMkLst>
          <pc:docMk/>
          <pc:sldMk cId="4294005504" sldId="585"/>
        </pc:sldMkLst>
      </pc:sldChg>
      <pc:sldChg chg="del">
        <pc:chgData name="勇杰 孙" userId="499780c4a6b00145" providerId="LiveId" clId="{D21F861C-5A14-415B-88C1-0DACCC0CFE84}" dt="2024-06-20T13:27:49.986" v="5954" actId="47"/>
        <pc:sldMkLst>
          <pc:docMk/>
          <pc:sldMk cId="2866690622" sldId="586"/>
        </pc:sldMkLst>
      </pc:sldChg>
      <pc:sldChg chg="del">
        <pc:chgData name="勇杰 孙" userId="499780c4a6b00145" providerId="LiveId" clId="{D21F861C-5A14-415B-88C1-0DACCC0CFE84}" dt="2024-06-20T13:27:51.051" v="5955" actId="47"/>
        <pc:sldMkLst>
          <pc:docMk/>
          <pc:sldMk cId="1987755858" sldId="587"/>
        </pc:sldMkLst>
      </pc:sldChg>
      <pc:sldChg chg="del">
        <pc:chgData name="勇杰 孙" userId="499780c4a6b00145" providerId="LiveId" clId="{D21F861C-5A14-415B-88C1-0DACCC0CFE84}" dt="2024-06-20T13:27:52.035" v="5956" actId="47"/>
        <pc:sldMkLst>
          <pc:docMk/>
          <pc:sldMk cId="3220549565" sldId="588"/>
        </pc:sldMkLst>
      </pc:sldChg>
      <pc:sldChg chg="modSp new mod">
        <pc:chgData name="勇杰 孙" userId="499780c4a6b00145" providerId="LiveId" clId="{D21F861C-5A14-415B-88C1-0DACCC0CFE84}" dt="2024-06-20T12:40:53.260" v="5005" actId="6549"/>
        <pc:sldMkLst>
          <pc:docMk/>
          <pc:sldMk cId="2681964282" sldId="589"/>
        </pc:sldMkLst>
        <pc:spChg chg="mod">
          <ac:chgData name="勇杰 孙" userId="499780c4a6b00145" providerId="LiveId" clId="{D21F861C-5A14-415B-88C1-0DACCC0CFE84}" dt="2024-06-20T07:09:59.752" v="183" actId="20577"/>
          <ac:spMkLst>
            <pc:docMk/>
            <pc:sldMk cId="2681964282" sldId="589"/>
            <ac:spMk id="2" creationId="{248D8281-7C3F-49B3-94FA-650E6EE98872}"/>
          </ac:spMkLst>
        </pc:spChg>
        <pc:spChg chg="mod">
          <ac:chgData name="勇杰 孙" userId="499780c4a6b00145" providerId="LiveId" clId="{D21F861C-5A14-415B-88C1-0DACCC0CFE84}" dt="2024-06-20T12:40:53.260" v="5005" actId="6549"/>
          <ac:spMkLst>
            <pc:docMk/>
            <pc:sldMk cId="2681964282" sldId="589"/>
            <ac:spMk id="3" creationId="{3DA85E5E-5510-4D27-9FA2-10E03B0962F2}"/>
          </ac:spMkLst>
        </pc:spChg>
      </pc:sldChg>
      <pc:sldChg chg="addSp modSp new mod">
        <pc:chgData name="勇杰 孙" userId="499780c4a6b00145" providerId="LiveId" clId="{D21F861C-5A14-415B-88C1-0DACCC0CFE84}" dt="2024-06-20T07:43:38.809" v="694" actId="1076"/>
        <pc:sldMkLst>
          <pc:docMk/>
          <pc:sldMk cId="2213214092" sldId="590"/>
        </pc:sldMkLst>
        <pc:spChg chg="mod">
          <ac:chgData name="勇杰 孙" userId="499780c4a6b00145" providerId="LiveId" clId="{D21F861C-5A14-415B-88C1-0DACCC0CFE84}" dt="2024-06-20T07:19:45.859" v="494" actId="5793"/>
          <ac:spMkLst>
            <pc:docMk/>
            <pc:sldMk cId="2213214092" sldId="590"/>
            <ac:spMk id="2" creationId="{8CEFE7FF-6877-47C9-BCD5-0FA12BB168BF}"/>
          </ac:spMkLst>
        </pc:spChg>
        <pc:spChg chg="mod">
          <ac:chgData name="勇杰 孙" userId="499780c4a6b00145" providerId="LiveId" clId="{D21F861C-5A14-415B-88C1-0DACCC0CFE84}" dt="2024-06-20T07:43:38.809" v="694" actId="1076"/>
          <ac:spMkLst>
            <pc:docMk/>
            <pc:sldMk cId="2213214092" sldId="590"/>
            <ac:spMk id="3" creationId="{74CDFB63-6C69-4565-8A2A-25981F5F7B28}"/>
          </ac:spMkLst>
        </pc:spChg>
        <pc:spChg chg="add mod">
          <ac:chgData name="勇杰 孙" userId="499780c4a6b00145" providerId="LiveId" clId="{D21F861C-5A14-415B-88C1-0DACCC0CFE84}" dt="2024-06-20T07:40:25.269" v="682" actId="1076"/>
          <ac:spMkLst>
            <pc:docMk/>
            <pc:sldMk cId="2213214092" sldId="590"/>
            <ac:spMk id="8" creationId="{A317F4E3-D54C-415D-BD13-814D7318550E}"/>
          </ac:spMkLst>
        </pc:spChg>
        <pc:spChg chg="mod">
          <ac:chgData name="勇杰 孙" userId="499780c4a6b00145" providerId="LiveId" clId="{D21F861C-5A14-415B-88C1-0DACCC0CFE84}" dt="2024-06-20T07:42:06.037" v="685" actId="1076"/>
          <ac:spMkLst>
            <pc:docMk/>
            <pc:sldMk cId="2213214092" sldId="590"/>
            <ac:spMk id="12" creationId="{5927B387-3BA3-4A5E-BC05-A6265B24E18E}"/>
          </ac:spMkLst>
        </pc:spChg>
        <pc:spChg chg="mod">
          <ac:chgData name="勇杰 孙" userId="499780c4a6b00145" providerId="LiveId" clId="{D21F861C-5A14-415B-88C1-0DACCC0CFE84}" dt="2024-06-20T07:42:06.037" v="685" actId="1076"/>
          <ac:spMkLst>
            <pc:docMk/>
            <pc:sldMk cId="2213214092" sldId="590"/>
            <ac:spMk id="13" creationId="{4C0633EE-B47A-4048-85EC-36603D805C7B}"/>
          </ac:spMkLst>
        </pc:spChg>
        <pc:spChg chg="mod">
          <ac:chgData name="勇杰 孙" userId="499780c4a6b00145" providerId="LiveId" clId="{D21F861C-5A14-415B-88C1-0DACCC0CFE84}" dt="2024-06-20T07:42:06.037" v="685" actId="1076"/>
          <ac:spMkLst>
            <pc:docMk/>
            <pc:sldMk cId="2213214092" sldId="590"/>
            <ac:spMk id="14" creationId="{7D822803-A82C-4B57-ACF5-6735C4DFC663}"/>
          </ac:spMkLst>
        </pc:spChg>
        <pc:spChg chg="mod">
          <ac:chgData name="勇杰 孙" userId="499780c4a6b00145" providerId="LiveId" clId="{D21F861C-5A14-415B-88C1-0DACCC0CFE84}" dt="2024-06-20T07:42:06.037" v="685" actId="1076"/>
          <ac:spMkLst>
            <pc:docMk/>
            <pc:sldMk cId="2213214092" sldId="590"/>
            <ac:spMk id="17" creationId="{40756BE2-C4B8-44F4-96FB-B3EFC0B3FD10}"/>
          </ac:spMkLst>
        </pc:spChg>
        <pc:grpChg chg="add mod">
          <ac:chgData name="勇杰 孙" userId="499780c4a6b00145" providerId="LiveId" clId="{D21F861C-5A14-415B-88C1-0DACCC0CFE84}" dt="2024-06-20T07:42:06.037" v="685" actId="1076"/>
          <ac:grpSpMkLst>
            <pc:docMk/>
            <pc:sldMk cId="2213214092" sldId="590"/>
            <ac:grpSpMk id="10" creationId="{FBA736EB-1349-4DA1-A35E-4BE93E3091F9}"/>
          </ac:grpSpMkLst>
        </pc:grpChg>
        <pc:grpChg chg="add mod">
          <ac:chgData name="勇杰 孙" userId="499780c4a6b00145" providerId="LiveId" clId="{D21F861C-5A14-415B-88C1-0DACCC0CFE84}" dt="2024-06-20T07:42:06.037" v="685" actId="1076"/>
          <ac:grpSpMkLst>
            <pc:docMk/>
            <pc:sldMk cId="2213214092" sldId="590"/>
            <ac:grpSpMk id="15" creationId="{39C5FFEE-A6AF-4DAD-A65B-804364D26B17}"/>
          </ac:grpSpMkLst>
        </pc:grpChg>
        <pc:grpChg chg="add mod">
          <ac:chgData name="勇杰 孙" userId="499780c4a6b00145" providerId="LiveId" clId="{D21F861C-5A14-415B-88C1-0DACCC0CFE84}" dt="2024-06-20T07:43:05.026" v="687" actId="1076"/>
          <ac:grpSpMkLst>
            <pc:docMk/>
            <pc:sldMk cId="2213214092" sldId="590"/>
            <ac:grpSpMk id="19" creationId="{417D83EA-B59A-43B1-8C2E-41945D8FB8FB}"/>
          </ac:grpSpMkLst>
        </pc:grpChg>
        <pc:picChg chg="add mod">
          <ac:chgData name="勇杰 孙" userId="499780c4a6b00145" providerId="LiveId" clId="{D21F861C-5A14-415B-88C1-0DACCC0CFE84}" dt="2024-06-20T07:42:06.037" v="685" actId="1076"/>
          <ac:picMkLst>
            <pc:docMk/>
            <pc:sldMk cId="2213214092" sldId="590"/>
            <ac:picMk id="9" creationId="{AAFC853D-5EFB-4116-AECB-2D3F77770B69}"/>
          </ac:picMkLst>
        </pc:picChg>
        <pc:picChg chg="mod">
          <ac:chgData name="勇杰 孙" userId="499780c4a6b00145" providerId="LiveId" clId="{D21F861C-5A14-415B-88C1-0DACCC0CFE84}" dt="2024-06-20T07:42:06.037" v="685" actId="1076"/>
          <ac:picMkLst>
            <pc:docMk/>
            <pc:sldMk cId="2213214092" sldId="590"/>
            <ac:picMk id="11" creationId="{10C6A573-EAFA-44F0-B228-0248A6FDEE4A}"/>
          </ac:picMkLst>
        </pc:picChg>
        <pc:picChg chg="mod">
          <ac:chgData name="勇杰 孙" userId="499780c4a6b00145" providerId="LiveId" clId="{D21F861C-5A14-415B-88C1-0DACCC0CFE84}" dt="2024-06-20T07:42:06.037" v="685" actId="1076"/>
          <ac:picMkLst>
            <pc:docMk/>
            <pc:sldMk cId="2213214092" sldId="590"/>
            <ac:picMk id="16" creationId="{8D317B19-D112-46D0-9EF0-038DB6F9BB00}"/>
          </ac:picMkLst>
        </pc:picChg>
        <pc:picChg chg="add mod">
          <ac:chgData name="勇杰 孙" userId="499780c4a6b00145" providerId="LiveId" clId="{D21F861C-5A14-415B-88C1-0DACCC0CFE84}" dt="2024-06-20T07:43:05.026" v="687" actId="1076"/>
          <ac:picMkLst>
            <pc:docMk/>
            <pc:sldMk cId="2213214092" sldId="590"/>
            <ac:picMk id="18" creationId="{A5919293-B7B4-4091-B50E-223A2BFC9F43}"/>
          </ac:picMkLst>
        </pc:picChg>
        <pc:picChg chg="mod">
          <ac:chgData name="勇杰 孙" userId="499780c4a6b00145" providerId="LiveId" clId="{D21F861C-5A14-415B-88C1-0DACCC0CFE84}" dt="2024-06-20T07:43:01.979" v="686"/>
          <ac:picMkLst>
            <pc:docMk/>
            <pc:sldMk cId="2213214092" sldId="590"/>
            <ac:picMk id="20" creationId="{3935A5F6-244B-4E4F-AFFC-7F3E76C1B8FE}"/>
          </ac:picMkLst>
        </pc:picChg>
        <pc:picChg chg="mod">
          <ac:chgData name="勇杰 孙" userId="499780c4a6b00145" providerId="LiveId" clId="{D21F861C-5A14-415B-88C1-0DACCC0CFE84}" dt="2024-06-20T07:43:01.979" v="686"/>
          <ac:picMkLst>
            <pc:docMk/>
            <pc:sldMk cId="2213214092" sldId="590"/>
            <ac:picMk id="21" creationId="{C1F7867F-5920-4FE3-9431-9A935EF43517}"/>
          </ac:picMkLst>
        </pc:picChg>
        <pc:picChg chg="add mod">
          <ac:chgData name="勇杰 孙" userId="499780c4a6b00145" providerId="LiveId" clId="{D21F861C-5A14-415B-88C1-0DACCC0CFE84}" dt="2024-06-20T07:43:05.026" v="687" actId="1076"/>
          <ac:picMkLst>
            <pc:docMk/>
            <pc:sldMk cId="2213214092" sldId="590"/>
            <ac:picMk id="22" creationId="{E20C621F-291F-4FDC-AD67-5DDC3C96947C}"/>
          </ac:picMkLst>
        </pc:picChg>
        <pc:picChg chg="add mod">
          <ac:chgData name="勇杰 孙" userId="499780c4a6b00145" providerId="LiveId" clId="{D21F861C-5A14-415B-88C1-0DACCC0CFE84}" dt="2024-06-20T07:43:18.273" v="690" actId="1076"/>
          <ac:picMkLst>
            <pc:docMk/>
            <pc:sldMk cId="2213214092" sldId="590"/>
            <ac:picMk id="23" creationId="{F6303F52-F667-4F7A-B984-5FE97420D5E6}"/>
          </ac:picMkLst>
        </pc:picChg>
        <pc:picChg chg="add mod">
          <ac:chgData name="勇杰 孙" userId="499780c4a6b00145" providerId="LiveId" clId="{D21F861C-5A14-415B-88C1-0DACCC0CFE84}" dt="2024-06-20T07:43:22.484" v="691" actId="1076"/>
          <ac:picMkLst>
            <pc:docMk/>
            <pc:sldMk cId="2213214092" sldId="590"/>
            <ac:picMk id="24" creationId="{6A70F913-0E71-4535-9D19-B929A938E6D8}"/>
          </ac:picMkLst>
        </pc:picChg>
        <pc:picChg chg="add mod">
          <ac:chgData name="勇杰 孙" userId="499780c4a6b00145" providerId="LiveId" clId="{D21F861C-5A14-415B-88C1-0DACCC0CFE84}" dt="2024-06-20T07:43:23.783" v="692" actId="1076"/>
          <ac:picMkLst>
            <pc:docMk/>
            <pc:sldMk cId="2213214092" sldId="590"/>
            <ac:picMk id="25" creationId="{4D13AE4A-CCF1-495F-9412-BE461DDD7938}"/>
          </ac:picMkLst>
        </pc:picChg>
      </pc:sldChg>
      <pc:sldChg chg="addSp modSp new mod">
        <pc:chgData name="勇杰 孙" userId="499780c4a6b00145" providerId="LiveId" clId="{D21F861C-5A14-415B-88C1-0DACCC0CFE84}" dt="2024-06-20T09:35:35.701" v="2186" actId="20577"/>
        <pc:sldMkLst>
          <pc:docMk/>
          <pc:sldMk cId="2012036577" sldId="591"/>
        </pc:sldMkLst>
        <pc:spChg chg="mod">
          <ac:chgData name="勇杰 孙" userId="499780c4a6b00145" providerId="LiveId" clId="{D21F861C-5A14-415B-88C1-0DACCC0CFE84}" dt="2024-06-20T07:44:14.003" v="697" actId="20577"/>
          <ac:spMkLst>
            <pc:docMk/>
            <pc:sldMk cId="2012036577" sldId="591"/>
            <ac:spMk id="2" creationId="{45D7BDDF-24BB-4D20-814D-EECFEB98F14B}"/>
          </ac:spMkLst>
        </pc:spChg>
        <pc:spChg chg="mod">
          <ac:chgData name="勇杰 孙" userId="499780c4a6b00145" providerId="LiveId" clId="{D21F861C-5A14-415B-88C1-0DACCC0CFE84}" dt="2024-06-20T09:35:35.701" v="2186" actId="20577"/>
          <ac:spMkLst>
            <pc:docMk/>
            <pc:sldMk cId="2012036577" sldId="591"/>
            <ac:spMk id="3" creationId="{F7F7872F-9CE6-4610-9A42-514A7E254122}"/>
          </ac:spMkLst>
        </pc:spChg>
        <pc:spChg chg="mod">
          <ac:chgData name="勇杰 孙" userId="499780c4a6b00145" providerId="LiveId" clId="{D21F861C-5A14-415B-88C1-0DACCC0CFE84}" dt="2024-06-20T08:03:58.428" v="1030" actId="1076"/>
          <ac:spMkLst>
            <pc:docMk/>
            <pc:sldMk cId="2012036577" sldId="591"/>
            <ac:spMk id="10" creationId="{512DBA8D-FE1A-478C-9391-741D9C947E0B}"/>
          </ac:spMkLst>
        </pc:spChg>
        <pc:spChg chg="mod">
          <ac:chgData name="勇杰 孙" userId="499780c4a6b00145" providerId="LiveId" clId="{D21F861C-5A14-415B-88C1-0DACCC0CFE84}" dt="2024-06-20T08:03:58.428" v="1030" actId="1076"/>
          <ac:spMkLst>
            <pc:docMk/>
            <pc:sldMk cId="2012036577" sldId="591"/>
            <ac:spMk id="11" creationId="{1F2D7ACE-125C-4B0F-95E5-6DA817636DF1}"/>
          </ac:spMkLst>
        </pc:spChg>
        <pc:spChg chg="add mod">
          <ac:chgData name="勇杰 孙" userId="499780c4a6b00145" providerId="LiveId" clId="{D21F861C-5A14-415B-88C1-0DACCC0CFE84}" dt="2024-06-20T08:06:30.916" v="1061" actId="14100"/>
          <ac:spMkLst>
            <pc:docMk/>
            <pc:sldMk cId="2012036577" sldId="591"/>
            <ac:spMk id="18" creationId="{54F94294-86ED-4078-B083-1277D79CC20E}"/>
          </ac:spMkLst>
        </pc:spChg>
        <pc:spChg chg="add mod">
          <ac:chgData name="勇杰 孙" userId="499780c4a6b00145" providerId="LiveId" clId="{D21F861C-5A14-415B-88C1-0DACCC0CFE84}" dt="2024-06-20T08:04:09.756" v="1033" actId="207"/>
          <ac:spMkLst>
            <pc:docMk/>
            <pc:sldMk cId="2012036577" sldId="591"/>
            <ac:spMk id="20" creationId="{2C8E05A7-F819-40CD-93B3-D0C537030839}"/>
          </ac:spMkLst>
        </pc:spChg>
        <pc:spChg chg="add mod">
          <ac:chgData name="勇杰 孙" userId="499780c4a6b00145" providerId="LiveId" clId="{D21F861C-5A14-415B-88C1-0DACCC0CFE84}" dt="2024-06-20T08:10:59.876" v="1140" actId="1076"/>
          <ac:spMkLst>
            <pc:docMk/>
            <pc:sldMk cId="2012036577" sldId="591"/>
            <ac:spMk id="21" creationId="{C5B74F07-2214-40DE-8C8D-8CF337A29910}"/>
          </ac:spMkLst>
        </pc:spChg>
        <pc:spChg chg="add mod">
          <ac:chgData name="勇杰 孙" userId="499780c4a6b00145" providerId="LiveId" clId="{D21F861C-5A14-415B-88C1-0DACCC0CFE84}" dt="2024-06-20T08:14:34.461" v="1222" actId="164"/>
          <ac:spMkLst>
            <pc:docMk/>
            <pc:sldMk cId="2012036577" sldId="591"/>
            <ac:spMk id="22" creationId="{2FAF2815-4465-4B90-B6C2-E92C466FE64E}"/>
          </ac:spMkLst>
        </pc:spChg>
        <pc:spChg chg="add mod">
          <ac:chgData name="勇杰 孙" userId="499780c4a6b00145" providerId="LiveId" clId="{D21F861C-5A14-415B-88C1-0DACCC0CFE84}" dt="2024-06-20T08:13:33.377" v="1209" actId="1076"/>
          <ac:spMkLst>
            <pc:docMk/>
            <pc:sldMk cId="2012036577" sldId="591"/>
            <ac:spMk id="23" creationId="{3049F57F-5C54-48F4-8C04-521F34FD594E}"/>
          </ac:spMkLst>
        </pc:spChg>
        <pc:spChg chg="add mod">
          <ac:chgData name="勇杰 孙" userId="499780c4a6b00145" providerId="LiveId" clId="{D21F861C-5A14-415B-88C1-0DACCC0CFE84}" dt="2024-06-20T08:14:34.461" v="1222" actId="164"/>
          <ac:spMkLst>
            <pc:docMk/>
            <pc:sldMk cId="2012036577" sldId="591"/>
            <ac:spMk id="24" creationId="{B1FB597D-C4FD-4D5D-8963-5B096887B825}"/>
          </ac:spMkLst>
        </pc:spChg>
        <pc:grpChg chg="add mod">
          <ac:chgData name="勇杰 孙" userId="499780c4a6b00145" providerId="LiveId" clId="{D21F861C-5A14-415B-88C1-0DACCC0CFE84}" dt="2024-06-20T08:03:58.428" v="1030" actId="1076"/>
          <ac:grpSpMkLst>
            <pc:docMk/>
            <pc:sldMk cId="2012036577" sldId="591"/>
            <ac:grpSpMk id="8" creationId="{8E5A2400-C51C-48EF-A94A-AB669855D5DA}"/>
          </ac:grpSpMkLst>
        </pc:grpChg>
        <pc:grpChg chg="add mod">
          <ac:chgData name="勇杰 孙" userId="499780c4a6b00145" providerId="LiveId" clId="{D21F861C-5A14-415B-88C1-0DACCC0CFE84}" dt="2024-06-20T08:14:34.461" v="1222" actId="164"/>
          <ac:grpSpMkLst>
            <pc:docMk/>
            <pc:sldMk cId="2012036577" sldId="591"/>
            <ac:grpSpMk id="25" creationId="{BD8C0963-1624-4833-99CE-1BA33E5AD856}"/>
          </ac:grpSpMkLst>
        </pc:grpChg>
        <pc:picChg chg="add mod modCrop">
          <ac:chgData name="勇杰 孙" userId="499780c4a6b00145" providerId="LiveId" clId="{D21F861C-5A14-415B-88C1-0DACCC0CFE84}" dt="2024-06-20T08:03:58.428" v="1030" actId="1076"/>
          <ac:picMkLst>
            <pc:docMk/>
            <pc:sldMk cId="2012036577" sldId="591"/>
            <ac:picMk id="7" creationId="{B8D7E428-73FE-418F-AC32-3D2C200D1943}"/>
          </ac:picMkLst>
        </pc:picChg>
        <pc:picChg chg="mod">
          <ac:chgData name="勇杰 孙" userId="499780c4a6b00145" providerId="LiveId" clId="{D21F861C-5A14-415B-88C1-0DACCC0CFE84}" dt="2024-06-20T08:03:58.428" v="1030" actId="1076"/>
          <ac:picMkLst>
            <pc:docMk/>
            <pc:sldMk cId="2012036577" sldId="591"/>
            <ac:picMk id="9" creationId="{4058EDE1-5C12-4771-A60D-16A0EFD6838C}"/>
          </ac:picMkLst>
        </pc:picChg>
        <pc:picChg chg="add mod">
          <ac:chgData name="勇杰 孙" userId="499780c4a6b00145" providerId="LiveId" clId="{D21F861C-5A14-415B-88C1-0DACCC0CFE84}" dt="2024-06-20T08:10:53.206" v="1138" actId="1076"/>
          <ac:picMkLst>
            <pc:docMk/>
            <pc:sldMk cId="2012036577" sldId="591"/>
            <ac:picMk id="12" creationId="{3FA0AD8A-51AD-483D-A4B3-B96892524FEA}"/>
          </ac:picMkLst>
        </pc:picChg>
        <pc:picChg chg="add mod">
          <ac:chgData name="勇杰 孙" userId="499780c4a6b00145" providerId="LiveId" clId="{D21F861C-5A14-415B-88C1-0DACCC0CFE84}" dt="2024-06-20T08:10:53.206" v="1138" actId="1076"/>
          <ac:picMkLst>
            <pc:docMk/>
            <pc:sldMk cId="2012036577" sldId="591"/>
            <ac:picMk id="13" creationId="{3C15FFC4-8FAA-49CE-9085-D4ECEFAFADF1}"/>
          </ac:picMkLst>
        </pc:picChg>
        <pc:picChg chg="add mod">
          <ac:chgData name="勇杰 孙" userId="499780c4a6b00145" providerId="LiveId" clId="{D21F861C-5A14-415B-88C1-0DACCC0CFE84}" dt="2024-06-20T08:10:54.857" v="1139" actId="1076"/>
          <ac:picMkLst>
            <pc:docMk/>
            <pc:sldMk cId="2012036577" sldId="591"/>
            <ac:picMk id="14" creationId="{3D2F34B3-FB15-404B-AD71-AD1CA71D8C22}"/>
          </ac:picMkLst>
        </pc:picChg>
        <pc:picChg chg="add mod">
          <ac:chgData name="勇杰 孙" userId="499780c4a6b00145" providerId="LiveId" clId="{D21F861C-5A14-415B-88C1-0DACCC0CFE84}" dt="2024-06-20T08:07:18.969" v="1109" actId="1076"/>
          <ac:picMkLst>
            <pc:docMk/>
            <pc:sldMk cId="2012036577" sldId="591"/>
            <ac:picMk id="15" creationId="{3A78243D-99BC-411B-A06A-FA6D28D90C48}"/>
          </ac:picMkLst>
        </pc:picChg>
        <pc:picChg chg="add mod">
          <ac:chgData name="勇杰 孙" userId="499780c4a6b00145" providerId="LiveId" clId="{D21F861C-5A14-415B-88C1-0DACCC0CFE84}" dt="2024-06-20T08:22:59.221" v="1260" actId="1076"/>
          <ac:picMkLst>
            <pc:docMk/>
            <pc:sldMk cId="2012036577" sldId="591"/>
            <ac:picMk id="16" creationId="{B957A3CB-D2E6-43B1-AF1C-FD46862217FD}"/>
          </ac:picMkLst>
        </pc:picChg>
        <pc:picChg chg="add mod">
          <ac:chgData name="勇杰 孙" userId="499780c4a6b00145" providerId="LiveId" clId="{D21F861C-5A14-415B-88C1-0DACCC0CFE84}" dt="2024-06-20T08:14:34.461" v="1222" actId="164"/>
          <ac:picMkLst>
            <pc:docMk/>
            <pc:sldMk cId="2012036577" sldId="591"/>
            <ac:picMk id="17" creationId="{5FD739A1-11A5-4031-9633-4BF0CECC4FCB}"/>
          </ac:picMkLst>
        </pc:picChg>
        <pc:picChg chg="add mod">
          <ac:chgData name="勇杰 孙" userId="499780c4a6b00145" providerId="LiveId" clId="{D21F861C-5A14-415B-88C1-0DACCC0CFE84}" dt="2024-06-20T08:23:02.498" v="1261" actId="1076"/>
          <ac:picMkLst>
            <pc:docMk/>
            <pc:sldMk cId="2012036577" sldId="591"/>
            <ac:picMk id="26" creationId="{17D31A5A-C08B-4702-83E6-3A89B75B696C}"/>
          </ac:picMkLst>
        </pc:picChg>
      </pc:sldChg>
      <pc:sldChg chg="addSp delSp modSp new mod">
        <pc:chgData name="勇杰 孙" userId="499780c4a6b00145" providerId="LiveId" clId="{D21F861C-5A14-415B-88C1-0DACCC0CFE84}" dt="2024-06-20T09:07:48.314" v="1894" actId="20577"/>
        <pc:sldMkLst>
          <pc:docMk/>
          <pc:sldMk cId="2506289557" sldId="592"/>
        </pc:sldMkLst>
        <pc:spChg chg="mod">
          <ac:chgData name="勇杰 孙" userId="499780c4a6b00145" providerId="LiveId" clId="{D21F861C-5A14-415B-88C1-0DACCC0CFE84}" dt="2024-06-20T08:35:24.898" v="1262" actId="6549"/>
          <ac:spMkLst>
            <pc:docMk/>
            <pc:sldMk cId="2506289557" sldId="592"/>
            <ac:spMk id="2" creationId="{B0C8DC85-3174-4778-B894-B7911D445814}"/>
          </ac:spMkLst>
        </pc:spChg>
        <pc:spChg chg="mod">
          <ac:chgData name="勇杰 孙" userId="499780c4a6b00145" providerId="LiveId" clId="{D21F861C-5A14-415B-88C1-0DACCC0CFE84}" dt="2024-06-20T09:07:48.314" v="1894" actId="20577"/>
          <ac:spMkLst>
            <pc:docMk/>
            <pc:sldMk cId="2506289557" sldId="592"/>
            <ac:spMk id="3" creationId="{490C28BE-C6F8-4C0B-A9AC-0E6A23918DBD}"/>
          </ac:spMkLst>
        </pc:spChg>
        <pc:spChg chg="add del mod">
          <ac:chgData name="勇杰 孙" userId="499780c4a6b00145" providerId="LiveId" clId="{D21F861C-5A14-415B-88C1-0DACCC0CFE84}" dt="2024-06-20T08:42:53.443" v="1445"/>
          <ac:spMkLst>
            <pc:docMk/>
            <pc:sldMk cId="2506289557" sldId="592"/>
            <ac:spMk id="14" creationId="{72A86858-F569-4C38-A568-7F41CCCBBF59}"/>
          </ac:spMkLst>
        </pc:spChg>
        <pc:spChg chg="add del mod">
          <ac:chgData name="勇杰 孙" userId="499780c4a6b00145" providerId="LiveId" clId="{D21F861C-5A14-415B-88C1-0DACCC0CFE84}" dt="2024-06-20T08:42:53.443" v="1445"/>
          <ac:spMkLst>
            <pc:docMk/>
            <pc:sldMk cId="2506289557" sldId="592"/>
            <ac:spMk id="15" creationId="{560C95F3-A347-4B1B-B954-42D23D0C0C85}"/>
          </ac:spMkLst>
        </pc:spChg>
        <pc:spChg chg="add del mod">
          <ac:chgData name="勇杰 孙" userId="499780c4a6b00145" providerId="LiveId" clId="{D21F861C-5A14-415B-88C1-0DACCC0CFE84}" dt="2024-06-20T08:42:53.443" v="1445"/>
          <ac:spMkLst>
            <pc:docMk/>
            <pc:sldMk cId="2506289557" sldId="592"/>
            <ac:spMk id="16" creationId="{38AF110F-31FA-45BE-A7D5-DB5CE0D9AF62}"/>
          </ac:spMkLst>
        </pc:spChg>
        <pc:spChg chg="add del mod">
          <ac:chgData name="勇杰 孙" userId="499780c4a6b00145" providerId="LiveId" clId="{D21F861C-5A14-415B-88C1-0DACCC0CFE84}" dt="2024-06-20T08:42:53.443" v="1445"/>
          <ac:spMkLst>
            <pc:docMk/>
            <pc:sldMk cId="2506289557" sldId="592"/>
            <ac:spMk id="17" creationId="{AC82CD7B-6481-4AC0-958D-42E203E7BC35}"/>
          </ac:spMkLst>
        </pc:spChg>
        <pc:graphicFrameChg chg="add mod modGraphic">
          <ac:chgData name="勇杰 孙" userId="499780c4a6b00145" providerId="LiveId" clId="{D21F861C-5A14-415B-88C1-0DACCC0CFE84}" dt="2024-06-20T09:03:59.987" v="1831" actId="1076"/>
          <ac:graphicFrameMkLst>
            <pc:docMk/>
            <pc:sldMk cId="2506289557" sldId="592"/>
            <ac:graphicFrameMk id="8" creationId="{E5A8F218-7135-4E81-8165-FDF337E13934}"/>
          </ac:graphicFrameMkLst>
        </pc:graphicFrameChg>
        <pc:graphicFrameChg chg="add mod ord">
          <ac:chgData name="勇杰 孙" userId="499780c4a6b00145" providerId="LiveId" clId="{D21F861C-5A14-415B-88C1-0DACCC0CFE84}" dt="2024-06-20T09:03:37.765" v="1827" actId="1076"/>
          <ac:graphicFrameMkLst>
            <pc:docMk/>
            <pc:sldMk cId="2506289557" sldId="592"/>
            <ac:graphicFrameMk id="21" creationId="{4030DEE4-37DE-43D9-9A78-0BCBE0059AE1}"/>
          </ac:graphicFrameMkLst>
        </pc:graphicFrameChg>
        <pc:graphicFrameChg chg="add del mod">
          <ac:chgData name="勇杰 孙" userId="499780c4a6b00145" providerId="LiveId" clId="{D21F861C-5A14-415B-88C1-0DACCC0CFE84}" dt="2024-06-20T08:46:30.427" v="1461"/>
          <ac:graphicFrameMkLst>
            <pc:docMk/>
            <pc:sldMk cId="2506289557" sldId="592"/>
            <ac:graphicFrameMk id="22" creationId="{CC027086-C494-4B79-BE1D-E71A18EFC547}"/>
          </ac:graphicFrameMkLst>
        </pc:graphicFrameChg>
        <pc:graphicFrameChg chg="add del mod">
          <ac:chgData name="勇杰 孙" userId="499780c4a6b00145" providerId="LiveId" clId="{D21F861C-5A14-415B-88C1-0DACCC0CFE84}" dt="2024-06-20T08:46:36.100" v="1463"/>
          <ac:graphicFrameMkLst>
            <pc:docMk/>
            <pc:sldMk cId="2506289557" sldId="592"/>
            <ac:graphicFrameMk id="23" creationId="{2956F965-CAAE-4E74-9DD8-E2E228E2498D}"/>
          </ac:graphicFrameMkLst>
        </pc:graphicFrameChg>
        <pc:picChg chg="add mod">
          <ac:chgData name="勇杰 孙" userId="499780c4a6b00145" providerId="LiveId" clId="{D21F861C-5A14-415B-88C1-0DACCC0CFE84}" dt="2024-06-20T08:37:24.538" v="1316"/>
          <ac:picMkLst>
            <pc:docMk/>
            <pc:sldMk cId="2506289557" sldId="592"/>
            <ac:picMk id="7" creationId="{F6DA5E80-6281-4245-85D3-0B718066932E}"/>
          </ac:picMkLst>
        </pc:picChg>
        <pc:picChg chg="add mod">
          <ac:chgData name="勇杰 孙" userId="499780c4a6b00145" providerId="LiveId" clId="{D21F861C-5A14-415B-88C1-0DACCC0CFE84}" dt="2024-06-20T09:07:20.658" v="1893" actId="1076"/>
          <ac:picMkLst>
            <pc:docMk/>
            <pc:sldMk cId="2506289557" sldId="592"/>
            <ac:picMk id="9" creationId="{A37146F4-9833-430E-97C2-B5B1D3187C82}"/>
          </ac:picMkLst>
        </pc:picChg>
        <pc:picChg chg="add mod">
          <ac:chgData name="勇杰 孙" userId="499780c4a6b00145" providerId="LiveId" clId="{D21F861C-5A14-415B-88C1-0DACCC0CFE84}" dt="2024-06-20T09:07:20.658" v="1893" actId="1076"/>
          <ac:picMkLst>
            <pc:docMk/>
            <pc:sldMk cId="2506289557" sldId="592"/>
            <ac:picMk id="10" creationId="{65A42D95-9655-4122-9347-7957A6CEC4D7}"/>
          </ac:picMkLst>
        </pc:picChg>
        <pc:picChg chg="add mod">
          <ac:chgData name="勇杰 孙" userId="499780c4a6b00145" providerId="LiveId" clId="{D21F861C-5A14-415B-88C1-0DACCC0CFE84}" dt="2024-06-20T09:07:20.658" v="1893" actId="1076"/>
          <ac:picMkLst>
            <pc:docMk/>
            <pc:sldMk cId="2506289557" sldId="592"/>
            <ac:picMk id="11" creationId="{FBCD603B-A393-4FA6-B4AD-89501DACCE56}"/>
          </ac:picMkLst>
        </pc:picChg>
        <pc:picChg chg="add del mod">
          <ac:chgData name="勇杰 孙" userId="499780c4a6b00145" providerId="LiveId" clId="{D21F861C-5A14-415B-88C1-0DACCC0CFE84}" dt="2024-06-20T08:46:23.633" v="1459" actId="478"/>
          <ac:picMkLst>
            <pc:docMk/>
            <pc:sldMk cId="2506289557" sldId="592"/>
            <ac:picMk id="12" creationId="{E0115230-F1D2-417F-A5AA-7DE788456AB6}"/>
          </ac:picMkLst>
        </pc:picChg>
        <pc:picChg chg="add del mod">
          <ac:chgData name="勇杰 孙" userId="499780c4a6b00145" providerId="LiveId" clId="{D21F861C-5A14-415B-88C1-0DACCC0CFE84}" dt="2024-06-20T08:42:53.443" v="1445"/>
          <ac:picMkLst>
            <pc:docMk/>
            <pc:sldMk cId="2506289557" sldId="592"/>
            <ac:picMk id="13" creationId="{E50C377B-68BB-4711-8879-E0A9E57D2F3B}"/>
          </ac:picMkLst>
        </pc:picChg>
        <pc:picChg chg="add mod ord">
          <ac:chgData name="勇杰 孙" userId="499780c4a6b00145" providerId="LiveId" clId="{D21F861C-5A14-415B-88C1-0DACCC0CFE84}" dt="2024-06-20T09:05:09.420" v="1883" actId="1076"/>
          <ac:picMkLst>
            <pc:docMk/>
            <pc:sldMk cId="2506289557" sldId="592"/>
            <ac:picMk id="19" creationId="{8BEAAAC2-D549-4B66-8D9E-AB27ABF15894}"/>
          </ac:picMkLst>
        </pc:picChg>
        <pc:picChg chg="add mod ord">
          <ac:chgData name="勇杰 孙" userId="499780c4a6b00145" providerId="LiveId" clId="{D21F861C-5A14-415B-88C1-0DACCC0CFE84}" dt="2024-06-20T09:07:20.658" v="1893" actId="1076"/>
          <ac:picMkLst>
            <pc:docMk/>
            <pc:sldMk cId="2506289557" sldId="592"/>
            <ac:picMk id="20" creationId="{F2E6FC6F-E15F-427F-99BC-9D691D7DE7A7}"/>
          </ac:picMkLst>
        </pc:picChg>
        <pc:picChg chg="add mod">
          <ac:chgData name="勇杰 孙" userId="499780c4a6b00145" providerId="LiveId" clId="{D21F861C-5A14-415B-88C1-0DACCC0CFE84}" dt="2024-06-20T09:07:20.658" v="1893" actId="1076"/>
          <ac:picMkLst>
            <pc:docMk/>
            <pc:sldMk cId="2506289557" sldId="592"/>
            <ac:picMk id="24" creationId="{D9220397-701D-4465-94E7-7BBE64FB41D3}"/>
          </ac:picMkLst>
        </pc:picChg>
        <pc:picChg chg="add del mod">
          <ac:chgData name="勇杰 孙" userId="499780c4a6b00145" providerId="LiveId" clId="{D21F861C-5A14-415B-88C1-0DACCC0CFE84}" dt="2024-06-20T09:06:52.180" v="1887" actId="478"/>
          <ac:picMkLst>
            <pc:docMk/>
            <pc:sldMk cId="2506289557" sldId="592"/>
            <ac:picMk id="25" creationId="{784B008E-59D1-4A18-90C9-7B1579DDD9EC}"/>
          </ac:picMkLst>
        </pc:picChg>
        <pc:picChg chg="add mod">
          <ac:chgData name="勇杰 孙" userId="499780c4a6b00145" providerId="LiveId" clId="{D21F861C-5A14-415B-88C1-0DACCC0CFE84}" dt="2024-06-20T09:07:20.658" v="1893" actId="1076"/>
          <ac:picMkLst>
            <pc:docMk/>
            <pc:sldMk cId="2506289557" sldId="592"/>
            <ac:picMk id="2051" creationId="{7E16F675-077C-4687-8574-B2BB649FA364}"/>
          </ac:picMkLst>
        </pc:picChg>
      </pc:sldChg>
      <pc:sldChg chg="addSp delSp modSp new mod">
        <pc:chgData name="勇杰 孙" userId="499780c4a6b00145" providerId="LiveId" clId="{D21F861C-5A14-415B-88C1-0DACCC0CFE84}" dt="2024-06-20T10:00:38.018" v="2515" actId="1076"/>
        <pc:sldMkLst>
          <pc:docMk/>
          <pc:sldMk cId="1638375746" sldId="593"/>
        </pc:sldMkLst>
        <pc:spChg chg="mod">
          <ac:chgData name="勇杰 孙" userId="499780c4a6b00145" providerId="LiveId" clId="{D21F861C-5A14-415B-88C1-0DACCC0CFE84}" dt="2024-06-20T09:30:58.635" v="2147" actId="207"/>
          <ac:spMkLst>
            <pc:docMk/>
            <pc:sldMk cId="1638375746" sldId="593"/>
            <ac:spMk id="2" creationId="{60500F7B-CB3A-46C8-9A19-DF91A154229E}"/>
          </ac:spMkLst>
        </pc:spChg>
        <pc:spChg chg="mod">
          <ac:chgData name="勇杰 孙" userId="499780c4a6b00145" providerId="LiveId" clId="{D21F861C-5A14-415B-88C1-0DACCC0CFE84}" dt="2024-06-20T09:34:09.167" v="2177" actId="20577"/>
          <ac:spMkLst>
            <pc:docMk/>
            <pc:sldMk cId="1638375746" sldId="593"/>
            <ac:spMk id="3" creationId="{2F1AA6A2-992F-42CA-A4FD-98AF0A24AD8E}"/>
          </ac:spMkLst>
        </pc:spChg>
        <pc:spChg chg="mod">
          <ac:chgData name="勇杰 孙" userId="499780c4a6b00145" providerId="LiveId" clId="{D21F861C-5A14-415B-88C1-0DACCC0CFE84}" dt="2024-06-20T09:36:41.817" v="2189" actId="1076"/>
          <ac:spMkLst>
            <pc:docMk/>
            <pc:sldMk cId="1638375746" sldId="593"/>
            <ac:spMk id="9" creationId="{F2B32AA5-A231-4DA3-AAAC-F45F026F38A0}"/>
          </ac:spMkLst>
        </pc:spChg>
        <pc:spChg chg="add del mod">
          <ac:chgData name="勇杰 孙" userId="499780c4a6b00145" providerId="LiveId" clId="{D21F861C-5A14-415B-88C1-0DACCC0CFE84}" dt="2024-06-20T09:22:41.481" v="2097" actId="478"/>
          <ac:spMkLst>
            <pc:docMk/>
            <pc:sldMk cId="1638375746" sldId="593"/>
            <ac:spMk id="12" creationId="{4EAFC942-10C9-4E50-8FD3-A915C58AC294}"/>
          </ac:spMkLst>
        </pc:spChg>
        <pc:spChg chg="add del mod">
          <ac:chgData name="勇杰 孙" userId="499780c4a6b00145" providerId="LiveId" clId="{D21F861C-5A14-415B-88C1-0DACCC0CFE84}" dt="2024-06-20T09:22:41.481" v="2097" actId="478"/>
          <ac:spMkLst>
            <pc:docMk/>
            <pc:sldMk cId="1638375746" sldId="593"/>
            <ac:spMk id="13" creationId="{6AF02829-ED15-4828-9A4D-9DDD906756F3}"/>
          </ac:spMkLst>
        </pc:spChg>
        <pc:spChg chg="add del mod">
          <ac:chgData name="勇杰 孙" userId="499780c4a6b00145" providerId="LiveId" clId="{D21F861C-5A14-415B-88C1-0DACCC0CFE84}" dt="2024-06-20T09:24:22.158" v="2113" actId="478"/>
          <ac:spMkLst>
            <pc:docMk/>
            <pc:sldMk cId="1638375746" sldId="593"/>
            <ac:spMk id="14" creationId="{C0FDEAA3-C7E3-489E-A65C-965A44B937E8}"/>
          </ac:spMkLst>
        </pc:spChg>
        <pc:spChg chg="add mod">
          <ac:chgData name="勇杰 孙" userId="499780c4a6b00145" providerId="LiveId" clId="{D21F861C-5A14-415B-88C1-0DACCC0CFE84}" dt="2024-06-20T09:59:07.869" v="2474" actId="1076"/>
          <ac:spMkLst>
            <pc:docMk/>
            <pc:sldMk cId="1638375746" sldId="593"/>
            <ac:spMk id="19" creationId="{774419AB-454B-48CA-89FC-8CAC1380BA9F}"/>
          </ac:spMkLst>
        </pc:spChg>
        <pc:spChg chg="add mod">
          <ac:chgData name="勇杰 孙" userId="499780c4a6b00145" providerId="LiveId" clId="{D21F861C-5A14-415B-88C1-0DACCC0CFE84}" dt="2024-06-20T09:59:07.869" v="2474" actId="1076"/>
          <ac:spMkLst>
            <pc:docMk/>
            <pc:sldMk cId="1638375746" sldId="593"/>
            <ac:spMk id="20" creationId="{057083C9-CEE3-43EB-AF9F-B668AF650CA8}"/>
          </ac:spMkLst>
        </pc:spChg>
        <pc:spChg chg="add mod">
          <ac:chgData name="勇杰 孙" userId="499780c4a6b00145" providerId="LiveId" clId="{D21F861C-5A14-415B-88C1-0DACCC0CFE84}" dt="2024-06-20T09:59:58.270" v="2479" actId="1076"/>
          <ac:spMkLst>
            <pc:docMk/>
            <pc:sldMk cId="1638375746" sldId="593"/>
            <ac:spMk id="22" creationId="{0B683D9E-AFE5-48CE-9C4F-68F367DF9E35}"/>
          </ac:spMkLst>
        </pc:spChg>
        <pc:spChg chg="mod">
          <ac:chgData name="勇杰 孙" userId="499780c4a6b00145" providerId="LiveId" clId="{D21F861C-5A14-415B-88C1-0DACCC0CFE84}" dt="2024-06-20T09:36:44.668" v="2190" actId="1076"/>
          <ac:spMkLst>
            <pc:docMk/>
            <pc:sldMk cId="1638375746" sldId="593"/>
            <ac:spMk id="28" creationId="{F9FB33D1-EA7F-4BE4-9A79-5A43E89DCBA7}"/>
          </ac:spMkLst>
        </pc:spChg>
        <pc:spChg chg="mod">
          <ac:chgData name="勇杰 孙" userId="499780c4a6b00145" providerId="LiveId" clId="{D21F861C-5A14-415B-88C1-0DACCC0CFE84}" dt="2024-06-20T09:36:44.668" v="2190" actId="1076"/>
          <ac:spMkLst>
            <pc:docMk/>
            <pc:sldMk cId="1638375746" sldId="593"/>
            <ac:spMk id="30" creationId="{D924D2C6-3132-4E35-94AC-DFCD745CEDC4}"/>
          </ac:spMkLst>
        </pc:spChg>
        <pc:spChg chg="add mod">
          <ac:chgData name="勇杰 孙" userId="499780c4a6b00145" providerId="LiveId" clId="{D21F861C-5A14-415B-88C1-0DACCC0CFE84}" dt="2024-06-20T09:59:37.920" v="2476"/>
          <ac:spMkLst>
            <pc:docMk/>
            <pc:sldMk cId="1638375746" sldId="593"/>
            <ac:spMk id="31" creationId="{490C28BE-C6F8-4C0B-A9AC-0E6A23918DBD}"/>
          </ac:spMkLst>
        </pc:spChg>
        <pc:spChg chg="add mod">
          <ac:chgData name="勇杰 孙" userId="499780c4a6b00145" providerId="LiveId" clId="{D21F861C-5A14-415B-88C1-0DACCC0CFE84}" dt="2024-06-20T10:00:28.462" v="2514" actId="14100"/>
          <ac:spMkLst>
            <pc:docMk/>
            <pc:sldMk cId="1638375746" sldId="593"/>
            <ac:spMk id="32" creationId="{A31AE5D0-5147-4074-BB24-778595673B47}"/>
          </ac:spMkLst>
        </pc:spChg>
        <pc:grpChg chg="add mod">
          <ac:chgData name="勇杰 孙" userId="499780c4a6b00145" providerId="LiveId" clId="{D21F861C-5A14-415B-88C1-0DACCC0CFE84}" dt="2024-06-20T09:36:41.817" v="2189" actId="1076"/>
          <ac:grpSpMkLst>
            <pc:docMk/>
            <pc:sldMk cId="1638375746" sldId="593"/>
            <ac:grpSpMk id="7" creationId="{1EB010F0-DBB5-4697-93AA-BA1A8D38421E}"/>
          </ac:grpSpMkLst>
        </pc:grpChg>
        <pc:grpChg chg="add mod">
          <ac:chgData name="勇杰 孙" userId="499780c4a6b00145" providerId="LiveId" clId="{D21F861C-5A14-415B-88C1-0DACCC0CFE84}" dt="2024-06-20T09:36:44.668" v="2190" actId="1076"/>
          <ac:grpSpMkLst>
            <pc:docMk/>
            <pc:sldMk cId="1638375746" sldId="593"/>
            <ac:grpSpMk id="25" creationId="{FFB57D21-2869-48B9-9A21-2BF749352763}"/>
          </ac:grpSpMkLst>
        </pc:grpChg>
        <pc:picChg chg="mod">
          <ac:chgData name="勇杰 孙" userId="499780c4a6b00145" providerId="LiveId" clId="{D21F861C-5A14-415B-88C1-0DACCC0CFE84}" dt="2024-06-20T09:36:41.817" v="2189" actId="1076"/>
          <ac:picMkLst>
            <pc:docMk/>
            <pc:sldMk cId="1638375746" sldId="593"/>
            <ac:picMk id="8" creationId="{7B8D94CD-29B9-47AA-973B-27A13C5503AD}"/>
          </ac:picMkLst>
        </pc:picChg>
        <pc:picChg chg="add del mod">
          <ac:chgData name="勇杰 孙" userId="499780c4a6b00145" providerId="LiveId" clId="{D21F861C-5A14-415B-88C1-0DACCC0CFE84}" dt="2024-06-20T09:22:41.481" v="2097" actId="478"/>
          <ac:picMkLst>
            <pc:docMk/>
            <pc:sldMk cId="1638375746" sldId="593"/>
            <ac:picMk id="10" creationId="{7FC192C9-D0C1-402E-A083-D6582B102C38}"/>
          </ac:picMkLst>
        </pc:picChg>
        <pc:picChg chg="add del mod">
          <ac:chgData name="勇杰 孙" userId="499780c4a6b00145" providerId="LiveId" clId="{D21F861C-5A14-415B-88C1-0DACCC0CFE84}" dt="2024-06-20T09:22:41.481" v="2097" actId="478"/>
          <ac:picMkLst>
            <pc:docMk/>
            <pc:sldMk cId="1638375746" sldId="593"/>
            <ac:picMk id="11" creationId="{1BE2B853-2B94-4403-B373-21054B7223C1}"/>
          </ac:picMkLst>
        </pc:picChg>
        <pc:picChg chg="add mod">
          <ac:chgData name="勇杰 孙" userId="499780c4a6b00145" providerId="LiveId" clId="{D21F861C-5A14-415B-88C1-0DACCC0CFE84}" dt="2024-06-20T09:31:43.703" v="2156" actId="1076"/>
          <ac:picMkLst>
            <pc:docMk/>
            <pc:sldMk cId="1638375746" sldId="593"/>
            <ac:picMk id="16" creationId="{1494FDB9-BCFD-40B6-B7BE-C49E082AF6D8}"/>
          </ac:picMkLst>
        </pc:picChg>
        <pc:picChg chg="add mod">
          <ac:chgData name="勇杰 孙" userId="499780c4a6b00145" providerId="LiveId" clId="{D21F861C-5A14-415B-88C1-0DACCC0CFE84}" dt="2024-06-20T09:59:07.869" v="2474" actId="1076"/>
          <ac:picMkLst>
            <pc:docMk/>
            <pc:sldMk cId="1638375746" sldId="593"/>
            <ac:picMk id="17" creationId="{DDA3DB40-D6DD-4498-BF09-EF929BD3884B}"/>
          </ac:picMkLst>
        </pc:picChg>
        <pc:picChg chg="add mod">
          <ac:chgData name="勇杰 孙" userId="499780c4a6b00145" providerId="LiveId" clId="{D21F861C-5A14-415B-88C1-0DACCC0CFE84}" dt="2024-06-20T09:59:07.869" v="2474" actId="1076"/>
          <ac:picMkLst>
            <pc:docMk/>
            <pc:sldMk cId="1638375746" sldId="593"/>
            <ac:picMk id="18" creationId="{374733D2-EC2C-4BB6-975D-3A15235CC434}"/>
          </ac:picMkLst>
        </pc:picChg>
        <pc:picChg chg="add mod">
          <ac:chgData name="勇杰 孙" userId="499780c4a6b00145" providerId="LiveId" clId="{D21F861C-5A14-415B-88C1-0DACCC0CFE84}" dt="2024-06-20T10:00:38.018" v="2515" actId="1076"/>
          <ac:picMkLst>
            <pc:docMk/>
            <pc:sldMk cId="1638375746" sldId="593"/>
            <ac:picMk id="23" creationId="{43A36EBA-3413-49A0-82A8-24B7AC349E2F}"/>
          </ac:picMkLst>
        </pc:picChg>
        <pc:picChg chg="mod">
          <ac:chgData name="勇杰 孙" userId="499780c4a6b00145" providerId="LiveId" clId="{D21F861C-5A14-415B-88C1-0DACCC0CFE84}" dt="2024-06-20T09:36:44.668" v="2190" actId="1076"/>
          <ac:picMkLst>
            <pc:docMk/>
            <pc:sldMk cId="1638375746" sldId="593"/>
            <ac:picMk id="26" creationId="{D57C4A6E-C89C-4ED8-B7D5-2483220E30E6}"/>
          </ac:picMkLst>
        </pc:picChg>
        <pc:cxnChg chg="add del mod">
          <ac:chgData name="勇杰 孙" userId="499780c4a6b00145" providerId="LiveId" clId="{D21F861C-5A14-415B-88C1-0DACCC0CFE84}" dt="2024-06-20T09:31:17.210" v="2150" actId="478"/>
          <ac:cxnSpMkLst>
            <pc:docMk/>
            <pc:sldMk cId="1638375746" sldId="593"/>
            <ac:cxnSpMk id="21" creationId="{B46999DB-57FE-4A98-91DF-3DD8C7ED5783}"/>
          </ac:cxnSpMkLst>
        </pc:cxnChg>
        <pc:cxnChg chg="mod">
          <ac:chgData name="勇杰 孙" userId="499780c4a6b00145" providerId="LiveId" clId="{D21F861C-5A14-415B-88C1-0DACCC0CFE84}" dt="2024-06-20T09:36:44.668" v="2190" actId="1076"/>
          <ac:cxnSpMkLst>
            <pc:docMk/>
            <pc:sldMk cId="1638375746" sldId="593"/>
            <ac:cxnSpMk id="27" creationId="{D6436F82-099E-497A-BBFB-C7663D6612EB}"/>
          </ac:cxnSpMkLst>
        </pc:cxnChg>
        <pc:cxnChg chg="mod">
          <ac:chgData name="勇杰 孙" userId="499780c4a6b00145" providerId="LiveId" clId="{D21F861C-5A14-415B-88C1-0DACCC0CFE84}" dt="2024-06-20T09:36:44.668" v="2190" actId="1076"/>
          <ac:cxnSpMkLst>
            <pc:docMk/>
            <pc:sldMk cId="1638375746" sldId="593"/>
            <ac:cxnSpMk id="29" creationId="{D06C2556-798E-4FA4-9501-516DFFAD0CEB}"/>
          </ac:cxnSpMkLst>
        </pc:cxnChg>
      </pc:sldChg>
      <pc:sldChg chg="addSp delSp modSp new mod">
        <pc:chgData name="勇杰 孙" userId="499780c4a6b00145" providerId="LiveId" clId="{D21F861C-5A14-415B-88C1-0DACCC0CFE84}" dt="2024-06-20T10:17:56.834" v="2748" actId="1076"/>
        <pc:sldMkLst>
          <pc:docMk/>
          <pc:sldMk cId="2654833773" sldId="594"/>
        </pc:sldMkLst>
        <pc:spChg chg="mod">
          <ac:chgData name="勇杰 孙" userId="499780c4a6b00145" providerId="LiveId" clId="{D21F861C-5A14-415B-88C1-0DACCC0CFE84}" dt="2024-06-20T09:43:37.957" v="2239" actId="20577"/>
          <ac:spMkLst>
            <pc:docMk/>
            <pc:sldMk cId="2654833773" sldId="594"/>
            <ac:spMk id="2" creationId="{18DD676A-8C33-4834-8DCB-CBEBFCE18C87}"/>
          </ac:spMkLst>
        </pc:spChg>
        <pc:spChg chg="add del">
          <ac:chgData name="勇杰 孙" userId="499780c4a6b00145" providerId="LiveId" clId="{D21F861C-5A14-415B-88C1-0DACCC0CFE84}" dt="2024-06-20T09:44:22.120" v="2248"/>
          <ac:spMkLst>
            <pc:docMk/>
            <pc:sldMk cId="2654833773" sldId="594"/>
            <ac:spMk id="3" creationId="{8B06F96A-0C6A-4FEC-AA0A-C944298F77CC}"/>
          </ac:spMkLst>
        </pc:spChg>
        <pc:spChg chg="add mod">
          <ac:chgData name="勇杰 孙" userId="499780c4a6b00145" providerId="LiveId" clId="{D21F861C-5A14-415B-88C1-0DACCC0CFE84}" dt="2024-06-20T10:13:25.551" v="2677" actId="20577"/>
          <ac:spMkLst>
            <pc:docMk/>
            <pc:sldMk cId="2654833773" sldId="594"/>
            <ac:spMk id="15" creationId="{C2147B7A-2A62-499B-9ED2-7602A8782E18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17" creationId="{6DB50392-1F23-4EAD-9706-CC99DE96C3D9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18" creationId="{C497FCBF-673A-46F5-882C-772AEEB3263F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19" creationId="{DF6E181B-8507-43D7-A90E-678BF4174D38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20" creationId="{5EA84DD2-80D8-4A09-B577-A27187B3244B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21" creationId="{902A10A0-9961-4D87-8983-6630E8880435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22" creationId="{797BA7D2-8C2D-4C77-B852-0E22FA7CCB42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27" creationId="{2EB20EB0-AEDD-49F1-8EB6-95B864550E4E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28" creationId="{4C4FE654-FCA8-4BEF-A8FD-140E59F6B2BA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32" creationId="{E6664F77-06D7-4EE4-B222-A3E03947C067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34" creationId="{688FE0D9-6ABB-44A1-817C-74C9DBF92326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35" creationId="{1ADFE066-1334-40BF-9D0F-DEC4E278C8E2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41" creationId="{4F787069-61A2-4E5E-8FEA-7F3AC65ACA73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42" creationId="{58FB603A-5150-455E-BCD7-386BD3B04EB8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45" creationId="{9556C93F-9AF6-404D-B6C1-B0D6DA01E047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46" creationId="{62E85203-D2AF-445E-ADC1-B7B861CD4629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47" creationId="{11605CF4-B576-40F5-8C6B-F6C0DC9770E6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48" creationId="{90F70E3E-ECED-4F80-911D-3C8B772EB35C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49" creationId="{90EB3081-132B-4A13-9B25-71B56ED37C17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50" creationId="{378C7CB4-C030-41FF-A2ED-03D659336F42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51" creationId="{96AC7596-A231-4972-92D9-F8AD1CD53767}"/>
          </ac:spMkLst>
        </pc:spChg>
        <pc:spChg chg="mod">
          <ac:chgData name="勇杰 孙" userId="499780c4a6b00145" providerId="LiveId" clId="{D21F861C-5A14-415B-88C1-0DACCC0CFE84}" dt="2024-06-20T10:01:58.370" v="2531"/>
          <ac:spMkLst>
            <pc:docMk/>
            <pc:sldMk cId="2654833773" sldId="594"/>
            <ac:spMk id="52" creationId="{40423BF5-208E-4F38-AEF7-4140EE9BB5F3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54" creationId="{BA1DFA2B-1230-436B-B69A-C93AFB89D4D6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55" creationId="{879E7609-1FA5-4CD8-AF11-8AE05FA35A5E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56" creationId="{6F06DF59-8916-41EC-87DB-9904300839D3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57" creationId="{DF7A1802-1865-4545-9BA1-0D951861A672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58" creationId="{22A9DD26-1D0D-49D2-9AB7-C32EBAB5B9EE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59" creationId="{E9B3638B-2E72-40C0-BC87-82A78D994E1B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64" creationId="{B0FD3689-C273-4C6D-895F-C8B4F6E2CEE5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65" creationId="{8B70C8B7-1B8E-45B1-B5F4-585AF9F6755B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69" creationId="{DD181AC3-5930-457B-B509-22C6174BC661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71" creationId="{12B1F39F-6FF3-469A-8392-121653112454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72" creationId="{1ED5B02A-A288-4DC1-90CF-879886A088E0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78" creationId="{434FA13F-8492-47F4-9A99-3387A11A2ACD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79" creationId="{00987AEF-7069-4A0F-B611-5C9F5C547BCA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82" creationId="{942A11FF-CDFC-4941-9571-B6A4E96D11BC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83" creationId="{0EE98A05-77C4-4CB3-95DA-3F5F8464F484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84" creationId="{CCAFD60B-135C-49FD-85CD-E6DA7C2993C2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85" creationId="{4F80B3E2-D74D-41D4-98D7-8609DB0518AF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86" creationId="{4C37258C-3080-41DA-BECA-29EDDACC0674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87" creationId="{DFBDCA13-6154-41E4-A0BC-D0460EDFD9F3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88" creationId="{0029F2CF-86FA-4318-97BA-70B1A4359A56}"/>
          </ac:spMkLst>
        </pc:spChg>
        <pc:spChg chg="mod">
          <ac:chgData name="勇杰 孙" userId="499780c4a6b00145" providerId="LiveId" clId="{D21F861C-5A14-415B-88C1-0DACCC0CFE84}" dt="2024-06-20T10:02:02.809" v="2533"/>
          <ac:spMkLst>
            <pc:docMk/>
            <pc:sldMk cId="2654833773" sldId="594"/>
            <ac:spMk id="89" creationId="{A04DB947-F7F0-4B91-BC7B-9DAF6060676F}"/>
          </ac:spMkLst>
        </pc:spChg>
        <pc:spChg chg="add mod">
          <ac:chgData name="勇杰 孙" userId="499780c4a6b00145" providerId="LiveId" clId="{D21F861C-5A14-415B-88C1-0DACCC0CFE84}" dt="2024-06-20T10:17:56.834" v="2748" actId="1076"/>
          <ac:spMkLst>
            <pc:docMk/>
            <pc:sldMk cId="2654833773" sldId="594"/>
            <ac:spMk id="96" creationId="{E67FD13A-A337-4288-B080-50E4B4D83985}"/>
          </ac:spMkLst>
        </pc:spChg>
        <pc:grpChg chg="add del mod">
          <ac:chgData name="勇杰 孙" userId="499780c4a6b00145" providerId="LiveId" clId="{D21F861C-5A14-415B-88C1-0DACCC0CFE84}" dt="2024-06-20T10:02:02.804" v="2532"/>
          <ac:grpSpMkLst>
            <pc:docMk/>
            <pc:sldMk cId="2654833773" sldId="594"/>
            <ac:grpSpMk id="16" creationId="{1C9E7FC1-284A-4F8A-8681-2A2196A20D9B}"/>
          </ac:grpSpMkLst>
        </pc:grpChg>
        <pc:grpChg chg="add del mod">
          <ac:chgData name="勇杰 孙" userId="499780c4a6b00145" providerId="LiveId" clId="{D21F861C-5A14-415B-88C1-0DACCC0CFE84}" dt="2024-06-20T10:02:35.309" v="2534" actId="478"/>
          <ac:grpSpMkLst>
            <pc:docMk/>
            <pc:sldMk cId="2654833773" sldId="594"/>
            <ac:grpSpMk id="53" creationId="{923F6F90-2DAB-47FB-B687-D923280DE99D}"/>
          </ac:grpSpMkLst>
        </pc:grpChg>
        <pc:graphicFrameChg chg="add del mod">
          <ac:chgData name="勇杰 孙" userId="499780c4a6b00145" providerId="LiveId" clId="{D21F861C-5A14-415B-88C1-0DACCC0CFE84}" dt="2024-06-20T09:44:11.420" v="2241"/>
          <ac:graphicFrameMkLst>
            <pc:docMk/>
            <pc:sldMk cId="2654833773" sldId="594"/>
            <ac:graphicFrameMk id="7" creationId="{E8704D30-3671-4295-8636-318791CBC072}"/>
          </ac:graphicFrameMkLst>
        </pc:graphicFrameChg>
        <pc:graphicFrameChg chg="add del mod">
          <ac:chgData name="勇杰 孙" userId="499780c4a6b00145" providerId="LiveId" clId="{D21F861C-5A14-415B-88C1-0DACCC0CFE84}" dt="2024-06-20T09:44:18.410" v="2243"/>
          <ac:graphicFrameMkLst>
            <pc:docMk/>
            <pc:sldMk cId="2654833773" sldId="594"/>
            <ac:graphicFrameMk id="8" creationId="{8CFFA0E4-69B1-4F7D-A573-0326CE17088C}"/>
          </ac:graphicFrameMkLst>
        </pc:graphicFrameChg>
        <pc:graphicFrameChg chg="add del mod">
          <ac:chgData name="勇杰 孙" userId="499780c4a6b00145" providerId="LiveId" clId="{D21F861C-5A14-415B-88C1-0DACCC0CFE84}" dt="2024-06-20T09:44:22.109" v="2247"/>
          <ac:graphicFrameMkLst>
            <pc:docMk/>
            <pc:sldMk cId="2654833773" sldId="594"/>
            <ac:graphicFrameMk id="9" creationId="{99BA6BE2-93C1-4C70-8F5E-CB9FA02CBF24}"/>
          </ac:graphicFrameMkLst>
        </pc:graphicFrameChg>
        <pc:graphicFrameChg chg="add mod modGraphic">
          <ac:chgData name="勇杰 孙" userId="499780c4a6b00145" providerId="LiveId" clId="{D21F861C-5A14-415B-88C1-0DACCC0CFE84}" dt="2024-06-20T10:08:06.329" v="2550"/>
          <ac:graphicFrameMkLst>
            <pc:docMk/>
            <pc:sldMk cId="2654833773" sldId="594"/>
            <ac:graphicFrameMk id="10" creationId="{39B20E0B-E77B-4792-A72A-CBB69E24B62C}"/>
          </ac:graphicFrameMkLst>
        </pc:graphicFrameChg>
        <pc:picChg chg="add mod">
          <ac:chgData name="勇杰 孙" userId="499780c4a6b00145" providerId="LiveId" clId="{D21F861C-5A14-415B-88C1-0DACCC0CFE84}" dt="2024-06-20T10:13:50.569" v="2683" actId="1076"/>
          <ac:picMkLst>
            <pc:docMk/>
            <pc:sldMk cId="2654833773" sldId="594"/>
            <ac:picMk id="11" creationId="{92542951-8727-49BC-9B55-51392F3E0BC2}"/>
          </ac:picMkLst>
        </pc:picChg>
        <pc:picChg chg="add mod">
          <ac:chgData name="勇杰 孙" userId="499780c4a6b00145" providerId="LiveId" clId="{D21F861C-5A14-415B-88C1-0DACCC0CFE84}" dt="2024-06-20T10:14:03.786" v="2687" actId="14100"/>
          <ac:picMkLst>
            <pc:docMk/>
            <pc:sldMk cId="2654833773" sldId="594"/>
            <ac:picMk id="12" creationId="{EF036AD9-A85F-4150-AA36-E5B1514558FB}"/>
          </ac:picMkLst>
        </pc:picChg>
        <pc:picChg chg="add mod">
          <ac:chgData name="勇杰 孙" userId="499780c4a6b00145" providerId="LiveId" clId="{D21F861C-5A14-415B-88C1-0DACCC0CFE84}" dt="2024-06-20T10:14:13.533" v="2689" actId="14100"/>
          <ac:picMkLst>
            <pc:docMk/>
            <pc:sldMk cId="2654833773" sldId="594"/>
            <ac:picMk id="13" creationId="{710E886E-81E4-44AC-8D8D-916C58080CF4}"/>
          </ac:picMkLst>
        </pc:picChg>
        <pc:picChg chg="add mod">
          <ac:chgData name="勇杰 孙" userId="499780c4a6b00145" providerId="LiveId" clId="{D21F861C-5A14-415B-88C1-0DACCC0CFE84}" dt="2024-06-20T10:13:58.190" v="2685" actId="14100"/>
          <ac:picMkLst>
            <pc:docMk/>
            <pc:sldMk cId="2654833773" sldId="594"/>
            <ac:picMk id="14" creationId="{34ED7584-FA4F-4B04-8C44-8E99CD76B166}"/>
          </ac:picMkLst>
        </pc:picChg>
        <pc:picChg chg="add mod">
          <ac:chgData name="勇杰 孙" userId="499780c4a6b00145" providerId="LiveId" clId="{D21F861C-5A14-415B-88C1-0DACCC0CFE84}" dt="2024-06-20T10:02:40.898" v="2537" actId="1076"/>
          <ac:picMkLst>
            <pc:docMk/>
            <pc:sldMk cId="2654833773" sldId="594"/>
            <ac:picMk id="91" creationId="{D0D06D99-84F2-4828-B1B0-E75782F11454}"/>
          </ac:picMkLst>
        </pc:picChg>
        <pc:picChg chg="add mod">
          <ac:chgData name="勇杰 孙" userId="499780c4a6b00145" providerId="LiveId" clId="{D21F861C-5A14-415B-88C1-0DACCC0CFE84}" dt="2024-06-20T10:17:46.709" v="2747" actId="1076"/>
          <ac:picMkLst>
            <pc:docMk/>
            <pc:sldMk cId="2654833773" sldId="594"/>
            <ac:picMk id="93" creationId="{B5F197CA-876C-40E8-ADB0-D6E6EF8E6997}"/>
          </ac:picMkLst>
        </pc:picChg>
        <pc:picChg chg="add mod modCrop">
          <ac:chgData name="勇杰 孙" userId="499780c4a6b00145" providerId="LiveId" clId="{D21F861C-5A14-415B-88C1-0DACCC0CFE84}" dt="2024-06-20T10:16:31.051" v="2709" actId="14100"/>
          <ac:picMkLst>
            <pc:docMk/>
            <pc:sldMk cId="2654833773" sldId="594"/>
            <ac:picMk id="94" creationId="{84168A39-5342-4AB9-AF84-9AEB495BD544}"/>
          </ac:picMkLst>
        </pc:picChg>
        <pc:picChg chg="add mod modCrop">
          <ac:chgData name="勇杰 孙" userId="499780c4a6b00145" providerId="LiveId" clId="{D21F861C-5A14-415B-88C1-0DACCC0CFE84}" dt="2024-06-20T10:16:41.756" v="2710" actId="1076"/>
          <ac:picMkLst>
            <pc:docMk/>
            <pc:sldMk cId="2654833773" sldId="594"/>
            <ac:picMk id="95" creationId="{6FA83CA9-49CD-4483-ADB8-85C5F59D9038}"/>
          </ac:picMkLst>
        </pc:picChg>
        <pc:cxnChg chg="mod">
          <ac:chgData name="勇杰 孙" userId="499780c4a6b00145" providerId="LiveId" clId="{D21F861C-5A14-415B-88C1-0DACCC0CFE84}" dt="2024-06-20T10:01:58.370" v="2531"/>
          <ac:cxnSpMkLst>
            <pc:docMk/>
            <pc:sldMk cId="2654833773" sldId="594"/>
            <ac:cxnSpMk id="23" creationId="{507621FD-66E2-4B54-9784-EAD4939CB0F2}"/>
          </ac:cxnSpMkLst>
        </pc:cxnChg>
        <pc:cxnChg chg="mod">
          <ac:chgData name="勇杰 孙" userId="499780c4a6b00145" providerId="LiveId" clId="{D21F861C-5A14-415B-88C1-0DACCC0CFE84}" dt="2024-06-20T10:01:58.370" v="2531"/>
          <ac:cxnSpMkLst>
            <pc:docMk/>
            <pc:sldMk cId="2654833773" sldId="594"/>
            <ac:cxnSpMk id="24" creationId="{4F6B4BDE-611C-42BF-A0A5-0C15B3FA2ABC}"/>
          </ac:cxnSpMkLst>
        </pc:cxnChg>
        <pc:cxnChg chg="mod">
          <ac:chgData name="勇杰 孙" userId="499780c4a6b00145" providerId="LiveId" clId="{D21F861C-5A14-415B-88C1-0DACCC0CFE84}" dt="2024-06-20T10:01:58.370" v="2531"/>
          <ac:cxnSpMkLst>
            <pc:docMk/>
            <pc:sldMk cId="2654833773" sldId="594"/>
            <ac:cxnSpMk id="25" creationId="{80FF5BA7-F04B-455E-9E57-BE028C3C99C3}"/>
          </ac:cxnSpMkLst>
        </pc:cxnChg>
        <pc:cxnChg chg="mod">
          <ac:chgData name="勇杰 孙" userId="499780c4a6b00145" providerId="LiveId" clId="{D21F861C-5A14-415B-88C1-0DACCC0CFE84}" dt="2024-06-20T10:01:58.370" v="2531"/>
          <ac:cxnSpMkLst>
            <pc:docMk/>
            <pc:sldMk cId="2654833773" sldId="594"/>
            <ac:cxnSpMk id="26" creationId="{517B2FFD-02E1-4956-9149-1C590CA74DF3}"/>
          </ac:cxnSpMkLst>
        </pc:cxnChg>
        <pc:cxnChg chg="mod">
          <ac:chgData name="勇杰 孙" userId="499780c4a6b00145" providerId="LiveId" clId="{D21F861C-5A14-415B-88C1-0DACCC0CFE84}" dt="2024-06-20T10:01:58.370" v="2531"/>
          <ac:cxnSpMkLst>
            <pc:docMk/>
            <pc:sldMk cId="2654833773" sldId="594"/>
            <ac:cxnSpMk id="29" creationId="{9E65F245-ABB1-4F58-9F76-462988A6C8CC}"/>
          </ac:cxnSpMkLst>
        </pc:cxnChg>
        <pc:cxnChg chg="mod">
          <ac:chgData name="勇杰 孙" userId="499780c4a6b00145" providerId="LiveId" clId="{D21F861C-5A14-415B-88C1-0DACCC0CFE84}" dt="2024-06-20T10:01:58.370" v="2531"/>
          <ac:cxnSpMkLst>
            <pc:docMk/>
            <pc:sldMk cId="2654833773" sldId="594"/>
            <ac:cxnSpMk id="30" creationId="{7B859B8A-7515-4D18-AAA8-D44FDD6463A6}"/>
          </ac:cxnSpMkLst>
        </pc:cxnChg>
        <pc:cxnChg chg="mod">
          <ac:chgData name="勇杰 孙" userId="499780c4a6b00145" providerId="LiveId" clId="{D21F861C-5A14-415B-88C1-0DACCC0CFE84}" dt="2024-06-20T10:01:58.370" v="2531"/>
          <ac:cxnSpMkLst>
            <pc:docMk/>
            <pc:sldMk cId="2654833773" sldId="594"/>
            <ac:cxnSpMk id="31" creationId="{5F21BC0C-8DE6-49AE-B9CE-C4AE9542EBE5}"/>
          </ac:cxnSpMkLst>
        </pc:cxnChg>
        <pc:cxnChg chg="mod">
          <ac:chgData name="勇杰 孙" userId="499780c4a6b00145" providerId="LiveId" clId="{D21F861C-5A14-415B-88C1-0DACCC0CFE84}" dt="2024-06-20T10:01:58.370" v="2531"/>
          <ac:cxnSpMkLst>
            <pc:docMk/>
            <pc:sldMk cId="2654833773" sldId="594"/>
            <ac:cxnSpMk id="33" creationId="{A64AD91F-4CEF-4C4C-AD89-211B888D4244}"/>
          </ac:cxnSpMkLst>
        </pc:cxnChg>
        <pc:cxnChg chg="mod">
          <ac:chgData name="勇杰 孙" userId="499780c4a6b00145" providerId="LiveId" clId="{D21F861C-5A14-415B-88C1-0DACCC0CFE84}" dt="2024-06-20T10:01:58.370" v="2531"/>
          <ac:cxnSpMkLst>
            <pc:docMk/>
            <pc:sldMk cId="2654833773" sldId="594"/>
            <ac:cxnSpMk id="36" creationId="{164D0F47-E5FD-430F-A6E0-69EB26DF0C7D}"/>
          </ac:cxnSpMkLst>
        </pc:cxnChg>
        <pc:cxnChg chg="mod">
          <ac:chgData name="勇杰 孙" userId="499780c4a6b00145" providerId="LiveId" clId="{D21F861C-5A14-415B-88C1-0DACCC0CFE84}" dt="2024-06-20T10:01:58.370" v="2531"/>
          <ac:cxnSpMkLst>
            <pc:docMk/>
            <pc:sldMk cId="2654833773" sldId="594"/>
            <ac:cxnSpMk id="37" creationId="{96407E72-FEDB-40F1-A632-9680FCD70D1E}"/>
          </ac:cxnSpMkLst>
        </pc:cxnChg>
        <pc:cxnChg chg="mod">
          <ac:chgData name="勇杰 孙" userId="499780c4a6b00145" providerId="LiveId" clId="{D21F861C-5A14-415B-88C1-0DACCC0CFE84}" dt="2024-06-20T10:01:58.370" v="2531"/>
          <ac:cxnSpMkLst>
            <pc:docMk/>
            <pc:sldMk cId="2654833773" sldId="594"/>
            <ac:cxnSpMk id="38" creationId="{B9A48B72-86FB-4953-8130-68498F9A8473}"/>
          </ac:cxnSpMkLst>
        </pc:cxnChg>
        <pc:cxnChg chg="mod">
          <ac:chgData name="勇杰 孙" userId="499780c4a6b00145" providerId="LiveId" clId="{D21F861C-5A14-415B-88C1-0DACCC0CFE84}" dt="2024-06-20T10:01:58.370" v="2531"/>
          <ac:cxnSpMkLst>
            <pc:docMk/>
            <pc:sldMk cId="2654833773" sldId="594"/>
            <ac:cxnSpMk id="39" creationId="{36EF4E0E-8601-4031-B551-FA5ABC1CFD0E}"/>
          </ac:cxnSpMkLst>
        </pc:cxnChg>
        <pc:cxnChg chg="mod">
          <ac:chgData name="勇杰 孙" userId="499780c4a6b00145" providerId="LiveId" clId="{D21F861C-5A14-415B-88C1-0DACCC0CFE84}" dt="2024-06-20T10:01:58.370" v="2531"/>
          <ac:cxnSpMkLst>
            <pc:docMk/>
            <pc:sldMk cId="2654833773" sldId="594"/>
            <ac:cxnSpMk id="40" creationId="{C46E13DC-5566-4985-9CE8-25EA78037C02}"/>
          </ac:cxnSpMkLst>
        </pc:cxnChg>
        <pc:cxnChg chg="mod">
          <ac:chgData name="勇杰 孙" userId="499780c4a6b00145" providerId="LiveId" clId="{D21F861C-5A14-415B-88C1-0DACCC0CFE84}" dt="2024-06-20T10:01:58.370" v="2531"/>
          <ac:cxnSpMkLst>
            <pc:docMk/>
            <pc:sldMk cId="2654833773" sldId="594"/>
            <ac:cxnSpMk id="43" creationId="{AFE353EF-92F4-4478-AA61-44258EF668A0}"/>
          </ac:cxnSpMkLst>
        </pc:cxnChg>
        <pc:cxnChg chg="mod">
          <ac:chgData name="勇杰 孙" userId="499780c4a6b00145" providerId="LiveId" clId="{D21F861C-5A14-415B-88C1-0DACCC0CFE84}" dt="2024-06-20T10:01:58.370" v="2531"/>
          <ac:cxnSpMkLst>
            <pc:docMk/>
            <pc:sldMk cId="2654833773" sldId="594"/>
            <ac:cxnSpMk id="44" creationId="{7D80739B-022F-40EB-9E3B-2B3116F5100C}"/>
          </ac:cxnSpMkLst>
        </pc:cxnChg>
        <pc:cxnChg chg="mod">
          <ac:chgData name="勇杰 孙" userId="499780c4a6b00145" providerId="LiveId" clId="{D21F861C-5A14-415B-88C1-0DACCC0CFE84}" dt="2024-06-20T10:02:35.309" v="2534" actId="478"/>
          <ac:cxnSpMkLst>
            <pc:docMk/>
            <pc:sldMk cId="2654833773" sldId="594"/>
            <ac:cxnSpMk id="60" creationId="{3032DF6E-94E8-474E-8E8C-7A4999F0DE94}"/>
          </ac:cxnSpMkLst>
        </pc:cxnChg>
        <pc:cxnChg chg="mod">
          <ac:chgData name="勇杰 孙" userId="499780c4a6b00145" providerId="LiveId" clId="{D21F861C-5A14-415B-88C1-0DACCC0CFE84}" dt="2024-06-20T10:02:35.309" v="2534" actId="478"/>
          <ac:cxnSpMkLst>
            <pc:docMk/>
            <pc:sldMk cId="2654833773" sldId="594"/>
            <ac:cxnSpMk id="61" creationId="{1BC97A30-6438-483D-90DE-87864D990FEC}"/>
          </ac:cxnSpMkLst>
        </pc:cxnChg>
        <pc:cxnChg chg="mod">
          <ac:chgData name="勇杰 孙" userId="499780c4a6b00145" providerId="LiveId" clId="{D21F861C-5A14-415B-88C1-0DACCC0CFE84}" dt="2024-06-20T10:02:35.309" v="2534" actId="478"/>
          <ac:cxnSpMkLst>
            <pc:docMk/>
            <pc:sldMk cId="2654833773" sldId="594"/>
            <ac:cxnSpMk id="62" creationId="{9A1A61D4-535D-4BDA-B4C8-C02103B408FC}"/>
          </ac:cxnSpMkLst>
        </pc:cxnChg>
        <pc:cxnChg chg="mod">
          <ac:chgData name="勇杰 孙" userId="499780c4a6b00145" providerId="LiveId" clId="{D21F861C-5A14-415B-88C1-0DACCC0CFE84}" dt="2024-06-20T10:02:35.309" v="2534" actId="478"/>
          <ac:cxnSpMkLst>
            <pc:docMk/>
            <pc:sldMk cId="2654833773" sldId="594"/>
            <ac:cxnSpMk id="63" creationId="{87491D0C-A066-4AE0-8254-A9CA1904A242}"/>
          </ac:cxnSpMkLst>
        </pc:cxnChg>
        <pc:cxnChg chg="mod">
          <ac:chgData name="勇杰 孙" userId="499780c4a6b00145" providerId="LiveId" clId="{D21F861C-5A14-415B-88C1-0DACCC0CFE84}" dt="2024-06-20T10:02:35.309" v="2534" actId="478"/>
          <ac:cxnSpMkLst>
            <pc:docMk/>
            <pc:sldMk cId="2654833773" sldId="594"/>
            <ac:cxnSpMk id="66" creationId="{41FFEAA9-7B28-4410-9166-9CF297911A81}"/>
          </ac:cxnSpMkLst>
        </pc:cxnChg>
        <pc:cxnChg chg="mod">
          <ac:chgData name="勇杰 孙" userId="499780c4a6b00145" providerId="LiveId" clId="{D21F861C-5A14-415B-88C1-0DACCC0CFE84}" dt="2024-06-20T10:02:35.309" v="2534" actId="478"/>
          <ac:cxnSpMkLst>
            <pc:docMk/>
            <pc:sldMk cId="2654833773" sldId="594"/>
            <ac:cxnSpMk id="67" creationId="{B79ED7BF-8121-466F-B41D-EA40A4643CCB}"/>
          </ac:cxnSpMkLst>
        </pc:cxnChg>
        <pc:cxnChg chg="mod">
          <ac:chgData name="勇杰 孙" userId="499780c4a6b00145" providerId="LiveId" clId="{D21F861C-5A14-415B-88C1-0DACCC0CFE84}" dt="2024-06-20T10:02:35.309" v="2534" actId="478"/>
          <ac:cxnSpMkLst>
            <pc:docMk/>
            <pc:sldMk cId="2654833773" sldId="594"/>
            <ac:cxnSpMk id="68" creationId="{2EA949FC-E31E-43BB-B1D8-1D694D35607C}"/>
          </ac:cxnSpMkLst>
        </pc:cxnChg>
        <pc:cxnChg chg="mod">
          <ac:chgData name="勇杰 孙" userId="499780c4a6b00145" providerId="LiveId" clId="{D21F861C-5A14-415B-88C1-0DACCC0CFE84}" dt="2024-06-20T10:02:35.309" v="2534" actId="478"/>
          <ac:cxnSpMkLst>
            <pc:docMk/>
            <pc:sldMk cId="2654833773" sldId="594"/>
            <ac:cxnSpMk id="70" creationId="{A12F18F0-18A3-493C-814C-11129775FD74}"/>
          </ac:cxnSpMkLst>
        </pc:cxnChg>
        <pc:cxnChg chg="mod">
          <ac:chgData name="勇杰 孙" userId="499780c4a6b00145" providerId="LiveId" clId="{D21F861C-5A14-415B-88C1-0DACCC0CFE84}" dt="2024-06-20T10:02:35.309" v="2534" actId="478"/>
          <ac:cxnSpMkLst>
            <pc:docMk/>
            <pc:sldMk cId="2654833773" sldId="594"/>
            <ac:cxnSpMk id="73" creationId="{9A695215-995B-46FF-95C9-8FF3325E3B4F}"/>
          </ac:cxnSpMkLst>
        </pc:cxnChg>
        <pc:cxnChg chg="mod">
          <ac:chgData name="勇杰 孙" userId="499780c4a6b00145" providerId="LiveId" clId="{D21F861C-5A14-415B-88C1-0DACCC0CFE84}" dt="2024-06-20T10:02:35.309" v="2534" actId="478"/>
          <ac:cxnSpMkLst>
            <pc:docMk/>
            <pc:sldMk cId="2654833773" sldId="594"/>
            <ac:cxnSpMk id="74" creationId="{5F77A5DF-4B4F-48B6-993B-E5EF4A3EF3B8}"/>
          </ac:cxnSpMkLst>
        </pc:cxnChg>
        <pc:cxnChg chg="mod">
          <ac:chgData name="勇杰 孙" userId="499780c4a6b00145" providerId="LiveId" clId="{D21F861C-5A14-415B-88C1-0DACCC0CFE84}" dt="2024-06-20T10:02:35.309" v="2534" actId="478"/>
          <ac:cxnSpMkLst>
            <pc:docMk/>
            <pc:sldMk cId="2654833773" sldId="594"/>
            <ac:cxnSpMk id="75" creationId="{5CE6EE21-A528-4F39-815A-4B17889485A2}"/>
          </ac:cxnSpMkLst>
        </pc:cxnChg>
        <pc:cxnChg chg="mod">
          <ac:chgData name="勇杰 孙" userId="499780c4a6b00145" providerId="LiveId" clId="{D21F861C-5A14-415B-88C1-0DACCC0CFE84}" dt="2024-06-20T10:02:35.309" v="2534" actId="478"/>
          <ac:cxnSpMkLst>
            <pc:docMk/>
            <pc:sldMk cId="2654833773" sldId="594"/>
            <ac:cxnSpMk id="76" creationId="{F1630656-B110-4D73-B1B7-702FA1317E57}"/>
          </ac:cxnSpMkLst>
        </pc:cxnChg>
        <pc:cxnChg chg="mod">
          <ac:chgData name="勇杰 孙" userId="499780c4a6b00145" providerId="LiveId" clId="{D21F861C-5A14-415B-88C1-0DACCC0CFE84}" dt="2024-06-20T10:02:35.309" v="2534" actId="478"/>
          <ac:cxnSpMkLst>
            <pc:docMk/>
            <pc:sldMk cId="2654833773" sldId="594"/>
            <ac:cxnSpMk id="77" creationId="{1E4026C9-603C-4A6F-AB12-0391DF7263BF}"/>
          </ac:cxnSpMkLst>
        </pc:cxnChg>
        <pc:cxnChg chg="mod">
          <ac:chgData name="勇杰 孙" userId="499780c4a6b00145" providerId="LiveId" clId="{D21F861C-5A14-415B-88C1-0DACCC0CFE84}" dt="2024-06-20T10:02:35.309" v="2534" actId="478"/>
          <ac:cxnSpMkLst>
            <pc:docMk/>
            <pc:sldMk cId="2654833773" sldId="594"/>
            <ac:cxnSpMk id="80" creationId="{EA38776E-343C-4CA5-9573-CC889CBBFCBF}"/>
          </ac:cxnSpMkLst>
        </pc:cxnChg>
        <pc:cxnChg chg="mod">
          <ac:chgData name="勇杰 孙" userId="499780c4a6b00145" providerId="LiveId" clId="{D21F861C-5A14-415B-88C1-0DACCC0CFE84}" dt="2024-06-20T10:02:35.309" v="2534" actId="478"/>
          <ac:cxnSpMkLst>
            <pc:docMk/>
            <pc:sldMk cId="2654833773" sldId="594"/>
            <ac:cxnSpMk id="81" creationId="{1ED563E5-BA7C-45E7-BD87-D649F698EB67}"/>
          </ac:cxnSpMkLst>
        </pc:cxnChg>
      </pc:sldChg>
      <pc:sldChg chg="addSp delSp modSp new mod">
        <pc:chgData name="勇杰 孙" userId="499780c4a6b00145" providerId="LiveId" clId="{D21F861C-5A14-415B-88C1-0DACCC0CFE84}" dt="2024-06-20T11:21:54.055" v="3729" actId="6549"/>
        <pc:sldMkLst>
          <pc:docMk/>
          <pc:sldMk cId="393469804" sldId="595"/>
        </pc:sldMkLst>
        <pc:spChg chg="mod">
          <ac:chgData name="勇杰 孙" userId="499780c4a6b00145" providerId="LiveId" clId="{D21F861C-5A14-415B-88C1-0DACCC0CFE84}" dt="2024-06-20T10:31:26.926" v="2775" actId="20577"/>
          <ac:spMkLst>
            <pc:docMk/>
            <pc:sldMk cId="393469804" sldId="595"/>
            <ac:spMk id="2" creationId="{4E04CEC5-4FC3-43CE-B635-7F3D41C616F5}"/>
          </ac:spMkLst>
        </pc:spChg>
        <pc:spChg chg="del">
          <ac:chgData name="勇杰 孙" userId="499780c4a6b00145" providerId="LiveId" clId="{D21F861C-5A14-415B-88C1-0DACCC0CFE84}" dt="2024-06-20T10:36:33.262" v="2782"/>
          <ac:spMkLst>
            <pc:docMk/>
            <pc:sldMk cId="393469804" sldId="595"/>
            <ac:spMk id="3" creationId="{FEE70DEA-528D-41E8-B59C-DA770FF317A1}"/>
          </ac:spMkLst>
        </pc:spChg>
        <pc:spChg chg="add mod">
          <ac:chgData name="勇杰 孙" userId="499780c4a6b00145" providerId="LiveId" clId="{D21F861C-5A14-415B-88C1-0DACCC0CFE84}" dt="2024-06-20T10:36:20.357" v="2780"/>
          <ac:spMkLst>
            <pc:docMk/>
            <pc:sldMk cId="393469804" sldId="595"/>
            <ac:spMk id="9" creationId="{30B56996-2052-44AC-9A70-BFCB0F17256C}"/>
          </ac:spMkLst>
        </pc:spChg>
        <pc:spChg chg="add mod">
          <ac:chgData name="勇杰 孙" userId="499780c4a6b00145" providerId="LiveId" clId="{D21F861C-5A14-415B-88C1-0DACCC0CFE84}" dt="2024-06-20T10:36:20.357" v="2780"/>
          <ac:spMkLst>
            <pc:docMk/>
            <pc:sldMk cId="393469804" sldId="595"/>
            <ac:spMk id="10" creationId="{5CE27849-F820-4391-9777-9EF736E6F363}"/>
          </ac:spMkLst>
        </pc:spChg>
        <pc:spChg chg="add mod">
          <ac:chgData name="勇杰 孙" userId="499780c4a6b00145" providerId="LiveId" clId="{D21F861C-5A14-415B-88C1-0DACCC0CFE84}" dt="2024-06-20T11:04:56.176" v="3282" actId="1076"/>
          <ac:spMkLst>
            <pc:docMk/>
            <pc:sldMk cId="393469804" sldId="595"/>
            <ac:spMk id="12" creationId="{57D519B9-9014-46BC-A2D6-CA29D158D4BA}"/>
          </ac:spMkLst>
        </pc:spChg>
        <pc:spChg chg="add mod">
          <ac:chgData name="勇杰 孙" userId="499780c4a6b00145" providerId="LiveId" clId="{D21F861C-5A14-415B-88C1-0DACCC0CFE84}" dt="2024-06-20T11:04:56.176" v="3282" actId="1076"/>
          <ac:spMkLst>
            <pc:docMk/>
            <pc:sldMk cId="393469804" sldId="595"/>
            <ac:spMk id="13" creationId="{77CCE39C-75DF-4F8D-811C-9ED58F43C1D4}"/>
          </ac:spMkLst>
        </pc:spChg>
        <pc:spChg chg="add mod">
          <ac:chgData name="勇杰 孙" userId="499780c4a6b00145" providerId="LiveId" clId="{D21F861C-5A14-415B-88C1-0DACCC0CFE84}" dt="2024-06-20T11:04:56.176" v="3282" actId="1076"/>
          <ac:spMkLst>
            <pc:docMk/>
            <pc:sldMk cId="393469804" sldId="595"/>
            <ac:spMk id="17" creationId="{07ED7B73-A11E-433E-8784-BD857273A53C}"/>
          </ac:spMkLst>
        </pc:spChg>
        <pc:spChg chg="add mod">
          <ac:chgData name="勇杰 孙" userId="499780c4a6b00145" providerId="LiveId" clId="{D21F861C-5A14-415B-88C1-0DACCC0CFE84}" dt="2024-06-20T11:04:56.176" v="3282" actId="1076"/>
          <ac:spMkLst>
            <pc:docMk/>
            <pc:sldMk cId="393469804" sldId="595"/>
            <ac:spMk id="18" creationId="{266ED94A-5DB5-4760-8F48-DCAEFBD72F12}"/>
          </ac:spMkLst>
        </pc:spChg>
        <pc:spChg chg="add mod">
          <ac:chgData name="勇杰 孙" userId="499780c4a6b00145" providerId="LiveId" clId="{D21F861C-5A14-415B-88C1-0DACCC0CFE84}" dt="2024-06-20T10:42:03.992" v="2829" actId="1076"/>
          <ac:spMkLst>
            <pc:docMk/>
            <pc:sldMk cId="393469804" sldId="595"/>
            <ac:spMk id="30" creationId="{CB69B0D3-E337-4F5D-8B5E-6416EA373D1A}"/>
          </ac:spMkLst>
        </pc:spChg>
        <pc:spChg chg="add mod">
          <ac:chgData name="勇杰 孙" userId="499780c4a6b00145" providerId="LiveId" clId="{D21F861C-5A14-415B-88C1-0DACCC0CFE84}" dt="2024-06-20T10:42:03.992" v="2829" actId="1076"/>
          <ac:spMkLst>
            <pc:docMk/>
            <pc:sldMk cId="393469804" sldId="595"/>
            <ac:spMk id="31" creationId="{DCC40D16-04F2-45FF-B51B-7C193F91B2FA}"/>
          </ac:spMkLst>
        </pc:spChg>
        <pc:spChg chg="add mod">
          <ac:chgData name="勇杰 孙" userId="499780c4a6b00145" providerId="LiveId" clId="{D21F861C-5A14-415B-88C1-0DACCC0CFE84}" dt="2024-06-20T10:42:03.992" v="2829" actId="1076"/>
          <ac:spMkLst>
            <pc:docMk/>
            <pc:sldMk cId="393469804" sldId="595"/>
            <ac:spMk id="33" creationId="{22C5F61C-5897-4DC2-997C-2C2F2CD5198B}"/>
          </ac:spMkLst>
        </pc:spChg>
        <pc:spChg chg="add mod">
          <ac:chgData name="勇杰 孙" userId="499780c4a6b00145" providerId="LiveId" clId="{D21F861C-5A14-415B-88C1-0DACCC0CFE84}" dt="2024-06-20T10:42:03.992" v="2829" actId="1076"/>
          <ac:spMkLst>
            <pc:docMk/>
            <pc:sldMk cId="393469804" sldId="595"/>
            <ac:spMk id="34" creationId="{DB42F72C-FA9F-47E2-A9D3-BDB439C3F698}"/>
          </ac:spMkLst>
        </pc:spChg>
        <pc:spChg chg="add mod">
          <ac:chgData name="勇杰 孙" userId="499780c4a6b00145" providerId="LiveId" clId="{D21F861C-5A14-415B-88C1-0DACCC0CFE84}" dt="2024-06-20T10:42:03.992" v="2829" actId="1076"/>
          <ac:spMkLst>
            <pc:docMk/>
            <pc:sldMk cId="393469804" sldId="595"/>
            <ac:spMk id="35" creationId="{E6F2F247-2B83-46E5-B5AB-E60E39FC077A}"/>
          </ac:spMkLst>
        </pc:spChg>
        <pc:spChg chg="add mod">
          <ac:chgData name="勇杰 孙" userId="499780c4a6b00145" providerId="LiveId" clId="{D21F861C-5A14-415B-88C1-0DACCC0CFE84}" dt="2024-06-20T10:42:03.992" v="2829" actId="1076"/>
          <ac:spMkLst>
            <pc:docMk/>
            <pc:sldMk cId="393469804" sldId="595"/>
            <ac:spMk id="36" creationId="{1CE887C1-4CD4-4B5C-923A-F20791D3EB19}"/>
          </ac:spMkLst>
        </pc:spChg>
        <pc:spChg chg="add mod">
          <ac:chgData name="勇杰 孙" userId="499780c4a6b00145" providerId="LiveId" clId="{D21F861C-5A14-415B-88C1-0DACCC0CFE84}" dt="2024-06-20T10:42:03.992" v="2829" actId="1076"/>
          <ac:spMkLst>
            <pc:docMk/>
            <pc:sldMk cId="393469804" sldId="595"/>
            <ac:spMk id="37" creationId="{4E928607-50A6-4397-8306-5A77A5F53985}"/>
          </ac:spMkLst>
        </pc:spChg>
        <pc:spChg chg="add mod">
          <ac:chgData name="勇杰 孙" userId="499780c4a6b00145" providerId="LiveId" clId="{D21F861C-5A14-415B-88C1-0DACCC0CFE84}" dt="2024-06-20T10:42:03.992" v="2829" actId="1076"/>
          <ac:spMkLst>
            <pc:docMk/>
            <pc:sldMk cId="393469804" sldId="595"/>
            <ac:spMk id="38" creationId="{A6903909-9486-460B-AD86-430E4383BD6B}"/>
          </ac:spMkLst>
        </pc:spChg>
        <pc:spChg chg="add mod">
          <ac:chgData name="勇杰 孙" userId="499780c4a6b00145" providerId="LiveId" clId="{D21F861C-5A14-415B-88C1-0DACCC0CFE84}" dt="2024-06-20T10:42:03.992" v="2829" actId="1076"/>
          <ac:spMkLst>
            <pc:docMk/>
            <pc:sldMk cId="393469804" sldId="595"/>
            <ac:spMk id="39" creationId="{711EB8B6-C578-491B-A8E5-89A7993A68A8}"/>
          </ac:spMkLst>
        </pc:spChg>
        <pc:spChg chg="add mod">
          <ac:chgData name="勇杰 孙" userId="499780c4a6b00145" providerId="LiveId" clId="{D21F861C-5A14-415B-88C1-0DACCC0CFE84}" dt="2024-06-20T10:52:37.701" v="3065" actId="6549"/>
          <ac:spMkLst>
            <pc:docMk/>
            <pc:sldMk cId="393469804" sldId="595"/>
            <ac:spMk id="40" creationId="{01FFDDD4-43F4-4CEB-8768-9797FE83439E}"/>
          </ac:spMkLst>
        </pc:spChg>
        <pc:spChg chg="add mod">
          <ac:chgData name="勇杰 孙" userId="499780c4a6b00145" providerId="LiveId" clId="{D21F861C-5A14-415B-88C1-0DACCC0CFE84}" dt="2024-06-20T10:42:03.992" v="2829" actId="1076"/>
          <ac:spMkLst>
            <pc:docMk/>
            <pc:sldMk cId="393469804" sldId="595"/>
            <ac:spMk id="41" creationId="{A42A3FEF-985B-4CDD-8BAA-2DB45C9A7219}"/>
          </ac:spMkLst>
        </pc:spChg>
        <pc:spChg chg="add mod">
          <ac:chgData name="勇杰 孙" userId="499780c4a6b00145" providerId="LiveId" clId="{D21F861C-5A14-415B-88C1-0DACCC0CFE84}" dt="2024-06-20T11:21:54.055" v="3729" actId="6549"/>
          <ac:spMkLst>
            <pc:docMk/>
            <pc:sldMk cId="393469804" sldId="595"/>
            <ac:spMk id="46" creationId="{26D4606A-12E6-4C7B-88CF-A323266034AC}"/>
          </ac:spMkLst>
        </pc:spChg>
        <pc:spChg chg="add mod">
          <ac:chgData name="勇杰 孙" userId="499780c4a6b00145" providerId="LiveId" clId="{D21F861C-5A14-415B-88C1-0DACCC0CFE84}" dt="2024-06-20T11:04:56.176" v="3282" actId="1076"/>
          <ac:spMkLst>
            <pc:docMk/>
            <pc:sldMk cId="393469804" sldId="595"/>
            <ac:spMk id="47" creationId="{39A6D0A1-3E0A-452C-8E94-F154C735ECA4}"/>
          </ac:spMkLst>
        </pc:spChg>
        <pc:spChg chg="mod">
          <ac:chgData name="勇杰 孙" userId="499780c4a6b00145" providerId="LiveId" clId="{D21F861C-5A14-415B-88C1-0DACCC0CFE84}" dt="2024-06-20T10:52:04.047" v="3064" actId="688"/>
          <ac:spMkLst>
            <pc:docMk/>
            <pc:sldMk cId="393469804" sldId="595"/>
            <ac:spMk id="54" creationId="{73F0F748-A56E-4794-B338-AE5206BCACA2}"/>
          </ac:spMkLst>
        </pc:spChg>
        <pc:spChg chg="mod">
          <ac:chgData name="勇杰 孙" userId="499780c4a6b00145" providerId="LiveId" clId="{D21F861C-5A14-415B-88C1-0DACCC0CFE84}" dt="2024-06-20T10:52:04.047" v="3064" actId="688"/>
          <ac:spMkLst>
            <pc:docMk/>
            <pc:sldMk cId="393469804" sldId="595"/>
            <ac:spMk id="55" creationId="{3943B1CA-92EC-4E41-91DB-465A5F34929E}"/>
          </ac:spMkLst>
        </pc:spChg>
        <pc:spChg chg="mod">
          <ac:chgData name="勇杰 孙" userId="499780c4a6b00145" providerId="LiveId" clId="{D21F861C-5A14-415B-88C1-0DACCC0CFE84}" dt="2024-06-20T10:52:04.047" v="3064" actId="688"/>
          <ac:spMkLst>
            <pc:docMk/>
            <pc:sldMk cId="393469804" sldId="595"/>
            <ac:spMk id="56" creationId="{6DE22288-921D-4818-9909-6123840AB832}"/>
          </ac:spMkLst>
        </pc:spChg>
        <pc:spChg chg="mod">
          <ac:chgData name="勇杰 孙" userId="499780c4a6b00145" providerId="LiveId" clId="{D21F861C-5A14-415B-88C1-0DACCC0CFE84}" dt="2024-06-20T10:52:04.047" v="3064" actId="688"/>
          <ac:spMkLst>
            <pc:docMk/>
            <pc:sldMk cId="393469804" sldId="595"/>
            <ac:spMk id="57" creationId="{B8DD1ECE-F990-463C-A56A-F9F8967B8DCC}"/>
          </ac:spMkLst>
        </pc:spChg>
        <pc:spChg chg="mod">
          <ac:chgData name="勇杰 孙" userId="499780c4a6b00145" providerId="LiveId" clId="{D21F861C-5A14-415B-88C1-0DACCC0CFE84}" dt="2024-06-20T10:52:04.047" v="3064" actId="688"/>
          <ac:spMkLst>
            <pc:docMk/>
            <pc:sldMk cId="393469804" sldId="595"/>
            <ac:spMk id="58" creationId="{1055E7DF-ADBC-480B-8D3D-145F2AF508DA}"/>
          </ac:spMkLst>
        </pc:spChg>
        <pc:spChg chg="mod">
          <ac:chgData name="勇杰 孙" userId="499780c4a6b00145" providerId="LiveId" clId="{D21F861C-5A14-415B-88C1-0DACCC0CFE84}" dt="2024-06-20T10:52:04.047" v="3064" actId="688"/>
          <ac:spMkLst>
            <pc:docMk/>
            <pc:sldMk cId="393469804" sldId="595"/>
            <ac:spMk id="59" creationId="{CF6490C2-A2A3-4AF3-A962-46C9F2F2D70B}"/>
          </ac:spMkLst>
        </pc:spChg>
        <pc:spChg chg="mod">
          <ac:chgData name="勇杰 孙" userId="499780c4a6b00145" providerId="LiveId" clId="{D21F861C-5A14-415B-88C1-0DACCC0CFE84}" dt="2024-06-20T10:52:04.047" v="3064" actId="688"/>
          <ac:spMkLst>
            <pc:docMk/>
            <pc:sldMk cId="393469804" sldId="595"/>
            <ac:spMk id="60" creationId="{3B004B89-6014-4BF8-BD04-2FDB797A4007}"/>
          </ac:spMkLst>
        </pc:spChg>
        <pc:spChg chg="mod">
          <ac:chgData name="勇杰 孙" userId="499780c4a6b00145" providerId="LiveId" clId="{D21F861C-5A14-415B-88C1-0DACCC0CFE84}" dt="2024-06-20T10:52:04.047" v="3064" actId="688"/>
          <ac:spMkLst>
            <pc:docMk/>
            <pc:sldMk cId="393469804" sldId="595"/>
            <ac:spMk id="61" creationId="{F578C054-6F81-44B2-A250-8441C03EB1C8}"/>
          </ac:spMkLst>
        </pc:spChg>
        <pc:spChg chg="mod">
          <ac:chgData name="勇杰 孙" userId="499780c4a6b00145" providerId="LiveId" clId="{D21F861C-5A14-415B-88C1-0DACCC0CFE84}" dt="2024-06-20T10:52:04.047" v="3064" actId="688"/>
          <ac:spMkLst>
            <pc:docMk/>
            <pc:sldMk cId="393469804" sldId="595"/>
            <ac:spMk id="62" creationId="{CAE1348A-595A-4E31-BECC-FFE571A13C31}"/>
          </ac:spMkLst>
        </pc:spChg>
        <pc:spChg chg="mod">
          <ac:chgData name="勇杰 孙" userId="499780c4a6b00145" providerId="LiveId" clId="{D21F861C-5A14-415B-88C1-0DACCC0CFE84}" dt="2024-06-20T10:52:04.047" v="3064" actId="688"/>
          <ac:spMkLst>
            <pc:docMk/>
            <pc:sldMk cId="393469804" sldId="595"/>
            <ac:spMk id="64" creationId="{FA4B0BB9-8595-412B-83D0-0F196DE65D3C}"/>
          </ac:spMkLst>
        </pc:spChg>
        <pc:spChg chg="mod">
          <ac:chgData name="勇杰 孙" userId="499780c4a6b00145" providerId="LiveId" clId="{D21F861C-5A14-415B-88C1-0DACCC0CFE84}" dt="2024-06-20T11:03:51.698" v="3274" actId="1076"/>
          <ac:spMkLst>
            <pc:docMk/>
            <pc:sldMk cId="393469804" sldId="595"/>
            <ac:spMk id="71" creationId="{FC25A409-C960-41C8-94A5-8225A139CD9D}"/>
          </ac:spMkLst>
        </pc:spChg>
        <pc:spChg chg="mod">
          <ac:chgData name="勇杰 孙" userId="499780c4a6b00145" providerId="LiveId" clId="{D21F861C-5A14-415B-88C1-0DACCC0CFE84}" dt="2024-06-20T11:05:49.683" v="3298" actId="14100"/>
          <ac:spMkLst>
            <pc:docMk/>
            <pc:sldMk cId="393469804" sldId="595"/>
            <ac:spMk id="74" creationId="{F35C1C09-361C-4B3E-8F9D-A3D21495890D}"/>
          </ac:spMkLst>
        </pc:spChg>
        <pc:spChg chg="del mod">
          <ac:chgData name="勇杰 孙" userId="499780c4a6b00145" providerId="LiveId" clId="{D21F861C-5A14-415B-88C1-0DACCC0CFE84}" dt="2024-06-20T10:58:32.471" v="3247" actId="478"/>
          <ac:spMkLst>
            <pc:docMk/>
            <pc:sldMk cId="393469804" sldId="595"/>
            <ac:spMk id="76" creationId="{2BF91679-BDEB-427C-B398-546CF6E4ED6B}"/>
          </ac:spMkLst>
        </pc:spChg>
        <pc:spChg chg="del mod">
          <ac:chgData name="勇杰 孙" userId="499780c4a6b00145" providerId="LiveId" clId="{D21F861C-5A14-415B-88C1-0DACCC0CFE84}" dt="2024-06-20T11:02:24.181" v="3253" actId="478"/>
          <ac:spMkLst>
            <pc:docMk/>
            <pc:sldMk cId="393469804" sldId="595"/>
            <ac:spMk id="79" creationId="{83E5A925-8EFC-4478-8E3A-5842A2C441C8}"/>
          </ac:spMkLst>
        </pc:spChg>
        <pc:spChg chg="del mod">
          <ac:chgData name="勇杰 孙" userId="499780c4a6b00145" providerId="LiveId" clId="{D21F861C-5A14-415B-88C1-0DACCC0CFE84}" dt="2024-06-20T11:02:46.558" v="3257" actId="478"/>
          <ac:spMkLst>
            <pc:docMk/>
            <pc:sldMk cId="393469804" sldId="595"/>
            <ac:spMk id="82" creationId="{DBB52D00-DAC0-4491-9B32-EE61F9C65766}"/>
          </ac:spMkLst>
        </pc:spChg>
        <pc:spChg chg="add mod">
          <ac:chgData name="勇杰 孙" userId="499780c4a6b00145" providerId="LiveId" clId="{D21F861C-5A14-415B-88C1-0DACCC0CFE84}" dt="2024-06-20T11:05:09.721" v="3285" actId="1076"/>
          <ac:spMkLst>
            <pc:docMk/>
            <pc:sldMk cId="393469804" sldId="595"/>
            <ac:spMk id="83" creationId="{9E1170F0-5950-45A6-9AF0-5BF7D6CAA624}"/>
          </ac:spMkLst>
        </pc:spChg>
        <pc:spChg chg="add mod">
          <ac:chgData name="勇杰 孙" userId="499780c4a6b00145" providerId="LiveId" clId="{D21F861C-5A14-415B-88C1-0DACCC0CFE84}" dt="2024-06-20T11:10:15.639" v="3468" actId="20577"/>
          <ac:spMkLst>
            <pc:docMk/>
            <pc:sldMk cId="393469804" sldId="595"/>
            <ac:spMk id="86" creationId="{F789FE4A-3CB9-47F2-8F07-59E97524A4DA}"/>
          </ac:spMkLst>
        </pc:spChg>
        <pc:spChg chg="add mod">
          <ac:chgData name="勇杰 孙" userId="499780c4a6b00145" providerId="LiveId" clId="{D21F861C-5A14-415B-88C1-0DACCC0CFE84}" dt="2024-06-20T11:10:30.796" v="3470" actId="1076"/>
          <ac:spMkLst>
            <pc:docMk/>
            <pc:sldMk cId="393469804" sldId="595"/>
            <ac:spMk id="87" creationId="{27493A62-EBD4-47DB-8E47-0B152859F5BC}"/>
          </ac:spMkLst>
        </pc:spChg>
        <pc:grpChg chg="add mod">
          <ac:chgData name="勇杰 孙" userId="499780c4a6b00145" providerId="LiveId" clId="{D21F861C-5A14-415B-88C1-0DACCC0CFE84}" dt="2024-06-20T10:36:20.357" v="2780"/>
          <ac:grpSpMkLst>
            <pc:docMk/>
            <pc:sldMk cId="393469804" sldId="595"/>
            <ac:grpSpMk id="8" creationId="{01789DA1-FE59-4F50-AFB7-FA95280F0137}"/>
          </ac:grpSpMkLst>
        </pc:grpChg>
        <pc:grpChg chg="add mod">
          <ac:chgData name="勇杰 孙" userId="499780c4a6b00145" providerId="LiveId" clId="{D21F861C-5A14-415B-88C1-0DACCC0CFE84}" dt="2024-06-20T11:04:56.176" v="3282" actId="1076"/>
          <ac:grpSpMkLst>
            <pc:docMk/>
            <pc:sldMk cId="393469804" sldId="595"/>
            <ac:grpSpMk id="11" creationId="{FF93D1F9-FA40-4A57-BE41-890BD2247327}"/>
          </ac:grpSpMkLst>
        </pc:grpChg>
        <pc:grpChg chg="add del mod">
          <ac:chgData name="勇杰 孙" userId="499780c4a6b00145" providerId="LiveId" clId="{D21F861C-5A14-415B-88C1-0DACCC0CFE84}" dt="2024-06-20T10:52:39.422" v="3066" actId="478"/>
          <ac:grpSpMkLst>
            <pc:docMk/>
            <pc:sldMk cId="393469804" sldId="595"/>
            <ac:grpSpMk id="28" creationId="{A975CF1F-1016-422A-9C25-486983DA90DF}"/>
          </ac:grpSpMkLst>
        </pc:grpChg>
        <pc:grpChg chg="add mod">
          <ac:chgData name="勇杰 孙" userId="499780c4a6b00145" providerId="LiveId" clId="{D21F861C-5A14-415B-88C1-0DACCC0CFE84}" dt="2024-06-20T10:42:03.992" v="2829" actId="1076"/>
          <ac:grpSpMkLst>
            <pc:docMk/>
            <pc:sldMk cId="393469804" sldId="595"/>
            <ac:grpSpMk id="29" creationId="{474341FC-1CA2-4E36-8D8C-A13F744B7055}"/>
          </ac:grpSpMkLst>
        </pc:grpChg>
        <pc:grpChg chg="add del mod">
          <ac:chgData name="勇杰 孙" userId="499780c4a6b00145" providerId="LiveId" clId="{D21F861C-5A14-415B-88C1-0DACCC0CFE84}" dt="2024-06-20T10:52:52.845" v="3073" actId="478"/>
          <ac:grpSpMkLst>
            <pc:docMk/>
            <pc:sldMk cId="393469804" sldId="595"/>
            <ac:grpSpMk id="50" creationId="{7D77D2B9-1438-4D89-AD83-44FB5A6D073A}"/>
          </ac:grpSpMkLst>
        </pc:grpChg>
        <pc:grpChg chg="mod">
          <ac:chgData name="勇杰 孙" userId="499780c4a6b00145" providerId="LiveId" clId="{D21F861C-5A14-415B-88C1-0DACCC0CFE84}" dt="2024-06-20T10:52:04.047" v="3064" actId="688"/>
          <ac:grpSpMkLst>
            <pc:docMk/>
            <pc:sldMk cId="393469804" sldId="595"/>
            <ac:grpSpMk id="51" creationId="{17B8CFBF-ACB6-4680-8CD6-1043165E0AC2}"/>
          </ac:grpSpMkLst>
        </pc:grpChg>
        <pc:grpChg chg="mod">
          <ac:chgData name="勇杰 孙" userId="499780c4a6b00145" providerId="LiveId" clId="{D21F861C-5A14-415B-88C1-0DACCC0CFE84}" dt="2024-06-20T10:52:04.047" v="3064" actId="688"/>
          <ac:grpSpMkLst>
            <pc:docMk/>
            <pc:sldMk cId="393469804" sldId="595"/>
            <ac:grpSpMk id="52" creationId="{29CB6A1A-C859-4CB7-9E98-963B44465651}"/>
          </ac:grpSpMkLst>
        </pc:grpChg>
        <pc:grpChg chg="add del mod">
          <ac:chgData name="勇杰 孙" userId="499780c4a6b00145" providerId="LiveId" clId="{D21F861C-5A14-415B-88C1-0DACCC0CFE84}" dt="2024-06-20T11:03:52.578" v="3275" actId="478"/>
          <ac:grpSpMkLst>
            <pc:docMk/>
            <pc:sldMk cId="393469804" sldId="595"/>
            <ac:grpSpMk id="69" creationId="{6B3F256C-34B1-42A4-AC9E-29C9FA88AF00}"/>
          </ac:grpSpMkLst>
        </pc:grpChg>
        <pc:grpChg chg="add mod">
          <ac:chgData name="勇杰 孙" userId="499780c4a6b00145" providerId="LiveId" clId="{D21F861C-5A14-415B-88C1-0DACCC0CFE84}" dt="2024-06-20T11:05:49.683" v="3298" actId="14100"/>
          <ac:grpSpMkLst>
            <pc:docMk/>
            <pc:sldMk cId="393469804" sldId="595"/>
            <ac:grpSpMk id="72" creationId="{7C816F79-BAC9-4762-987F-A12C2E534D00}"/>
          </ac:grpSpMkLst>
        </pc:grpChg>
        <pc:grpChg chg="del mod">
          <ac:chgData name="勇杰 孙" userId="499780c4a6b00145" providerId="LiveId" clId="{D21F861C-5A14-415B-88C1-0DACCC0CFE84}" dt="2024-06-20T10:58:32.471" v="3247" actId="478"/>
          <ac:grpSpMkLst>
            <pc:docMk/>
            <pc:sldMk cId="393469804" sldId="595"/>
            <ac:grpSpMk id="73" creationId="{EEEC9BFF-8B55-4FE9-9174-99338A92EE62}"/>
          </ac:grpSpMkLst>
        </pc:grpChg>
        <pc:grpChg chg="add del mod">
          <ac:chgData name="勇杰 孙" userId="499780c4a6b00145" providerId="LiveId" clId="{D21F861C-5A14-415B-88C1-0DACCC0CFE84}" dt="2024-06-20T11:02:24.181" v="3253" actId="478"/>
          <ac:grpSpMkLst>
            <pc:docMk/>
            <pc:sldMk cId="393469804" sldId="595"/>
            <ac:grpSpMk id="77" creationId="{EDCE3C15-FE25-4010-A84F-88BE28F7220D}"/>
          </ac:grpSpMkLst>
        </pc:grpChg>
        <pc:grpChg chg="add del mod">
          <ac:chgData name="勇杰 孙" userId="499780c4a6b00145" providerId="LiveId" clId="{D21F861C-5A14-415B-88C1-0DACCC0CFE84}" dt="2024-06-20T11:02:46.558" v="3257" actId="478"/>
          <ac:grpSpMkLst>
            <pc:docMk/>
            <pc:sldMk cId="393469804" sldId="595"/>
            <ac:grpSpMk id="80" creationId="{8DCBEEC5-F3EA-42D3-97F1-312863458F52}"/>
          </ac:grpSpMkLst>
        </pc:grpChg>
        <pc:picChg chg="add del mod">
          <ac:chgData name="勇杰 孙" userId="499780c4a6b00145" providerId="LiveId" clId="{D21F861C-5A14-415B-88C1-0DACCC0CFE84}" dt="2024-06-20T10:36:47.470" v="2785" actId="478"/>
          <ac:picMkLst>
            <pc:docMk/>
            <pc:sldMk cId="393469804" sldId="595"/>
            <ac:picMk id="7" creationId="{C20D19E4-77B4-43C5-9F00-A45C1AE0E831}"/>
          </ac:picMkLst>
        </pc:picChg>
        <pc:picChg chg="add mod">
          <ac:chgData name="勇杰 孙" userId="499780c4a6b00145" providerId="LiveId" clId="{D21F861C-5A14-415B-88C1-0DACCC0CFE84}" dt="2024-06-20T11:04:56.176" v="3282" actId="1076"/>
          <ac:picMkLst>
            <pc:docMk/>
            <pc:sldMk cId="393469804" sldId="595"/>
            <ac:picMk id="14" creationId="{DC5316D2-E3EB-4D5D-A58D-8359E451DD36}"/>
          </ac:picMkLst>
        </pc:picChg>
        <pc:picChg chg="add mod">
          <ac:chgData name="勇杰 孙" userId="499780c4a6b00145" providerId="LiveId" clId="{D21F861C-5A14-415B-88C1-0DACCC0CFE84}" dt="2024-06-20T10:42:03.992" v="2829" actId="1076"/>
          <ac:picMkLst>
            <pc:docMk/>
            <pc:sldMk cId="393469804" sldId="595"/>
            <ac:picMk id="32" creationId="{E245D47F-646A-4CA7-B515-9671696E2EE1}"/>
          </ac:picMkLst>
        </pc:picChg>
        <pc:picChg chg="add del mod">
          <ac:chgData name="勇杰 孙" userId="499780c4a6b00145" providerId="LiveId" clId="{D21F861C-5A14-415B-88C1-0DACCC0CFE84}" dt="2024-06-20T10:52:40.508" v="3068" actId="478"/>
          <ac:picMkLst>
            <pc:docMk/>
            <pc:sldMk cId="393469804" sldId="595"/>
            <ac:picMk id="42" creationId="{F72C81B9-040E-4850-A5B4-D2CC08FE194D}"/>
          </ac:picMkLst>
        </pc:picChg>
        <pc:picChg chg="add del mod">
          <ac:chgData name="勇杰 孙" userId="499780c4a6b00145" providerId="LiveId" clId="{D21F861C-5A14-415B-88C1-0DACCC0CFE84}" dt="2024-06-20T10:52:39.979" v="3067" actId="478"/>
          <ac:picMkLst>
            <pc:docMk/>
            <pc:sldMk cId="393469804" sldId="595"/>
            <ac:picMk id="43" creationId="{FE0CF60A-7F86-4B48-9002-E497C188A4CD}"/>
          </ac:picMkLst>
        </pc:picChg>
        <pc:picChg chg="add mod">
          <ac:chgData name="勇杰 孙" userId="499780c4a6b00145" providerId="LiveId" clId="{D21F861C-5A14-415B-88C1-0DACCC0CFE84}" dt="2024-06-20T10:44:19.823" v="2831"/>
          <ac:picMkLst>
            <pc:docMk/>
            <pc:sldMk cId="393469804" sldId="595"/>
            <ac:picMk id="44" creationId="{5815B1CA-CE4A-4007-A97C-327E2C968E60}"/>
          </ac:picMkLst>
        </pc:picChg>
        <pc:picChg chg="add mod">
          <ac:chgData name="勇杰 孙" userId="499780c4a6b00145" providerId="LiveId" clId="{D21F861C-5A14-415B-88C1-0DACCC0CFE84}" dt="2024-06-20T10:44:19.823" v="2831"/>
          <ac:picMkLst>
            <pc:docMk/>
            <pc:sldMk cId="393469804" sldId="595"/>
            <ac:picMk id="45" creationId="{5E76D95D-17D9-4FE0-80D5-23B4FF29B14B}"/>
          </ac:picMkLst>
        </pc:picChg>
        <pc:picChg chg="mod">
          <ac:chgData name="勇杰 孙" userId="499780c4a6b00145" providerId="LiveId" clId="{D21F861C-5A14-415B-88C1-0DACCC0CFE84}" dt="2024-06-20T10:52:04.047" v="3064" actId="688"/>
          <ac:picMkLst>
            <pc:docMk/>
            <pc:sldMk cId="393469804" sldId="595"/>
            <ac:picMk id="53" creationId="{FB1F5943-7E1C-4A4B-98EC-E3BB614C56D3}"/>
          </ac:picMkLst>
        </pc:picChg>
        <pc:picChg chg="mod">
          <ac:chgData name="勇杰 孙" userId="499780c4a6b00145" providerId="LiveId" clId="{D21F861C-5A14-415B-88C1-0DACCC0CFE84}" dt="2024-06-20T10:52:04.047" v="3064" actId="688"/>
          <ac:picMkLst>
            <pc:docMk/>
            <pc:sldMk cId="393469804" sldId="595"/>
            <ac:picMk id="63" creationId="{763DFE0B-3A09-4203-AB0F-721F2214B7D5}"/>
          </ac:picMkLst>
        </pc:picChg>
        <pc:picChg chg="add mod">
          <ac:chgData name="勇杰 孙" userId="499780c4a6b00145" providerId="LiveId" clId="{D21F861C-5A14-415B-88C1-0DACCC0CFE84}" dt="2024-06-20T11:04:58.614" v="3283" actId="1076"/>
          <ac:picMkLst>
            <pc:docMk/>
            <pc:sldMk cId="393469804" sldId="595"/>
            <ac:picMk id="66" creationId="{82F3AC9B-70B2-4756-83E9-B9D0D9761D8A}"/>
          </ac:picMkLst>
        </pc:picChg>
        <pc:picChg chg="add mod">
          <ac:chgData name="勇杰 孙" userId="499780c4a6b00145" providerId="LiveId" clId="{D21F861C-5A14-415B-88C1-0DACCC0CFE84}" dt="2024-06-20T11:12:41.840" v="3625" actId="1076"/>
          <ac:picMkLst>
            <pc:docMk/>
            <pc:sldMk cId="393469804" sldId="595"/>
            <ac:picMk id="67" creationId="{8D831E34-A1DD-4D3C-A2AC-9846224BAC4E}"/>
          </ac:picMkLst>
        </pc:picChg>
        <pc:picChg chg="add mod">
          <ac:chgData name="勇杰 孙" userId="499780c4a6b00145" providerId="LiveId" clId="{D21F861C-5A14-415B-88C1-0DACCC0CFE84}" dt="2024-06-20T11:12:39.109" v="3624" actId="1076"/>
          <ac:picMkLst>
            <pc:docMk/>
            <pc:sldMk cId="393469804" sldId="595"/>
            <ac:picMk id="68" creationId="{5D0D03AA-3B94-4EE2-8F70-A791DFFA6EB4}"/>
          </ac:picMkLst>
        </pc:picChg>
        <pc:picChg chg="mod">
          <ac:chgData name="勇杰 孙" userId="499780c4a6b00145" providerId="LiveId" clId="{D21F861C-5A14-415B-88C1-0DACCC0CFE84}" dt="2024-06-20T11:03:51.698" v="3274" actId="1076"/>
          <ac:picMkLst>
            <pc:docMk/>
            <pc:sldMk cId="393469804" sldId="595"/>
            <ac:picMk id="70" creationId="{9798A31F-C720-43FD-BEAD-59A4E5ACB111}"/>
          </ac:picMkLst>
        </pc:picChg>
        <pc:picChg chg="mod">
          <ac:chgData name="勇杰 孙" userId="499780c4a6b00145" providerId="LiveId" clId="{D21F861C-5A14-415B-88C1-0DACCC0CFE84}" dt="2024-06-20T11:05:49.683" v="3298" actId="14100"/>
          <ac:picMkLst>
            <pc:docMk/>
            <pc:sldMk cId="393469804" sldId="595"/>
            <ac:picMk id="75" creationId="{17144EA8-3ECE-4464-9F5F-D10DC68AC6C0}"/>
          </ac:picMkLst>
        </pc:picChg>
        <pc:picChg chg="mod">
          <ac:chgData name="勇杰 孙" userId="499780c4a6b00145" providerId="LiveId" clId="{D21F861C-5A14-415B-88C1-0DACCC0CFE84}" dt="2024-06-20T11:10:24.138" v="3469" actId="14100"/>
          <ac:picMkLst>
            <pc:docMk/>
            <pc:sldMk cId="393469804" sldId="595"/>
            <ac:picMk id="78" creationId="{84A235A7-F50D-4511-B28B-3F228F3A9465}"/>
          </ac:picMkLst>
        </pc:picChg>
        <pc:picChg chg="mod">
          <ac:chgData name="勇杰 孙" userId="499780c4a6b00145" providerId="LiveId" clId="{D21F861C-5A14-415B-88C1-0DACCC0CFE84}" dt="2024-06-20T11:09:55.838" v="3459" actId="1076"/>
          <ac:picMkLst>
            <pc:docMk/>
            <pc:sldMk cId="393469804" sldId="595"/>
            <ac:picMk id="81" creationId="{FC74A00F-F7A4-4AD8-BC08-53E6A224D924}"/>
          </ac:picMkLst>
        </pc:picChg>
        <pc:cxnChg chg="add mod">
          <ac:chgData name="勇杰 孙" userId="499780c4a6b00145" providerId="LiveId" clId="{D21F861C-5A14-415B-88C1-0DACCC0CFE84}" dt="2024-06-20T11:04:56.176" v="3282" actId="1076"/>
          <ac:cxnSpMkLst>
            <pc:docMk/>
            <pc:sldMk cId="393469804" sldId="595"/>
            <ac:cxnSpMk id="16" creationId="{DC53938E-2589-4EDB-A9A6-509EDD0EC077}"/>
          </ac:cxnSpMkLst>
        </pc:cxnChg>
        <pc:cxnChg chg="add mod">
          <ac:chgData name="勇杰 孙" userId="499780c4a6b00145" providerId="LiveId" clId="{D21F861C-5A14-415B-88C1-0DACCC0CFE84}" dt="2024-06-20T11:04:56.176" v="3282" actId="1076"/>
          <ac:cxnSpMkLst>
            <pc:docMk/>
            <pc:sldMk cId="393469804" sldId="595"/>
            <ac:cxnSpMk id="20" creationId="{FD78C19F-1383-446F-9A98-5D10B3FFAA6A}"/>
          </ac:cxnSpMkLst>
        </pc:cxnChg>
        <pc:cxnChg chg="add mod">
          <ac:chgData name="勇杰 孙" userId="499780c4a6b00145" providerId="LiveId" clId="{D21F861C-5A14-415B-88C1-0DACCC0CFE84}" dt="2024-06-20T11:06:24.766" v="3300" actId="14100"/>
          <ac:cxnSpMkLst>
            <pc:docMk/>
            <pc:sldMk cId="393469804" sldId="595"/>
            <ac:cxnSpMk id="21" creationId="{30EAFC7D-8D8F-4D13-80F0-011AA7A81C1B}"/>
          </ac:cxnSpMkLst>
        </pc:cxnChg>
      </pc:sldChg>
      <pc:sldChg chg="addSp delSp modSp new mod">
        <pc:chgData name="勇杰 孙" userId="499780c4a6b00145" providerId="LiveId" clId="{D21F861C-5A14-415B-88C1-0DACCC0CFE84}" dt="2024-06-20T11:33:46.170" v="3970" actId="1076"/>
        <pc:sldMkLst>
          <pc:docMk/>
          <pc:sldMk cId="4157931740" sldId="596"/>
        </pc:sldMkLst>
        <pc:spChg chg="mod">
          <ac:chgData name="勇杰 孙" userId="499780c4a6b00145" providerId="LiveId" clId="{D21F861C-5A14-415B-88C1-0DACCC0CFE84}" dt="2024-06-20T11:15:35.892" v="3714" actId="20577"/>
          <ac:spMkLst>
            <pc:docMk/>
            <pc:sldMk cId="4157931740" sldId="596"/>
            <ac:spMk id="2" creationId="{72F86164-05D2-40DA-9561-CCCAF5794C82}"/>
          </ac:spMkLst>
        </pc:spChg>
        <pc:spChg chg="mod">
          <ac:chgData name="勇杰 孙" userId="499780c4a6b00145" providerId="LiveId" clId="{D21F861C-5A14-415B-88C1-0DACCC0CFE84}" dt="2024-06-20T11:31:11.075" v="3893" actId="20577"/>
          <ac:spMkLst>
            <pc:docMk/>
            <pc:sldMk cId="4157931740" sldId="596"/>
            <ac:spMk id="3" creationId="{A7ED0C5C-7122-4BC7-A58B-C23AC2F4421E}"/>
          </ac:spMkLst>
        </pc:spChg>
        <pc:spChg chg="add mod">
          <ac:chgData name="勇杰 孙" userId="499780c4a6b00145" providerId="LiveId" clId="{D21F861C-5A14-415B-88C1-0DACCC0CFE84}" dt="2024-06-20T11:19:24.642" v="3715"/>
          <ac:spMkLst>
            <pc:docMk/>
            <pc:sldMk cId="4157931740" sldId="596"/>
            <ac:spMk id="11" creationId="{AAD67A48-58FC-4E12-B90F-011FA42BB0FB}"/>
          </ac:spMkLst>
        </pc:spChg>
        <pc:spChg chg="add mod">
          <ac:chgData name="勇杰 孙" userId="499780c4a6b00145" providerId="LiveId" clId="{D21F861C-5A14-415B-88C1-0DACCC0CFE84}" dt="2024-06-20T11:19:24.642" v="3715"/>
          <ac:spMkLst>
            <pc:docMk/>
            <pc:sldMk cId="4157931740" sldId="596"/>
            <ac:spMk id="12" creationId="{589A445F-CC5D-49B6-AFCA-B7C4F6063052}"/>
          </ac:spMkLst>
        </pc:spChg>
        <pc:spChg chg="add mod">
          <ac:chgData name="勇杰 孙" userId="499780c4a6b00145" providerId="LiveId" clId="{D21F861C-5A14-415B-88C1-0DACCC0CFE84}" dt="2024-06-20T11:19:24.642" v="3715"/>
          <ac:spMkLst>
            <pc:docMk/>
            <pc:sldMk cId="4157931740" sldId="596"/>
            <ac:spMk id="13" creationId="{DD15D1DC-2245-44FB-8F7A-6792ABCE8E82}"/>
          </ac:spMkLst>
        </pc:spChg>
        <pc:spChg chg="add mod">
          <ac:chgData name="勇杰 孙" userId="499780c4a6b00145" providerId="LiveId" clId="{D21F861C-5A14-415B-88C1-0DACCC0CFE84}" dt="2024-06-20T11:19:24.642" v="3715"/>
          <ac:spMkLst>
            <pc:docMk/>
            <pc:sldMk cId="4157931740" sldId="596"/>
            <ac:spMk id="14" creationId="{1DE06168-A7E8-4B42-9679-15D7CEB03A38}"/>
          </ac:spMkLst>
        </pc:spChg>
        <pc:spChg chg="add mod">
          <ac:chgData name="勇杰 孙" userId="499780c4a6b00145" providerId="LiveId" clId="{D21F861C-5A14-415B-88C1-0DACCC0CFE84}" dt="2024-06-20T11:19:24.642" v="3715"/>
          <ac:spMkLst>
            <pc:docMk/>
            <pc:sldMk cId="4157931740" sldId="596"/>
            <ac:spMk id="15" creationId="{7E30DE63-60D3-4C75-8FB0-A3A31B26685D}"/>
          </ac:spMkLst>
        </pc:spChg>
        <pc:spChg chg="add mod">
          <ac:chgData name="勇杰 孙" userId="499780c4a6b00145" providerId="LiveId" clId="{D21F861C-5A14-415B-88C1-0DACCC0CFE84}" dt="2024-06-20T11:19:24.642" v="3715"/>
          <ac:spMkLst>
            <pc:docMk/>
            <pc:sldMk cId="4157931740" sldId="596"/>
            <ac:spMk id="16" creationId="{177D981C-5D5F-413F-B303-AE624A32B139}"/>
          </ac:spMkLst>
        </pc:spChg>
        <pc:spChg chg="add del mod">
          <ac:chgData name="勇杰 孙" userId="499780c4a6b00145" providerId="LiveId" clId="{D21F861C-5A14-415B-88C1-0DACCC0CFE84}" dt="2024-06-20T11:28:56.883" v="3847" actId="478"/>
          <ac:spMkLst>
            <pc:docMk/>
            <pc:sldMk cId="4157931740" sldId="596"/>
            <ac:spMk id="28" creationId="{F8BA09D6-19DB-4A9C-8868-EC01BFC632A1}"/>
          </ac:spMkLst>
        </pc:spChg>
        <pc:spChg chg="add del mod">
          <ac:chgData name="勇杰 孙" userId="499780c4a6b00145" providerId="LiveId" clId="{D21F861C-5A14-415B-88C1-0DACCC0CFE84}" dt="2024-06-20T11:28:55.508" v="3846" actId="478"/>
          <ac:spMkLst>
            <pc:docMk/>
            <pc:sldMk cId="4157931740" sldId="596"/>
            <ac:spMk id="29" creationId="{23F84BEE-B1E7-4A59-936D-B4FFA3108944}"/>
          </ac:spMkLst>
        </pc:spChg>
        <pc:spChg chg="add del mod">
          <ac:chgData name="勇杰 孙" userId="499780c4a6b00145" providerId="LiveId" clId="{D21F861C-5A14-415B-88C1-0DACCC0CFE84}" dt="2024-06-20T11:29:30.036" v="3848" actId="478"/>
          <ac:spMkLst>
            <pc:docMk/>
            <pc:sldMk cId="4157931740" sldId="596"/>
            <ac:spMk id="32" creationId="{32DE1814-A02A-4F88-8C9F-1D9060E0E2A1}"/>
          </ac:spMkLst>
        </pc:spChg>
        <pc:spChg chg="add del mod">
          <ac:chgData name="勇杰 孙" userId="499780c4a6b00145" providerId="LiveId" clId="{D21F861C-5A14-415B-88C1-0DACCC0CFE84}" dt="2024-06-20T11:28:23.627" v="3834" actId="478"/>
          <ac:spMkLst>
            <pc:docMk/>
            <pc:sldMk cId="4157931740" sldId="596"/>
            <ac:spMk id="34" creationId="{278B2652-05CC-4DD8-B610-B27AE3BB75C8}"/>
          </ac:spMkLst>
        </pc:spChg>
        <pc:spChg chg="add mod">
          <ac:chgData name="勇杰 孙" userId="499780c4a6b00145" providerId="LiveId" clId="{D21F861C-5A14-415B-88C1-0DACCC0CFE84}" dt="2024-06-20T11:33:15.413" v="3940" actId="20577"/>
          <ac:spMkLst>
            <pc:docMk/>
            <pc:sldMk cId="4157931740" sldId="596"/>
            <ac:spMk id="36" creationId="{DC4B0217-E9C6-4ECC-9F4E-BA805C1F0115}"/>
          </ac:spMkLst>
        </pc:spChg>
        <pc:spChg chg="add mod">
          <ac:chgData name="勇杰 孙" userId="499780c4a6b00145" providerId="LiveId" clId="{D21F861C-5A14-415B-88C1-0DACCC0CFE84}" dt="2024-06-20T11:33:30.432" v="3954" actId="1076"/>
          <ac:spMkLst>
            <pc:docMk/>
            <pc:sldMk cId="4157931740" sldId="596"/>
            <ac:spMk id="37" creationId="{A4B0DF38-E068-416B-B4F9-821B47C2DD19}"/>
          </ac:spMkLst>
        </pc:spChg>
        <pc:spChg chg="add mod">
          <ac:chgData name="勇杰 孙" userId="499780c4a6b00145" providerId="LiveId" clId="{D21F861C-5A14-415B-88C1-0DACCC0CFE84}" dt="2024-06-20T11:33:46.170" v="3970" actId="1076"/>
          <ac:spMkLst>
            <pc:docMk/>
            <pc:sldMk cId="4157931740" sldId="596"/>
            <ac:spMk id="38" creationId="{3F7E9B0B-81B4-463B-87C6-F46330A91CDD}"/>
          </ac:spMkLst>
        </pc:spChg>
        <pc:grpChg chg="add mod">
          <ac:chgData name="勇杰 孙" userId="499780c4a6b00145" providerId="LiveId" clId="{D21F861C-5A14-415B-88C1-0DACCC0CFE84}" dt="2024-06-20T11:30:13.363" v="3862" actId="1076"/>
          <ac:grpSpMkLst>
            <pc:docMk/>
            <pc:sldMk cId="4157931740" sldId="596"/>
            <ac:grpSpMk id="7" creationId="{C98936A7-5714-4C81-BD24-025453A32A27}"/>
          </ac:grpSpMkLst>
        </pc:grpChg>
        <pc:grpChg chg="add mod">
          <ac:chgData name="勇杰 孙" userId="499780c4a6b00145" providerId="LiveId" clId="{D21F861C-5A14-415B-88C1-0DACCC0CFE84}" dt="2024-06-20T11:19:24.642" v="3715"/>
          <ac:grpSpMkLst>
            <pc:docMk/>
            <pc:sldMk cId="4157931740" sldId="596"/>
            <ac:grpSpMk id="8" creationId="{F01F376A-2844-41EF-A96B-B62D67BBCAB6}"/>
          </ac:grpSpMkLst>
        </pc:grpChg>
        <pc:picChg chg="add mod">
          <ac:chgData name="勇杰 孙" userId="499780c4a6b00145" providerId="LiveId" clId="{D21F861C-5A14-415B-88C1-0DACCC0CFE84}" dt="2024-06-20T11:19:24.642" v="3715"/>
          <ac:picMkLst>
            <pc:docMk/>
            <pc:sldMk cId="4157931740" sldId="596"/>
            <ac:picMk id="9" creationId="{8F8A736B-CE72-42AC-8445-DD9383A970D5}"/>
          </ac:picMkLst>
        </pc:picChg>
        <pc:picChg chg="add mod">
          <ac:chgData name="勇杰 孙" userId="499780c4a6b00145" providerId="LiveId" clId="{D21F861C-5A14-415B-88C1-0DACCC0CFE84}" dt="2024-06-20T11:19:24.642" v="3715"/>
          <ac:picMkLst>
            <pc:docMk/>
            <pc:sldMk cId="4157931740" sldId="596"/>
            <ac:picMk id="10" creationId="{902DC2AB-1FC3-4E42-87AD-0A54A050C6DB}"/>
          </ac:picMkLst>
        </pc:picChg>
        <pc:picChg chg="add mod">
          <ac:chgData name="勇杰 孙" userId="499780c4a6b00145" providerId="LiveId" clId="{D21F861C-5A14-415B-88C1-0DACCC0CFE84}" dt="2024-06-20T11:32:04.976" v="3906" actId="1076"/>
          <ac:picMkLst>
            <pc:docMk/>
            <pc:sldMk cId="4157931740" sldId="596"/>
            <ac:picMk id="17" creationId="{D8B9179E-56AF-4AEE-8AE8-96958FB01ACF}"/>
          </ac:picMkLst>
        </pc:picChg>
        <pc:picChg chg="add mod">
          <ac:chgData name="勇杰 孙" userId="499780c4a6b00145" providerId="LiveId" clId="{D21F861C-5A14-415B-88C1-0DACCC0CFE84}" dt="2024-06-20T11:30:26.197" v="3868" actId="1076"/>
          <ac:picMkLst>
            <pc:docMk/>
            <pc:sldMk cId="4157931740" sldId="596"/>
            <ac:picMk id="18" creationId="{3A028CD1-2CDB-4421-A4B5-326A719B7DBB}"/>
          </ac:picMkLst>
        </pc:picChg>
        <pc:picChg chg="add mod">
          <ac:chgData name="勇杰 孙" userId="499780c4a6b00145" providerId="LiveId" clId="{D21F861C-5A14-415B-88C1-0DACCC0CFE84}" dt="2024-06-20T11:32:47.882" v="3919" actId="14100"/>
          <ac:picMkLst>
            <pc:docMk/>
            <pc:sldMk cId="4157931740" sldId="596"/>
            <ac:picMk id="19" creationId="{4180FD90-7C08-498C-ACDC-5791AF31B908}"/>
          </ac:picMkLst>
        </pc:picChg>
        <pc:picChg chg="add mod">
          <ac:chgData name="勇杰 孙" userId="499780c4a6b00145" providerId="LiveId" clId="{D21F861C-5A14-415B-88C1-0DACCC0CFE84}" dt="2024-06-20T11:32:43.468" v="3918" actId="1076"/>
          <ac:picMkLst>
            <pc:docMk/>
            <pc:sldMk cId="4157931740" sldId="596"/>
            <ac:picMk id="20" creationId="{7521F7F7-108E-468A-BF9F-E5E3E982B609}"/>
          </ac:picMkLst>
        </pc:picChg>
        <pc:picChg chg="add mod">
          <ac:chgData name="勇杰 孙" userId="499780c4a6b00145" providerId="LiveId" clId="{D21F861C-5A14-415B-88C1-0DACCC0CFE84}" dt="2024-06-20T11:32:54.542" v="3923" actId="1076"/>
          <ac:picMkLst>
            <pc:docMk/>
            <pc:sldMk cId="4157931740" sldId="596"/>
            <ac:picMk id="21" creationId="{4B4E4E9C-00E7-4367-962A-6ED838B252EB}"/>
          </ac:picMkLst>
        </pc:picChg>
        <pc:picChg chg="add del mod">
          <ac:chgData name="勇杰 孙" userId="499780c4a6b00145" providerId="LiveId" clId="{D21F861C-5A14-415B-88C1-0DACCC0CFE84}" dt="2024-06-20T11:27:51.328" v="3828" actId="478"/>
          <ac:picMkLst>
            <pc:docMk/>
            <pc:sldMk cId="4157931740" sldId="596"/>
            <ac:picMk id="22" creationId="{258331D2-A1B0-4020-B596-58F4DA88F14C}"/>
          </ac:picMkLst>
        </pc:picChg>
        <pc:picChg chg="add mod">
          <ac:chgData name="勇杰 孙" userId="499780c4a6b00145" providerId="LiveId" clId="{D21F861C-5A14-415B-88C1-0DACCC0CFE84}" dt="2024-06-20T11:32:50.504" v="3921" actId="1076"/>
          <ac:picMkLst>
            <pc:docMk/>
            <pc:sldMk cId="4157931740" sldId="596"/>
            <ac:picMk id="23" creationId="{8878A99C-F8C0-4D9C-BAE1-B9BDCC3D7A75}"/>
          </ac:picMkLst>
        </pc:picChg>
        <pc:picChg chg="add del mod">
          <ac:chgData name="勇杰 孙" userId="499780c4a6b00145" providerId="LiveId" clId="{D21F861C-5A14-415B-88C1-0DACCC0CFE84}" dt="2024-06-20T11:27:56.838" v="3830" actId="478"/>
          <ac:picMkLst>
            <pc:docMk/>
            <pc:sldMk cId="4157931740" sldId="596"/>
            <ac:picMk id="24" creationId="{42685D84-2778-429C-866C-EE0148F0E367}"/>
          </ac:picMkLst>
        </pc:picChg>
        <pc:picChg chg="add mod">
          <ac:chgData name="勇杰 孙" userId="499780c4a6b00145" providerId="LiveId" clId="{D21F861C-5A14-415B-88C1-0DACCC0CFE84}" dt="2024-06-20T11:32:52.435" v="3922" actId="1076"/>
          <ac:picMkLst>
            <pc:docMk/>
            <pc:sldMk cId="4157931740" sldId="596"/>
            <ac:picMk id="25" creationId="{FC3B4B18-B816-4D9A-9BDE-F4101A1BD8E5}"/>
          </ac:picMkLst>
        </pc:picChg>
        <pc:picChg chg="add del mod">
          <ac:chgData name="勇杰 孙" userId="499780c4a6b00145" providerId="LiveId" clId="{D21F861C-5A14-415B-88C1-0DACCC0CFE84}" dt="2024-06-20T11:28:39.838" v="3841" actId="478"/>
          <ac:picMkLst>
            <pc:docMk/>
            <pc:sldMk cId="4157931740" sldId="596"/>
            <ac:picMk id="26" creationId="{D6E540B3-CFDB-46AF-A194-ABA5322C0903}"/>
          </ac:picMkLst>
        </pc:picChg>
        <pc:picChg chg="add del mod">
          <ac:chgData name="勇杰 孙" userId="499780c4a6b00145" providerId="LiveId" clId="{D21F861C-5A14-415B-88C1-0DACCC0CFE84}" dt="2024-06-20T11:28:43.508" v="3842" actId="478"/>
          <ac:picMkLst>
            <pc:docMk/>
            <pc:sldMk cId="4157931740" sldId="596"/>
            <ac:picMk id="27" creationId="{C87E644A-05F2-4112-A45A-80A55A700D86}"/>
          </ac:picMkLst>
        </pc:picChg>
        <pc:picChg chg="add del mod">
          <ac:chgData name="勇杰 孙" userId="499780c4a6b00145" providerId="LiveId" clId="{D21F861C-5A14-415B-88C1-0DACCC0CFE84}" dt="2024-06-20T11:30:38.817" v="3873" actId="478"/>
          <ac:picMkLst>
            <pc:docMk/>
            <pc:sldMk cId="4157931740" sldId="596"/>
            <ac:picMk id="30" creationId="{3D446C46-50FF-4EC7-9274-47458CB3CF9B}"/>
          </ac:picMkLst>
        </pc:picChg>
        <pc:picChg chg="add mod modCrop">
          <ac:chgData name="勇杰 孙" userId="499780c4a6b00145" providerId="LiveId" clId="{D21F861C-5A14-415B-88C1-0DACCC0CFE84}" dt="2024-06-20T11:32:15.204" v="3910" actId="1076"/>
          <ac:picMkLst>
            <pc:docMk/>
            <pc:sldMk cId="4157931740" sldId="596"/>
            <ac:picMk id="31" creationId="{FE479D74-EEB7-4BBC-B102-DAB2D63C39D5}"/>
          </ac:picMkLst>
        </pc:picChg>
        <pc:picChg chg="add del mod">
          <ac:chgData name="勇杰 孙" userId="499780c4a6b00145" providerId="LiveId" clId="{D21F861C-5A14-415B-88C1-0DACCC0CFE84}" dt="2024-06-20T11:28:22.307" v="3833" actId="478"/>
          <ac:picMkLst>
            <pc:docMk/>
            <pc:sldMk cId="4157931740" sldId="596"/>
            <ac:picMk id="33" creationId="{2D3F6F67-F7B1-4C9C-8F18-424A9C392E03}"/>
          </ac:picMkLst>
        </pc:picChg>
        <pc:picChg chg="add mod">
          <ac:chgData name="勇杰 孙" userId="499780c4a6b00145" providerId="LiveId" clId="{D21F861C-5A14-415B-88C1-0DACCC0CFE84}" dt="2024-06-20T11:32:16.703" v="3911" actId="1076"/>
          <ac:picMkLst>
            <pc:docMk/>
            <pc:sldMk cId="4157931740" sldId="596"/>
            <ac:picMk id="35" creationId="{9405DB65-BF6A-4E19-BD57-423DF529FEBE}"/>
          </ac:picMkLst>
        </pc:picChg>
      </pc:sldChg>
      <pc:sldChg chg="addSp delSp modSp new mod">
        <pc:chgData name="勇杰 孙" userId="499780c4a6b00145" providerId="LiveId" clId="{D21F861C-5A14-415B-88C1-0DACCC0CFE84}" dt="2024-06-20T12:09:04.686" v="4556" actId="1076"/>
        <pc:sldMkLst>
          <pc:docMk/>
          <pc:sldMk cId="3017439139" sldId="597"/>
        </pc:sldMkLst>
        <pc:spChg chg="mod">
          <ac:chgData name="勇杰 孙" userId="499780c4a6b00145" providerId="LiveId" clId="{D21F861C-5A14-415B-88C1-0DACCC0CFE84}" dt="2024-06-20T11:34:45.532" v="3987" actId="20577"/>
          <ac:spMkLst>
            <pc:docMk/>
            <pc:sldMk cId="3017439139" sldId="597"/>
            <ac:spMk id="2" creationId="{B7B29160-FAEC-4D21-9D45-AD3753A6FFD1}"/>
          </ac:spMkLst>
        </pc:spChg>
        <pc:spChg chg="mod">
          <ac:chgData name="勇杰 孙" userId="499780c4a6b00145" providerId="LiveId" clId="{D21F861C-5A14-415B-88C1-0DACCC0CFE84}" dt="2024-06-20T12:08:50.886" v="4555" actId="14100"/>
          <ac:spMkLst>
            <pc:docMk/>
            <pc:sldMk cId="3017439139" sldId="597"/>
            <ac:spMk id="3" creationId="{ABD0C77E-C917-49A2-8495-65D31B0CF59C}"/>
          </ac:spMkLst>
        </pc:spChg>
        <pc:spChg chg="add mod">
          <ac:chgData name="勇杰 孙" userId="499780c4a6b00145" providerId="LiveId" clId="{D21F861C-5A14-415B-88C1-0DACCC0CFE84}" dt="2024-06-20T12:08:27.812" v="4552" actId="179"/>
          <ac:spMkLst>
            <pc:docMk/>
            <pc:sldMk cId="3017439139" sldId="597"/>
            <ac:spMk id="8" creationId="{C9D64DBE-F624-4FB4-BF62-637F83BFC2F5}"/>
          </ac:spMkLst>
        </pc:spChg>
        <pc:spChg chg="mod">
          <ac:chgData name="勇杰 孙" userId="499780c4a6b00145" providerId="LiveId" clId="{D21F861C-5A14-415B-88C1-0DACCC0CFE84}" dt="2024-06-20T12:07:06.427" v="4487" actId="1076"/>
          <ac:spMkLst>
            <pc:docMk/>
            <pc:sldMk cId="3017439139" sldId="597"/>
            <ac:spMk id="12" creationId="{F550776F-22D9-46CB-B94C-E49BCADA67E7}"/>
          </ac:spMkLst>
        </pc:spChg>
        <pc:spChg chg="mod">
          <ac:chgData name="勇杰 孙" userId="499780c4a6b00145" providerId="LiveId" clId="{D21F861C-5A14-415B-88C1-0DACCC0CFE84}" dt="2024-06-20T12:07:06.427" v="4487" actId="1076"/>
          <ac:spMkLst>
            <pc:docMk/>
            <pc:sldMk cId="3017439139" sldId="597"/>
            <ac:spMk id="13" creationId="{915F430D-EEA1-476D-AB49-1F4C16510168}"/>
          </ac:spMkLst>
        </pc:spChg>
        <pc:spChg chg="add mod">
          <ac:chgData name="勇杰 孙" userId="499780c4a6b00145" providerId="LiveId" clId="{D21F861C-5A14-415B-88C1-0DACCC0CFE84}" dt="2024-06-20T12:09:04.686" v="4556" actId="1076"/>
          <ac:spMkLst>
            <pc:docMk/>
            <pc:sldMk cId="3017439139" sldId="597"/>
            <ac:spMk id="15" creationId="{FB347514-27AB-4182-84F0-8113EB6B27A6}"/>
          </ac:spMkLst>
        </pc:spChg>
        <pc:grpChg chg="add mod">
          <ac:chgData name="勇杰 孙" userId="499780c4a6b00145" providerId="LiveId" clId="{D21F861C-5A14-415B-88C1-0DACCC0CFE84}" dt="2024-06-20T12:07:06.427" v="4487" actId="1076"/>
          <ac:grpSpMkLst>
            <pc:docMk/>
            <pc:sldMk cId="3017439139" sldId="597"/>
            <ac:grpSpMk id="10" creationId="{609A0C88-B93A-4191-84E5-A0B93017B7C4}"/>
          </ac:grpSpMkLst>
        </pc:grpChg>
        <pc:graphicFrameChg chg="add mod">
          <ac:chgData name="勇杰 孙" userId="499780c4a6b00145" providerId="LiveId" clId="{D21F861C-5A14-415B-88C1-0DACCC0CFE84}" dt="2024-06-20T12:04:12.887" v="4432" actId="1076"/>
          <ac:graphicFrameMkLst>
            <pc:docMk/>
            <pc:sldMk cId="3017439139" sldId="597"/>
            <ac:graphicFrameMk id="16" creationId="{74CF8527-BC10-4C0B-835A-54C700C00286}"/>
          </ac:graphicFrameMkLst>
        </pc:graphicFrameChg>
        <pc:picChg chg="add mod">
          <ac:chgData name="勇杰 孙" userId="499780c4a6b00145" providerId="LiveId" clId="{D21F861C-5A14-415B-88C1-0DACCC0CFE84}" dt="2024-06-20T12:04:21.617" v="4434" actId="1076"/>
          <ac:picMkLst>
            <pc:docMk/>
            <pc:sldMk cId="3017439139" sldId="597"/>
            <ac:picMk id="7" creationId="{3498B574-9740-48DA-8277-B127774D623A}"/>
          </ac:picMkLst>
        </pc:picChg>
        <pc:picChg chg="add mod">
          <ac:chgData name="勇杰 孙" userId="499780c4a6b00145" providerId="LiveId" clId="{D21F861C-5A14-415B-88C1-0DACCC0CFE84}" dt="2024-06-20T12:06:59.611" v="4485" actId="1076"/>
          <ac:picMkLst>
            <pc:docMk/>
            <pc:sldMk cId="3017439139" sldId="597"/>
            <ac:picMk id="9" creationId="{F49AC95E-2A3E-4275-9037-4089350F9B65}"/>
          </ac:picMkLst>
        </pc:picChg>
        <pc:picChg chg="mod">
          <ac:chgData name="勇杰 孙" userId="499780c4a6b00145" providerId="LiveId" clId="{D21F861C-5A14-415B-88C1-0DACCC0CFE84}" dt="2024-06-20T12:07:06.427" v="4487" actId="1076"/>
          <ac:picMkLst>
            <pc:docMk/>
            <pc:sldMk cId="3017439139" sldId="597"/>
            <ac:picMk id="11" creationId="{1529FFE9-2707-4BE1-9A18-87CBEF199742}"/>
          </ac:picMkLst>
        </pc:picChg>
        <pc:picChg chg="add mod">
          <ac:chgData name="勇杰 孙" userId="499780c4a6b00145" providerId="LiveId" clId="{D21F861C-5A14-415B-88C1-0DACCC0CFE84}" dt="2024-06-20T12:07:16.207" v="4490" actId="1076"/>
          <ac:picMkLst>
            <pc:docMk/>
            <pc:sldMk cId="3017439139" sldId="597"/>
            <ac:picMk id="14" creationId="{872B278F-79C9-4C69-AB81-D7151D1168F4}"/>
          </ac:picMkLst>
        </pc:picChg>
        <pc:picChg chg="add del mod">
          <ac:chgData name="勇杰 孙" userId="499780c4a6b00145" providerId="LiveId" clId="{D21F861C-5A14-415B-88C1-0DACCC0CFE84}" dt="2024-06-20T12:03:57.102" v="4427" actId="21"/>
          <ac:picMkLst>
            <pc:docMk/>
            <pc:sldMk cId="3017439139" sldId="597"/>
            <ac:picMk id="17" creationId="{78DC9FCA-903E-4194-AEBF-DA8ED52F7C61}"/>
          </ac:picMkLst>
        </pc:picChg>
        <pc:picChg chg="add mod">
          <ac:chgData name="勇杰 孙" userId="499780c4a6b00145" providerId="LiveId" clId="{D21F861C-5A14-415B-88C1-0DACCC0CFE84}" dt="2024-06-20T12:04:16.327" v="4433" actId="1076"/>
          <ac:picMkLst>
            <pc:docMk/>
            <pc:sldMk cId="3017439139" sldId="597"/>
            <ac:picMk id="18" creationId="{76197758-EAB2-4C63-8561-2E97C39CD991}"/>
          </ac:picMkLst>
        </pc:picChg>
      </pc:sldChg>
      <pc:sldChg chg="addSp delSp modSp new mod modAnim">
        <pc:chgData name="勇杰 孙" userId="499780c4a6b00145" providerId="LiveId" clId="{D21F861C-5A14-415B-88C1-0DACCC0CFE84}" dt="2024-06-20T12:40:17.996" v="4977" actId="1076"/>
        <pc:sldMkLst>
          <pc:docMk/>
          <pc:sldMk cId="715422719" sldId="598"/>
        </pc:sldMkLst>
        <pc:spChg chg="mod">
          <ac:chgData name="勇杰 孙" userId="499780c4a6b00145" providerId="LiveId" clId="{D21F861C-5A14-415B-88C1-0DACCC0CFE84}" dt="2024-06-20T12:17:01.684" v="4607" actId="20577"/>
          <ac:spMkLst>
            <pc:docMk/>
            <pc:sldMk cId="715422719" sldId="598"/>
            <ac:spMk id="2" creationId="{5852874F-ABC1-4EF8-ADBA-56D1F7B42974}"/>
          </ac:spMkLst>
        </pc:spChg>
        <pc:spChg chg="mod">
          <ac:chgData name="勇杰 孙" userId="499780c4a6b00145" providerId="LiveId" clId="{D21F861C-5A14-415B-88C1-0DACCC0CFE84}" dt="2024-06-20T12:40:07.379" v="4976"/>
          <ac:spMkLst>
            <pc:docMk/>
            <pc:sldMk cId="715422719" sldId="598"/>
            <ac:spMk id="3" creationId="{E2DA81F9-1A20-4D97-9C5D-4B9B41AE3D2B}"/>
          </ac:spMkLst>
        </pc:spChg>
        <pc:spChg chg="mod">
          <ac:chgData name="勇杰 孙" userId="499780c4a6b00145" providerId="LiveId" clId="{D21F861C-5A14-415B-88C1-0DACCC0CFE84}" dt="2024-06-20T12:10:21.077" v="4561" actId="1076"/>
          <ac:spMkLst>
            <pc:docMk/>
            <pc:sldMk cId="715422719" sldId="598"/>
            <ac:spMk id="11" creationId="{A61D3F4C-5261-4B37-AF57-E6399B4C0DFC}"/>
          </ac:spMkLst>
        </pc:spChg>
        <pc:spChg chg="add mod">
          <ac:chgData name="勇杰 孙" userId="499780c4a6b00145" providerId="LiveId" clId="{D21F861C-5A14-415B-88C1-0DACCC0CFE84}" dt="2024-06-20T12:36:23.846" v="4852" actId="208"/>
          <ac:spMkLst>
            <pc:docMk/>
            <pc:sldMk cId="715422719" sldId="598"/>
            <ac:spMk id="28" creationId="{D295697E-E299-4A3D-A7E0-F059DE0C6921}"/>
          </ac:spMkLst>
        </pc:spChg>
        <pc:spChg chg="add mod">
          <ac:chgData name="勇杰 孙" userId="499780c4a6b00145" providerId="LiveId" clId="{D21F861C-5A14-415B-88C1-0DACCC0CFE84}" dt="2024-06-20T12:37:07.630" v="4874" actId="207"/>
          <ac:spMkLst>
            <pc:docMk/>
            <pc:sldMk cId="715422719" sldId="598"/>
            <ac:spMk id="29" creationId="{D2E13E05-C5AB-4D35-9FA6-023C19237984}"/>
          </ac:spMkLst>
        </pc:spChg>
        <pc:grpChg chg="add del mod">
          <ac:chgData name="勇杰 孙" userId="499780c4a6b00145" providerId="LiveId" clId="{D21F861C-5A14-415B-88C1-0DACCC0CFE84}" dt="2024-06-20T12:10:24.077" v="4562" actId="478"/>
          <ac:grpSpMkLst>
            <pc:docMk/>
            <pc:sldMk cId="715422719" sldId="598"/>
            <ac:grpSpMk id="9" creationId="{81BE7A75-20A2-44AD-AC0E-0B68FF0F7FD8}"/>
          </ac:grpSpMkLst>
        </pc:grpChg>
        <pc:graphicFrameChg chg="add del mod modGraphic">
          <ac:chgData name="勇杰 孙" userId="499780c4a6b00145" providerId="LiveId" clId="{D21F861C-5A14-415B-88C1-0DACCC0CFE84}" dt="2024-06-20T12:27:04.269" v="4701" actId="478"/>
          <ac:graphicFrameMkLst>
            <pc:docMk/>
            <pc:sldMk cId="715422719" sldId="598"/>
            <ac:graphicFrameMk id="12" creationId="{326BADF9-7A27-48D5-A741-5A83C1DC7ADC}"/>
          </ac:graphicFrameMkLst>
        </pc:graphicFrameChg>
        <pc:picChg chg="add mod">
          <ac:chgData name="勇杰 孙" userId="499780c4a6b00145" providerId="LiveId" clId="{D21F861C-5A14-415B-88C1-0DACCC0CFE84}" dt="2024-06-20T12:35:27.346" v="4832" actId="1076"/>
          <ac:picMkLst>
            <pc:docMk/>
            <pc:sldMk cId="715422719" sldId="598"/>
            <ac:picMk id="7" creationId="{BA9AA179-1583-4D4D-B526-CCCB0DB16729}"/>
          </ac:picMkLst>
        </pc:picChg>
        <pc:picChg chg="add del mod">
          <ac:chgData name="勇杰 孙" userId="499780c4a6b00145" providerId="LiveId" clId="{D21F861C-5A14-415B-88C1-0DACCC0CFE84}" dt="2024-06-20T12:19:01.607" v="4625" actId="478"/>
          <ac:picMkLst>
            <pc:docMk/>
            <pc:sldMk cId="715422719" sldId="598"/>
            <ac:picMk id="8" creationId="{D7FB8062-F9DA-4317-A6A4-9B8D3F43235E}"/>
          </ac:picMkLst>
        </pc:picChg>
        <pc:picChg chg="mod">
          <ac:chgData name="勇杰 孙" userId="499780c4a6b00145" providerId="LiveId" clId="{D21F861C-5A14-415B-88C1-0DACCC0CFE84}" dt="2024-06-20T12:10:21.077" v="4561" actId="1076"/>
          <ac:picMkLst>
            <pc:docMk/>
            <pc:sldMk cId="715422719" sldId="598"/>
            <ac:picMk id="10" creationId="{341CD17B-2145-4126-9A9B-46210B48E7B0}"/>
          </ac:picMkLst>
        </pc:picChg>
        <pc:picChg chg="add del mod">
          <ac:chgData name="勇杰 孙" userId="499780c4a6b00145" providerId="LiveId" clId="{D21F861C-5A14-415B-88C1-0DACCC0CFE84}" dt="2024-06-20T12:25:39.087" v="4696" actId="478"/>
          <ac:picMkLst>
            <pc:docMk/>
            <pc:sldMk cId="715422719" sldId="598"/>
            <ac:picMk id="13" creationId="{5D7B3AF8-60B5-46CF-818F-B2737BFED058}"/>
          </ac:picMkLst>
        </pc:picChg>
        <pc:picChg chg="add del mod">
          <ac:chgData name="勇杰 孙" userId="499780c4a6b00145" providerId="LiveId" clId="{D21F861C-5A14-415B-88C1-0DACCC0CFE84}" dt="2024-06-20T12:20:14.656" v="4637" actId="478"/>
          <ac:picMkLst>
            <pc:docMk/>
            <pc:sldMk cId="715422719" sldId="598"/>
            <ac:picMk id="14" creationId="{A1BB3444-DE16-4AE7-9DA2-2091935ABA85}"/>
          </ac:picMkLst>
        </pc:picChg>
        <pc:picChg chg="add del mod">
          <ac:chgData name="勇杰 孙" userId="499780c4a6b00145" providerId="LiveId" clId="{D21F861C-5A14-415B-88C1-0DACCC0CFE84}" dt="2024-06-20T12:21:18.186" v="4691" actId="478"/>
          <ac:picMkLst>
            <pc:docMk/>
            <pc:sldMk cId="715422719" sldId="598"/>
            <ac:picMk id="15" creationId="{0F60C651-3590-4610-9B3E-4E8274AC1B0A}"/>
          </ac:picMkLst>
        </pc:picChg>
        <pc:picChg chg="add mod">
          <ac:chgData name="勇杰 孙" userId="499780c4a6b00145" providerId="LiveId" clId="{D21F861C-5A14-415B-88C1-0DACCC0CFE84}" dt="2024-06-20T12:39:14.417" v="4973" actId="1076"/>
          <ac:picMkLst>
            <pc:docMk/>
            <pc:sldMk cId="715422719" sldId="598"/>
            <ac:picMk id="16" creationId="{B9AD7397-DFFE-4BE0-91D5-37E66600975F}"/>
          </ac:picMkLst>
        </pc:picChg>
        <pc:picChg chg="add del mod">
          <ac:chgData name="勇杰 孙" userId="499780c4a6b00145" providerId="LiveId" clId="{D21F861C-5A14-415B-88C1-0DACCC0CFE84}" dt="2024-06-20T12:31:31.957" v="4806" actId="478"/>
          <ac:picMkLst>
            <pc:docMk/>
            <pc:sldMk cId="715422719" sldId="598"/>
            <ac:picMk id="17" creationId="{5FE5AACB-72D9-4D64-864B-597E70ACDAA8}"/>
          </ac:picMkLst>
        </pc:picChg>
        <pc:picChg chg="add mod">
          <ac:chgData name="勇杰 孙" userId="499780c4a6b00145" providerId="LiveId" clId="{D21F861C-5A14-415B-88C1-0DACCC0CFE84}" dt="2024-06-20T12:40:17.996" v="4977" actId="1076"/>
          <ac:picMkLst>
            <pc:docMk/>
            <pc:sldMk cId="715422719" sldId="598"/>
            <ac:picMk id="18" creationId="{79B8930C-F10E-4C70-A3CC-E7B3A2186A7A}"/>
          </ac:picMkLst>
        </pc:picChg>
        <pc:picChg chg="add mod">
          <ac:chgData name="勇杰 孙" userId="499780c4a6b00145" providerId="LiveId" clId="{D21F861C-5A14-415B-88C1-0DACCC0CFE84}" dt="2024-06-20T12:35:30.866" v="4833" actId="1076"/>
          <ac:picMkLst>
            <pc:docMk/>
            <pc:sldMk cId="715422719" sldId="598"/>
            <ac:picMk id="20" creationId="{86EFA33C-EF68-4E91-924B-A40158F7909C}"/>
          </ac:picMkLst>
        </pc:picChg>
        <pc:picChg chg="add mod">
          <ac:chgData name="勇杰 孙" userId="499780c4a6b00145" providerId="LiveId" clId="{D21F861C-5A14-415B-88C1-0DACCC0CFE84}" dt="2024-06-20T12:39:57.846" v="4974" actId="1076"/>
          <ac:picMkLst>
            <pc:docMk/>
            <pc:sldMk cId="715422719" sldId="598"/>
            <ac:picMk id="21" creationId="{21641D01-1CAF-4D12-9936-C148BC4AFBDF}"/>
          </ac:picMkLst>
        </pc:picChg>
        <pc:picChg chg="add mod">
          <ac:chgData name="勇杰 孙" userId="499780c4a6b00145" providerId="LiveId" clId="{D21F861C-5A14-415B-88C1-0DACCC0CFE84}" dt="2024-06-20T12:34:29.566" v="4829" actId="1076"/>
          <ac:picMkLst>
            <pc:docMk/>
            <pc:sldMk cId="715422719" sldId="598"/>
            <ac:picMk id="22" creationId="{B01B70E9-881B-4BB4-9A97-0FDC26521CA4}"/>
          </ac:picMkLst>
        </pc:picChg>
        <pc:picChg chg="add del mod">
          <ac:chgData name="勇杰 孙" userId="499780c4a6b00145" providerId="LiveId" clId="{D21F861C-5A14-415B-88C1-0DACCC0CFE84}" dt="2024-06-20T12:34:10.418" v="4824" actId="478"/>
          <ac:picMkLst>
            <pc:docMk/>
            <pc:sldMk cId="715422719" sldId="598"/>
            <ac:picMk id="23" creationId="{85F944BE-132C-4E64-8868-4EEFB27DEB51}"/>
          </ac:picMkLst>
        </pc:picChg>
        <pc:picChg chg="add mod">
          <ac:chgData name="勇杰 孙" userId="499780c4a6b00145" providerId="LiveId" clId="{D21F861C-5A14-415B-88C1-0DACCC0CFE84}" dt="2024-06-20T12:39:57.846" v="4974" actId="1076"/>
          <ac:picMkLst>
            <pc:docMk/>
            <pc:sldMk cId="715422719" sldId="598"/>
            <ac:picMk id="24" creationId="{2EF9928B-0788-4374-A5E5-62B327258E36}"/>
          </ac:picMkLst>
        </pc:picChg>
        <pc:picChg chg="add mod">
          <ac:chgData name="勇杰 孙" userId="499780c4a6b00145" providerId="LiveId" clId="{D21F861C-5A14-415B-88C1-0DACCC0CFE84}" dt="2024-06-20T12:38:00.636" v="4934" actId="1076"/>
          <ac:picMkLst>
            <pc:docMk/>
            <pc:sldMk cId="715422719" sldId="598"/>
            <ac:picMk id="26" creationId="{7E4EA632-31FB-4C3B-8791-9511B140B1DC}"/>
          </ac:picMkLst>
        </pc:picChg>
        <pc:picChg chg="add mod">
          <ac:chgData name="勇杰 孙" userId="499780c4a6b00145" providerId="LiveId" clId="{D21F861C-5A14-415B-88C1-0DACCC0CFE84}" dt="2024-06-20T12:36:09.776" v="4848" actId="1076"/>
          <ac:picMkLst>
            <pc:docMk/>
            <pc:sldMk cId="715422719" sldId="598"/>
            <ac:picMk id="27" creationId="{4872BCCE-3FBD-473B-9064-77C27963E4AE}"/>
          </ac:picMkLst>
        </pc:picChg>
      </pc:sldChg>
      <pc:sldChg chg="addSp delSp modSp new mod">
        <pc:chgData name="勇杰 孙" userId="499780c4a6b00145" providerId="LiveId" clId="{D21F861C-5A14-415B-88C1-0DACCC0CFE84}" dt="2024-06-20T12:47:48.903" v="5162" actId="20577"/>
        <pc:sldMkLst>
          <pc:docMk/>
          <pc:sldMk cId="31922794" sldId="599"/>
        </pc:sldMkLst>
        <pc:spChg chg="mod">
          <ac:chgData name="勇杰 孙" userId="499780c4a6b00145" providerId="LiveId" clId="{D21F861C-5A14-415B-88C1-0DACCC0CFE84}" dt="2024-06-20T12:43:43.780" v="5031" actId="20577"/>
          <ac:spMkLst>
            <pc:docMk/>
            <pc:sldMk cId="31922794" sldId="599"/>
            <ac:spMk id="2" creationId="{B136C2C4-1792-4D99-AE1E-3F60AF6B05B9}"/>
          </ac:spMkLst>
        </pc:spChg>
        <pc:spChg chg="mod">
          <ac:chgData name="勇杰 孙" userId="499780c4a6b00145" providerId="LiveId" clId="{D21F861C-5A14-415B-88C1-0DACCC0CFE84}" dt="2024-06-20T12:47:48.903" v="5162" actId="20577"/>
          <ac:spMkLst>
            <pc:docMk/>
            <pc:sldMk cId="31922794" sldId="599"/>
            <ac:spMk id="3" creationId="{8EABD16C-4443-40FF-B4C3-D039F1891B86}"/>
          </ac:spMkLst>
        </pc:spChg>
        <pc:spChg chg="add del mod">
          <ac:chgData name="勇杰 孙" userId="499780c4a6b00145" providerId="LiveId" clId="{D21F861C-5A14-415B-88C1-0DACCC0CFE84}" dt="2024-06-20T12:43:33.847" v="5008"/>
          <ac:spMkLst>
            <pc:docMk/>
            <pc:sldMk cId="31922794" sldId="599"/>
            <ac:spMk id="10" creationId="{9B87A2B8-BECD-4A0C-B279-79E0B449F6E3}"/>
          </ac:spMkLst>
        </pc:spChg>
        <pc:spChg chg="add del mod">
          <ac:chgData name="勇杰 孙" userId="499780c4a6b00145" providerId="LiveId" clId="{D21F861C-5A14-415B-88C1-0DACCC0CFE84}" dt="2024-06-20T12:43:33.847" v="5008"/>
          <ac:spMkLst>
            <pc:docMk/>
            <pc:sldMk cId="31922794" sldId="599"/>
            <ac:spMk id="11" creationId="{CC7D2391-FD2A-4D25-BA19-B4E8F99C7EFF}"/>
          </ac:spMkLst>
        </pc:spChg>
        <pc:spChg chg="add del mod">
          <ac:chgData name="勇杰 孙" userId="499780c4a6b00145" providerId="LiveId" clId="{D21F861C-5A14-415B-88C1-0DACCC0CFE84}" dt="2024-06-20T12:43:33.847" v="5008"/>
          <ac:spMkLst>
            <pc:docMk/>
            <pc:sldMk cId="31922794" sldId="599"/>
            <ac:spMk id="13" creationId="{71CA5159-FD61-4237-82E9-5C64C1E9BEF9}"/>
          </ac:spMkLst>
        </pc:spChg>
        <pc:spChg chg="add del mod">
          <ac:chgData name="勇杰 孙" userId="499780c4a6b00145" providerId="LiveId" clId="{D21F861C-5A14-415B-88C1-0DACCC0CFE84}" dt="2024-06-20T12:43:33.847" v="5008"/>
          <ac:spMkLst>
            <pc:docMk/>
            <pc:sldMk cId="31922794" sldId="599"/>
            <ac:spMk id="15" creationId="{0DF24CB2-1804-4D45-8A55-8F8B01418D93}"/>
          </ac:spMkLst>
        </pc:spChg>
        <pc:spChg chg="add del mod">
          <ac:chgData name="勇杰 孙" userId="499780c4a6b00145" providerId="LiveId" clId="{D21F861C-5A14-415B-88C1-0DACCC0CFE84}" dt="2024-06-20T12:43:33.847" v="5008"/>
          <ac:spMkLst>
            <pc:docMk/>
            <pc:sldMk cId="31922794" sldId="599"/>
            <ac:spMk id="17" creationId="{8FC8E4F4-CE2A-4FEA-BD6E-2B2141FE00C7}"/>
          </ac:spMkLst>
        </pc:spChg>
        <pc:spChg chg="add del mod">
          <ac:chgData name="勇杰 孙" userId="499780c4a6b00145" providerId="LiveId" clId="{D21F861C-5A14-415B-88C1-0DACCC0CFE84}" dt="2024-06-20T12:43:33.847" v="5008"/>
          <ac:spMkLst>
            <pc:docMk/>
            <pc:sldMk cId="31922794" sldId="599"/>
            <ac:spMk id="18" creationId="{04F8AC27-D0B7-43B6-A5A0-5257F6E6A8B0}"/>
          </ac:spMkLst>
        </pc:spChg>
        <pc:spChg chg="add del mod">
          <ac:chgData name="勇杰 孙" userId="499780c4a6b00145" providerId="LiveId" clId="{D21F861C-5A14-415B-88C1-0DACCC0CFE84}" dt="2024-06-20T12:43:33.847" v="5008"/>
          <ac:spMkLst>
            <pc:docMk/>
            <pc:sldMk cId="31922794" sldId="599"/>
            <ac:spMk id="20" creationId="{663F1925-AFB9-424B-9D68-2C7A66D4052A}"/>
          </ac:spMkLst>
        </pc:spChg>
        <pc:spChg chg="add del mod">
          <ac:chgData name="勇杰 孙" userId="499780c4a6b00145" providerId="LiveId" clId="{D21F861C-5A14-415B-88C1-0DACCC0CFE84}" dt="2024-06-20T12:43:33.847" v="5008"/>
          <ac:spMkLst>
            <pc:docMk/>
            <pc:sldMk cId="31922794" sldId="599"/>
            <ac:spMk id="21" creationId="{7DD46BFE-A345-4DF1-98ED-E2CD25BE4C11}"/>
          </ac:spMkLst>
        </pc:spChg>
        <pc:spChg chg="add mod">
          <ac:chgData name="勇杰 孙" userId="499780c4a6b00145" providerId="LiveId" clId="{D21F861C-5A14-415B-88C1-0DACCC0CFE84}" dt="2024-06-20T12:45:52.098" v="5123" actId="1076"/>
          <ac:spMkLst>
            <pc:docMk/>
            <pc:sldMk cId="31922794" sldId="599"/>
            <ac:spMk id="25" creationId="{22B92AE2-A7EA-46E7-945E-7072FFBAE272}"/>
          </ac:spMkLst>
        </pc:spChg>
        <pc:spChg chg="add mod">
          <ac:chgData name="勇杰 孙" userId="499780c4a6b00145" providerId="LiveId" clId="{D21F861C-5A14-415B-88C1-0DACCC0CFE84}" dt="2024-06-20T12:46:05.198" v="5126" actId="1076"/>
          <ac:spMkLst>
            <pc:docMk/>
            <pc:sldMk cId="31922794" sldId="599"/>
            <ac:spMk id="26" creationId="{4DEDBFC8-7B33-4948-828E-91551ED8DAC9}"/>
          </ac:spMkLst>
        </pc:spChg>
        <pc:spChg chg="add mod">
          <ac:chgData name="勇杰 孙" userId="499780c4a6b00145" providerId="LiveId" clId="{D21F861C-5A14-415B-88C1-0DACCC0CFE84}" dt="2024-06-20T12:46:15.461" v="5129" actId="1076"/>
          <ac:spMkLst>
            <pc:docMk/>
            <pc:sldMk cId="31922794" sldId="599"/>
            <ac:spMk id="28" creationId="{5DBC2092-00AB-4CEE-A305-67FD75964B3D}"/>
          </ac:spMkLst>
        </pc:spChg>
        <pc:spChg chg="add mod">
          <ac:chgData name="勇杰 孙" userId="499780c4a6b00145" providerId="LiveId" clId="{D21F861C-5A14-415B-88C1-0DACCC0CFE84}" dt="2024-06-20T12:44:42.095" v="5070" actId="1076"/>
          <ac:spMkLst>
            <pc:docMk/>
            <pc:sldMk cId="31922794" sldId="599"/>
            <ac:spMk id="30" creationId="{106BD26A-1711-426D-BC76-6A57EF4D5472}"/>
          </ac:spMkLst>
        </pc:spChg>
        <pc:spChg chg="add mod">
          <ac:chgData name="勇杰 孙" userId="499780c4a6b00145" providerId="LiveId" clId="{D21F861C-5A14-415B-88C1-0DACCC0CFE84}" dt="2024-06-20T12:44:42.095" v="5070" actId="1076"/>
          <ac:spMkLst>
            <pc:docMk/>
            <pc:sldMk cId="31922794" sldId="599"/>
            <ac:spMk id="32" creationId="{F2EBE261-2810-4A1A-91E4-4364A6083CB5}"/>
          </ac:spMkLst>
        </pc:spChg>
        <pc:spChg chg="add mod">
          <ac:chgData name="勇杰 孙" userId="499780c4a6b00145" providerId="LiveId" clId="{D21F861C-5A14-415B-88C1-0DACCC0CFE84}" dt="2024-06-20T12:46:51.979" v="5137" actId="1076"/>
          <ac:spMkLst>
            <pc:docMk/>
            <pc:sldMk cId="31922794" sldId="599"/>
            <ac:spMk id="33" creationId="{5B077CEE-B4C0-41B1-8E32-C75D90299776}"/>
          </ac:spMkLst>
        </pc:spChg>
        <pc:spChg chg="add mod">
          <ac:chgData name="勇杰 孙" userId="499780c4a6b00145" providerId="LiveId" clId="{D21F861C-5A14-415B-88C1-0DACCC0CFE84}" dt="2024-06-20T12:44:42.095" v="5070" actId="1076"/>
          <ac:spMkLst>
            <pc:docMk/>
            <pc:sldMk cId="31922794" sldId="599"/>
            <ac:spMk id="35" creationId="{01161061-001F-4756-BC4B-80FA227E303E}"/>
          </ac:spMkLst>
        </pc:spChg>
        <pc:spChg chg="add del mod">
          <ac:chgData name="勇杰 孙" userId="499780c4a6b00145" providerId="LiveId" clId="{D21F861C-5A14-415B-88C1-0DACCC0CFE84}" dt="2024-06-20T12:44:28.446" v="5068" actId="478"/>
          <ac:spMkLst>
            <pc:docMk/>
            <pc:sldMk cId="31922794" sldId="599"/>
            <ac:spMk id="36" creationId="{A6E6A6C3-C494-4BEF-8E2B-A9246C172F00}"/>
          </ac:spMkLst>
        </pc:spChg>
        <pc:spChg chg="mod">
          <ac:chgData name="勇杰 孙" userId="499780c4a6b00145" providerId="LiveId" clId="{D21F861C-5A14-415B-88C1-0DACCC0CFE84}" dt="2024-06-20T12:45:00.218" v="5071"/>
          <ac:spMkLst>
            <pc:docMk/>
            <pc:sldMk cId="31922794" sldId="599"/>
            <ac:spMk id="40" creationId="{8E07C047-B0D8-4D15-BD22-617825D9ADEB}"/>
          </ac:spMkLst>
        </pc:spChg>
        <pc:grpChg chg="add mod">
          <ac:chgData name="勇杰 孙" userId="499780c4a6b00145" providerId="LiveId" clId="{D21F861C-5A14-415B-88C1-0DACCC0CFE84}" dt="2024-06-20T12:47:01.147" v="5139" actId="1076"/>
          <ac:grpSpMkLst>
            <pc:docMk/>
            <pc:sldMk cId="31922794" sldId="599"/>
            <ac:grpSpMk id="38" creationId="{F299661A-F7B3-4004-8874-CF3D2B182000}"/>
          </ac:grpSpMkLst>
        </pc:grpChg>
        <pc:picChg chg="add del mod">
          <ac:chgData name="勇杰 孙" userId="499780c4a6b00145" providerId="LiveId" clId="{D21F861C-5A14-415B-88C1-0DACCC0CFE84}" dt="2024-06-20T12:43:33.847" v="5008"/>
          <ac:picMkLst>
            <pc:docMk/>
            <pc:sldMk cId="31922794" sldId="599"/>
            <ac:picMk id="7" creationId="{4B285023-A17D-443F-9BE2-121A61893BAD}"/>
          </ac:picMkLst>
        </pc:picChg>
        <pc:picChg chg="add del mod">
          <ac:chgData name="勇杰 孙" userId="499780c4a6b00145" providerId="LiveId" clId="{D21F861C-5A14-415B-88C1-0DACCC0CFE84}" dt="2024-06-20T12:43:33.847" v="5008"/>
          <ac:picMkLst>
            <pc:docMk/>
            <pc:sldMk cId="31922794" sldId="599"/>
            <ac:picMk id="8" creationId="{31A7DC05-0541-45A2-A65D-A2F605CCCAFF}"/>
          </ac:picMkLst>
        </pc:picChg>
        <pc:picChg chg="add del mod">
          <ac:chgData name="勇杰 孙" userId="499780c4a6b00145" providerId="LiveId" clId="{D21F861C-5A14-415B-88C1-0DACCC0CFE84}" dt="2024-06-20T12:43:33.847" v="5008"/>
          <ac:picMkLst>
            <pc:docMk/>
            <pc:sldMk cId="31922794" sldId="599"/>
            <ac:picMk id="9" creationId="{194C316E-343E-4458-91EB-D8323F5A3E6F}"/>
          </ac:picMkLst>
        </pc:picChg>
        <pc:picChg chg="add del mod">
          <ac:chgData name="勇杰 孙" userId="499780c4a6b00145" providerId="LiveId" clId="{D21F861C-5A14-415B-88C1-0DACCC0CFE84}" dt="2024-06-20T12:43:33.847" v="5008"/>
          <ac:picMkLst>
            <pc:docMk/>
            <pc:sldMk cId="31922794" sldId="599"/>
            <ac:picMk id="12" creationId="{9CEB8AE7-386C-474D-B3A3-B00F7EF6E8DC}"/>
          </ac:picMkLst>
        </pc:picChg>
        <pc:picChg chg="add del mod">
          <ac:chgData name="勇杰 孙" userId="499780c4a6b00145" providerId="LiveId" clId="{D21F861C-5A14-415B-88C1-0DACCC0CFE84}" dt="2024-06-20T12:43:33.847" v="5008"/>
          <ac:picMkLst>
            <pc:docMk/>
            <pc:sldMk cId="31922794" sldId="599"/>
            <ac:picMk id="14" creationId="{B67603EA-ED1C-4013-80A8-ABA2648F1602}"/>
          </ac:picMkLst>
        </pc:picChg>
        <pc:picChg chg="add del mod">
          <ac:chgData name="勇杰 孙" userId="499780c4a6b00145" providerId="LiveId" clId="{D21F861C-5A14-415B-88C1-0DACCC0CFE84}" dt="2024-06-20T12:43:33.847" v="5008"/>
          <ac:picMkLst>
            <pc:docMk/>
            <pc:sldMk cId="31922794" sldId="599"/>
            <ac:picMk id="16" creationId="{7EB215A2-D2C6-4B68-837A-1CADDDE07417}"/>
          </ac:picMkLst>
        </pc:picChg>
        <pc:picChg chg="add del mod">
          <ac:chgData name="勇杰 孙" userId="499780c4a6b00145" providerId="LiveId" clId="{D21F861C-5A14-415B-88C1-0DACCC0CFE84}" dt="2024-06-20T12:43:33.847" v="5008"/>
          <ac:picMkLst>
            <pc:docMk/>
            <pc:sldMk cId="31922794" sldId="599"/>
            <ac:picMk id="19" creationId="{904F1C0B-EC0D-4D16-8B6B-69195C0B4146}"/>
          </ac:picMkLst>
        </pc:picChg>
        <pc:picChg chg="add mod">
          <ac:chgData name="勇杰 孙" userId="499780c4a6b00145" providerId="LiveId" clId="{D21F861C-5A14-415B-88C1-0DACCC0CFE84}" dt="2024-06-20T12:47:25.876" v="5145" actId="14100"/>
          <ac:picMkLst>
            <pc:docMk/>
            <pc:sldMk cId="31922794" sldId="599"/>
            <ac:picMk id="22" creationId="{7FDCBA73-F60A-43D5-97CF-6206A3402696}"/>
          </ac:picMkLst>
        </pc:picChg>
        <pc:picChg chg="add mod">
          <ac:chgData name="勇杰 孙" userId="499780c4a6b00145" providerId="LiveId" clId="{D21F861C-5A14-415B-88C1-0DACCC0CFE84}" dt="2024-06-20T12:45:40.946" v="5121" actId="14100"/>
          <ac:picMkLst>
            <pc:docMk/>
            <pc:sldMk cId="31922794" sldId="599"/>
            <ac:picMk id="23" creationId="{CE8FB40E-0A7E-4AB1-AFAA-D47EF71C1DD0}"/>
          </ac:picMkLst>
        </pc:picChg>
        <pc:picChg chg="add mod">
          <ac:chgData name="勇杰 孙" userId="499780c4a6b00145" providerId="LiveId" clId="{D21F861C-5A14-415B-88C1-0DACCC0CFE84}" dt="2024-06-20T12:45:59.286" v="5125" actId="14100"/>
          <ac:picMkLst>
            <pc:docMk/>
            <pc:sldMk cId="31922794" sldId="599"/>
            <ac:picMk id="24" creationId="{0E614523-AF6D-41C0-B587-5EEB47D71117}"/>
          </ac:picMkLst>
        </pc:picChg>
        <pc:picChg chg="add mod">
          <ac:chgData name="勇杰 孙" userId="499780c4a6b00145" providerId="LiveId" clId="{D21F861C-5A14-415B-88C1-0DACCC0CFE84}" dt="2024-06-20T12:46:11.457" v="5128" actId="14100"/>
          <ac:picMkLst>
            <pc:docMk/>
            <pc:sldMk cId="31922794" sldId="599"/>
            <ac:picMk id="27" creationId="{11299752-A372-40FE-B3A4-F9264CEAFD79}"/>
          </ac:picMkLst>
        </pc:picChg>
        <pc:picChg chg="add mod modCrop">
          <ac:chgData name="勇杰 孙" userId="499780c4a6b00145" providerId="LiveId" clId="{D21F861C-5A14-415B-88C1-0DACCC0CFE84}" dt="2024-06-20T12:47:19.436" v="5143" actId="732"/>
          <ac:picMkLst>
            <pc:docMk/>
            <pc:sldMk cId="31922794" sldId="599"/>
            <ac:picMk id="29" creationId="{0FA45EF0-C548-48AC-9BED-45C4B0C200E7}"/>
          </ac:picMkLst>
        </pc:picChg>
        <pc:picChg chg="add mod">
          <ac:chgData name="勇杰 孙" userId="499780c4a6b00145" providerId="LiveId" clId="{D21F861C-5A14-415B-88C1-0DACCC0CFE84}" dt="2024-06-20T12:46:33.882" v="5133" actId="14100"/>
          <ac:picMkLst>
            <pc:docMk/>
            <pc:sldMk cId="31922794" sldId="599"/>
            <ac:picMk id="31" creationId="{BEF4BBA0-E7A8-47FB-BA34-95B0877FC14F}"/>
          </ac:picMkLst>
        </pc:picChg>
        <pc:picChg chg="add mod">
          <ac:chgData name="勇杰 孙" userId="499780c4a6b00145" providerId="LiveId" clId="{D21F861C-5A14-415B-88C1-0DACCC0CFE84}" dt="2024-06-20T12:46:42.377" v="5135" actId="14100"/>
          <ac:picMkLst>
            <pc:docMk/>
            <pc:sldMk cId="31922794" sldId="599"/>
            <ac:picMk id="34" creationId="{8EB3A8B3-53FA-40A6-BB66-A86E04303AB5}"/>
          </ac:picMkLst>
        </pc:picChg>
        <pc:picChg chg="add mod">
          <ac:chgData name="勇杰 孙" userId="499780c4a6b00145" providerId="LiveId" clId="{D21F861C-5A14-415B-88C1-0DACCC0CFE84}" dt="2024-06-20T12:47:12.146" v="5142" actId="1076"/>
          <ac:picMkLst>
            <pc:docMk/>
            <pc:sldMk cId="31922794" sldId="599"/>
            <ac:picMk id="37" creationId="{AF2FD570-96A7-44E4-B82E-E6F1C24D87EC}"/>
          </ac:picMkLst>
        </pc:picChg>
        <pc:picChg chg="mod">
          <ac:chgData name="勇杰 孙" userId="499780c4a6b00145" providerId="LiveId" clId="{D21F861C-5A14-415B-88C1-0DACCC0CFE84}" dt="2024-06-20T12:45:00.218" v="5071"/>
          <ac:picMkLst>
            <pc:docMk/>
            <pc:sldMk cId="31922794" sldId="599"/>
            <ac:picMk id="39" creationId="{EB2DAA64-4029-423B-B923-11D98FDAB56E}"/>
          </ac:picMkLst>
        </pc:picChg>
        <pc:cxnChg chg="mod">
          <ac:chgData name="勇杰 孙" userId="499780c4a6b00145" providerId="LiveId" clId="{D21F861C-5A14-415B-88C1-0DACCC0CFE84}" dt="2024-06-20T12:45:00.218" v="5071"/>
          <ac:cxnSpMkLst>
            <pc:docMk/>
            <pc:sldMk cId="31922794" sldId="599"/>
            <ac:cxnSpMk id="41" creationId="{DEBD0286-6800-495D-A318-F3089AE7C85A}"/>
          </ac:cxnSpMkLst>
        </pc:cxnChg>
      </pc:sldChg>
      <pc:sldChg chg="addSp delSp modSp new mod">
        <pc:chgData name="勇杰 孙" userId="499780c4a6b00145" providerId="LiveId" clId="{D21F861C-5A14-415B-88C1-0DACCC0CFE84}" dt="2024-06-20T13:01:21.893" v="5447" actId="11529"/>
        <pc:sldMkLst>
          <pc:docMk/>
          <pc:sldMk cId="2749089961" sldId="600"/>
        </pc:sldMkLst>
        <pc:spChg chg="mod">
          <ac:chgData name="勇杰 孙" userId="499780c4a6b00145" providerId="LiveId" clId="{D21F861C-5A14-415B-88C1-0DACCC0CFE84}" dt="2024-06-20T12:53:58.645" v="5213" actId="20577"/>
          <ac:spMkLst>
            <pc:docMk/>
            <pc:sldMk cId="2749089961" sldId="600"/>
            <ac:spMk id="2" creationId="{F03E5956-A0E2-4033-B7EF-D15E34506321}"/>
          </ac:spMkLst>
        </pc:spChg>
        <pc:spChg chg="mod">
          <ac:chgData name="勇杰 孙" userId="499780c4a6b00145" providerId="LiveId" clId="{D21F861C-5A14-415B-88C1-0DACCC0CFE84}" dt="2024-06-20T12:59:51.396" v="5430" actId="15"/>
          <ac:spMkLst>
            <pc:docMk/>
            <pc:sldMk cId="2749089961" sldId="600"/>
            <ac:spMk id="3" creationId="{54DDAD97-F776-47D2-91A2-0F03BE6B3D08}"/>
          </ac:spMkLst>
        </pc:spChg>
        <pc:spChg chg="mod">
          <ac:chgData name="勇杰 孙" userId="499780c4a6b00145" providerId="LiveId" clId="{D21F861C-5A14-415B-88C1-0DACCC0CFE84}" dt="2024-06-20T13:00:56.782" v="5441" actId="1076"/>
          <ac:spMkLst>
            <pc:docMk/>
            <pc:sldMk cId="2749089961" sldId="600"/>
            <ac:spMk id="9" creationId="{3C1A1BAB-1825-4C32-9935-C899D02546EE}"/>
          </ac:spMkLst>
        </pc:spChg>
        <pc:spChg chg="mod">
          <ac:chgData name="勇杰 孙" userId="499780c4a6b00145" providerId="LiveId" clId="{D21F861C-5A14-415B-88C1-0DACCC0CFE84}" dt="2024-06-20T13:00:56.782" v="5441" actId="1076"/>
          <ac:spMkLst>
            <pc:docMk/>
            <pc:sldMk cId="2749089961" sldId="600"/>
            <ac:spMk id="10" creationId="{150CC23B-5AB7-4275-A2F6-A144E6FC1C1C}"/>
          </ac:spMkLst>
        </pc:spChg>
        <pc:spChg chg="mod">
          <ac:chgData name="勇杰 孙" userId="499780c4a6b00145" providerId="LiveId" clId="{D21F861C-5A14-415B-88C1-0DACCC0CFE84}" dt="2024-06-20T13:00:56.782" v="5441" actId="1076"/>
          <ac:spMkLst>
            <pc:docMk/>
            <pc:sldMk cId="2749089961" sldId="600"/>
            <ac:spMk id="11" creationId="{2DDC1210-89DF-4E72-B3C0-42B93322EF82}"/>
          </ac:spMkLst>
        </pc:spChg>
        <pc:spChg chg="mod">
          <ac:chgData name="勇杰 孙" userId="499780c4a6b00145" providerId="LiveId" clId="{D21F861C-5A14-415B-88C1-0DACCC0CFE84}" dt="2024-06-20T13:00:56.782" v="5441" actId="1076"/>
          <ac:spMkLst>
            <pc:docMk/>
            <pc:sldMk cId="2749089961" sldId="600"/>
            <ac:spMk id="13" creationId="{4CD1BA69-B8E0-46CF-9F04-6A4DE1589C27}"/>
          </ac:spMkLst>
        </pc:spChg>
        <pc:spChg chg="add del mod">
          <ac:chgData name="勇杰 孙" userId="499780c4a6b00145" providerId="LiveId" clId="{D21F861C-5A14-415B-88C1-0DACCC0CFE84}" dt="2024-06-20T13:00:52.056" v="5438" actId="478"/>
          <ac:spMkLst>
            <pc:docMk/>
            <pc:sldMk cId="2749089961" sldId="600"/>
            <ac:spMk id="17" creationId="{ED5B21B4-FF3F-4E48-B80E-72C0D1838B53}"/>
          </ac:spMkLst>
        </pc:spChg>
        <pc:spChg chg="add">
          <ac:chgData name="勇杰 孙" userId="499780c4a6b00145" providerId="LiveId" clId="{D21F861C-5A14-415B-88C1-0DACCC0CFE84}" dt="2024-06-20T13:01:21.893" v="5447" actId="11529"/>
          <ac:spMkLst>
            <pc:docMk/>
            <pc:sldMk cId="2749089961" sldId="600"/>
            <ac:spMk id="18" creationId="{8ACACEDD-AEC5-46A5-B470-5D9C44BDD073}"/>
          </ac:spMkLst>
        </pc:spChg>
        <pc:grpChg chg="add mod">
          <ac:chgData name="勇杰 孙" userId="499780c4a6b00145" providerId="LiveId" clId="{D21F861C-5A14-415B-88C1-0DACCC0CFE84}" dt="2024-06-20T13:00:56.782" v="5441" actId="1076"/>
          <ac:grpSpMkLst>
            <pc:docMk/>
            <pc:sldMk cId="2749089961" sldId="600"/>
            <ac:grpSpMk id="7" creationId="{2285A2B5-D9FD-439C-8E0D-EC6D0C971DC0}"/>
          </ac:grpSpMkLst>
        </pc:grpChg>
        <pc:grpChg chg="mod">
          <ac:chgData name="勇杰 孙" userId="499780c4a6b00145" providerId="LiveId" clId="{D21F861C-5A14-415B-88C1-0DACCC0CFE84}" dt="2024-06-20T13:00:56.782" v="5441" actId="1076"/>
          <ac:grpSpMkLst>
            <pc:docMk/>
            <pc:sldMk cId="2749089961" sldId="600"/>
            <ac:grpSpMk id="8" creationId="{9AC128DA-5D5E-485E-98B1-90D980A0884A}"/>
          </ac:grpSpMkLst>
        </pc:grpChg>
        <pc:picChg chg="mod">
          <ac:chgData name="勇杰 孙" userId="499780c4a6b00145" providerId="LiveId" clId="{D21F861C-5A14-415B-88C1-0DACCC0CFE84}" dt="2024-06-20T13:00:56.782" v="5441" actId="1076"/>
          <ac:picMkLst>
            <pc:docMk/>
            <pc:sldMk cId="2749089961" sldId="600"/>
            <ac:picMk id="12" creationId="{FB4EE72D-5876-4D6E-9008-066A256FE69E}"/>
          </ac:picMkLst>
        </pc:picChg>
        <pc:picChg chg="add mod">
          <ac:chgData name="勇杰 孙" userId="499780c4a6b00145" providerId="LiveId" clId="{D21F861C-5A14-415B-88C1-0DACCC0CFE84}" dt="2024-06-20T13:01:12.652" v="5446" actId="1076"/>
          <ac:picMkLst>
            <pc:docMk/>
            <pc:sldMk cId="2749089961" sldId="600"/>
            <ac:picMk id="14" creationId="{34A1D24C-68BC-490A-A624-70F8B782635E}"/>
          </ac:picMkLst>
        </pc:picChg>
        <pc:picChg chg="add mod">
          <ac:chgData name="勇杰 孙" userId="499780c4a6b00145" providerId="LiveId" clId="{D21F861C-5A14-415B-88C1-0DACCC0CFE84}" dt="2024-06-20T13:01:02.276" v="5443" actId="1076"/>
          <ac:picMkLst>
            <pc:docMk/>
            <pc:sldMk cId="2749089961" sldId="600"/>
            <ac:picMk id="15" creationId="{11D80FCB-8378-4989-B9DD-8BABE6F03779}"/>
          </ac:picMkLst>
        </pc:picChg>
        <pc:picChg chg="add del mod">
          <ac:chgData name="勇杰 孙" userId="499780c4a6b00145" providerId="LiveId" clId="{D21F861C-5A14-415B-88C1-0DACCC0CFE84}" dt="2024-06-20T13:00:50.036" v="5437" actId="478"/>
          <ac:picMkLst>
            <pc:docMk/>
            <pc:sldMk cId="2749089961" sldId="600"/>
            <ac:picMk id="16" creationId="{D83F6A54-5F7F-4D1F-ACAC-7484E3FFC52B}"/>
          </ac:picMkLst>
        </pc:picChg>
      </pc:sldChg>
      <pc:sldChg chg="addSp delSp modSp new mod">
        <pc:chgData name="勇杰 孙" userId="499780c4a6b00145" providerId="LiveId" clId="{D21F861C-5A14-415B-88C1-0DACCC0CFE84}" dt="2024-06-20T13:17:57.409" v="5649" actId="1076"/>
        <pc:sldMkLst>
          <pc:docMk/>
          <pc:sldMk cId="1369068931" sldId="601"/>
        </pc:sldMkLst>
        <pc:spChg chg="mod">
          <ac:chgData name="勇杰 孙" userId="499780c4a6b00145" providerId="LiveId" clId="{D21F861C-5A14-415B-88C1-0DACCC0CFE84}" dt="2024-06-20T13:03:31.764" v="5496" actId="20577"/>
          <ac:spMkLst>
            <pc:docMk/>
            <pc:sldMk cId="1369068931" sldId="601"/>
            <ac:spMk id="2" creationId="{BAB1D08D-83A0-4F9D-A740-21B3E70E58F4}"/>
          </ac:spMkLst>
        </pc:spChg>
        <pc:spChg chg="del">
          <ac:chgData name="勇杰 孙" userId="499780c4a6b00145" providerId="LiveId" clId="{D21F861C-5A14-415B-88C1-0DACCC0CFE84}" dt="2024-06-20T13:05:18.256" v="5499"/>
          <ac:spMkLst>
            <pc:docMk/>
            <pc:sldMk cId="1369068931" sldId="601"/>
            <ac:spMk id="3" creationId="{CB54AA89-B585-4AFA-B802-75A41EAD1C7D}"/>
          </ac:spMkLst>
        </pc:spChg>
        <pc:spChg chg="add mod">
          <ac:chgData name="勇杰 孙" userId="499780c4a6b00145" providerId="LiveId" clId="{D21F861C-5A14-415B-88C1-0DACCC0CFE84}" dt="2024-06-20T13:13:46.243" v="5549" actId="1076"/>
          <ac:spMkLst>
            <pc:docMk/>
            <pc:sldMk cId="1369068931" sldId="601"/>
            <ac:spMk id="13" creationId="{7B12733C-AF69-4948-9B8E-D175E577A60D}"/>
          </ac:spMkLst>
        </pc:spChg>
        <pc:spChg chg="add mod">
          <ac:chgData name="勇杰 孙" userId="499780c4a6b00145" providerId="LiveId" clId="{D21F861C-5A14-415B-88C1-0DACCC0CFE84}" dt="2024-06-20T13:16:09.553" v="5592" actId="164"/>
          <ac:spMkLst>
            <pc:docMk/>
            <pc:sldMk cId="1369068931" sldId="601"/>
            <ac:spMk id="25" creationId="{77BF3F66-8E34-4965-B58E-7AC9B69C172F}"/>
          </ac:spMkLst>
        </pc:spChg>
        <pc:spChg chg="add mod">
          <ac:chgData name="勇杰 孙" userId="499780c4a6b00145" providerId="LiveId" clId="{D21F861C-5A14-415B-88C1-0DACCC0CFE84}" dt="2024-06-20T13:16:09.553" v="5592" actId="164"/>
          <ac:spMkLst>
            <pc:docMk/>
            <pc:sldMk cId="1369068931" sldId="601"/>
            <ac:spMk id="26" creationId="{B1652C6E-C99B-4582-9A24-3A1A2CFE7C79}"/>
          </ac:spMkLst>
        </pc:spChg>
        <pc:spChg chg="add mod">
          <ac:chgData name="勇杰 孙" userId="499780c4a6b00145" providerId="LiveId" clId="{D21F861C-5A14-415B-88C1-0DACCC0CFE84}" dt="2024-06-20T13:16:31.979" v="5612" actId="1076"/>
          <ac:spMkLst>
            <pc:docMk/>
            <pc:sldMk cId="1369068931" sldId="601"/>
            <ac:spMk id="28" creationId="{DE3F14C7-E7BE-41B6-A84E-262D1BF327B9}"/>
          </ac:spMkLst>
        </pc:spChg>
        <pc:spChg chg="add mod">
          <ac:chgData name="勇杰 孙" userId="499780c4a6b00145" providerId="LiveId" clId="{D21F861C-5A14-415B-88C1-0DACCC0CFE84}" dt="2024-06-20T13:17:47.506" v="5648" actId="6549"/>
          <ac:spMkLst>
            <pc:docMk/>
            <pc:sldMk cId="1369068931" sldId="601"/>
            <ac:spMk id="29" creationId="{59FB4BA5-FA9B-4B73-ACC2-89B701010C64}"/>
          </ac:spMkLst>
        </pc:spChg>
        <pc:grpChg chg="add mod">
          <ac:chgData name="勇杰 孙" userId="499780c4a6b00145" providerId="LiveId" clId="{D21F861C-5A14-415B-88C1-0DACCC0CFE84}" dt="2024-06-20T13:16:28.560" v="5611" actId="1076"/>
          <ac:grpSpMkLst>
            <pc:docMk/>
            <pc:sldMk cId="1369068931" sldId="601"/>
            <ac:grpSpMk id="27" creationId="{AD708EAC-D54B-48E8-8177-42C5D7AAA5D5}"/>
          </ac:grpSpMkLst>
        </pc:grpChg>
        <pc:picChg chg="add del mod">
          <ac:chgData name="勇杰 孙" userId="499780c4a6b00145" providerId="LiveId" clId="{D21F861C-5A14-415B-88C1-0DACCC0CFE84}" dt="2024-06-20T13:03:35.788" v="5497" actId="478"/>
          <ac:picMkLst>
            <pc:docMk/>
            <pc:sldMk cId="1369068931" sldId="601"/>
            <ac:picMk id="7" creationId="{D73BD73A-7978-4371-9458-07BA17CBA7BF}"/>
          </ac:picMkLst>
        </pc:picChg>
        <pc:picChg chg="add mod">
          <ac:chgData name="勇杰 孙" userId="499780c4a6b00145" providerId="LiveId" clId="{D21F861C-5A14-415B-88C1-0DACCC0CFE84}" dt="2024-06-20T13:16:09.553" v="5592" actId="164"/>
          <ac:picMkLst>
            <pc:docMk/>
            <pc:sldMk cId="1369068931" sldId="601"/>
            <ac:picMk id="8" creationId="{58DD4912-1594-4755-9888-3D24574192BB}"/>
          </ac:picMkLst>
        </pc:picChg>
        <pc:picChg chg="add mod ord">
          <ac:chgData name="勇杰 孙" userId="499780c4a6b00145" providerId="LiveId" clId="{D21F861C-5A14-415B-88C1-0DACCC0CFE84}" dt="2024-06-20T13:13:48.966" v="5550" actId="1076"/>
          <ac:picMkLst>
            <pc:docMk/>
            <pc:sldMk cId="1369068931" sldId="601"/>
            <ac:picMk id="10" creationId="{7302F362-2BB9-43F8-A0DB-EED7BCBFE347}"/>
          </ac:picMkLst>
        </pc:picChg>
        <pc:picChg chg="add del mod">
          <ac:chgData name="勇杰 孙" userId="499780c4a6b00145" providerId="LiveId" clId="{D21F861C-5A14-415B-88C1-0DACCC0CFE84}" dt="2024-06-20T13:06:17.366" v="5507" actId="478"/>
          <ac:picMkLst>
            <pc:docMk/>
            <pc:sldMk cId="1369068931" sldId="601"/>
            <ac:picMk id="11" creationId="{C0D62468-13D5-4671-B7BF-D52D9ED802F1}"/>
          </ac:picMkLst>
        </pc:picChg>
        <pc:picChg chg="add mod">
          <ac:chgData name="勇杰 孙" userId="499780c4a6b00145" providerId="LiveId" clId="{D21F861C-5A14-415B-88C1-0DACCC0CFE84}" dt="2024-06-20T13:13:42.343" v="5548" actId="1076"/>
          <ac:picMkLst>
            <pc:docMk/>
            <pc:sldMk cId="1369068931" sldId="601"/>
            <ac:picMk id="12" creationId="{231623E7-D89A-4368-95E4-32AB859FE396}"/>
          </ac:picMkLst>
        </pc:picChg>
        <pc:picChg chg="add mod">
          <ac:chgData name="勇杰 孙" userId="499780c4a6b00145" providerId="LiveId" clId="{D21F861C-5A14-415B-88C1-0DACCC0CFE84}" dt="2024-06-20T13:13:39.353" v="5547" actId="1076"/>
          <ac:picMkLst>
            <pc:docMk/>
            <pc:sldMk cId="1369068931" sldId="601"/>
            <ac:picMk id="14" creationId="{E0172CD1-64DC-4CA2-91AD-C51BBF1F56A1}"/>
          </ac:picMkLst>
        </pc:picChg>
        <pc:picChg chg="add mod">
          <ac:chgData name="勇杰 孙" userId="499780c4a6b00145" providerId="LiveId" clId="{D21F861C-5A14-415B-88C1-0DACCC0CFE84}" dt="2024-06-20T13:12:45.385" v="5527" actId="1076"/>
          <ac:picMkLst>
            <pc:docMk/>
            <pc:sldMk cId="1369068931" sldId="601"/>
            <ac:picMk id="15" creationId="{DC3AB072-7A31-442C-A196-FD458037C0E3}"/>
          </ac:picMkLst>
        </pc:picChg>
        <pc:picChg chg="add mod">
          <ac:chgData name="勇杰 孙" userId="499780c4a6b00145" providerId="LiveId" clId="{D21F861C-5A14-415B-88C1-0DACCC0CFE84}" dt="2024-06-20T13:17:57.409" v="5649" actId="1076"/>
          <ac:picMkLst>
            <pc:docMk/>
            <pc:sldMk cId="1369068931" sldId="601"/>
            <ac:picMk id="16" creationId="{7DA12721-FB43-44F6-AD2D-2E3B2FC831F6}"/>
          </ac:picMkLst>
        </pc:picChg>
        <pc:picChg chg="add mod">
          <ac:chgData name="勇杰 孙" userId="499780c4a6b00145" providerId="LiveId" clId="{D21F861C-5A14-415B-88C1-0DACCC0CFE84}" dt="2024-06-20T13:13:37.477" v="5546" actId="1076"/>
          <ac:picMkLst>
            <pc:docMk/>
            <pc:sldMk cId="1369068931" sldId="601"/>
            <ac:picMk id="17" creationId="{E7DE00BE-4B9E-4249-8BD2-7DC8BDE552F1}"/>
          </ac:picMkLst>
        </pc:picChg>
        <pc:cxnChg chg="add mod">
          <ac:chgData name="勇杰 孙" userId="499780c4a6b00145" providerId="LiveId" clId="{D21F861C-5A14-415B-88C1-0DACCC0CFE84}" dt="2024-06-20T13:16:09.553" v="5592" actId="164"/>
          <ac:cxnSpMkLst>
            <pc:docMk/>
            <pc:sldMk cId="1369068931" sldId="601"/>
            <ac:cxnSpMk id="19" creationId="{DE505813-D222-4962-B14E-790E5C1FBD29}"/>
          </ac:cxnSpMkLst>
        </pc:cxnChg>
        <pc:cxnChg chg="add mod">
          <ac:chgData name="勇杰 孙" userId="499780c4a6b00145" providerId="LiveId" clId="{D21F861C-5A14-415B-88C1-0DACCC0CFE84}" dt="2024-06-20T13:16:09.553" v="5592" actId="164"/>
          <ac:cxnSpMkLst>
            <pc:docMk/>
            <pc:sldMk cId="1369068931" sldId="601"/>
            <ac:cxnSpMk id="21" creationId="{D45B4F80-BE81-4EE6-BA5F-C4D861F759C5}"/>
          </ac:cxnSpMkLst>
        </pc:cxnChg>
      </pc:sldChg>
      <pc:sldChg chg="addSp modSp new mod">
        <pc:chgData name="勇杰 孙" userId="499780c4a6b00145" providerId="LiveId" clId="{D21F861C-5A14-415B-88C1-0DACCC0CFE84}" dt="2024-06-20T13:27:34.603" v="5946" actId="1076"/>
        <pc:sldMkLst>
          <pc:docMk/>
          <pc:sldMk cId="102603178" sldId="602"/>
        </pc:sldMkLst>
        <pc:spChg chg="mod">
          <ac:chgData name="勇杰 孙" userId="499780c4a6b00145" providerId="LiveId" clId="{D21F861C-5A14-415B-88C1-0DACCC0CFE84}" dt="2024-06-20T13:18:24.081" v="5680" actId="20577"/>
          <ac:spMkLst>
            <pc:docMk/>
            <pc:sldMk cId="102603178" sldId="602"/>
            <ac:spMk id="2" creationId="{7FEF831D-508D-4B9B-8F0B-9E23B128F82C}"/>
          </ac:spMkLst>
        </pc:spChg>
        <pc:spChg chg="mod">
          <ac:chgData name="勇杰 孙" userId="499780c4a6b00145" providerId="LiveId" clId="{D21F861C-5A14-415B-88C1-0DACCC0CFE84}" dt="2024-06-20T13:25:44.316" v="5783" actId="6549"/>
          <ac:spMkLst>
            <pc:docMk/>
            <pc:sldMk cId="102603178" sldId="602"/>
            <ac:spMk id="3" creationId="{2A9C260E-3926-4AD5-ADC7-7E59E861D7BE}"/>
          </ac:spMkLst>
        </pc:spChg>
        <pc:spChg chg="add mod">
          <ac:chgData name="勇杰 孙" userId="499780c4a6b00145" providerId="LiveId" clId="{D21F861C-5A14-415B-88C1-0DACCC0CFE84}" dt="2024-06-20T13:21:17.714" v="5700" actId="1076"/>
          <ac:spMkLst>
            <pc:docMk/>
            <pc:sldMk cId="102603178" sldId="602"/>
            <ac:spMk id="10" creationId="{90B82212-062C-4F96-9923-9EBBD61355E7}"/>
          </ac:spMkLst>
        </pc:spChg>
        <pc:spChg chg="add mod">
          <ac:chgData name="勇杰 孙" userId="499780c4a6b00145" providerId="LiveId" clId="{D21F861C-5A14-415B-88C1-0DACCC0CFE84}" dt="2024-06-20T13:20:59.395" v="5694" actId="1076"/>
          <ac:spMkLst>
            <pc:docMk/>
            <pc:sldMk cId="102603178" sldId="602"/>
            <ac:spMk id="11" creationId="{A64E67B5-357A-4633-876B-C4A01B860143}"/>
          </ac:spMkLst>
        </pc:spChg>
        <pc:spChg chg="add mod">
          <ac:chgData name="勇杰 孙" userId="499780c4a6b00145" providerId="LiveId" clId="{D21F861C-5A14-415B-88C1-0DACCC0CFE84}" dt="2024-06-20T13:27:34.603" v="5946" actId="1076"/>
          <ac:spMkLst>
            <pc:docMk/>
            <pc:sldMk cId="102603178" sldId="602"/>
            <ac:spMk id="24" creationId="{F7ADC9C3-384C-4C75-94C0-716648539C9C}"/>
          </ac:spMkLst>
        </pc:spChg>
        <pc:picChg chg="add mod">
          <ac:chgData name="勇杰 孙" userId="499780c4a6b00145" providerId="LiveId" clId="{D21F861C-5A14-415B-88C1-0DACCC0CFE84}" dt="2024-06-20T13:21:10.846" v="5699" actId="1076"/>
          <ac:picMkLst>
            <pc:docMk/>
            <pc:sldMk cId="102603178" sldId="602"/>
            <ac:picMk id="7" creationId="{F5825EF3-A544-4262-82E3-8BC030124F60}"/>
          </ac:picMkLst>
        </pc:picChg>
        <pc:picChg chg="add mod">
          <ac:chgData name="勇杰 孙" userId="499780c4a6b00145" providerId="LiveId" clId="{D21F861C-5A14-415B-88C1-0DACCC0CFE84}" dt="2024-06-20T13:21:35.522" v="5705" actId="14100"/>
          <ac:picMkLst>
            <pc:docMk/>
            <pc:sldMk cId="102603178" sldId="602"/>
            <ac:picMk id="20" creationId="{60056164-17C3-4882-80D2-F788841678F5}"/>
          </ac:picMkLst>
        </pc:picChg>
        <pc:picChg chg="add mod">
          <ac:chgData name="勇杰 孙" userId="499780c4a6b00145" providerId="LiveId" clId="{D21F861C-5A14-415B-88C1-0DACCC0CFE84}" dt="2024-06-20T13:24:55.272" v="5741" actId="1076"/>
          <ac:picMkLst>
            <pc:docMk/>
            <pc:sldMk cId="102603178" sldId="602"/>
            <ac:picMk id="23" creationId="{1963F49F-9D65-4B0C-8BF5-E268C5EE7933}"/>
          </ac:picMkLst>
        </pc:picChg>
        <pc:cxnChg chg="add mod">
          <ac:chgData name="勇杰 孙" userId="499780c4a6b00145" providerId="LiveId" clId="{D21F861C-5A14-415B-88C1-0DACCC0CFE84}" dt="2024-06-20T13:20:33.143" v="5686" actId="14100"/>
          <ac:cxnSpMkLst>
            <pc:docMk/>
            <pc:sldMk cId="102603178" sldId="602"/>
            <ac:cxnSpMk id="8" creationId="{C9341C6C-1E49-4999-A603-C666517A5680}"/>
          </ac:cxnSpMkLst>
        </pc:cxnChg>
        <pc:cxnChg chg="add mod">
          <ac:chgData name="勇杰 孙" userId="499780c4a6b00145" providerId="LiveId" clId="{D21F861C-5A14-415B-88C1-0DACCC0CFE84}" dt="2024-06-20T13:20:48.241" v="5690" actId="14100"/>
          <ac:cxnSpMkLst>
            <pc:docMk/>
            <pc:sldMk cId="102603178" sldId="602"/>
            <ac:cxnSpMk id="9" creationId="{4A5F6FBA-02EF-4762-B955-EABECC78AD17}"/>
          </ac:cxnSpMkLst>
        </pc:cxnChg>
        <pc:cxnChg chg="add mod ord">
          <ac:chgData name="勇杰 孙" userId="499780c4a6b00145" providerId="LiveId" clId="{D21F861C-5A14-415B-88C1-0DACCC0CFE84}" dt="2024-06-20T13:21:45.517" v="5708" actId="14100"/>
          <ac:cxnSpMkLst>
            <pc:docMk/>
            <pc:sldMk cId="102603178" sldId="602"/>
            <ac:cxnSpMk id="12" creationId="{FB749027-8652-4A9D-80F1-0E358FC1D3E0}"/>
          </ac:cxnSpMkLst>
        </pc:cxnChg>
      </pc:sldChg>
      <pc:sldChg chg="addSp modSp new mod">
        <pc:chgData name="勇杰 孙" userId="499780c4a6b00145" providerId="LiveId" clId="{D21F861C-5A14-415B-88C1-0DACCC0CFE84}" dt="2024-06-20T13:32:54.377" v="6379" actId="20577"/>
        <pc:sldMkLst>
          <pc:docMk/>
          <pc:sldMk cId="1660999383" sldId="603"/>
        </pc:sldMkLst>
        <pc:spChg chg="mod">
          <ac:chgData name="勇杰 孙" userId="499780c4a6b00145" providerId="LiveId" clId="{D21F861C-5A14-415B-88C1-0DACCC0CFE84}" dt="2024-06-20T13:28:03.468" v="5966" actId="5793"/>
          <ac:spMkLst>
            <pc:docMk/>
            <pc:sldMk cId="1660999383" sldId="603"/>
            <ac:spMk id="2" creationId="{6C3D87A0-EAAC-420D-949B-5F4125C7DFA1}"/>
          </ac:spMkLst>
        </pc:spChg>
        <pc:spChg chg="mod">
          <ac:chgData name="勇杰 孙" userId="499780c4a6b00145" providerId="LiveId" clId="{D21F861C-5A14-415B-88C1-0DACCC0CFE84}" dt="2024-06-20T13:32:54.377" v="6379" actId="20577"/>
          <ac:spMkLst>
            <pc:docMk/>
            <pc:sldMk cId="1660999383" sldId="603"/>
            <ac:spMk id="3" creationId="{5AC63EED-F242-4B4B-A854-23FA388D839D}"/>
          </ac:spMkLst>
        </pc:spChg>
        <pc:spChg chg="add mod">
          <ac:chgData name="勇杰 孙" userId="499780c4a6b00145" providerId="LiveId" clId="{D21F861C-5A14-415B-88C1-0DACCC0CFE84}" dt="2024-06-20T13:29:56.556" v="6136" actId="1076"/>
          <ac:spMkLst>
            <pc:docMk/>
            <pc:sldMk cId="1660999383" sldId="603"/>
            <ac:spMk id="7" creationId="{79D038C3-98AC-4684-8963-FF3CDF0A8399}"/>
          </ac:spMkLst>
        </pc:spChg>
      </pc:sldChg>
      <pc:sldMasterChg chg="modSldLayout">
        <pc:chgData name="勇杰 孙" userId="499780c4a6b00145" providerId="LiveId" clId="{D21F861C-5A14-415B-88C1-0DACCC0CFE84}" dt="2024-06-20T08:52:16.846" v="1535" actId="404"/>
        <pc:sldMasterMkLst>
          <pc:docMk/>
          <pc:sldMasterMk cId="0" sldId="2147483648"/>
        </pc:sldMasterMkLst>
        <pc:sldLayoutChg chg="modSp">
          <pc:chgData name="勇杰 孙" userId="499780c4a6b00145" providerId="LiveId" clId="{D21F861C-5A14-415B-88C1-0DACCC0CFE84}" dt="2024-06-20T08:52:16.846" v="1535" actId="404"/>
          <pc:sldLayoutMkLst>
            <pc:docMk/>
            <pc:sldMasterMk cId="0" sldId="2147483648"/>
            <pc:sldLayoutMk cId="0" sldId="2147483650"/>
          </pc:sldLayoutMkLst>
          <pc:spChg chg="mod">
            <ac:chgData name="勇杰 孙" userId="499780c4a6b00145" providerId="LiveId" clId="{D21F861C-5A14-415B-88C1-0DACCC0CFE84}" dt="2024-06-20T08:52:16.846" v="1535" actId="404"/>
            <ac:spMkLst>
              <pc:docMk/>
              <pc:sldMasterMk cId="0" sldId="2147483648"/>
              <pc:sldLayoutMk cId="0" sldId="2147483650"/>
              <ac:spMk id="3" creationId="{00000000-0000-0000-0000-000000000000}"/>
            </ac:spMkLst>
          </pc:spChg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4E1FC-21E0-4E77-8A5C-65C661B79AB2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C3D80-A55D-488A-918C-4A9425CDF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C3D80-A55D-488A-918C-4A9425CDF5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9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USTC center for Micro-</a:t>
            </a:r>
            <a:r>
              <a:rPr lang="en-US" altLang="zh-CN" baseline="0" dirty="0" smtClean="0"/>
              <a:t> and Nanoscale research and fabrication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C3D80-A55D-488A-918C-4A9425CDF5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96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TCT, Transient Current </a:t>
            </a:r>
            <a:r>
              <a:rPr lang="en-US" altLang="zh-CN" dirty="0" err="1" smtClean="0"/>
              <a:t>Techniq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C3D80-A55D-488A-918C-4A9425CDF5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53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781" y="84752"/>
            <a:ext cx="11388437" cy="549723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rgbClr val="0033CC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1781" y="713222"/>
            <a:ext cx="11388437" cy="5740277"/>
          </a:xfrm>
        </p:spPr>
        <p:txBody>
          <a:bodyPr/>
          <a:lstStyle>
            <a:lvl1pPr marL="0" indent="-182880" algn="l">
              <a:lnSpc>
                <a:spcPct val="100000"/>
              </a:lnSpc>
              <a:spcBef>
                <a:spcPts val="6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400"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>
              <a:buClr>
                <a:srgbClr val="0074A7"/>
              </a:buClr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>
              <a:defRPr sz="1800">
                <a:latin typeface="+mn-lt"/>
                <a:ea typeface="Microsoft YaHei UI" panose="020B0503020204020204" pitchFamily="34" charset="-122"/>
              </a:defRPr>
            </a:lvl3pPr>
            <a:lvl4pPr algn="l">
              <a:defRPr sz="1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algn="l">
              <a:defRPr sz="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L1</a:t>
            </a:r>
            <a:endParaRPr lang="zh-CN" altLang="en-US" dirty="0"/>
          </a:p>
          <a:p>
            <a:pPr marL="685800" lvl="1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</a:pPr>
            <a:r>
              <a:rPr lang="en-US" altLang="zh-CN" dirty="0"/>
              <a:t>L2</a:t>
            </a:r>
          </a:p>
          <a:p>
            <a:pPr marL="1371600" lvl="2" indent="-4572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en-US" altLang="zh-CN" dirty="0"/>
              <a:t>L3</a:t>
            </a:r>
            <a:endParaRPr lang="zh-CN" alt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49087" y="6487501"/>
            <a:ext cx="2743200" cy="365125"/>
          </a:xfrm>
        </p:spPr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6944" y="6499501"/>
            <a:ext cx="2743200" cy="359751"/>
          </a:xfrm>
        </p:spPr>
        <p:txBody>
          <a:bodyPr/>
          <a:lstStyle/>
          <a:p>
            <a:fld id="{27F4A7F4-91A0-4368-8C5C-BC84F6212F6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01781" y="677066"/>
            <a:ext cx="10210534" cy="0"/>
          </a:xfrm>
          <a:prstGeom prst="line">
            <a:avLst/>
          </a:prstGeom>
          <a:ln w="57150" cmpd="thickThin">
            <a:gradFill flip="none" rotWithShape="1">
              <a:gsLst>
                <a:gs pos="7800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  <a:gs pos="0">
                  <a:srgbClr val="122FC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6"/>
          <p:cNvCxnSpPr/>
          <p:nvPr userDrawn="1"/>
        </p:nvCxnSpPr>
        <p:spPr>
          <a:xfrm>
            <a:off x="5495192" y="6453499"/>
            <a:ext cx="6696808" cy="0"/>
          </a:xfrm>
          <a:prstGeom prst="line">
            <a:avLst/>
          </a:prstGeom>
          <a:ln w="57150" cmpd="thinThick">
            <a:gradFill flip="none" rotWithShape="1">
              <a:gsLst>
                <a:gs pos="0">
                  <a:schemeClr val="accent5">
                    <a:lumMod val="32000"/>
                    <a:lumOff val="68000"/>
                  </a:schemeClr>
                </a:gs>
                <a:gs pos="38000">
                  <a:schemeClr val="accent5">
                    <a:lumMod val="40000"/>
                    <a:lumOff val="60000"/>
                  </a:schemeClr>
                </a:gs>
                <a:gs pos="97000">
                  <a:schemeClr val="accent5">
                    <a:lumMod val="20000"/>
                    <a:lumOff val="8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02275"/>
            <a:ext cx="10515600" cy="2021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874476"/>
            <a:ext cx="10515600" cy="1392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9087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FF"/>
                </a:solidFill>
              </a:defRPr>
            </a:lvl1pPr>
          </a:lstStyle>
          <a:p>
            <a:r>
              <a:rPr lang="en-US" altLang="zh-CN" smtClean="0"/>
              <a:t>12 Sep.,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The 2nd China-Russia Joint Workshop on NICA Facility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6948" y="6499501"/>
            <a:ext cx="2743200" cy="3584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FF"/>
                </a:solidFill>
              </a:defRPr>
            </a:lvl1pPr>
          </a:lstStyle>
          <a:p>
            <a:fld id="{27F4A7F4-91A0-4368-8C5C-BC84F6212F6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6" descr="âä¸­ç§å¤§ æ ¡å¾½âçå¾çæç´¢ç»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9974" y="27536"/>
            <a:ext cx="1156252" cy="11485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0074A7"/>
          </a:solidFill>
          <a:latin typeface="+mn-lt"/>
          <a:ea typeface="Microsoft YaHei UI" panose="020B0503020204020204" pitchFamily="34" charset="-122"/>
          <a:cs typeface="Arial" panose="020B060402020202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Microsoft YaHei UI" panose="020B0503020204020204" pitchFamily="34" charset="-122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3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79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8.jpeg"/><Relationship Id="rId2" Type="http://schemas.openxmlformats.org/officeDocument/2006/relationships/tags" Target="../tags/tag3.xml"/><Relationship Id="rId16" Type="http://schemas.openxmlformats.org/officeDocument/2006/relationships/image" Target="../media/image82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77.png"/><Relationship Id="rId5" Type="http://schemas.openxmlformats.org/officeDocument/2006/relationships/tags" Target="../tags/tag6.xml"/><Relationship Id="rId15" Type="http://schemas.openxmlformats.org/officeDocument/2006/relationships/image" Target="../media/image81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97.png"/><Relationship Id="rId5" Type="http://schemas.openxmlformats.org/officeDocument/2006/relationships/image" Target="../media/image91.jpeg"/><Relationship Id="rId10" Type="http://schemas.openxmlformats.org/officeDocument/2006/relationships/image" Target="../media/image96.png"/><Relationship Id="rId4" Type="http://schemas.openxmlformats.org/officeDocument/2006/relationships/image" Target="../media/image90.jpeg"/><Relationship Id="rId9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wmf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wmf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1.emf"/><Relationship Id="rId4" Type="http://schemas.openxmlformats.org/officeDocument/2006/relationships/image" Target="../media/image17.jpeg"/><Relationship Id="rId9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42752A-E5AF-4E2C-9BF7-0571FAF90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 smtClean="0"/>
              <a:t>Forward TOF</a:t>
            </a:r>
            <a:br>
              <a:rPr lang="en-US" altLang="zh-CN" dirty="0" smtClean="0"/>
            </a:br>
            <a:r>
              <a:rPr lang="en-US" altLang="zh-CN" sz="3600" dirty="0" smtClean="0"/>
              <a:t/>
            </a:r>
            <a:br>
              <a:rPr lang="en-US" altLang="zh-CN" sz="3600" dirty="0" smtClean="0"/>
            </a:br>
            <a:r>
              <a:rPr lang="en-US" altLang="zh-CN" sz="3600" dirty="0" smtClean="0"/>
              <a:t>--MRPC and LGAD</a:t>
            </a:r>
            <a:endParaRPr lang="zh-CN" altLang="en-US" sz="36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334BE86-7A52-4209-86BB-4CB863E53BFD}"/>
              </a:ext>
            </a:extLst>
          </p:cNvPr>
          <p:cNvSpPr txBox="1"/>
          <p:nvPr/>
        </p:nvSpPr>
        <p:spPr>
          <a:xfrm>
            <a:off x="1574359" y="4055166"/>
            <a:ext cx="8758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/>
              <a:t>Yongjie</a:t>
            </a:r>
            <a:r>
              <a:rPr lang="en-US" altLang="zh-CN" sz="2400" dirty="0"/>
              <a:t> Sun</a:t>
            </a:r>
          </a:p>
          <a:p>
            <a:pPr algn="ctr"/>
            <a:endParaRPr lang="en-US" altLang="zh-CN" sz="1200" dirty="0"/>
          </a:p>
          <a:p>
            <a:pPr algn="ctr"/>
            <a:r>
              <a:rPr lang="en-US" altLang="zh-CN" sz="2000" dirty="0"/>
              <a:t>State Key Laboratory of Particle Detection and Electronics</a:t>
            </a:r>
          </a:p>
          <a:p>
            <a:pPr algn="ctr"/>
            <a:r>
              <a:rPr lang="en-US" altLang="zh-CN" sz="2000" dirty="0"/>
              <a:t>Department of Modern Physics</a:t>
            </a:r>
          </a:p>
          <a:p>
            <a:pPr algn="ctr"/>
            <a:r>
              <a:rPr lang="en-US" altLang="zh-CN" sz="2000" dirty="0"/>
              <a:t>University of Science and Technology of China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41" y="252908"/>
            <a:ext cx="368840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38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BESIII e-TOF upgrade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10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94CBB90-D3BF-7F4D-A362-E4991F696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11" y="755250"/>
            <a:ext cx="3092036" cy="24451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DD0754B-4CDD-2D42-90C3-F1C728125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94" y="3321174"/>
            <a:ext cx="5037237" cy="276013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E8C3D387-8226-BF49-B238-4E371140DF44}"/>
              </a:ext>
            </a:extLst>
          </p:cNvPr>
          <p:cNvSpPr txBox="1"/>
          <p:nvPr/>
        </p:nvSpPr>
        <p:spPr>
          <a:xfrm>
            <a:off x="1037393" y="6081304"/>
            <a:ext cx="436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baseline="0" dirty="0">
                <a:latin typeface="+mn-lt"/>
                <a:ea typeface="PingFang SC" panose="020B0400000000000000" pitchFamily="34" charset="-122"/>
              </a:rPr>
              <a:t>Hui</a:t>
            </a:r>
            <a:r>
              <a:rPr kumimoji="1" lang="zh-CN" altLang="en-US" baseline="0" dirty="0">
                <a:latin typeface="+mn-lt"/>
                <a:ea typeface="PingFang SC" panose="020B0400000000000000" pitchFamily="34" charset="-122"/>
              </a:rPr>
              <a:t> </a:t>
            </a:r>
            <a:r>
              <a:rPr kumimoji="1" lang="en-US" altLang="zh-CN" baseline="0" dirty="0">
                <a:latin typeface="+mn-lt"/>
                <a:ea typeface="PingFang SC" panose="020B0400000000000000" pitchFamily="34" charset="-122"/>
              </a:rPr>
              <a:t>Zhang</a:t>
            </a:r>
            <a:r>
              <a:rPr kumimoji="1" lang="zh-CN" altLang="en-US" baseline="0" dirty="0">
                <a:latin typeface="+mn-lt"/>
                <a:ea typeface="PingFang SC" panose="020B0400000000000000" pitchFamily="34" charset="-122"/>
              </a:rPr>
              <a:t> </a:t>
            </a:r>
            <a:r>
              <a:rPr kumimoji="1" lang="en-US" altLang="zh-CN" baseline="0" dirty="0">
                <a:latin typeface="+mn-lt"/>
                <a:ea typeface="PingFang SC" panose="020B0400000000000000" pitchFamily="34" charset="-122"/>
              </a:rPr>
              <a:t>et</a:t>
            </a:r>
            <a:r>
              <a:rPr kumimoji="1" lang="zh-CN" altLang="en-US" baseline="0" dirty="0">
                <a:latin typeface="+mn-lt"/>
                <a:ea typeface="PingFang SC" panose="020B0400000000000000" pitchFamily="34" charset="-122"/>
              </a:rPr>
              <a:t> </a:t>
            </a:r>
            <a:r>
              <a:rPr kumimoji="1" lang="en-US" altLang="zh-CN" baseline="0" dirty="0">
                <a:latin typeface="+mn-lt"/>
                <a:ea typeface="PingFang SC" panose="020B0400000000000000" pitchFamily="34" charset="-122"/>
              </a:rPr>
              <a:t>al.,</a:t>
            </a:r>
            <a:r>
              <a:rPr kumimoji="1" lang="zh-CN" altLang="en-US" baseline="0" dirty="0">
                <a:latin typeface="+mn-lt"/>
                <a:ea typeface="PingFang SC" panose="020B0400000000000000" pitchFamily="34" charset="-122"/>
              </a:rPr>
              <a:t> </a:t>
            </a:r>
            <a:r>
              <a:rPr kumimoji="1" lang="en-US" altLang="zh-CN" baseline="0" dirty="0">
                <a:latin typeface="+mn-lt"/>
                <a:ea typeface="PingFang SC" panose="020B0400000000000000" pitchFamily="34" charset="-122"/>
              </a:rPr>
              <a:t>CPC37,</a:t>
            </a:r>
            <a:r>
              <a:rPr kumimoji="1" lang="zh-CN" altLang="en-US" baseline="0" dirty="0">
                <a:latin typeface="+mn-lt"/>
                <a:ea typeface="PingFang SC" panose="020B0400000000000000" pitchFamily="34" charset="-122"/>
              </a:rPr>
              <a:t> </a:t>
            </a:r>
            <a:r>
              <a:rPr kumimoji="1" lang="en-US" altLang="zh-CN" baseline="0" dirty="0">
                <a:latin typeface="+mn-lt"/>
                <a:ea typeface="PingFang SC" panose="020B0400000000000000" pitchFamily="34" charset="-122"/>
              </a:rPr>
              <a:t>096002</a:t>
            </a:r>
            <a:r>
              <a:rPr kumimoji="1" lang="zh-CN" altLang="en-US" baseline="0" dirty="0">
                <a:latin typeface="+mn-lt"/>
                <a:ea typeface="PingFang SC" panose="020B0400000000000000" pitchFamily="34" charset="-122"/>
              </a:rPr>
              <a:t> </a:t>
            </a:r>
            <a:r>
              <a:rPr kumimoji="1" lang="en-US" altLang="zh-CN" baseline="0" dirty="0">
                <a:latin typeface="+mn-lt"/>
                <a:ea typeface="PingFang SC" panose="020B0400000000000000" pitchFamily="34" charset="-122"/>
              </a:rPr>
              <a:t>(2013)</a:t>
            </a:r>
            <a:r>
              <a:rPr kumimoji="1" lang="zh-CN" altLang="en-US" baseline="0" dirty="0">
                <a:latin typeface="+mn-lt"/>
                <a:ea typeface="PingFang SC" panose="020B0400000000000000" pitchFamily="34" charset="-122"/>
              </a:rPr>
              <a:t>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2E1BC3C-3FBE-E544-B3C1-BBE6F1A5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306" y="698499"/>
            <a:ext cx="2863850" cy="2501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2D76BB1-BDAF-F944-B515-D21B1C005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527" y="3366076"/>
            <a:ext cx="3784499" cy="302410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288261" y="890945"/>
            <a:ext cx="408153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333333"/>
                </a:solidFill>
              </a:rPr>
              <a:t>By GEANT4 based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333333"/>
                </a:solidFill>
              </a:rPr>
              <a:t>multiple </a:t>
            </a:r>
            <a:r>
              <a:rPr lang="en-US" altLang="zh-CN" dirty="0">
                <a:solidFill>
                  <a:srgbClr val="333333"/>
                </a:solidFill>
              </a:rPr>
              <a:t>scattering </a:t>
            </a:r>
            <a:r>
              <a:rPr lang="en-US" altLang="zh-CN" dirty="0" smtClean="0">
                <a:solidFill>
                  <a:srgbClr val="333333"/>
                </a:solidFill>
              </a:rPr>
              <a:t>effects, mainly </a:t>
            </a:r>
            <a:r>
              <a:rPr lang="en-US" altLang="zh-CN" dirty="0">
                <a:solidFill>
                  <a:srgbClr val="333333"/>
                </a:solidFill>
              </a:rPr>
              <a:t>from the materials at the MDC </a:t>
            </a:r>
            <a:r>
              <a:rPr lang="en-US" altLang="zh-CN" dirty="0" smtClean="0">
                <a:solidFill>
                  <a:srgbClr val="333333"/>
                </a:solidFill>
              </a:rPr>
              <a:t>endcap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333333"/>
                </a:solidFill>
              </a:rPr>
              <a:t>multi-hit </a:t>
            </a:r>
            <a:r>
              <a:rPr lang="en-US" altLang="zh-CN" dirty="0">
                <a:solidFill>
                  <a:srgbClr val="333333"/>
                </a:solidFill>
              </a:rPr>
              <a:t>on the </a:t>
            </a:r>
            <a:r>
              <a:rPr lang="en-US" altLang="zh-CN" dirty="0" smtClean="0">
                <a:solidFill>
                  <a:srgbClr val="333333"/>
                </a:solidFill>
              </a:rPr>
              <a:t>“</a:t>
            </a:r>
            <a:r>
              <a:rPr lang="en-US" altLang="zh-CN" dirty="0" smtClean="0">
                <a:solidFill>
                  <a:srgbClr val="FF0000"/>
                </a:solidFill>
              </a:rPr>
              <a:t>large</a:t>
            </a:r>
            <a:r>
              <a:rPr lang="en-US" altLang="zh-CN" dirty="0" smtClean="0">
                <a:solidFill>
                  <a:srgbClr val="333333"/>
                </a:solidFill>
              </a:rPr>
              <a:t>” ETOF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333333"/>
                </a:solidFill>
              </a:rPr>
              <a:t>significantly </a:t>
            </a:r>
            <a:r>
              <a:rPr lang="en-US" altLang="zh-CN" dirty="0">
                <a:solidFill>
                  <a:srgbClr val="333333"/>
                </a:solidFill>
              </a:rPr>
              <a:t>influence the timing property of ETOF. 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3778795" y="2993483"/>
            <a:ext cx="716818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MRPC with better time resolution and smaller cell size is a good solution.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42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04CEC5-4FC3-43CE-B635-7F3D41C6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BES-III@BEPC e-TOF upgrade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67B76CC-2027-4EE0-80EA-74ADE1DB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498C155-642B-4A8C-BAE8-DCDB5CEB2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BA89E1C-2D17-49ED-9AE2-02C52224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11</a:t>
            </a:fld>
            <a:endParaRPr lang="en-US" dirty="0"/>
          </a:p>
        </p:txBody>
      </p:sp>
      <p:sp>
        <p:nvSpPr>
          <p:cNvPr id="46" name="内容占位符 2">
            <a:extLst>
              <a:ext uri="{FF2B5EF4-FFF2-40B4-BE49-F238E27FC236}">
                <a16:creationId xmlns:a16="http://schemas.microsoft.com/office/drawing/2014/main" xmlns="" id="{26D4606A-12E6-4C7B-88CF-A323266034AC}"/>
              </a:ext>
            </a:extLst>
          </p:cNvPr>
          <p:cNvSpPr txBox="1">
            <a:spLocks/>
          </p:cNvSpPr>
          <p:nvPr/>
        </p:nvSpPr>
        <p:spPr>
          <a:xfrm>
            <a:off x="401782" y="843691"/>
            <a:ext cx="9765676" cy="5609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>
                <a:solidFill>
                  <a:srgbClr val="0000FF"/>
                </a:solidFill>
              </a:rPr>
              <a:t>Main challenges</a:t>
            </a:r>
          </a:p>
          <a:p>
            <a:pPr lvl="1"/>
            <a:r>
              <a:rPr lang="en-US" altLang="zh-CN" sz="1800" dirty="0" smtClean="0">
                <a:solidFill>
                  <a:srgbClr val="0000FF"/>
                </a:solidFill>
              </a:rPr>
              <a:t>Very limited space: 4 cm for two layers</a:t>
            </a:r>
          </a:p>
          <a:p>
            <a:pPr lvl="1"/>
            <a:r>
              <a:rPr lang="en-US" altLang="zh-CN" sz="1800" dirty="0" smtClean="0">
                <a:solidFill>
                  <a:srgbClr val="0000FF"/>
                </a:solidFill>
              </a:rPr>
              <a:t>Trapezoid MRPC shape</a:t>
            </a:r>
            <a:endParaRPr lang="en-US" altLang="zh-CN" sz="2400" dirty="0" smtClean="0">
              <a:solidFill>
                <a:srgbClr val="0000FF"/>
              </a:solidFill>
            </a:endParaRPr>
          </a:p>
          <a:p>
            <a:r>
              <a:rPr lang="en-US" altLang="zh-CN" sz="2000" dirty="0" smtClean="0"/>
              <a:t>Prototypes </a:t>
            </a:r>
            <a:r>
              <a:rPr lang="en-US" altLang="zh-CN" sz="2000" dirty="0"/>
              <a:t>tested in 2011 and 2013@BEPC E3 line</a:t>
            </a:r>
          </a:p>
          <a:p>
            <a:pPr lvl="1"/>
            <a:r>
              <a:rPr lang="en-US" altLang="zh-CN" sz="1600" dirty="0"/>
              <a:t>Same gap structure:</a:t>
            </a:r>
            <a:r>
              <a:rPr lang="zh-CN" altLang="en-US" sz="1600" dirty="0"/>
              <a:t> </a:t>
            </a:r>
            <a:r>
              <a:rPr lang="en-US" altLang="zh-CN" sz="1600" dirty="0"/>
              <a:t>2×6×0.22 mm</a:t>
            </a:r>
          </a:p>
          <a:p>
            <a:pPr lvl="1"/>
            <a:r>
              <a:rPr lang="en-US" altLang="zh-CN" sz="1600" dirty="0"/>
              <a:t>Different readout pattern: </a:t>
            </a:r>
            <a:r>
              <a:rPr lang="en-US" altLang="zh-CN" sz="1600" dirty="0">
                <a:solidFill>
                  <a:srgbClr val="0000FF"/>
                </a:solidFill>
              </a:rPr>
              <a:t>single- vs. double-end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000" dirty="0"/>
              <a:t>Double-end shows better time resolution without position correction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000" dirty="0"/>
              <a:t>Double-end time resolution independent of strip length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000" dirty="0"/>
              <a:t>Single-end time resolution varies between strips </a:t>
            </a:r>
          </a:p>
          <a:p>
            <a:endParaRPr lang="zh-CN" altLang="en-US" sz="2000" dirty="0"/>
          </a:p>
        </p:txBody>
      </p:sp>
      <p:pic>
        <p:nvPicPr>
          <p:cNvPr id="67" name="图片 3" descr="5.14日气室图.bmp">
            <a:extLst>
              <a:ext uri="{FF2B5EF4-FFF2-40B4-BE49-F238E27FC236}">
                <a16:creationId xmlns:a16="http://schemas.microsoft.com/office/drawing/2014/main" xmlns="" id="{8D831E34-A1DD-4D3C-A2AC-9846224BAC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417" y="1686015"/>
            <a:ext cx="2633661" cy="169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3" descr="MRPC结构图">
            <a:extLst>
              <a:ext uri="{FF2B5EF4-FFF2-40B4-BE49-F238E27FC236}">
                <a16:creationId xmlns:a16="http://schemas.microsoft.com/office/drawing/2014/main" xmlns="" id="{5D0D03AA-3B94-4EE2-8F70-A791DFFA6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05" y="933307"/>
            <a:ext cx="2930698" cy="15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Group 6">
            <a:extLst>
              <a:ext uri="{FF2B5EF4-FFF2-40B4-BE49-F238E27FC236}">
                <a16:creationId xmlns:a16="http://schemas.microsoft.com/office/drawing/2014/main" xmlns="" id="{7C816F79-BAC9-4762-987F-A12C2E534D00}"/>
              </a:ext>
            </a:extLst>
          </p:cNvPr>
          <p:cNvGrpSpPr>
            <a:grpSpLocks/>
          </p:cNvGrpSpPr>
          <p:nvPr/>
        </p:nvGrpSpPr>
        <p:grpSpPr bwMode="auto">
          <a:xfrm>
            <a:off x="467087" y="4114799"/>
            <a:ext cx="2610862" cy="2232513"/>
            <a:chOff x="0" y="0"/>
            <a:chExt cx="9310" cy="7655"/>
          </a:xfrm>
        </p:grpSpPr>
        <p:pic>
          <p:nvPicPr>
            <p:cNvPr id="75" name="Picture 4" descr="eff_res_vs_hv">
              <a:extLst>
                <a:ext uri="{FF2B5EF4-FFF2-40B4-BE49-F238E27FC236}">
                  <a16:creationId xmlns:a16="http://schemas.microsoft.com/office/drawing/2014/main" xmlns="" id="{17144EA8-3ECE-4464-9F5F-D10DC68AC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310" cy="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Line 10">
              <a:extLst>
                <a:ext uri="{FF2B5EF4-FFF2-40B4-BE49-F238E27FC236}">
                  <a16:creationId xmlns:a16="http://schemas.microsoft.com/office/drawing/2014/main" xmlns="" id="{F35C1C09-361C-4B3E-8F9D-A3D2149589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" y="3105"/>
              <a:ext cx="6871" cy="9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78" name="Picture 4" descr="eff_res_vs_pos">
            <a:extLst>
              <a:ext uri="{FF2B5EF4-FFF2-40B4-BE49-F238E27FC236}">
                <a16:creationId xmlns:a16="http://schemas.microsoft.com/office/drawing/2014/main" xmlns="" id="{84A235A7-F50D-4511-B28B-3F228F3A9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67" y="4234119"/>
            <a:ext cx="2556595" cy="211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4" descr="eff_res_vs_pos">
            <a:extLst>
              <a:ext uri="{FF2B5EF4-FFF2-40B4-BE49-F238E27FC236}">
                <a16:creationId xmlns:a16="http://schemas.microsoft.com/office/drawing/2014/main" xmlns="" id="{FC74A00F-F7A4-4AD8-BC08-53E6A224D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90" y="4234119"/>
            <a:ext cx="2809343" cy="210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文本框 85">
            <a:extLst>
              <a:ext uri="{FF2B5EF4-FFF2-40B4-BE49-F238E27FC236}">
                <a16:creationId xmlns:a16="http://schemas.microsoft.com/office/drawing/2014/main" xmlns="" id="{F789FE4A-3CB9-47F2-8F07-59E97524A4DA}"/>
              </a:ext>
            </a:extLst>
          </p:cNvPr>
          <p:cNvSpPr txBox="1"/>
          <p:nvPr/>
        </p:nvSpPr>
        <p:spPr>
          <a:xfrm>
            <a:off x="3888155" y="4016872"/>
            <a:ext cx="149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Double-end readout</a:t>
            </a:r>
            <a:endParaRPr lang="zh-CN" altLang="en-US" sz="1200" dirty="0"/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xmlns="" id="{27493A62-EBD4-47DB-8E47-0B152859F5BC}"/>
              </a:ext>
            </a:extLst>
          </p:cNvPr>
          <p:cNvSpPr txBox="1"/>
          <p:nvPr/>
        </p:nvSpPr>
        <p:spPr>
          <a:xfrm>
            <a:off x="6867074" y="4016872"/>
            <a:ext cx="1409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single-end readout</a:t>
            </a:r>
            <a:endParaRPr lang="zh-CN" altLang="en-US" sz="1200" dirty="0"/>
          </a:p>
        </p:txBody>
      </p:sp>
      <p:pic>
        <p:nvPicPr>
          <p:cNvPr id="29" name="图片 71" descr="C:\Users\SONG\Desktop\图片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13530" y="4569994"/>
            <a:ext cx="2620244" cy="121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760" y="4011273"/>
            <a:ext cx="1206516" cy="238920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482" y="359613"/>
            <a:ext cx="1020892" cy="159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接箭头连接符 7"/>
          <p:cNvCxnSpPr/>
          <p:nvPr/>
        </p:nvCxnSpPr>
        <p:spPr>
          <a:xfrm>
            <a:off x="7572777" y="1055830"/>
            <a:ext cx="0" cy="1023871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934293" y="121659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19.27mm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9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F86164-05D2-40DA-9561-CCCAF5794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Mass production of BES-III e-TOF MRPC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7ED0C5C-7122-4BC7-A58B-C23AC2F44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2" y="713222"/>
            <a:ext cx="5297120" cy="1296971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Final design in 2014</a:t>
            </a:r>
          </a:p>
          <a:p>
            <a:r>
              <a:rPr lang="en-US" altLang="zh-CN" sz="2000" dirty="0"/>
              <a:t>Production: 2014-2016</a:t>
            </a:r>
          </a:p>
          <a:p>
            <a:r>
              <a:rPr lang="en-US" altLang="zh-CN" sz="2000" dirty="0"/>
              <a:t>Totally, 80 MRPC were produced and qualified</a:t>
            </a:r>
            <a:endParaRPr lang="zh-CN" altLang="en-US" sz="20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4066BE7-A9F5-43D2-88A8-B1AACE125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EDE4801-EBA4-447F-BE33-CB7BD6186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E04284F-869C-43DB-9324-1BA6AF1F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12</a:t>
            </a:fld>
            <a:endParaRPr 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8B9179E-56AF-4AEE-8AE8-96958FB01A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4"/>
          <a:stretch/>
        </p:blipFill>
        <p:spPr>
          <a:xfrm>
            <a:off x="6337473" y="3127094"/>
            <a:ext cx="1554113" cy="296999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878A99C-F8C0-4D9C-BAE1-B9BDCC3D7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83" y="672826"/>
            <a:ext cx="2422928" cy="181719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C3B4B18-B816-4D9A-9BDE-F4101A1BD8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7" y="1485324"/>
            <a:ext cx="2210841" cy="165813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FE479D74-EEB7-4BBC-B102-DAB2D63C39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0"/>
          <a:stretch/>
        </p:blipFill>
        <p:spPr>
          <a:xfrm rot="5400000">
            <a:off x="7445784" y="3797329"/>
            <a:ext cx="2855531" cy="172575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9405DB65-BF6A-4E19-BD57-423DF529FE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029" y="3166345"/>
            <a:ext cx="2169522" cy="2892696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8876730" y="6265941"/>
            <a:ext cx="2653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NIM. A </a:t>
            </a:r>
            <a:r>
              <a:rPr lang="en-US" altLang="zh-CN" dirty="0">
                <a:solidFill>
                  <a:srgbClr val="0000FF"/>
                </a:solidFill>
              </a:rPr>
              <a:t>953 (2020) 163053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3014" y="189462"/>
            <a:ext cx="2774537" cy="27839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0" y="2010193"/>
            <a:ext cx="2825831" cy="231182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282" y="4296549"/>
            <a:ext cx="2900208" cy="210072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12" y="2002500"/>
            <a:ext cx="2846512" cy="2215029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4220812" y="1892828"/>
            <a:ext cx="1728192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/>
              <a:t>Physical run</a:t>
            </a:r>
            <a:endParaRPr lang="zh-CN" altLang="en-US" sz="1200" dirty="0"/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63" y="4421147"/>
            <a:ext cx="2952328" cy="197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31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B29160-FAEC-4D21-9D45-AD3753A6F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MRPC for CBM TOF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BD0C77E-C917-49A2-8495-65D31B0CF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713222"/>
            <a:ext cx="8072942" cy="5740277"/>
          </a:xfrm>
        </p:spPr>
        <p:txBody>
          <a:bodyPr/>
          <a:lstStyle/>
          <a:p>
            <a:r>
              <a:rPr lang="en-US" altLang="zh-CN" sz="2000" dirty="0"/>
              <a:t>High rate @CBM TOF as a fixed target heavy iron experiment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/>
              <a:t>Coverage: ~ 120 m</a:t>
            </a:r>
            <a:r>
              <a:rPr lang="en-US" altLang="zh-CN" sz="1800" baseline="30000" dirty="0"/>
              <a:t>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/>
              <a:t>Rate: 1-25 kHz/cm</a:t>
            </a:r>
            <a:r>
              <a:rPr lang="en-US" altLang="zh-CN" sz="1800" baseline="30000" dirty="0"/>
              <a:t>2</a:t>
            </a:r>
          </a:p>
          <a:p>
            <a:pPr marL="180975" indent="-180975"/>
            <a:r>
              <a:rPr lang="en-US" altLang="zh-CN" sz="2000" dirty="0"/>
              <a:t>Thin float glass MRPC is a cost-effective solution for the TOF wall outer region  (rate ~ 1 kHz/cm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)</a:t>
            </a:r>
          </a:p>
          <a:p>
            <a:r>
              <a:rPr lang="en-US" altLang="zh-CN" sz="2000" dirty="0"/>
              <a:t>R&amp;D started as early as 2009</a:t>
            </a:r>
          </a:p>
          <a:p>
            <a:r>
              <a:rPr lang="en-US" altLang="zh-CN" sz="2000" dirty="0"/>
              <a:t>The first prototype to check the cross-talk effect with a long-strip structure</a:t>
            </a: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56BBD8F-BC3A-4C45-90F8-85D372F2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88CBFCF-635D-431C-B9A8-72C548C64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2816E4-0CCD-4CD0-BB57-715D43274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13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498B574-9740-48DA-8277-B127774D62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6"/>
          <a:stretch/>
        </p:blipFill>
        <p:spPr>
          <a:xfrm>
            <a:off x="7816721" y="4569018"/>
            <a:ext cx="4352296" cy="1841152"/>
          </a:xfrm>
          <a:prstGeom prst="rect">
            <a:avLst/>
          </a:prstGeom>
        </p:spPr>
      </p:pic>
      <p:sp>
        <p:nvSpPr>
          <p:cNvPr id="8" name="Text Box 57">
            <a:extLst>
              <a:ext uri="{FF2B5EF4-FFF2-40B4-BE49-F238E27FC236}">
                <a16:creationId xmlns:a16="http://schemas.microsoft.com/office/drawing/2014/main" xmlns="" id="{C9D64DBE-F624-4FB4-BF62-637F83BFC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733" y="5073005"/>
            <a:ext cx="2719579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marL="180975" indent="-180975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Verdana" panose="020B0604030504040204" pitchFamily="34" charset="0"/>
                <a:cs typeface="Times New Roman" panose="02020603050405020304" pitchFamily="18" charset="0"/>
              </a:rPr>
              <a:t>Effective size: 50 x 18 cm</a:t>
            </a:r>
            <a:r>
              <a:rPr lang="en-US" altLang="zh-CN" sz="1200" baseline="30000" dirty="0">
                <a:latin typeface="Verdana" panose="020B0604030504040204" pitchFamily="34" charset="0"/>
                <a:cs typeface="Times New Roman" panose="02020603050405020304" pitchFamily="18" charset="0"/>
              </a:rPr>
              <a:t>2</a:t>
            </a:r>
          </a:p>
          <a:p>
            <a:pPr marL="180975" indent="-180975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Verdana" panose="020B0604030504040204" pitchFamily="34" charset="0"/>
                <a:cs typeface="Times New Roman" panose="02020603050405020304" pitchFamily="18" charset="0"/>
              </a:rPr>
              <a:t>Strip:</a:t>
            </a:r>
            <a:r>
              <a:rPr lang="zh-CN" altLang="en-US" sz="1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Verdana" panose="020B0604030504040204" pitchFamily="34" charset="0"/>
                <a:cs typeface="Times New Roman" panose="02020603050405020304" pitchFamily="18" charset="0"/>
              </a:rPr>
              <a:t>50 cm x </a:t>
            </a:r>
            <a:r>
              <a:rPr lang="zh-CN" altLang="zh-CN" sz="1200" dirty="0">
                <a:latin typeface="Verdana" panose="020B0604030504040204" pitchFamily="34" charset="0"/>
                <a:cs typeface="Times New Roman" panose="02020603050405020304" pitchFamily="18" charset="0"/>
              </a:rPr>
              <a:t>2.5 cm</a:t>
            </a:r>
            <a:endParaRPr lang="el-GR" altLang="zh-CN" sz="1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180975" indent="-180975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Verdana" panose="020B0604030504040204" pitchFamily="34" charset="0"/>
                <a:cs typeface="Times New Roman" panose="02020603050405020304" pitchFamily="18" charset="0"/>
              </a:rPr>
              <a:t>Gaps: 2×</a:t>
            </a:r>
            <a:r>
              <a:rPr kumimoji="1" lang="en-US" altLang="zh-CN" sz="1200" dirty="0"/>
              <a:t>5×0.25 mm</a:t>
            </a:r>
            <a:endParaRPr lang="zh-CN" altLang="zh-CN" sz="1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eff_res_vs_hv_SF6_2">
            <a:extLst>
              <a:ext uri="{FF2B5EF4-FFF2-40B4-BE49-F238E27FC236}">
                <a16:creationId xmlns:a16="http://schemas.microsoft.com/office/drawing/2014/main" xmlns="" id="{F49AC95E-2A3E-4275-9037-4089350F9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7" y="4060020"/>
            <a:ext cx="2664296" cy="219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xmlns="" id="{609A0C88-B93A-4191-84E5-A0B93017B7C4}"/>
              </a:ext>
            </a:extLst>
          </p:cNvPr>
          <p:cNvGrpSpPr>
            <a:grpSpLocks/>
          </p:cNvGrpSpPr>
          <p:nvPr/>
        </p:nvGrpSpPr>
        <p:grpSpPr bwMode="auto">
          <a:xfrm>
            <a:off x="2920663" y="4118138"/>
            <a:ext cx="2297653" cy="2076934"/>
            <a:chOff x="158" y="1525"/>
            <a:chExt cx="2722" cy="2373"/>
          </a:xfrm>
        </p:grpSpPr>
        <p:pic>
          <p:nvPicPr>
            <p:cNvPr id="11" name="Picture 5" descr="Tdc10eff_vs_pos_SF6_2_allChannels">
              <a:extLst>
                <a:ext uri="{FF2B5EF4-FFF2-40B4-BE49-F238E27FC236}">
                  <a16:creationId xmlns:a16="http://schemas.microsoft.com/office/drawing/2014/main" xmlns="" id="{1529FFE9-2707-4BE1-9A18-87CBEF199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158" y="1525"/>
              <a:ext cx="2722" cy="2373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Line 6">
              <a:extLst>
                <a:ext uri="{FF2B5EF4-FFF2-40B4-BE49-F238E27FC236}">
                  <a16:creationId xmlns:a16="http://schemas.microsoft.com/office/drawing/2014/main" xmlns="" id="{F550776F-22D9-46CB-B94C-E49BCADA67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1" y="1934"/>
              <a:ext cx="0" cy="1629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xmlns="" id="{915F430D-EEA1-476D-AB49-1F4C165101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1" y="2886"/>
              <a:ext cx="2305" cy="0"/>
            </a:xfrm>
            <a:prstGeom prst="line">
              <a:avLst/>
            </a:prstGeom>
            <a:noFill/>
            <a:ln w="22225">
              <a:solidFill>
                <a:srgbClr val="333399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zh-CN" altLang="en-US"/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72B278F-79C9-4C69-AB81-D7151D1168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85" y="3527856"/>
            <a:ext cx="3568656" cy="112198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FB347514-27AB-4182-84F0-8113EB6B27A6}"/>
              </a:ext>
            </a:extLst>
          </p:cNvPr>
          <p:cNvSpPr txBox="1"/>
          <p:nvPr/>
        </p:nvSpPr>
        <p:spPr>
          <a:xfrm>
            <a:off x="447258" y="3632316"/>
            <a:ext cx="310668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Beam test Aug. 2009 @ GSI</a:t>
            </a:r>
            <a:endParaRPr lang="zh-CN" altLang="en-US" sz="1600" dirty="0"/>
          </a:p>
        </p:txBody>
      </p:sp>
      <p:graphicFrame>
        <p:nvGraphicFramePr>
          <p:cNvPr id="16" name="Object 2">
            <a:extLst>
              <a:ext uri="{FF2B5EF4-FFF2-40B4-BE49-F238E27FC236}">
                <a16:creationId xmlns:a16="http://schemas.microsoft.com/office/drawing/2014/main" xmlns="" id="{74CF8527-BC10-4C0B-835A-54C700C002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093247"/>
              </p:ext>
            </p:extLst>
          </p:nvPr>
        </p:nvGraphicFramePr>
        <p:xfrm>
          <a:off x="8474723" y="180024"/>
          <a:ext cx="3475421" cy="2420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BMP 图像" r:id="rId7" imgW="6838095" imgH="4600000" progId="Paint.Picture">
                  <p:embed/>
                </p:oleObj>
              </mc:Choice>
              <mc:Fallback>
                <p:oleObj name="BMP 图像" r:id="rId7" imgW="6838095" imgH="4600000" progId="Paint.Picture">
                  <p:embed/>
                  <p:pic>
                    <p:nvPicPr>
                      <p:cNvPr id="16" name="Object 2">
                        <a:extLst>
                          <a:ext uri="{FF2B5EF4-FFF2-40B4-BE49-F238E27FC236}">
                            <a16:creationId xmlns:a16="http://schemas.microsoft.com/office/drawing/2014/main" xmlns="" id="{74CF8527-BC10-4C0B-835A-54C700C002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4723" y="180024"/>
                        <a:ext cx="3475421" cy="24206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76197758-EAB2-4C63-8561-2E97C39CD9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74"/>
          <a:stretch>
            <a:fillRect/>
          </a:stretch>
        </p:blipFill>
        <p:spPr bwMode="auto">
          <a:xfrm>
            <a:off x="9320204" y="2600702"/>
            <a:ext cx="2848813" cy="176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439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52874F-ABC1-4EF8-ADBA-56D1F7B4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Thin float glass MRPC3/4 for CBM TOF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2DA81F9-1A20-4D97-9C5D-4B9B41AE3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713222"/>
            <a:ext cx="5556005" cy="5740277"/>
          </a:xfrm>
        </p:spPr>
        <p:txBody>
          <a:bodyPr/>
          <a:lstStyle/>
          <a:p>
            <a:r>
              <a:rPr lang="en-US" altLang="zh-CN" dirty="0"/>
              <a:t>Final design</a:t>
            </a:r>
          </a:p>
          <a:p>
            <a:pPr lvl="1"/>
            <a:r>
              <a:rPr lang="en-US" altLang="zh-CN" dirty="0"/>
              <a:t>Glass: </a:t>
            </a:r>
            <a:r>
              <a:rPr lang="en-US" altLang="zh-CN" dirty="0">
                <a:solidFill>
                  <a:srgbClr val="FF0000"/>
                </a:solidFill>
              </a:rPr>
              <a:t>0.23 mm</a:t>
            </a:r>
          </a:p>
          <a:p>
            <a:pPr lvl="1"/>
            <a:r>
              <a:rPr lang="en-US" altLang="zh-CN" dirty="0"/>
              <a:t>Rate capability: </a:t>
            </a:r>
            <a:r>
              <a:rPr lang="en-US" altLang="zh-CN" dirty="0">
                <a:solidFill>
                  <a:srgbClr val="FF0000"/>
                </a:solidFill>
              </a:rPr>
              <a:t>2 kHz/cm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en-US" altLang="zh-CN" dirty="0"/>
              <a:t>Strip: 1 cm pitch, 50 Ω differential impedance 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80 MRPC3 produced and installed </a:t>
            </a:r>
            <a:r>
              <a:rPr lang="en-US" altLang="zh-CN" dirty="0"/>
              <a:t>for STAR e-TOF as pre-production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8E55C6E-A272-4F88-9428-4F7BA6674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E726241-E759-4D39-97D8-503BCBB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56A0C5-63F4-4A43-B3EC-4F2672CDF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14</a:t>
            </a:fld>
            <a:endParaRPr lang="en-US"/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xmlns="" id="{BA9AA179-1583-4D4D-B526-CCCB0DB16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656" y="359613"/>
            <a:ext cx="3106605" cy="2192752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xmlns="" id="{B9AD7397-DFFE-4BE0-91D5-37E666009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15" b="26920"/>
          <a:stretch>
            <a:fillRect/>
          </a:stretch>
        </p:blipFill>
        <p:spPr bwMode="auto">
          <a:xfrm>
            <a:off x="3637711" y="3078847"/>
            <a:ext cx="2093940" cy="183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内容占位符 8">
            <a:extLst>
              <a:ext uri="{FF2B5EF4-FFF2-40B4-BE49-F238E27FC236}">
                <a16:creationId xmlns:a16="http://schemas.microsoft.com/office/drawing/2014/main" xmlns="" id="{79B8930C-F10E-4C70-A3CC-E7B3A2186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86" y="1193322"/>
            <a:ext cx="2922988" cy="23386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6EFA33C-EF68-4E91-924B-A40158F790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382" y="2631112"/>
            <a:ext cx="2801858" cy="1801716"/>
          </a:xfrm>
          <a:prstGeom prst="rect">
            <a:avLst/>
          </a:prstGeom>
        </p:spPr>
      </p:pic>
      <p:pic>
        <p:nvPicPr>
          <p:cNvPr id="21" name="内容占位符 7">
            <a:extLst>
              <a:ext uri="{FF2B5EF4-FFF2-40B4-BE49-F238E27FC236}">
                <a16:creationId xmlns:a16="http://schemas.microsoft.com/office/drawing/2014/main" xmlns="" id="{21641D01-1CAF-4D12-9936-C148BC4AF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115" y="5051661"/>
            <a:ext cx="2322338" cy="13739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01B70E9-881B-4BB4-9A97-0FDC26521C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5" y="3258430"/>
            <a:ext cx="2537705" cy="150134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EF9928B-0788-4374-A5E5-62B327258E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55" y="5040276"/>
            <a:ext cx="2277205" cy="133098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7E4EA632-31FB-4C3B-8791-9511B140B1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33" y="3879183"/>
            <a:ext cx="2984119" cy="256504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4872BCCE-3FBD-473B-9064-77C27963E4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0" t="-1671" r="1032" b="5810"/>
          <a:stretch/>
        </p:blipFill>
        <p:spPr>
          <a:xfrm>
            <a:off x="8887456" y="4460717"/>
            <a:ext cx="3142792" cy="1964893"/>
          </a:xfrm>
          <a:prstGeom prst="rect">
            <a:avLst/>
          </a:prstGeom>
        </p:spPr>
      </p:pic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D295697E-E299-4A3D-A7E0-F059DE0C6921}"/>
              </a:ext>
            </a:extLst>
          </p:cNvPr>
          <p:cNvSpPr/>
          <p:nvPr/>
        </p:nvSpPr>
        <p:spPr>
          <a:xfrm>
            <a:off x="10087761" y="4835600"/>
            <a:ext cx="998290" cy="11179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D2E13E05-C5AB-4D35-9FA6-023C19237984}"/>
              </a:ext>
            </a:extLst>
          </p:cNvPr>
          <p:cNvSpPr txBox="1"/>
          <p:nvPr/>
        </p:nvSpPr>
        <p:spPr>
          <a:xfrm>
            <a:off x="8842524" y="4443267"/>
            <a:ext cx="124373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STAR e-TOF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2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Aging effect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15</a:t>
            </a:fld>
            <a:endParaRPr lang="en-US"/>
          </a:p>
        </p:txBody>
      </p:sp>
      <p:pic>
        <p:nvPicPr>
          <p:cNvPr id="7" name="内容占位符 6">
            <a:extLst>
              <a:ext uri="{FF2B5EF4-FFF2-40B4-BE49-F238E27FC236}">
                <a16:creationId xmlns="" xmlns:a16="http://schemas.microsoft.com/office/drawing/2014/main" id="{71D9610F-658A-45A8-9ECB-EE6506C60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60" y="648422"/>
            <a:ext cx="1865875" cy="178747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8F3F8231-21AD-42E1-8D16-9BA8E78DBA72}"/>
              </a:ext>
            </a:extLst>
          </p:cNvPr>
          <p:cNvSpPr txBox="1"/>
          <p:nvPr/>
        </p:nvSpPr>
        <p:spPr>
          <a:xfrm>
            <a:off x="5261685" y="2667102"/>
            <a:ext cx="147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Aged MRPC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7012959" y="2502934"/>
            <a:ext cx="1843350" cy="1418694"/>
            <a:chOff x="7063696" y="1687400"/>
            <a:chExt cx="1843350" cy="1418694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1635332E-2497-4C67-B8CF-188E22C50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1"/>
            <a:stretch>
              <a:fillRect/>
            </a:stretch>
          </p:blipFill>
          <p:spPr>
            <a:xfrm>
              <a:off x="7063696" y="1687400"/>
              <a:ext cx="1752356" cy="1418694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="" xmlns:a16="http://schemas.microsoft.com/office/drawing/2014/main" id="{D27EA418-1B06-4B1F-BDBE-F6F47AEB3846}"/>
                </a:ext>
              </a:extLst>
            </p:cNvPr>
            <p:cNvSpPr txBox="1"/>
            <p:nvPr/>
          </p:nvSpPr>
          <p:spPr>
            <a:xfrm>
              <a:off x="7520783" y="2736762"/>
              <a:ext cx="1386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Aged MRPC</a:t>
              </a:r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955229" y="2433218"/>
            <a:ext cx="1554659" cy="1524813"/>
            <a:chOff x="6959494" y="2103084"/>
            <a:chExt cx="1554659" cy="1524813"/>
          </a:xfrm>
        </p:grpSpPr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B44F7008-2212-4766-A9B3-03AFAF26D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1634" t="3455" r="22160" b="8721"/>
            <a:stretch/>
          </p:blipFill>
          <p:spPr>
            <a:xfrm>
              <a:off x="6959494" y="2103084"/>
              <a:ext cx="1554659" cy="1512302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="" xmlns:a16="http://schemas.microsoft.com/office/drawing/2014/main" id="{2F904D8C-5EE3-4893-B1CC-4657854615B9}"/>
                </a:ext>
              </a:extLst>
            </p:cNvPr>
            <p:cNvSpPr txBox="1"/>
            <p:nvPr/>
          </p:nvSpPr>
          <p:spPr>
            <a:xfrm>
              <a:off x="7281773" y="2645847"/>
              <a:ext cx="9101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fishline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="" xmlns:a16="http://schemas.microsoft.com/office/drawing/2014/main" id="{CCB933C9-FDA2-45FC-81E6-46B554755B19}"/>
                </a:ext>
              </a:extLst>
            </p:cNvPr>
            <p:cNvSpPr txBox="1"/>
            <p:nvPr/>
          </p:nvSpPr>
          <p:spPr>
            <a:xfrm>
              <a:off x="6982635" y="3258565"/>
              <a:ext cx="1249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Aged glass</a:t>
              </a:r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="" xmlns:a16="http://schemas.microsoft.com/office/drawing/2014/main" id="{A8BCF5AC-8549-4517-A849-7BEEF57EE6AD}"/>
                </a:ext>
              </a:extLst>
            </p:cNvPr>
            <p:cNvCxnSpPr>
              <a:cxnSpLocks/>
            </p:cNvCxnSpPr>
            <p:nvPr/>
          </p:nvCxnSpPr>
          <p:spPr>
            <a:xfrm>
              <a:off x="7607392" y="2293674"/>
              <a:ext cx="15121" cy="8902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" name="表格 21">
            <a:extLst>
              <a:ext uri="{FF2B5EF4-FFF2-40B4-BE49-F238E27FC236}">
                <a16:creationId xmlns="" xmlns:a16="http://schemas.microsoft.com/office/drawing/2014/main" id="{43FCF68B-77AD-41F9-BB7E-4145FC87B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286902"/>
              </p:ext>
            </p:extLst>
          </p:nvPr>
        </p:nvGraphicFramePr>
        <p:xfrm>
          <a:off x="10822439" y="2433218"/>
          <a:ext cx="1185618" cy="1512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7019">
                  <a:extLst>
                    <a:ext uri="{9D8B030D-6E8A-4147-A177-3AD203B41FA5}">
                      <a16:colId xmlns="" xmlns:a16="http://schemas.microsoft.com/office/drawing/2014/main" val="3229376190"/>
                    </a:ext>
                  </a:extLst>
                </a:gridCol>
                <a:gridCol w="758599">
                  <a:extLst>
                    <a:ext uri="{9D8B030D-6E8A-4147-A177-3AD203B41FA5}">
                      <a16:colId xmlns="" xmlns:a16="http://schemas.microsoft.com/office/drawing/2014/main" val="3102661620"/>
                    </a:ext>
                  </a:extLst>
                </a:gridCol>
              </a:tblGrid>
              <a:tr h="2520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err="1">
                          <a:effectLst/>
                        </a:rPr>
                        <a:t>wt</a:t>
                      </a:r>
                      <a:r>
                        <a:rPr lang="en-GB" sz="1400" u="none" strike="noStrike" dirty="0">
                          <a:effectLst/>
                        </a:rPr>
                        <a:t>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06031927"/>
                  </a:ext>
                </a:extLst>
              </a:tr>
              <a:tr h="25205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C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1.77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126540364"/>
                  </a:ext>
                </a:extLst>
              </a:tr>
              <a:tr h="25205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27.14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992769163"/>
                  </a:ext>
                </a:extLst>
              </a:tr>
              <a:tr h="25205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F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21.28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07711454"/>
                  </a:ext>
                </a:extLst>
              </a:tr>
              <a:tr h="25205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Na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12.48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77602723"/>
                  </a:ext>
                </a:extLst>
              </a:tr>
              <a:tr h="25205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Si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26.92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143151294"/>
                  </a:ext>
                </a:extLst>
              </a:tr>
            </a:tbl>
          </a:graphicData>
        </a:graphic>
      </p:graphicFrame>
      <p:cxnSp>
        <p:nvCxnSpPr>
          <p:cNvPr id="23" name="直接箭头连接符 22">
            <a:extLst>
              <a:ext uri="{FF2B5EF4-FFF2-40B4-BE49-F238E27FC236}">
                <a16:creationId xmlns="" xmlns:a16="http://schemas.microsoft.com/office/drawing/2014/main" id="{1BCD694A-3864-4019-8307-85A2D12A181B}"/>
              </a:ext>
            </a:extLst>
          </p:cNvPr>
          <p:cNvCxnSpPr/>
          <p:nvPr/>
        </p:nvCxnSpPr>
        <p:spPr>
          <a:xfrm>
            <a:off x="10349944" y="3588699"/>
            <a:ext cx="4572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505433" y="1034740"/>
            <a:ext cx="6396238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cs typeface="Times New Roman" panose="02020603050405020304" pitchFamily="18" charset="0"/>
              </a:rPr>
              <a:t>Aging effect observed under high beam 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intensity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cs typeface="Times New Roman" panose="02020603050405020304" pitchFamily="18" charset="0"/>
              </a:rPr>
              <a:t>Increased overall current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cs typeface="Times New Roman" panose="02020603050405020304" pitchFamily="18" charset="0"/>
              </a:rPr>
              <a:t>Increased noise rate along fishing line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cs typeface="Times New Roman" panose="02020603050405020304" pitchFamily="18" charset="0"/>
              </a:rPr>
              <a:t>fluorine element 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deposit on glass around fishing line</a:t>
            </a:r>
            <a:endParaRPr lang="en-US" altLang="zh-CN" dirty="0"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043141" y="2026585"/>
            <a:ext cx="107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SEM scan</a:t>
            </a:r>
            <a:endParaRPr lang="zh-CN" altLang="en-US" dirty="0"/>
          </a:p>
        </p:txBody>
      </p:sp>
      <p:grpSp>
        <p:nvGrpSpPr>
          <p:cNvPr id="26" name="组合 25">
            <a:extLst>
              <a:ext uri="{FF2B5EF4-FFF2-40B4-BE49-F238E27FC236}">
                <a16:creationId xmlns="" xmlns:a16="http://schemas.microsoft.com/office/drawing/2014/main" id="{D82E5442-C044-41DC-8898-C1CB6C7575B8}"/>
              </a:ext>
            </a:extLst>
          </p:cNvPr>
          <p:cNvGrpSpPr/>
          <p:nvPr/>
        </p:nvGrpSpPr>
        <p:grpSpPr>
          <a:xfrm>
            <a:off x="6092614" y="4334338"/>
            <a:ext cx="2474572" cy="1670567"/>
            <a:chOff x="3520194" y="3888249"/>
            <a:chExt cx="2993210" cy="2260579"/>
          </a:xfrm>
        </p:grpSpPr>
        <p:pic>
          <p:nvPicPr>
            <p:cNvPr id="27" name="图片 26">
              <a:extLst>
                <a:ext uri="{FF2B5EF4-FFF2-40B4-BE49-F238E27FC236}">
                  <a16:creationId xmlns="" xmlns:a16="http://schemas.microsoft.com/office/drawing/2014/main" id="{3AB2CC32-DA2D-45A2-A806-D7809F0E2020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3520194" y="3996698"/>
              <a:ext cx="2993210" cy="2152130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="" xmlns:a16="http://schemas.microsoft.com/office/drawing/2014/main" id="{DF742C92-6ED7-49DA-85B6-9B6DFB8A614A}"/>
                </a:ext>
              </a:extLst>
            </p:cNvPr>
            <p:cNvSpPr txBox="1"/>
            <p:nvPr/>
          </p:nvSpPr>
          <p:spPr>
            <a:xfrm>
              <a:off x="4385287" y="3888249"/>
              <a:ext cx="1717622" cy="499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lectrode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="" xmlns:a16="http://schemas.microsoft.com/office/drawing/2014/main" id="{D2D9DB3C-BFCE-40B1-BE0E-9145C2827FD9}"/>
                </a:ext>
              </a:extLst>
            </p:cNvPr>
            <p:cNvSpPr txBox="1"/>
            <p:nvPr/>
          </p:nvSpPr>
          <p:spPr>
            <a:xfrm>
              <a:off x="4284746" y="5754173"/>
              <a:ext cx="17176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electrode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="" xmlns:a16="http://schemas.microsoft.com/office/drawing/2014/main" id="{E44F4810-F460-400C-9EBC-D1CC80669786}"/>
                </a:ext>
              </a:extLst>
            </p:cNvPr>
            <p:cNvSpPr txBox="1"/>
            <p:nvPr/>
          </p:nvSpPr>
          <p:spPr>
            <a:xfrm>
              <a:off x="3520194" y="4647645"/>
              <a:ext cx="2588890" cy="874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Cylindrical </a:t>
              </a:r>
              <a:endPara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spacer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="" xmlns:a16="http://schemas.microsoft.com/office/drawing/2014/main" id="{F5E83B3A-21D3-454E-BDAB-E10B3F35B00E}"/>
              </a:ext>
            </a:extLst>
          </p:cNvPr>
          <p:cNvSpPr/>
          <p:nvPr/>
        </p:nvSpPr>
        <p:spPr>
          <a:xfrm>
            <a:off x="8704709" y="5045125"/>
            <a:ext cx="34224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MRPC with cylindrical spacers may decrease aging effect!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356471" y="4348317"/>
            <a:ext cx="5154295" cy="1689195"/>
            <a:chOff x="356471" y="4348317"/>
            <a:chExt cx="5154295" cy="1689195"/>
          </a:xfrm>
        </p:grpSpPr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EE8DB51A-2C46-4592-AFE1-6AA4D03E55B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356471" y="4461442"/>
              <a:ext cx="2192020" cy="1576070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="" xmlns:a16="http://schemas.microsoft.com/office/drawing/2014/main" id="{FE5D91C6-24C0-4D91-A989-35507C22D8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977769" y="5078071"/>
              <a:ext cx="10518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Fishline</a:t>
              </a:r>
            </a:p>
          </p:txBody>
        </p:sp>
        <p:pic>
          <p:nvPicPr>
            <p:cNvPr id="44" name="图片 43">
              <a:extLst>
                <a:ext uri="{FF2B5EF4-FFF2-40B4-BE49-F238E27FC236}">
                  <a16:creationId xmlns="" xmlns:a16="http://schemas.microsoft.com/office/drawing/2014/main" id="{F0369B86-2030-4BB4-97E6-D2378080424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2931396" y="4450012"/>
              <a:ext cx="2579370" cy="1587500"/>
            </a:xfrm>
            <a:prstGeom prst="rect">
              <a:avLst/>
            </a:prstGeom>
          </p:spPr>
        </p:pic>
        <p:cxnSp>
          <p:nvCxnSpPr>
            <p:cNvPr id="45" name="直接箭头连接符 44">
              <a:extLst>
                <a:ext uri="{FF2B5EF4-FFF2-40B4-BE49-F238E27FC236}">
                  <a16:creationId xmlns="" xmlns:a16="http://schemas.microsoft.com/office/drawing/2014/main" id="{DFEA8D3E-4CCE-422E-BD1D-281906A035A6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 flipH="1" flipV="1">
              <a:off x="1400049" y="4666980"/>
              <a:ext cx="1748790" cy="3225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>
              <a:extLst>
                <a:ext uri="{FF2B5EF4-FFF2-40B4-BE49-F238E27FC236}">
                  <a16:creationId xmlns="" xmlns:a16="http://schemas.microsoft.com/office/drawing/2014/main" id="{6FB4BAE7-CE08-486F-9864-88362CB66E5A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4043793" y="4348317"/>
              <a:ext cx="1156335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Electrode</a:t>
              </a:r>
            </a:p>
          </p:txBody>
        </p:sp>
        <p:sp>
          <p:nvSpPr>
            <p:cNvPr id="47" name="椭圆 46">
              <a:extLst>
                <a:ext uri="{FF2B5EF4-FFF2-40B4-BE49-F238E27FC236}">
                  <a16:creationId xmlns="" xmlns:a16="http://schemas.microsoft.com/office/drawing/2014/main" id="{30316AFB-16AD-4664-B15C-9921657E537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26934" y="4588038"/>
              <a:ext cx="599501" cy="1661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="" xmlns:a16="http://schemas.microsoft.com/office/drawing/2014/main" id="{57AC67AD-67ED-4BC6-AE0A-AADC43000CC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909010" y="4666980"/>
              <a:ext cx="2464233" cy="123952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10000"/>
                </a:lnSpc>
              </a:pPr>
              <a:endPara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="" xmlns:a16="http://schemas.microsoft.com/office/drawing/2014/main" id="{EE3A2A01-53B1-4575-B566-42C63D3AA6A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113419" y="4754228"/>
              <a:ext cx="2157995" cy="114514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Electric field around the fishline is much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higher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0000"/>
                </a:lnSpc>
              </a:pP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505433" y="2654658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cs typeface="Times New Roman" panose="02020603050405020304" pitchFamily="18" charset="0"/>
              </a:rPr>
              <a:t>Simulated with the electromechanical </a:t>
            </a:r>
            <a:r>
              <a:rPr lang="en-US" altLang="zh-CN" sz="2000" dirty="0">
                <a:cs typeface="Times New Roman" panose="02020603050405020304" pitchFamily="18" charset="0"/>
              </a:rPr>
              <a:t>coupling physics module in 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COMSOL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cs typeface="Times New Roman" panose="02020603050405020304" pitchFamily="18" charset="0"/>
              </a:rPr>
              <a:t>More than 4 times higher field around the fishing 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cs typeface="Times New Roman" panose="02020603050405020304" pitchFamily="18" charset="0"/>
              </a:rPr>
              <a:t>Uniform field around the cylindrical spacer</a:t>
            </a:r>
            <a:endParaRPr lang="zh-CN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723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Mechanical simulation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16</a:t>
            </a:fld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44223384-363C-4EF1-9DBB-C308EBED15D2}"/>
              </a:ext>
            </a:extLst>
          </p:cNvPr>
          <p:cNvGrpSpPr/>
          <p:nvPr/>
        </p:nvGrpSpPr>
        <p:grpSpPr>
          <a:xfrm>
            <a:off x="5430066" y="4113473"/>
            <a:ext cx="2732834" cy="1009305"/>
            <a:chOff x="4865941" y="1375221"/>
            <a:chExt cx="2741137" cy="1009305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76C7616D-635A-429E-B3B2-1F9DBE7F0783}"/>
                </a:ext>
              </a:extLst>
            </p:cNvPr>
            <p:cNvGrpSpPr/>
            <p:nvPr/>
          </p:nvGrpSpPr>
          <p:grpSpPr>
            <a:xfrm>
              <a:off x="4865941" y="1610289"/>
              <a:ext cx="404780" cy="527179"/>
              <a:chOff x="6226121" y="5369509"/>
              <a:chExt cx="404780" cy="527179"/>
            </a:xfrm>
          </p:grpSpPr>
          <p:sp>
            <p:nvSpPr>
              <p:cNvPr id="15" name="矩形 14">
                <a:extLst>
                  <a:ext uri="{FF2B5EF4-FFF2-40B4-BE49-F238E27FC236}">
                    <a16:creationId xmlns="" xmlns:a16="http://schemas.microsoft.com/office/drawing/2014/main" id="{C4FC3408-89A8-480C-AF6D-A130ED646D17}"/>
                  </a:ext>
                </a:extLst>
              </p:cNvPr>
              <p:cNvSpPr/>
              <p:nvPr/>
            </p:nvSpPr>
            <p:spPr>
              <a:xfrm>
                <a:off x="6226123" y="5449836"/>
                <a:ext cx="404778" cy="369331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="" xmlns:a16="http://schemas.microsoft.com/office/drawing/2014/main" id="{A2DB5C1B-3758-42BE-AB96-F428A78F5C48}"/>
                  </a:ext>
                </a:extLst>
              </p:cNvPr>
              <p:cNvSpPr/>
              <p:nvPr/>
            </p:nvSpPr>
            <p:spPr>
              <a:xfrm>
                <a:off x="6226122" y="5369509"/>
                <a:ext cx="404777" cy="80328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="" xmlns:a16="http://schemas.microsoft.com/office/drawing/2014/main" id="{95E6D2F9-A6DC-4728-BBA1-669230923D9D}"/>
                  </a:ext>
                </a:extLst>
              </p:cNvPr>
              <p:cNvSpPr/>
              <p:nvPr/>
            </p:nvSpPr>
            <p:spPr>
              <a:xfrm>
                <a:off x="6226121" y="5816360"/>
                <a:ext cx="404777" cy="80328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="" xmlns:a16="http://schemas.microsoft.com/office/drawing/2014/main" id="{60A4551B-1EA8-4FF9-90C9-AB4384233770}"/>
                </a:ext>
              </a:extLst>
            </p:cNvPr>
            <p:cNvSpPr txBox="1"/>
            <p:nvPr/>
          </p:nvSpPr>
          <p:spPr>
            <a:xfrm>
              <a:off x="5336725" y="1375221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 bonding film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E3461E5A-588B-4756-82EF-9935CB3A02FA}"/>
                </a:ext>
              </a:extLst>
            </p:cNvPr>
            <p:cNvSpPr txBox="1"/>
            <p:nvPr/>
          </p:nvSpPr>
          <p:spPr>
            <a:xfrm>
              <a:off x="5361391" y="2015194"/>
              <a:ext cx="2245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 bonding film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="" xmlns:a16="http://schemas.microsoft.com/office/drawing/2014/main" id="{E972D4AB-470D-4272-BC0D-48F5A97133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0719" y="1585700"/>
              <a:ext cx="181345" cy="6475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>
              <a:extLst>
                <a:ext uri="{FF2B5EF4-FFF2-40B4-BE49-F238E27FC236}">
                  <a16:creationId xmlns="" xmlns:a16="http://schemas.microsoft.com/office/drawing/2014/main" id="{7FC1722E-29F6-4CAB-81F9-139A246C896D}"/>
                </a:ext>
              </a:extLst>
            </p:cNvPr>
            <p:cNvCxnSpPr>
              <a:cxnSpLocks/>
            </p:cNvCxnSpPr>
            <p:nvPr/>
          </p:nvCxnSpPr>
          <p:spPr>
            <a:xfrm>
              <a:off x="5270719" y="2097306"/>
              <a:ext cx="181345" cy="12899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="" xmlns:a16="http://schemas.microsoft.com/office/drawing/2014/main" id="{B29FADBB-913A-4D8B-997F-F5FEACC57566}"/>
                </a:ext>
              </a:extLst>
            </p:cNvPr>
            <p:cNvSpPr txBox="1"/>
            <p:nvPr/>
          </p:nvSpPr>
          <p:spPr>
            <a:xfrm>
              <a:off x="5397871" y="1677952"/>
              <a:ext cx="1214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polyester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直接箭头连接符 13">
              <a:extLst>
                <a:ext uri="{FF2B5EF4-FFF2-40B4-BE49-F238E27FC236}">
                  <a16:creationId xmlns="" xmlns:a16="http://schemas.microsoft.com/office/drawing/2014/main" id="{3E658F61-5058-484C-839C-D983085CC2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0718" y="1875281"/>
              <a:ext cx="193100" cy="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DC4863D7-B6E1-4BB3-AAAC-29C53123C47E}"/>
              </a:ext>
            </a:extLst>
          </p:cNvPr>
          <p:cNvSpPr txBox="1"/>
          <p:nvPr/>
        </p:nvSpPr>
        <p:spPr>
          <a:xfrm>
            <a:off x="2595126" y="5375433"/>
            <a:ext cx="601547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Pad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2 mm diameter, 0.24 mm thickness, 19 mm interval</a:t>
            </a:r>
          </a:p>
        </p:txBody>
      </p:sp>
      <p:pic>
        <p:nvPicPr>
          <p:cNvPr id="19" name="图片 18" descr="3">
            <a:extLst>
              <a:ext uri="{FF2B5EF4-FFF2-40B4-BE49-F238E27FC236}">
                <a16:creationId xmlns="" xmlns:a16="http://schemas.microsoft.com/office/drawing/2014/main" id="{0C0D5F34-025B-494F-8D42-2D56B2F1CC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7764" y="3809576"/>
            <a:ext cx="1915054" cy="1915054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9DD87BAE-0814-4E62-8743-9FEF37F347EE}"/>
              </a:ext>
            </a:extLst>
          </p:cNvPr>
          <p:cNvSpPr txBox="1"/>
          <p:nvPr/>
        </p:nvSpPr>
        <p:spPr>
          <a:xfrm>
            <a:off x="5317398" y="1420142"/>
            <a:ext cx="3196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Structural design of a fishline MRPC for CBM-TOF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5FCBFE5A-B019-42EA-A7FC-BD06836076B3}"/>
              </a:ext>
            </a:extLst>
          </p:cNvPr>
          <p:cNvSpPr txBox="1"/>
          <p:nvPr/>
        </p:nvSpPr>
        <p:spPr>
          <a:xfrm>
            <a:off x="2649612" y="2509923"/>
            <a:ext cx="472836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Fishline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0.23 mm diameter, 19 mm interval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="" xmlns:a16="http://schemas.microsoft.com/office/drawing/2014/main" id="{CFEB9738-B223-47D9-821D-116643097856}"/>
              </a:ext>
            </a:extLst>
          </p:cNvPr>
          <p:cNvCxnSpPr>
            <a:cxnSpLocks/>
          </p:cNvCxnSpPr>
          <p:nvPr/>
        </p:nvCxnSpPr>
        <p:spPr>
          <a:xfrm>
            <a:off x="3771178" y="2925855"/>
            <a:ext cx="0" cy="8149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8F691AA3-7016-4DC2-AB65-6B65D596DD17}"/>
              </a:ext>
            </a:extLst>
          </p:cNvPr>
          <p:cNvSpPr txBox="1"/>
          <p:nvPr/>
        </p:nvSpPr>
        <p:spPr>
          <a:xfrm>
            <a:off x="3748274" y="3145650"/>
            <a:ext cx="2772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 fishline with pad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2534DC68-CAD4-4181-9BEE-8EFD2652C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44" y="3915454"/>
            <a:ext cx="2396113" cy="1405345"/>
          </a:xfrm>
          <a:prstGeom prst="rect">
            <a:avLst/>
          </a:prstGeom>
        </p:spPr>
      </p:pic>
      <p:cxnSp>
        <p:nvCxnSpPr>
          <p:cNvPr id="25" name="直接箭头连接符 24">
            <a:extLst>
              <a:ext uri="{FF2B5EF4-FFF2-40B4-BE49-F238E27FC236}">
                <a16:creationId xmlns="" xmlns:a16="http://schemas.microsoft.com/office/drawing/2014/main" id="{9E3A9DB7-00DF-4812-A1EB-57FA3CFC6FD4}"/>
              </a:ext>
            </a:extLst>
          </p:cNvPr>
          <p:cNvCxnSpPr>
            <a:cxnSpLocks/>
          </p:cNvCxnSpPr>
          <p:nvPr/>
        </p:nvCxnSpPr>
        <p:spPr>
          <a:xfrm>
            <a:off x="4367952" y="4600870"/>
            <a:ext cx="1030199" cy="32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6E9C6281-6F63-4593-AC14-2D6CC66D8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9761" y="1023503"/>
            <a:ext cx="2396113" cy="1430516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="" xmlns:a16="http://schemas.microsoft.com/office/drawing/2014/main" id="{7FB60AD7-1739-4270-A91C-97BA86AD560F}"/>
              </a:ext>
            </a:extLst>
          </p:cNvPr>
          <p:cNvGrpSpPr/>
          <p:nvPr/>
        </p:nvGrpSpPr>
        <p:grpSpPr>
          <a:xfrm>
            <a:off x="835323" y="1119399"/>
            <a:ext cx="1768919" cy="1652998"/>
            <a:chOff x="813028" y="2218090"/>
            <a:chExt cx="1768919" cy="1652998"/>
          </a:xfrm>
        </p:grpSpPr>
        <p:sp>
          <p:nvSpPr>
            <p:cNvPr id="28" name="矩形 27">
              <a:extLst>
                <a:ext uri="{FF2B5EF4-FFF2-40B4-BE49-F238E27FC236}">
                  <a16:creationId xmlns="" xmlns:a16="http://schemas.microsoft.com/office/drawing/2014/main" id="{DCFECFBB-45D4-4F15-B9E5-90F26FDD7975}"/>
                </a:ext>
              </a:extLst>
            </p:cNvPr>
            <p:cNvSpPr/>
            <p:nvPr/>
          </p:nvSpPr>
          <p:spPr>
            <a:xfrm>
              <a:off x="813028" y="2218092"/>
              <a:ext cx="1768919" cy="1652996"/>
            </a:xfrm>
            <a:prstGeom prst="rect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直接连接符 28">
              <a:extLst>
                <a:ext uri="{FF2B5EF4-FFF2-40B4-BE49-F238E27FC236}">
                  <a16:creationId xmlns="" xmlns:a16="http://schemas.microsoft.com/office/drawing/2014/main" id="{69E718A8-9F72-4F8C-8C6D-00A8799D562C}"/>
                </a:ext>
              </a:extLst>
            </p:cNvPr>
            <p:cNvCxnSpPr/>
            <p:nvPr/>
          </p:nvCxnSpPr>
          <p:spPr>
            <a:xfrm>
              <a:off x="1107792" y="2218090"/>
              <a:ext cx="0" cy="1652996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="" xmlns:a16="http://schemas.microsoft.com/office/drawing/2014/main" id="{09621DF1-E0A3-4D0F-9DD8-844F101061EC}"/>
                </a:ext>
              </a:extLst>
            </p:cNvPr>
            <p:cNvCxnSpPr/>
            <p:nvPr/>
          </p:nvCxnSpPr>
          <p:spPr>
            <a:xfrm>
              <a:off x="1522885" y="2218090"/>
              <a:ext cx="0" cy="1652996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="" xmlns:a16="http://schemas.microsoft.com/office/drawing/2014/main" id="{23B7926E-F146-490E-AA9C-C2D2816AC1E1}"/>
                </a:ext>
              </a:extLst>
            </p:cNvPr>
            <p:cNvCxnSpPr/>
            <p:nvPr/>
          </p:nvCxnSpPr>
          <p:spPr>
            <a:xfrm>
              <a:off x="1937443" y="2218090"/>
              <a:ext cx="0" cy="1652996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="" xmlns:a16="http://schemas.microsoft.com/office/drawing/2014/main" id="{7516AB2E-0726-4659-8FB1-C50A1E1E4754}"/>
                </a:ext>
              </a:extLst>
            </p:cNvPr>
            <p:cNvCxnSpPr/>
            <p:nvPr/>
          </p:nvCxnSpPr>
          <p:spPr>
            <a:xfrm>
              <a:off x="2348234" y="2218090"/>
              <a:ext cx="0" cy="1652996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16693C0D-A306-425C-B35E-BE0B1EE1AF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249"/>
          <a:stretch>
            <a:fillRect/>
          </a:stretch>
        </p:blipFill>
        <p:spPr>
          <a:xfrm>
            <a:off x="9005149" y="1001165"/>
            <a:ext cx="2204384" cy="186524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EE46A0A0-8BB6-44DE-8037-46E6A25FBE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5149" y="3822518"/>
            <a:ext cx="2199856" cy="1861856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="" xmlns:a16="http://schemas.microsoft.com/office/drawing/2014/main" id="{B1AEE829-3345-486B-AA4C-24B7249D849A}"/>
              </a:ext>
            </a:extLst>
          </p:cNvPr>
          <p:cNvSpPr txBox="1"/>
          <p:nvPr/>
        </p:nvSpPr>
        <p:spPr>
          <a:xfrm>
            <a:off x="8776002" y="2866413"/>
            <a:ext cx="2781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fishline spacer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deformation ~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µ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="" xmlns:a16="http://schemas.microsoft.com/office/drawing/2014/main" id="{92A2451A-98B1-4A55-81E5-17ABAF238E5B}"/>
              </a:ext>
            </a:extLst>
          </p:cNvPr>
          <p:cNvSpPr txBox="1"/>
          <p:nvPr/>
        </p:nvSpPr>
        <p:spPr>
          <a:xfrm>
            <a:off x="8737366" y="5579262"/>
            <a:ext cx="2781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pad spacer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deformation ~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µ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="" xmlns:a16="http://schemas.microsoft.com/office/drawing/2014/main" id="{16E4509C-8E4C-4912-BF04-D59530D7BAF7}"/>
              </a:ext>
            </a:extLst>
          </p:cNvPr>
          <p:cNvSpPr txBox="1"/>
          <p:nvPr/>
        </p:nvSpPr>
        <p:spPr>
          <a:xfrm>
            <a:off x="5079361" y="3811031"/>
            <a:ext cx="4032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Z. Zhang et. al JINST. 9 (2014) C10028</a:t>
            </a:r>
          </a:p>
        </p:txBody>
      </p:sp>
    </p:spTree>
    <p:extLst>
      <p:ext uri="{BB962C8B-B14F-4D97-AF65-F5344CB8AC3E}">
        <p14:creationId xmlns:p14="http://schemas.microsoft.com/office/powerpoint/2010/main" val="952103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36C2C4-1792-4D99-AE1E-3F60AF6B0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MRPC with pad spacers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EABD16C-4443-40FF-B4C3-D039F1891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Similar performance as the fishing line spacer</a:t>
            </a:r>
            <a:endParaRPr lang="en-US" altLang="zh-CN" dirty="0"/>
          </a:p>
          <a:p>
            <a:r>
              <a:rPr lang="en-US" altLang="zh-CN" dirty="0"/>
              <a:t>Have a better anti-aging effect under high flux.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85123F5-2A3D-4A36-BFC2-6AF79BA6B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6881B09-5336-4025-B46B-AEA79D2A8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8EA78A4-7516-474C-B1F9-E199B1740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17</a:t>
            </a:fld>
            <a:endParaRPr 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FDCBA73-F60A-43D5-97CF-6206A34026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-66" r="37863"/>
          <a:stretch/>
        </p:blipFill>
        <p:spPr>
          <a:xfrm>
            <a:off x="5531300" y="4182258"/>
            <a:ext cx="2316275" cy="177114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E8FB40E-0A7E-4AB1-AFAA-D47EF71C1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0" y="1755249"/>
            <a:ext cx="1683173" cy="224511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E614523-AF6D-41C0-B587-5EEB47D71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3656" y="2074668"/>
            <a:ext cx="2265667" cy="1626829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22B92AE2-A7EA-46E7-945E-7072FFBAE272}"/>
              </a:ext>
            </a:extLst>
          </p:cNvPr>
          <p:cNvSpPr txBox="1"/>
          <p:nvPr/>
        </p:nvSpPr>
        <p:spPr>
          <a:xfrm>
            <a:off x="342530" y="1755249"/>
            <a:ext cx="1394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①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Setting  Kapton and graphite electrode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4DEDBFC8-7B33-4948-828E-91551ED8DAC9}"/>
              </a:ext>
            </a:extLst>
          </p:cNvPr>
          <p:cNvSpPr txBox="1"/>
          <p:nvPr/>
        </p:nvSpPr>
        <p:spPr>
          <a:xfrm>
            <a:off x="2401880" y="1791025"/>
            <a:ext cx="1369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②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Setting glass with spacers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1299752-A372-40FE-B3A4-F9264CEAFD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" b="22516"/>
          <a:stretch/>
        </p:blipFill>
        <p:spPr>
          <a:xfrm>
            <a:off x="4249286" y="1755249"/>
            <a:ext cx="1556369" cy="2271776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5DBC2092-00AB-4CEE-A305-67FD75964B3D}"/>
              </a:ext>
            </a:extLst>
          </p:cNvPr>
          <p:cNvSpPr txBox="1"/>
          <p:nvPr/>
        </p:nvSpPr>
        <p:spPr>
          <a:xfrm>
            <a:off x="4279101" y="1791025"/>
            <a:ext cx="1526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③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Bottom stack with 5 layers spacers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FA45EF0-C548-48AC-9BED-45C4B0C200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87"/>
          <a:stretch/>
        </p:blipFill>
        <p:spPr>
          <a:xfrm>
            <a:off x="5936629" y="1760693"/>
            <a:ext cx="2909108" cy="2239667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106BD26A-1711-426D-BC76-6A57EF4D5472}"/>
              </a:ext>
            </a:extLst>
          </p:cNvPr>
          <p:cNvSpPr txBox="1"/>
          <p:nvPr/>
        </p:nvSpPr>
        <p:spPr>
          <a:xfrm>
            <a:off x="6134560" y="3126301"/>
            <a:ext cx="1913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Fixed with pins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BEF4BBA0-E7A8-47FB-BA34-95B0877FC1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0" y="4089658"/>
            <a:ext cx="1683173" cy="2247878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F2EBE261-2810-4A1A-91E4-4364A6083CB5}"/>
              </a:ext>
            </a:extLst>
          </p:cNvPr>
          <p:cNvSpPr/>
          <p:nvPr/>
        </p:nvSpPr>
        <p:spPr>
          <a:xfrm>
            <a:off x="660159" y="5134440"/>
            <a:ext cx="1629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⑤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Upper stack with 5 layers spacers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5B077CEE-B4C0-41B1-8E32-C75D90299776}"/>
              </a:ext>
            </a:extLst>
          </p:cNvPr>
          <p:cNvSpPr txBox="1"/>
          <p:nvPr/>
        </p:nvSpPr>
        <p:spPr>
          <a:xfrm>
            <a:off x="6485465" y="5898604"/>
            <a:ext cx="21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Fishline spacer MRPC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8EB3A8B3-53FA-40A6-BB66-A86E04303A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4" b="37371"/>
          <a:stretch/>
        </p:blipFill>
        <p:spPr>
          <a:xfrm>
            <a:off x="2343332" y="4115005"/>
            <a:ext cx="2417794" cy="2180263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01161061-001F-4756-BC4B-80FA227E303E}"/>
              </a:ext>
            </a:extLst>
          </p:cNvPr>
          <p:cNvSpPr/>
          <p:nvPr/>
        </p:nvSpPr>
        <p:spPr>
          <a:xfrm>
            <a:off x="2475657" y="5427675"/>
            <a:ext cx="2211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⑥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lacing detectors inside box for testing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E2B38FA2-CBE4-4E60-9D05-87552B87AC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8885" y="0"/>
            <a:ext cx="2261148" cy="194778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623AA6C1-AD4E-4EED-92AF-258B90E3A8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3226" y="1931896"/>
            <a:ext cx="2205797" cy="188925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976711" y="3892072"/>
            <a:ext cx="3064119" cy="2536504"/>
            <a:chOff x="6313840" y="3781400"/>
            <a:chExt cx="3064119" cy="2536504"/>
          </a:xfrm>
        </p:grpSpPr>
        <p:pic>
          <p:nvPicPr>
            <p:cNvPr id="43" name="图片 42">
              <a:extLst>
                <a:ext uri="{FF2B5EF4-FFF2-40B4-BE49-F238E27FC236}">
                  <a16:creationId xmlns="" xmlns:a16="http://schemas.microsoft.com/office/drawing/2014/main" id="{0427236A-3DDB-40F4-A31D-A24504906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3840" y="3781400"/>
              <a:ext cx="3064119" cy="2536504"/>
            </a:xfrm>
            <a:prstGeom prst="rect">
              <a:avLst/>
            </a:prstGeom>
          </p:spPr>
        </p:pic>
        <p:sp>
          <p:nvSpPr>
            <p:cNvPr id="44" name="椭圆 43">
              <a:extLst>
                <a:ext uri="{FF2B5EF4-FFF2-40B4-BE49-F238E27FC236}">
                  <a16:creationId xmlns="" xmlns:a16="http://schemas.microsoft.com/office/drawing/2014/main" id="{E5A45E9B-3C71-4DF1-80C1-C5750E7FBE15}"/>
                </a:ext>
              </a:extLst>
            </p:cNvPr>
            <p:cNvSpPr/>
            <p:nvPr/>
          </p:nvSpPr>
          <p:spPr>
            <a:xfrm>
              <a:off x="7584952" y="4567330"/>
              <a:ext cx="208388" cy="117457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>
                  <a:extLst>
                    <a:ext uri="{FF2B5EF4-FFF2-40B4-BE49-F238E27FC236}">
                      <a16:creationId xmlns="" xmlns:a16="http://schemas.microsoft.com/office/drawing/2014/main" id="{D2013B1C-A511-46BE-BC7C-77B59C00899D}"/>
                    </a:ext>
                  </a:extLst>
                </p:cNvPr>
                <p:cNvSpPr txBox="1"/>
                <p:nvPr/>
              </p:nvSpPr>
              <p:spPr>
                <a:xfrm>
                  <a:off x="7053844" y="4788042"/>
                  <a:ext cx="6353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D2013B1C-A511-46BE-BC7C-77B59C0089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3844" y="4788042"/>
                  <a:ext cx="635302" cy="52322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922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MRPC for </a:t>
            </a:r>
            <a:r>
              <a:rPr lang="en-US" altLang="zh-CN" dirty="0" err="1" smtClean="0"/>
              <a:t>iTOF</a:t>
            </a:r>
            <a:r>
              <a:rPr lang="en-US" altLang="zh-CN" dirty="0" smtClean="0"/>
              <a:t> on CEE@HIRFL-CSR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18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371A185-FCF7-7341-A0E7-DD277876DA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6316" y="0"/>
            <a:ext cx="4175880" cy="333346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ED379755-AA01-794A-BA72-C331230A6CCE}"/>
              </a:ext>
            </a:extLst>
          </p:cNvPr>
          <p:cNvSpPr/>
          <p:nvPr/>
        </p:nvSpPr>
        <p:spPr>
          <a:xfrm>
            <a:off x="11080661" y="2542461"/>
            <a:ext cx="990600" cy="369979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algn="l"/>
            <a:endParaRPr kumimoji="1" lang="zh-CN" altLang="en-US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CEFBFC5-8529-4F44-B34B-FE8E56AAE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2" y="1666732"/>
            <a:ext cx="3921184" cy="20401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B493DE7-E9D0-7141-8EF0-00E8B0626B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9"/>
          <a:stretch/>
        </p:blipFill>
        <p:spPr>
          <a:xfrm rot="16200000">
            <a:off x="1408405" y="3475899"/>
            <a:ext cx="2140697" cy="32371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5505CD6-0462-4C4A-8EE9-0E4E1DCA13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1" t="7635" r="1945" b="51194"/>
          <a:stretch/>
        </p:blipFill>
        <p:spPr>
          <a:xfrm>
            <a:off x="7735075" y="3442209"/>
            <a:ext cx="3369734" cy="2820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="" xmlns:a16="http://schemas.microsoft.com/office/drawing/2014/main" id="{151A551A-E90C-0944-81EE-52AF0B4F0EB8}"/>
                  </a:ext>
                </a:extLst>
              </p:cNvPr>
              <p:cNvSpPr txBox="1"/>
              <p:nvPr/>
            </p:nvSpPr>
            <p:spPr>
              <a:xfrm>
                <a:off x="8436293" y="5054781"/>
                <a:ext cx="1956958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aseline="0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43/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b="0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altLang="zh-CN" baseline="0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=30.4 ps</a:t>
                </a:r>
                <a:endParaRPr lang="zh-CN" altLang="en-US" baseline="0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51A551A-E90C-0944-81EE-52AF0B4F0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6293" y="5054781"/>
                <a:ext cx="1956958" cy="396327"/>
              </a:xfrm>
              <a:prstGeom prst="rect">
                <a:avLst/>
              </a:prstGeom>
              <a:blipFill rotWithShape="0">
                <a:blip r:embed="rId6"/>
                <a:stretch>
                  <a:fillRect l="-2804" b="-24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B81CD0F2-21DE-4D46-97FB-2229C18FBC95}"/>
              </a:ext>
            </a:extLst>
          </p:cNvPr>
          <p:cNvSpPr/>
          <p:nvPr/>
        </p:nvSpPr>
        <p:spPr>
          <a:xfrm>
            <a:off x="6066527" y="5149621"/>
            <a:ext cx="704621" cy="483646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l"/>
            <a:endParaRPr kumimoji="1" lang="zh-CN" altLang="en-US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FE51EBDA-AE7C-A042-9575-4FA23261ACD8}"/>
              </a:ext>
            </a:extLst>
          </p:cNvPr>
          <p:cNvGrpSpPr/>
          <p:nvPr/>
        </p:nvGrpSpPr>
        <p:grpSpPr>
          <a:xfrm>
            <a:off x="4618690" y="3436118"/>
            <a:ext cx="2875898" cy="2879943"/>
            <a:chOff x="335967" y="1436722"/>
            <a:chExt cx="3732106" cy="3629953"/>
          </a:xfrm>
        </p:grpSpPr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F6BBEC97-F472-DD46-869B-0C8F79AE7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5" r="7761"/>
            <a:stretch/>
          </p:blipFill>
          <p:spPr>
            <a:xfrm>
              <a:off x="335967" y="1436722"/>
              <a:ext cx="3732106" cy="3629953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531FE4D9-C956-0442-97BE-A9E912149509}"/>
                </a:ext>
              </a:extLst>
            </p:cNvPr>
            <p:cNvSpPr/>
            <p:nvPr/>
          </p:nvSpPr>
          <p:spPr>
            <a:xfrm>
              <a:off x="1981200" y="3276600"/>
              <a:ext cx="1066800" cy="609600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spAutoFit/>
            </a:bodyPr>
            <a:lstStyle/>
            <a:p>
              <a:pPr algn="l"/>
              <a:endParaRPr kumimoji="1" lang="zh-CN" altLang="en-US" baseline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401781" y="749131"/>
            <a:ext cx="4903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An ultra-high time resolution MRPC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77F4C98-73A1-3B41-98FD-6C3F145D6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328155" y="1116114"/>
            <a:ext cx="1868928" cy="249190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418477" y="1403802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NINO based FEE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1067466" y="1350384"/>
            <a:ext cx="2855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4 stacks of </a:t>
            </a:r>
            <a:r>
              <a:rPr lang="en-US" altLang="zh-CN" dirty="0" smtClean="0"/>
              <a:t>gaps: 0.16mm </a:t>
            </a:r>
            <a:r>
              <a:rPr lang="en-US" altLang="zh-CN" dirty="0"/>
              <a:t>x </a:t>
            </a:r>
            <a:r>
              <a:rPr lang="en-US" altLang="zh-CN" dirty="0" smtClean="0"/>
              <a:t>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68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LGAD (Low-Gain Avalanche Diodes)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19</a:t>
            </a:fld>
            <a:endParaRPr lang="en-US"/>
          </a:p>
        </p:txBody>
      </p:sp>
      <p:pic>
        <p:nvPicPr>
          <p:cNvPr id="7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31" y="857323"/>
            <a:ext cx="4462836" cy="375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LGAD technology…"/>
          <p:cNvSpPr txBox="1"/>
          <p:nvPr/>
        </p:nvSpPr>
        <p:spPr>
          <a:xfrm>
            <a:off x="914403" y="5090844"/>
            <a:ext cx="105617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3600"/>
            </a:pPr>
            <a:r>
              <a:rPr sz="2400" dirty="0"/>
              <a:t>LGAD technology</a:t>
            </a:r>
          </a:p>
          <a:p>
            <a:pPr>
              <a:defRPr sz="3600"/>
            </a:pPr>
            <a:r>
              <a:rPr sz="2000" dirty="0"/>
              <a:t>Pioneered by CNM </a:t>
            </a:r>
            <a:r>
              <a:rPr lang="en-US" sz="2000" dirty="0" smtClean="0"/>
              <a:t>(</a:t>
            </a:r>
            <a:r>
              <a:rPr lang="pt-BR" sz="2000" dirty="0"/>
              <a:t>Centro Nacional de </a:t>
            </a:r>
            <a:r>
              <a:rPr lang="pt-BR" sz="2000" dirty="0" smtClean="0"/>
              <a:t>Microelectronica, </a:t>
            </a:r>
            <a:r>
              <a:rPr lang="pt-BR" sz="2000" dirty="0"/>
              <a:t>Barcelona, </a:t>
            </a:r>
            <a:r>
              <a:rPr lang="pt-BR" sz="2000" dirty="0" smtClean="0"/>
              <a:t>Spain) and supported by</a:t>
            </a:r>
            <a:r>
              <a:rPr sz="2000" dirty="0" smtClean="0"/>
              <a:t> </a:t>
            </a:r>
            <a:r>
              <a:rPr sz="2000" dirty="0"/>
              <a:t>RD50   </a:t>
            </a:r>
          </a:p>
        </p:txBody>
      </p:sp>
      <p:sp>
        <p:nvSpPr>
          <p:cNvPr id="9" name="Producers today:  CNM, FBK, HPK, BNL, NDL, IHEP-IME, USTC-IME …"/>
          <p:cNvSpPr txBox="1"/>
          <p:nvPr/>
        </p:nvSpPr>
        <p:spPr>
          <a:xfrm>
            <a:off x="914403" y="5864528"/>
            <a:ext cx="791565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3600"/>
            </a:lvl1pPr>
          </a:lstStyle>
          <a:p>
            <a:r>
              <a:rPr sz="2000" dirty="0"/>
              <a:t>Producers today:  CNM, FBK, HPK, BNL, NDL, IHEP-IME, </a:t>
            </a:r>
            <a:r>
              <a:rPr sz="2000" dirty="0">
                <a:solidFill>
                  <a:srgbClr val="FF0000"/>
                </a:solidFill>
              </a:rPr>
              <a:t>USTC-IME</a:t>
            </a:r>
            <a:r>
              <a:rPr sz="2000" dirty="0"/>
              <a:t> … </a:t>
            </a:r>
          </a:p>
        </p:txBody>
      </p:sp>
      <p:sp>
        <p:nvSpPr>
          <p:cNvPr id="10" name="Signal formation"/>
          <p:cNvSpPr txBox="1"/>
          <p:nvPr/>
        </p:nvSpPr>
        <p:spPr>
          <a:xfrm>
            <a:off x="7505146" y="4741844"/>
            <a:ext cx="1639873" cy="297517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sz="1600" dirty="0"/>
              <a:t>Signal formation </a:t>
            </a:r>
          </a:p>
        </p:txBody>
      </p:sp>
      <p:pic>
        <p:nvPicPr>
          <p:cNvPr id="11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543" y="1164794"/>
            <a:ext cx="5073713" cy="35344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394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8D8281-7C3F-49B3-94FA-650E6EE9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DA85E5E-5510-4D27-9FA2-10E03B096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Introduction </a:t>
            </a:r>
          </a:p>
          <a:p>
            <a:r>
              <a:rPr lang="en-US" altLang="zh-CN" dirty="0" smtClean="0"/>
              <a:t>MRPC based sub-system contributed by USTC</a:t>
            </a:r>
            <a:endParaRPr lang="en-US" altLang="zh-CN" dirty="0"/>
          </a:p>
          <a:p>
            <a:pPr lvl="1"/>
            <a:r>
              <a:rPr lang="en-US" altLang="zh-CN" dirty="0"/>
              <a:t>MRPC for STAR TOF</a:t>
            </a:r>
          </a:p>
          <a:p>
            <a:pPr lvl="1"/>
            <a:r>
              <a:rPr lang="en-US" altLang="zh-CN" dirty="0"/>
              <a:t>MRPC for STAR MTD</a:t>
            </a:r>
          </a:p>
          <a:p>
            <a:pPr lvl="1"/>
            <a:r>
              <a:rPr lang="en-US" altLang="zh-CN" dirty="0"/>
              <a:t>MRPC for BES-III e-TOF</a:t>
            </a:r>
          </a:p>
          <a:p>
            <a:pPr lvl="1"/>
            <a:r>
              <a:rPr lang="en-US" altLang="zh-CN" dirty="0" smtClean="0"/>
              <a:t>MRPC </a:t>
            </a:r>
            <a:r>
              <a:rPr lang="en-US" altLang="zh-CN" dirty="0"/>
              <a:t>for CBM TOF (pre-production for STAR e-TOF)</a:t>
            </a:r>
          </a:p>
          <a:p>
            <a:pPr lvl="1"/>
            <a:r>
              <a:rPr lang="en-US" altLang="zh-CN" dirty="0" smtClean="0"/>
              <a:t>MRPC for CEE</a:t>
            </a:r>
          </a:p>
          <a:p>
            <a:r>
              <a:rPr lang="en-US" altLang="zh-CN" dirty="0" smtClean="0"/>
              <a:t>LGAD status in USTC</a:t>
            </a:r>
          </a:p>
          <a:p>
            <a:r>
              <a:rPr lang="en-US" altLang="zh-CN" dirty="0" smtClean="0"/>
              <a:t>Summary and outlook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3F77C66-41FF-4FE7-9181-6CA5904A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1CDF6BE-6F9F-49EA-891B-A2E7EB4C9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718C78-9C6D-4476-B4FA-CF49B4BB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64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USTC LGAD design and fabrication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20</a:t>
            </a:fld>
            <a:endParaRPr lang="en-US"/>
          </a:p>
        </p:txBody>
      </p:sp>
      <p:pic>
        <p:nvPicPr>
          <p:cNvPr id="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53" y="4374036"/>
            <a:ext cx="2984501" cy="19753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2019.7 first design completed…"/>
          <p:cNvSpPr txBox="1"/>
          <p:nvPr/>
        </p:nvSpPr>
        <p:spPr>
          <a:xfrm>
            <a:off x="401781" y="867031"/>
            <a:ext cx="5884707" cy="378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3700"/>
            </a:pPr>
            <a:r>
              <a:rPr sz="1600" dirty="0">
                <a:solidFill>
                  <a:schemeClr val="bg2">
                    <a:lumMod val="10000"/>
                  </a:schemeClr>
                </a:solidFill>
              </a:rPr>
              <a:t>2019.7 first design completed </a:t>
            </a:r>
          </a:p>
          <a:p>
            <a:pPr>
              <a:defRPr sz="3700"/>
            </a:pPr>
            <a:r>
              <a:rPr sz="1600" dirty="0" smtClean="0">
                <a:solidFill>
                  <a:schemeClr val="bg2">
                    <a:lumMod val="10000"/>
                  </a:schemeClr>
                </a:solidFill>
              </a:rPr>
              <a:t>2019.9 discussions with IME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(Institute of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Microelectronics)</a:t>
            </a:r>
            <a:endParaRPr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>
              <a:defRPr sz="3700"/>
            </a:pPr>
            <a:r>
              <a:rPr sz="1600" dirty="0" smtClean="0">
                <a:solidFill>
                  <a:schemeClr val="bg2">
                    <a:lumMod val="10000"/>
                  </a:schemeClr>
                </a:solidFill>
              </a:rPr>
              <a:t>2020.7 </a:t>
            </a:r>
            <a:r>
              <a:rPr sz="1600" dirty="0">
                <a:solidFill>
                  <a:schemeClr val="bg2">
                    <a:lumMod val="10000"/>
                  </a:schemeClr>
                </a:solidFill>
              </a:rPr>
              <a:t>USTC-IME-1.0 (W1-W6) delivered</a:t>
            </a:r>
          </a:p>
          <a:p>
            <a:pPr algn="l">
              <a:defRPr sz="3700"/>
            </a:pPr>
            <a:r>
              <a:rPr sz="1600" dirty="0">
                <a:solidFill>
                  <a:schemeClr val="bg2">
                    <a:lumMod val="10000"/>
                  </a:schemeClr>
                </a:solidFill>
              </a:rPr>
              <a:t>2020.11 USTC-IME-1.1 (W7-W11)</a:t>
            </a:r>
          </a:p>
          <a:p>
            <a:pPr algn="l">
              <a:defRPr sz="3700"/>
            </a:pPr>
            <a:r>
              <a:rPr sz="1600" dirty="0">
                <a:solidFill>
                  <a:schemeClr val="bg2">
                    <a:lumMod val="10000"/>
                  </a:schemeClr>
                </a:solidFill>
              </a:rPr>
              <a:t>2020.12 - 2021.2  Neutron irradiation at JSI </a:t>
            </a:r>
          </a:p>
          <a:p>
            <a:pPr algn="l">
              <a:defRPr sz="3700"/>
            </a:pPr>
            <a:r>
              <a:rPr sz="1600" dirty="0">
                <a:solidFill>
                  <a:schemeClr val="bg2">
                    <a:lumMod val="10000"/>
                  </a:schemeClr>
                </a:solidFill>
              </a:rPr>
              <a:t>2021.5 - 2021.10 USTC-IME-2.0 production(W12-W16) </a:t>
            </a:r>
          </a:p>
          <a:p>
            <a:pPr algn="l">
              <a:defRPr sz="3700"/>
            </a:pPr>
            <a:r>
              <a:rPr sz="1600" dirty="0">
                <a:solidFill>
                  <a:schemeClr val="bg2">
                    <a:lumMod val="10000"/>
                  </a:schemeClr>
                </a:solidFill>
              </a:rPr>
              <a:t>2021.11 - 2021.12 USTC-IME-2.1 production (W17-W21)</a:t>
            </a:r>
          </a:p>
          <a:p>
            <a:pPr algn="l">
              <a:defRPr sz="3700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</a:defRPr>
            </a:pPr>
            <a:r>
              <a:rPr sz="1600" dirty="0" smtClean="0">
                <a:solidFill>
                  <a:schemeClr val="bg2">
                    <a:lumMod val="10000"/>
                  </a:schemeClr>
                </a:solidFill>
              </a:rPr>
              <a:t>At </a:t>
            </a:r>
            <a:r>
              <a:rPr sz="1600" dirty="0">
                <a:solidFill>
                  <a:schemeClr val="bg2">
                    <a:lumMod val="10000"/>
                  </a:schemeClr>
                </a:solidFill>
              </a:rPr>
              <a:t>the same time, small-scale fabrication at USTC-NRFC for fast verifications</a:t>
            </a:r>
            <a:endParaRPr lang="en-US" altLang="zh-CN" sz="1600" dirty="0">
              <a:solidFill>
                <a:schemeClr val="bg2">
                  <a:lumMod val="10000"/>
                </a:schemeClr>
              </a:solidFill>
            </a:endParaRPr>
          </a:p>
          <a:p>
            <a:pPr algn="l">
              <a:defRPr sz="3700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</a:defRPr>
            </a:pP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</a:rPr>
              <a:t>2022 source, laser, beam tests at USTC/JSI/CERN/DESY </a:t>
            </a:r>
          </a:p>
          <a:p>
            <a:pPr algn="l">
              <a:defRPr sz="3700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</a:defRPr>
            </a:pP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</a:rPr>
              <a:t>2023.1 passed the ATLAS Design Review</a:t>
            </a:r>
          </a:p>
          <a:p>
            <a:pPr algn="l">
              <a:defRPr sz="3700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</a:defRPr>
            </a:pP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</a:rPr>
              <a:t>2023.2 ATLAS sign-off the pre-production</a:t>
            </a:r>
          </a:p>
          <a:p>
            <a:pPr algn="l">
              <a:defRPr sz="3700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</a:defRPr>
            </a:pP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</a:rPr>
              <a:t>2023.10 pre-production completed</a:t>
            </a:r>
          </a:p>
          <a:p>
            <a:pPr algn="l">
              <a:defRPr sz="3700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</a:defRPr>
            </a:pP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</a:rPr>
              <a:t>2024.7 passed production readiness review   </a:t>
            </a:r>
          </a:p>
          <a:p>
            <a:pPr algn="l">
              <a:defRPr sz="3700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</a:defRPr>
            </a:pPr>
            <a:endParaRPr sz="1850" dirty="0"/>
          </a:p>
        </p:txBody>
      </p:sp>
      <p:pic>
        <p:nvPicPr>
          <p:cNvPr id="9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062437"/>
            <a:ext cx="5937514" cy="4995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134" y="4359043"/>
            <a:ext cx="2623185" cy="19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88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Acceptor removal effect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21</a:t>
            </a:fld>
            <a:endParaRPr lang="en-US"/>
          </a:p>
        </p:txBody>
      </p:sp>
      <p:pic>
        <p:nvPicPr>
          <p:cNvPr id="7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76" y="837709"/>
            <a:ext cx="3792273" cy="248783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ain layer doping density drops exponentially with fluence, so is VGL"/>
          <p:cNvSpPr txBox="1"/>
          <p:nvPr/>
        </p:nvSpPr>
        <p:spPr>
          <a:xfrm>
            <a:off x="5023609" y="914324"/>
            <a:ext cx="5469446" cy="497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2900"/>
            </a:pPr>
            <a:r>
              <a:rPr sz="1450" dirty="0"/>
              <a:t>Gain layer doping density drops exponentially with fluence, so is V</a:t>
            </a:r>
            <a:r>
              <a:rPr sz="1450" baseline="-5999" dirty="0"/>
              <a:t>GL</a:t>
            </a:r>
          </a:p>
          <a:p>
            <a:pPr>
              <a:defRPr sz="2900"/>
            </a:pPr>
            <a:r>
              <a:rPr sz="145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方程"/>
              <p:cNvSpPr txBox="1"/>
              <p:nvPr/>
            </p:nvSpPr>
            <p:spPr>
              <a:xfrm>
                <a:off x="5236864" y="1424766"/>
                <a:ext cx="3772636" cy="38472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𝐺𝐿</m:t>
                          </m:r>
                        </m:sub>
                      </m:sSub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𝐺𝐿</m:t>
                          </m:r>
                        </m:sub>
                      </m:sSub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  <m:r>
                        <m:rPr>
                          <m:sty m:val="p"/>
                        </m:rP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m:rPr>
                          <m:sty m:val="p"/>
                        </m:rP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500"/>
              </a:p>
            </p:txBody>
          </p:sp>
        </mc:Choice>
        <mc:Fallback xmlns="">
          <p:sp>
            <p:nvSpPr>
              <p:cNvPr id="9" name="方程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6864" y="1424766"/>
                <a:ext cx="3772636" cy="384721"/>
              </a:xfrm>
              <a:prstGeom prst="rect">
                <a:avLst/>
              </a:prstGeom>
              <a:blipFill rotWithShape="0">
                <a:blip r:embed="rId3"/>
                <a:stretch>
                  <a:fillRect l="-1292" t="-1587" r="-2585" b="-3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USTC-IME-1.1"/>
          <p:cNvSpPr txBox="1"/>
          <p:nvPr/>
        </p:nvSpPr>
        <p:spPr>
          <a:xfrm>
            <a:off x="3068913" y="1265884"/>
            <a:ext cx="799899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/>
              <a:t>USTC-IME-1.1 </a:t>
            </a:r>
          </a:p>
        </p:txBody>
      </p:sp>
      <p:sp>
        <p:nvSpPr>
          <p:cNvPr id="11" name="c-factor quantifies the radiation-hardness."/>
          <p:cNvSpPr txBox="1"/>
          <p:nvPr/>
        </p:nvSpPr>
        <p:spPr>
          <a:xfrm>
            <a:off x="5196880" y="1957086"/>
            <a:ext cx="5183958" cy="33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3700"/>
            </a:lvl1pPr>
          </a:lstStyle>
          <a:p>
            <a:r>
              <a:rPr sz="1850" dirty="0">
                <a:solidFill>
                  <a:srgbClr val="FF0000"/>
                </a:solidFill>
              </a:rPr>
              <a:t>c-factor </a:t>
            </a:r>
            <a:r>
              <a:rPr sz="1850" dirty="0"/>
              <a:t>quantifies the radiation-hardness.</a:t>
            </a:r>
          </a:p>
        </p:txBody>
      </p:sp>
      <p:pic>
        <p:nvPicPr>
          <p:cNvPr id="12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81" y="3565077"/>
            <a:ext cx="4795099" cy="2651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527" y="2540775"/>
            <a:ext cx="5772430" cy="364813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任意多边形: 形状 1">
            <a:extLst>
              <a:ext uri="{FF2B5EF4-FFF2-40B4-BE49-F238E27FC236}">
                <a16:creationId xmlns="" xmlns:a16="http://schemas.microsoft.com/office/drawing/2014/main" id="{96DC8AAA-6AB8-48BD-9276-70456116C3AC}"/>
              </a:ext>
            </a:extLst>
          </p:cNvPr>
          <p:cNvSpPr/>
          <p:nvPr/>
        </p:nvSpPr>
        <p:spPr>
          <a:xfrm>
            <a:off x="6394673" y="3768255"/>
            <a:ext cx="4170060" cy="938731"/>
          </a:xfrm>
          <a:custGeom>
            <a:avLst/>
            <a:gdLst>
              <a:gd name="connsiteX0" fmla="*/ 0 w 8340119"/>
              <a:gd name="connsiteY0" fmla="*/ 0 h 1877462"/>
              <a:gd name="connsiteX1" fmla="*/ 7332785 w 8340119"/>
              <a:gd name="connsiteY1" fmla="*/ 1670539 h 1877462"/>
              <a:gd name="connsiteX2" fmla="*/ 8088923 w 8340119"/>
              <a:gd name="connsiteY2" fmla="*/ 1793631 h 187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40119" h="1877462">
                <a:moveTo>
                  <a:pt x="0" y="0"/>
                </a:moveTo>
                <a:lnTo>
                  <a:pt x="7332785" y="1670539"/>
                </a:lnTo>
                <a:cubicBezTo>
                  <a:pt x="8680939" y="1969477"/>
                  <a:pt x="8384931" y="1881554"/>
                  <a:pt x="8088923" y="1793631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defTabSz="457200" latinLnBrk="1" hangingPunct="0"/>
            <a:endParaRPr lang="zh-CN" altLang="en-US" sz="900">
              <a:solidFill>
                <a:srgbClr val="000000"/>
              </a:solidFill>
            </a:endParaRPr>
          </a:p>
        </p:txBody>
      </p:sp>
      <p:sp>
        <p:nvSpPr>
          <p:cNvPr id="15" name="任意多边形: 形状 2">
            <a:extLst>
              <a:ext uri="{FF2B5EF4-FFF2-40B4-BE49-F238E27FC236}">
                <a16:creationId xmlns="" xmlns:a16="http://schemas.microsoft.com/office/drawing/2014/main" id="{F970570A-AE6F-4929-ADCC-5D2939EEDB7B}"/>
              </a:ext>
            </a:extLst>
          </p:cNvPr>
          <p:cNvSpPr/>
          <p:nvPr/>
        </p:nvSpPr>
        <p:spPr>
          <a:xfrm>
            <a:off x="6377089" y="3759463"/>
            <a:ext cx="3569677" cy="967208"/>
          </a:xfrm>
          <a:custGeom>
            <a:avLst/>
            <a:gdLst>
              <a:gd name="connsiteX0" fmla="*/ 0 w 7139354"/>
              <a:gd name="connsiteY0" fmla="*/ 0 h 1934415"/>
              <a:gd name="connsiteX1" fmla="*/ 158261 w 7139354"/>
              <a:gd name="connsiteY1" fmla="*/ 52753 h 1934415"/>
              <a:gd name="connsiteX2" fmla="*/ 334107 w 7139354"/>
              <a:gd name="connsiteY2" fmla="*/ 105507 h 1934415"/>
              <a:gd name="connsiteX3" fmla="*/ 386861 w 7139354"/>
              <a:gd name="connsiteY3" fmla="*/ 123092 h 1934415"/>
              <a:gd name="connsiteX4" fmla="*/ 720969 w 7139354"/>
              <a:gd name="connsiteY4" fmla="*/ 175846 h 1934415"/>
              <a:gd name="connsiteX5" fmla="*/ 844061 w 7139354"/>
              <a:gd name="connsiteY5" fmla="*/ 193430 h 1934415"/>
              <a:gd name="connsiteX6" fmla="*/ 984738 w 7139354"/>
              <a:gd name="connsiteY6" fmla="*/ 228600 h 1934415"/>
              <a:gd name="connsiteX7" fmla="*/ 1072661 w 7139354"/>
              <a:gd name="connsiteY7" fmla="*/ 246184 h 1934415"/>
              <a:gd name="connsiteX8" fmla="*/ 1213338 w 7139354"/>
              <a:gd name="connsiteY8" fmla="*/ 298938 h 1934415"/>
              <a:gd name="connsiteX9" fmla="*/ 1266092 w 7139354"/>
              <a:gd name="connsiteY9" fmla="*/ 316523 h 1934415"/>
              <a:gd name="connsiteX10" fmla="*/ 1389184 w 7139354"/>
              <a:gd name="connsiteY10" fmla="*/ 369277 h 1934415"/>
              <a:gd name="connsiteX11" fmla="*/ 1529861 w 7139354"/>
              <a:gd name="connsiteY11" fmla="*/ 422030 h 1934415"/>
              <a:gd name="connsiteX12" fmla="*/ 1617784 w 7139354"/>
              <a:gd name="connsiteY12" fmla="*/ 457200 h 1934415"/>
              <a:gd name="connsiteX13" fmla="*/ 1740877 w 7139354"/>
              <a:gd name="connsiteY13" fmla="*/ 492369 h 1934415"/>
              <a:gd name="connsiteX14" fmla="*/ 1811215 w 7139354"/>
              <a:gd name="connsiteY14" fmla="*/ 527538 h 1934415"/>
              <a:gd name="connsiteX15" fmla="*/ 1863969 w 7139354"/>
              <a:gd name="connsiteY15" fmla="*/ 545123 h 1934415"/>
              <a:gd name="connsiteX16" fmla="*/ 1987061 w 7139354"/>
              <a:gd name="connsiteY16" fmla="*/ 615461 h 1934415"/>
              <a:gd name="connsiteX17" fmla="*/ 2057400 w 7139354"/>
              <a:gd name="connsiteY17" fmla="*/ 633046 h 1934415"/>
              <a:gd name="connsiteX18" fmla="*/ 2162907 w 7139354"/>
              <a:gd name="connsiteY18" fmla="*/ 703384 h 1934415"/>
              <a:gd name="connsiteX19" fmla="*/ 2198077 w 7139354"/>
              <a:gd name="connsiteY19" fmla="*/ 738553 h 1934415"/>
              <a:gd name="connsiteX20" fmla="*/ 2250831 w 7139354"/>
              <a:gd name="connsiteY20" fmla="*/ 756138 h 1934415"/>
              <a:gd name="connsiteX21" fmla="*/ 2303584 w 7139354"/>
              <a:gd name="connsiteY21" fmla="*/ 791307 h 1934415"/>
              <a:gd name="connsiteX22" fmla="*/ 2356338 w 7139354"/>
              <a:gd name="connsiteY22" fmla="*/ 808892 h 1934415"/>
              <a:gd name="connsiteX23" fmla="*/ 2409092 w 7139354"/>
              <a:gd name="connsiteY23" fmla="*/ 844061 h 1934415"/>
              <a:gd name="connsiteX24" fmla="*/ 2461846 w 7139354"/>
              <a:gd name="connsiteY24" fmla="*/ 861646 h 1934415"/>
              <a:gd name="connsiteX25" fmla="*/ 2514600 w 7139354"/>
              <a:gd name="connsiteY25" fmla="*/ 896815 h 1934415"/>
              <a:gd name="connsiteX26" fmla="*/ 2725615 w 7139354"/>
              <a:gd name="connsiteY26" fmla="*/ 931984 h 1934415"/>
              <a:gd name="connsiteX27" fmla="*/ 2778369 w 7139354"/>
              <a:gd name="connsiteY27" fmla="*/ 949569 h 1934415"/>
              <a:gd name="connsiteX28" fmla="*/ 2848707 w 7139354"/>
              <a:gd name="connsiteY28" fmla="*/ 967153 h 1934415"/>
              <a:gd name="connsiteX29" fmla="*/ 2936631 w 7139354"/>
              <a:gd name="connsiteY29" fmla="*/ 1002323 h 1934415"/>
              <a:gd name="connsiteX30" fmla="*/ 3042138 w 7139354"/>
              <a:gd name="connsiteY30" fmla="*/ 1019907 h 1934415"/>
              <a:gd name="connsiteX31" fmla="*/ 3165231 w 7139354"/>
              <a:gd name="connsiteY31" fmla="*/ 1055077 h 1934415"/>
              <a:gd name="connsiteX32" fmla="*/ 3270738 w 7139354"/>
              <a:gd name="connsiteY32" fmla="*/ 1090246 h 1934415"/>
              <a:gd name="connsiteX33" fmla="*/ 3481754 w 7139354"/>
              <a:gd name="connsiteY33" fmla="*/ 1143000 h 1934415"/>
              <a:gd name="connsiteX34" fmla="*/ 3552092 w 7139354"/>
              <a:gd name="connsiteY34" fmla="*/ 1160584 h 1934415"/>
              <a:gd name="connsiteX35" fmla="*/ 3657600 w 7139354"/>
              <a:gd name="connsiteY35" fmla="*/ 1195753 h 1934415"/>
              <a:gd name="connsiteX36" fmla="*/ 3780692 w 7139354"/>
              <a:gd name="connsiteY36" fmla="*/ 1248507 h 1934415"/>
              <a:gd name="connsiteX37" fmla="*/ 3886200 w 7139354"/>
              <a:gd name="connsiteY37" fmla="*/ 1283677 h 1934415"/>
              <a:gd name="connsiteX38" fmla="*/ 3938954 w 7139354"/>
              <a:gd name="connsiteY38" fmla="*/ 1301261 h 1934415"/>
              <a:gd name="connsiteX39" fmla="*/ 4079631 w 7139354"/>
              <a:gd name="connsiteY39" fmla="*/ 1336430 h 1934415"/>
              <a:gd name="connsiteX40" fmla="*/ 4149969 w 7139354"/>
              <a:gd name="connsiteY40" fmla="*/ 1354015 h 1934415"/>
              <a:gd name="connsiteX41" fmla="*/ 4273061 w 7139354"/>
              <a:gd name="connsiteY41" fmla="*/ 1389184 h 1934415"/>
              <a:gd name="connsiteX42" fmla="*/ 4484077 w 7139354"/>
              <a:gd name="connsiteY42" fmla="*/ 1424353 h 1934415"/>
              <a:gd name="connsiteX43" fmla="*/ 4659923 w 7139354"/>
              <a:gd name="connsiteY43" fmla="*/ 1459523 h 1934415"/>
              <a:gd name="connsiteX44" fmla="*/ 4835769 w 7139354"/>
              <a:gd name="connsiteY44" fmla="*/ 1477107 h 1934415"/>
              <a:gd name="connsiteX45" fmla="*/ 5152292 w 7139354"/>
              <a:gd name="connsiteY45" fmla="*/ 1529861 h 1934415"/>
              <a:gd name="connsiteX46" fmla="*/ 5275384 w 7139354"/>
              <a:gd name="connsiteY46" fmla="*/ 1565030 h 1934415"/>
              <a:gd name="connsiteX47" fmla="*/ 5345723 w 7139354"/>
              <a:gd name="connsiteY47" fmla="*/ 1582615 h 1934415"/>
              <a:gd name="connsiteX48" fmla="*/ 5451231 w 7139354"/>
              <a:gd name="connsiteY48" fmla="*/ 1617784 h 1934415"/>
              <a:gd name="connsiteX49" fmla="*/ 5503984 w 7139354"/>
              <a:gd name="connsiteY49" fmla="*/ 1635369 h 1934415"/>
              <a:gd name="connsiteX50" fmla="*/ 5591907 w 7139354"/>
              <a:gd name="connsiteY50" fmla="*/ 1652953 h 1934415"/>
              <a:gd name="connsiteX51" fmla="*/ 5750169 w 7139354"/>
              <a:gd name="connsiteY51" fmla="*/ 1705707 h 1934415"/>
              <a:gd name="connsiteX52" fmla="*/ 5838092 w 7139354"/>
              <a:gd name="connsiteY52" fmla="*/ 1740877 h 1934415"/>
              <a:gd name="connsiteX53" fmla="*/ 5926015 w 7139354"/>
              <a:gd name="connsiteY53" fmla="*/ 1758461 h 1934415"/>
              <a:gd name="connsiteX54" fmla="*/ 6084277 w 7139354"/>
              <a:gd name="connsiteY54" fmla="*/ 1793630 h 1934415"/>
              <a:gd name="connsiteX55" fmla="*/ 6277707 w 7139354"/>
              <a:gd name="connsiteY55" fmla="*/ 1811215 h 1934415"/>
              <a:gd name="connsiteX56" fmla="*/ 6576646 w 7139354"/>
              <a:gd name="connsiteY56" fmla="*/ 1863969 h 1934415"/>
              <a:gd name="connsiteX57" fmla="*/ 6840415 w 7139354"/>
              <a:gd name="connsiteY57" fmla="*/ 1899138 h 1934415"/>
              <a:gd name="connsiteX58" fmla="*/ 6910754 w 7139354"/>
              <a:gd name="connsiteY58" fmla="*/ 1916723 h 1934415"/>
              <a:gd name="connsiteX59" fmla="*/ 7139354 w 7139354"/>
              <a:gd name="connsiteY59" fmla="*/ 1934307 h 193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7139354" h="1934415">
                <a:moveTo>
                  <a:pt x="0" y="0"/>
                </a:moveTo>
                <a:cubicBezTo>
                  <a:pt x="168962" y="33791"/>
                  <a:pt x="12659" y="-5488"/>
                  <a:pt x="158261" y="52753"/>
                </a:cubicBezTo>
                <a:cubicBezTo>
                  <a:pt x="262746" y="94547"/>
                  <a:pt x="243418" y="79596"/>
                  <a:pt x="334107" y="105507"/>
                </a:cubicBezTo>
                <a:cubicBezTo>
                  <a:pt x="351930" y="110599"/>
                  <a:pt x="368879" y="118596"/>
                  <a:pt x="386861" y="123092"/>
                </a:cubicBezTo>
                <a:cubicBezTo>
                  <a:pt x="477109" y="145654"/>
                  <a:pt x="664193" y="167735"/>
                  <a:pt x="720969" y="175846"/>
                </a:cubicBezTo>
                <a:cubicBezTo>
                  <a:pt x="762000" y="181707"/>
                  <a:pt x="803851" y="183377"/>
                  <a:pt x="844061" y="193430"/>
                </a:cubicBezTo>
                <a:lnTo>
                  <a:pt x="984738" y="228600"/>
                </a:lnTo>
                <a:cubicBezTo>
                  <a:pt x="1013861" y="235321"/>
                  <a:pt x="1043665" y="238935"/>
                  <a:pt x="1072661" y="246184"/>
                </a:cubicBezTo>
                <a:cubicBezTo>
                  <a:pt x="1112569" y="256161"/>
                  <a:pt x="1181076" y="286840"/>
                  <a:pt x="1213338" y="298938"/>
                </a:cubicBezTo>
                <a:cubicBezTo>
                  <a:pt x="1230694" y="305446"/>
                  <a:pt x="1249513" y="308233"/>
                  <a:pt x="1266092" y="316523"/>
                </a:cubicBezTo>
                <a:cubicBezTo>
                  <a:pt x="1387529" y="377242"/>
                  <a:pt x="1242796" y="332679"/>
                  <a:pt x="1389184" y="369277"/>
                </a:cubicBezTo>
                <a:cubicBezTo>
                  <a:pt x="1487761" y="434994"/>
                  <a:pt x="1391580" y="380546"/>
                  <a:pt x="1529861" y="422030"/>
                </a:cubicBezTo>
                <a:cubicBezTo>
                  <a:pt x="1560095" y="431100"/>
                  <a:pt x="1587838" y="447218"/>
                  <a:pt x="1617784" y="457200"/>
                </a:cubicBezTo>
                <a:cubicBezTo>
                  <a:pt x="1684725" y="479514"/>
                  <a:pt x="1681594" y="466962"/>
                  <a:pt x="1740877" y="492369"/>
                </a:cubicBezTo>
                <a:cubicBezTo>
                  <a:pt x="1764971" y="502695"/>
                  <a:pt x="1787121" y="517212"/>
                  <a:pt x="1811215" y="527538"/>
                </a:cubicBezTo>
                <a:cubicBezTo>
                  <a:pt x="1828252" y="534840"/>
                  <a:pt x="1847390" y="536833"/>
                  <a:pt x="1863969" y="545123"/>
                </a:cubicBezTo>
                <a:cubicBezTo>
                  <a:pt x="1966002" y="596140"/>
                  <a:pt x="1863750" y="569219"/>
                  <a:pt x="1987061" y="615461"/>
                </a:cubicBezTo>
                <a:cubicBezTo>
                  <a:pt x="2009690" y="623947"/>
                  <a:pt x="2033954" y="627184"/>
                  <a:pt x="2057400" y="633046"/>
                </a:cubicBezTo>
                <a:cubicBezTo>
                  <a:pt x="2092569" y="656492"/>
                  <a:pt x="2133019" y="673497"/>
                  <a:pt x="2162907" y="703384"/>
                </a:cubicBezTo>
                <a:cubicBezTo>
                  <a:pt x="2174630" y="715107"/>
                  <a:pt x="2183861" y="730023"/>
                  <a:pt x="2198077" y="738553"/>
                </a:cubicBezTo>
                <a:cubicBezTo>
                  <a:pt x="2213971" y="748090"/>
                  <a:pt x="2234252" y="747848"/>
                  <a:pt x="2250831" y="756138"/>
                </a:cubicBezTo>
                <a:cubicBezTo>
                  <a:pt x="2269734" y="765589"/>
                  <a:pt x="2284681" y="781856"/>
                  <a:pt x="2303584" y="791307"/>
                </a:cubicBezTo>
                <a:cubicBezTo>
                  <a:pt x="2320163" y="799597"/>
                  <a:pt x="2339759" y="800602"/>
                  <a:pt x="2356338" y="808892"/>
                </a:cubicBezTo>
                <a:cubicBezTo>
                  <a:pt x="2375241" y="818343"/>
                  <a:pt x="2390189" y="834610"/>
                  <a:pt x="2409092" y="844061"/>
                </a:cubicBezTo>
                <a:cubicBezTo>
                  <a:pt x="2425671" y="852351"/>
                  <a:pt x="2445267" y="853356"/>
                  <a:pt x="2461846" y="861646"/>
                </a:cubicBezTo>
                <a:cubicBezTo>
                  <a:pt x="2480749" y="871097"/>
                  <a:pt x="2495175" y="888490"/>
                  <a:pt x="2514600" y="896815"/>
                </a:cubicBezTo>
                <a:cubicBezTo>
                  <a:pt x="2562444" y="917320"/>
                  <a:pt x="2694589" y="928106"/>
                  <a:pt x="2725615" y="931984"/>
                </a:cubicBezTo>
                <a:cubicBezTo>
                  <a:pt x="2743200" y="937846"/>
                  <a:pt x="2760546" y="944477"/>
                  <a:pt x="2778369" y="949569"/>
                </a:cubicBezTo>
                <a:cubicBezTo>
                  <a:pt x="2801607" y="956208"/>
                  <a:pt x="2825780" y="959511"/>
                  <a:pt x="2848707" y="967153"/>
                </a:cubicBezTo>
                <a:cubicBezTo>
                  <a:pt x="2878653" y="977135"/>
                  <a:pt x="2906178" y="994017"/>
                  <a:pt x="2936631" y="1002323"/>
                </a:cubicBezTo>
                <a:cubicBezTo>
                  <a:pt x="2971029" y="1011704"/>
                  <a:pt x="3006969" y="1014046"/>
                  <a:pt x="3042138" y="1019907"/>
                </a:cubicBezTo>
                <a:cubicBezTo>
                  <a:pt x="3219408" y="1078998"/>
                  <a:pt x="2944454" y="988844"/>
                  <a:pt x="3165231" y="1055077"/>
                </a:cubicBezTo>
                <a:cubicBezTo>
                  <a:pt x="3200739" y="1065729"/>
                  <a:pt x="3234773" y="1081255"/>
                  <a:pt x="3270738" y="1090246"/>
                </a:cubicBezTo>
                <a:lnTo>
                  <a:pt x="3481754" y="1143000"/>
                </a:lnTo>
                <a:cubicBezTo>
                  <a:pt x="3505200" y="1148861"/>
                  <a:pt x="3529165" y="1152942"/>
                  <a:pt x="3552092" y="1160584"/>
                </a:cubicBezTo>
                <a:lnTo>
                  <a:pt x="3657600" y="1195753"/>
                </a:lnTo>
                <a:cubicBezTo>
                  <a:pt x="3719682" y="1257837"/>
                  <a:pt x="3666093" y="1217253"/>
                  <a:pt x="3780692" y="1248507"/>
                </a:cubicBezTo>
                <a:cubicBezTo>
                  <a:pt x="3816458" y="1258261"/>
                  <a:pt x="3851031" y="1271954"/>
                  <a:pt x="3886200" y="1283677"/>
                </a:cubicBezTo>
                <a:cubicBezTo>
                  <a:pt x="3903785" y="1289539"/>
                  <a:pt x="3920972" y="1296765"/>
                  <a:pt x="3938954" y="1301261"/>
                </a:cubicBezTo>
                <a:lnTo>
                  <a:pt x="4079631" y="1336430"/>
                </a:lnTo>
                <a:cubicBezTo>
                  <a:pt x="4103077" y="1342292"/>
                  <a:pt x="4127042" y="1346372"/>
                  <a:pt x="4149969" y="1354015"/>
                </a:cubicBezTo>
                <a:cubicBezTo>
                  <a:pt x="4196623" y="1369567"/>
                  <a:pt x="4222587" y="1379720"/>
                  <a:pt x="4273061" y="1389184"/>
                </a:cubicBezTo>
                <a:cubicBezTo>
                  <a:pt x="4343149" y="1402325"/>
                  <a:pt x="4414153" y="1410368"/>
                  <a:pt x="4484077" y="1424353"/>
                </a:cubicBezTo>
                <a:cubicBezTo>
                  <a:pt x="4542692" y="1436076"/>
                  <a:pt x="4600808" y="1450656"/>
                  <a:pt x="4659923" y="1459523"/>
                </a:cubicBezTo>
                <a:cubicBezTo>
                  <a:pt x="4718179" y="1468261"/>
                  <a:pt x="4777154" y="1471246"/>
                  <a:pt x="4835769" y="1477107"/>
                </a:cubicBezTo>
                <a:cubicBezTo>
                  <a:pt x="5057954" y="1521545"/>
                  <a:pt x="4952300" y="1504863"/>
                  <a:pt x="5152292" y="1529861"/>
                </a:cubicBezTo>
                <a:cubicBezTo>
                  <a:pt x="5372187" y="1584836"/>
                  <a:pt x="5098793" y="1514576"/>
                  <a:pt x="5275384" y="1565030"/>
                </a:cubicBezTo>
                <a:cubicBezTo>
                  <a:pt x="5298622" y="1571669"/>
                  <a:pt x="5322574" y="1575670"/>
                  <a:pt x="5345723" y="1582615"/>
                </a:cubicBezTo>
                <a:cubicBezTo>
                  <a:pt x="5381231" y="1593267"/>
                  <a:pt x="5416062" y="1606061"/>
                  <a:pt x="5451231" y="1617784"/>
                </a:cubicBezTo>
                <a:cubicBezTo>
                  <a:pt x="5468815" y="1623646"/>
                  <a:pt x="5485808" y="1631734"/>
                  <a:pt x="5503984" y="1635369"/>
                </a:cubicBezTo>
                <a:lnTo>
                  <a:pt x="5591907" y="1652953"/>
                </a:lnTo>
                <a:cubicBezTo>
                  <a:pt x="5738811" y="1726406"/>
                  <a:pt x="5579724" y="1654573"/>
                  <a:pt x="5750169" y="1705707"/>
                </a:cubicBezTo>
                <a:cubicBezTo>
                  <a:pt x="5780403" y="1714777"/>
                  <a:pt x="5807858" y="1731807"/>
                  <a:pt x="5838092" y="1740877"/>
                </a:cubicBezTo>
                <a:cubicBezTo>
                  <a:pt x="5866720" y="1749465"/>
                  <a:pt x="5896790" y="1752199"/>
                  <a:pt x="5926015" y="1758461"/>
                </a:cubicBezTo>
                <a:cubicBezTo>
                  <a:pt x="5978856" y="1769784"/>
                  <a:pt x="6030834" y="1785614"/>
                  <a:pt x="6084277" y="1793630"/>
                </a:cubicBezTo>
                <a:cubicBezTo>
                  <a:pt x="6148303" y="1803234"/>
                  <a:pt x="6213615" y="1802059"/>
                  <a:pt x="6277707" y="1811215"/>
                </a:cubicBezTo>
                <a:cubicBezTo>
                  <a:pt x="6377876" y="1825525"/>
                  <a:pt x="6476241" y="1851419"/>
                  <a:pt x="6576646" y="1863969"/>
                </a:cubicBezTo>
                <a:cubicBezTo>
                  <a:pt x="6625655" y="1870095"/>
                  <a:pt x="6787010" y="1889428"/>
                  <a:pt x="6840415" y="1899138"/>
                </a:cubicBezTo>
                <a:cubicBezTo>
                  <a:pt x="6864193" y="1903461"/>
                  <a:pt x="6886867" y="1913048"/>
                  <a:pt x="6910754" y="1916723"/>
                </a:cubicBezTo>
                <a:cubicBezTo>
                  <a:pt x="7041880" y="1936896"/>
                  <a:pt x="7038217" y="1934307"/>
                  <a:pt x="7139354" y="1934307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defTabSz="457200" latinLnBrk="1" hangingPunct="0"/>
            <a:endParaRPr lang="zh-CN" altLang="en-US" sz="900">
              <a:solidFill>
                <a:srgbClr val="000000"/>
              </a:solidFill>
            </a:endParaRPr>
          </a:p>
        </p:txBody>
      </p:sp>
      <p:sp>
        <p:nvSpPr>
          <p:cNvPr id="16" name="箭头: 右 5">
            <a:extLst>
              <a:ext uri="{FF2B5EF4-FFF2-40B4-BE49-F238E27FC236}">
                <a16:creationId xmlns="" xmlns:a16="http://schemas.microsoft.com/office/drawing/2014/main" id="{039FD01B-B2C3-4942-B48E-84E409DFDD2E}"/>
              </a:ext>
            </a:extLst>
          </p:cNvPr>
          <p:cNvSpPr/>
          <p:nvPr/>
        </p:nvSpPr>
        <p:spPr>
          <a:xfrm rot="16200000" flipH="1" flipV="1">
            <a:off x="6230985" y="3176149"/>
            <a:ext cx="292207" cy="591006"/>
          </a:xfrm>
          <a:prstGeom prst="rightArrow">
            <a:avLst/>
          </a:prstGeom>
          <a:solidFill>
            <a:srgbClr val="C00000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565150" hangingPunct="0"/>
            <a:endParaRPr lang="zh-CN" altLang="en-US" sz="1600">
              <a:solidFill>
                <a:srgbClr val="FFFFFF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7" name="箭头: 右 15">
            <a:extLst>
              <a:ext uri="{FF2B5EF4-FFF2-40B4-BE49-F238E27FC236}">
                <a16:creationId xmlns="" xmlns:a16="http://schemas.microsoft.com/office/drawing/2014/main" id="{628AF9C9-D2F2-40B6-B79C-A184A5B5AE1A}"/>
              </a:ext>
            </a:extLst>
          </p:cNvPr>
          <p:cNvSpPr/>
          <p:nvPr/>
        </p:nvSpPr>
        <p:spPr>
          <a:xfrm rot="16200000" flipH="1" flipV="1">
            <a:off x="9804904" y="4147987"/>
            <a:ext cx="187007" cy="591006"/>
          </a:xfrm>
          <a:prstGeom prst="right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565150" hangingPunct="0"/>
            <a:endParaRPr lang="zh-CN" altLang="en-US" sz="1600">
              <a:solidFill>
                <a:srgbClr val="FFFFFF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8" name="箭头: 右 16">
            <a:extLst>
              <a:ext uri="{FF2B5EF4-FFF2-40B4-BE49-F238E27FC236}">
                <a16:creationId xmlns="" xmlns:a16="http://schemas.microsoft.com/office/drawing/2014/main" id="{05FBC389-A115-430C-B808-2BEE7ADF36BA}"/>
              </a:ext>
            </a:extLst>
          </p:cNvPr>
          <p:cNvSpPr/>
          <p:nvPr/>
        </p:nvSpPr>
        <p:spPr>
          <a:xfrm rot="16200000" flipH="1" flipV="1">
            <a:off x="6230985" y="3960922"/>
            <a:ext cx="292207" cy="591006"/>
          </a:xfrm>
          <a:prstGeom prst="rightArrow">
            <a:avLst/>
          </a:prstGeom>
          <a:solidFill>
            <a:srgbClr val="7030A0">
              <a:alpha val="4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565150" hangingPunct="0"/>
            <a:endParaRPr lang="zh-CN" altLang="en-US" sz="1600">
              <a:solidFill>
                <a:srgbClr val="FFFFFF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9" name="箭头: 右 17">
            <a:extLst>
              <a:ext uri="{FF2B5EF4-FFF2-40B4-BE49-F238E27FC236}">
                <a16:creationId xmlns="" xmlns:a16="http://schemas.microsoft.com/office/drawing/2014/main" id="{F05746F0-7630-414A-A1B0-8C1E94B84C98}"/>
              </a:ext>
            </a:extLst>
          </p:cNvPr>
          <p:cNvSpPr/>
          <p:nvPr/>
        </p:nvSpPr>
        <p:spPr>
          <a:xfrm rot="16200000" flipH="1" flipV="1">
            <a:off x="9848193" y="4398118"/>
            <a:ext cx="187008" cy="591006"/>
          </a:xfrm>
          <a:prstGeom prst="rightArrow">
            <a:avLst/>
          </a:prstGeom>
          <a:solidFill>
            <a:srgbClr val="7030A0">
              <a:alpha val="4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565150" hangingPunct="0"/>
            <a:endParaRPr lang="zh-CN" altLang="en-US" sz="1600">
              <a:solidFill>
                <a:srgbClr val="FFFFFF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0" name="箭头: 右 18">
            <a:extLst>
              <a:ext uri="{FF2B5EF4-FFF2-40B4-BE49-F238E27FC236}">
                <a16:creationId xmlns="" xmlns:a16="http://schemas.microsoft.com/office/drawing/2014/main" id="{C9BCB9CD-060E-4DAE-8F2A-851224AC3848}"/>
              </a:ext>
            </a:extLst>
          </p:cNvPr>
          <p:cNvSpPr/>
          <p:nvPr/>
        </p:nvSpPr>
        <p:spPr>
          <a:xfrm rot="16200000" flipH="1" flipV="1">
            <a:off x="7446030" y="4218212"/>
            <a:ext cx="187008" cy="591006"/>
          </a:xfrm>
          <a:prstGeom prst="rightArrow">
            <a:avLst/>
          </a:prstGeom>
          <a:solidFill>
            <a:srgbClr val="7030A0">
              <a:alpha val="4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565150" hangingPunct="0"/>
            <a:endParaRPr lang="zh-CN" altLang="en-US" sz="1600">
              <a:solidFill>
                <a:srgbClr val="FFFFFF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1" name="箭头: 右 19">
            <a:extLst>
              <a:ext uri="{FF2B5EF4-FFF2-40B4-BE49-F238E27FC236}">
                <a16:creationId xmlns="" xmlns:a16="http://schemas.microsoft.com/office/drawing/2014/main" id="{824650FB-972B-4FE6-954B-6D9FC4E61A78}"/>
              </a:ext>
            </a:extLst>
          </p:cNvPr>
          <p:cNvSpPr/>
          <p:nvPr/>
        </p:nvSpPr>
        <p:spPr>
          <a:xfrm rot="16200000" flipH="1" flipV="1">
            <a:off x="8397238" y="4257631"/>
            <a:ext cx="187008" cy="591006"/>
          </a:xfrm>
          <a:prstGeom prst="rightArrow">
            <a:avLst/>
          </a:prstGeom>
          <a:solidFill>
            <a:srgbClr val="7030A0">
              <a:alpha val="4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565150" hangingPunct="0"/>
            <a:endParaRPr lang="zh-CN" altLang="en-US" sz="1600">
              <a:solidFill>
                <a:srgbClr val="FFFFFF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07152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Charge collection and time resolution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22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A56DC26F-7239-37BB-B032-0CE31B999F90}"/>
              </a:ext>
            </a:extLst>
          </p:cNvPr>
          <p:cNvSpPr txBox="1"/>
          <p:nvPr/>
        </p:nvSpPr>
        <p:spPr>
          <a:xfrm>
            <a:off x="9554082" y="180459"/>
            <a:ext cx="266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NIM. A 1039(2022)167008</a:t>
            </a:r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7DCFAFF-3EB0-4816-9A1E-804A2800A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80" y="1527550"/>
            <a:ext cx="10074498" cy="431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74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from test beams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23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ED6D06D-8AD1-4F13-9836-5821E803174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18" y="3891842"/>
            <a:ext cx="4328160" cy="2464305"/>
          </a:xfrm>
          <a:prstGeom prst="rect">
            <a:avLst/>
          </a:prstGeom>
          <a:noFill/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BA4743A-3902-4E09-9F97-EF9E84250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92" y="987610"/>
            <a:ext cx="3943611" cy="28401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BA0D944A-0C56-45E1-A64C-E91D860BCBB3}"/>
              </a:ext>
            </a:extLst>
          </p:cNvPr>
          <p:cNvSpPr txBox="1"/>
          <p:nvPr/>
        </p:nvSpPr>
        <p:spPr>
          <a:xfrm>
            <a:off x="655593" y="3922000"/>
            <a:ext cx="989045" cy="217495"/>
          </a:xfrm>
          <a:prstGeom prst="rect">
            <a:avLst/>
          </a:prstGeom>
          <a:solidFill>
            <a:srgbClr val="7030A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200" hangingPunct="0">
              <a:lnSpc>
                <a:spcPct val="90000"/>
              </a:lnSpc>
            </a:pPr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  <a:latin typeface="Canela Text Regular"/>
                <a:ea typeface="Canela Text Regular"/>
                <a:cs typeface="Canela Text Regular"/>
                <a:sym typeface="Canela Text Regular"/>
              </a:rPr>
              <a:t>CERN SPS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Canela Text Regular"/>
              <a:ea typeface="Canela Text Regular"/>
              <a:cs typeface="Canela Text Regular"/>
              <a:sym typeface="Canela Text Regular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6B0DB9ED-443B-4F31-8768-DBE12932B458}"/>
              </a:ext>
            </a:extLst>
          </p:cNvPr>
          <p:cNvSpPr txBox="1"/>
          <p:nvPr/>
        </p:nvSpPr>
        <p:spPr>
          <a:xfrm>
            <a:off x="655593" y="1039667"/>
            <a:ext cx="536646" cy="175946"/>
          </a:xfrm>
          <a:prstGeom prst="rect">
            <a:avLst/>
          </a:prstGeom>
          <a:solidFill>
            <a:srgbClr val="7030A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200" hangingPunct="0">
              <a:lnSpc>
                <a:spcPct val="90000"/>
              </a:lnSpc>
            </a:pPr>
            <a:r>
              <a:rPr lang="en-US" altLang="zh-CN" sz="900" dirty="0">
                <a:solidFill>
                  <a:schemeClr val="bg1">
                    <a:lumMod val="95000"/>
                  </a:schemeClr>
                </a:solidFill>
                <a:latin typeface="Canela Text Regular"/>
                <a:ea typeface="Canela Text Regular"/>
                <a:cs typeface="Canela Text Regular"/>
              </a:rPr>
              <a:t>DESY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Canela Text Regular"/>
              <a:ea typeface="Canela Text Regular"/>
              <a:cs typeface="Canela Text Regular"/>
              <a:sym typeface="Canela Text Regular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5ACEBCA2-FCD2-4E65-8B8C-0186DE1DBBA7}"/>
              </a:ext>
            </a:extLst>
          </p:cNvPr>
          <p:cNvSpPr txBox="1"/>
          <p:nvPr/>
        </p:nvSpPr>
        <p:spPr>
          <a:xfrm>
            <a:off x="503518" y="4746301"/>
            <a:ext cx="965009" cy="2174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1219200" hangingPunct="0">
              <a:lnSpc>
                <a:spcPct val="90000"/>
              </a:lnSpc>
            </a:pPr>
            <a:r>
              <a:rPr lang="en-US" altLang="zh-CN" sz="1200" dirty="0">
                <a:solidFill>
                  <a:srgbClr val="FF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rPr>
              <a:t>120 GeV Pion</a:t>
            </a:r>
            <a:endParaRPr lang="zh-CN" altLang="en-US" sz="1200" dirty="0">
              <a:solidFill>
                <a:srgbClr val="FF0000"/>
              </a:solidFill>
              <a:latin typeface="Canela Text Regular"/>
              <a:ea typeface="Canela Text Regular"/>
              <a:cs typeface="Canela Text Regular"/>
              <a:sym typeface="Canela Text Regular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43ADB2D-15BC-FAB1-4B8F-D94D4D181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521" y="688690"/>
            <a:ext cx="2857181" cy="28571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EFBE8F4-5CE7-A7DE-D0A7-B5446FCCC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4820" y="786609"/>
            <a:ext cx="2829832" cy="275926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D74B7BD-7935-1060-74E7-DB8162CD2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723" y="3727816"/>
            <a:ext cx="2522025" cy="24719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0A3EA330-5249-0F5D-03ED-04AF24C8E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5472" y="3564105"/>
            <a:ext cx="2857182" cy="285718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CC938DF7-9EB9-92BD-F7E9-C5C801ED7AA1}"/>
              </a:ext>
            </a:extLst>
          </p:cNvPr>
          <p:cNvSpPr txBox="1"/>
          <p:nvPr/>
        </p:nvSpPr>
        <p:spPr>
          <a:xfrm>
            <a:off x="6000024" y="413949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DESY</a:t>
            </a:r>
            <a:endParaRPr kumimoji="1"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298A6FA4-D141-0EFB-648D-05EE3ADE2940}"/>
              </a:ext>
            </a:extLst>
          </p:cNvPr>
          <p:cNvSpPr txBox="1"/>
          <p:nvPr/>
        </p:nvSpPr>
        <p:spPr>
          <a:xfrm>
            <a:off x="9554082" y="180459"/>
            <a:ext cx="23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JINST 18(2023)P05005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4021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AC-LGAD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24</a:t>
            </a:fld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C792D55-BD78-4E7D-AA70-77FDC1C7E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81" y="867067"/>
            <a:ext cx="5325137" cy="17371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F45590A3-AE1F-4881-99D4-9378A8DAFDEF}"/>
              </a:ext>
            </a:extLst>
          </p:cNvPr>
          <p:cNvSpPr txBox="1"/>
          <p:nvPr/>
        </p:nvSpPr>
        <p:spPr>
          <a:xfrm>
            <a:off x="2767720" y="1746825"/>
            <a:ext cx="1240068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200" hangingPunct="0">
              <a:lnSpc>
                <a:spcPct val="90000"/>
              </a:lnSpc>
            </a:pPr>
            <a:r>
              <a:rPr lang="en-US" altLang="zh-CN" sz="2000" dirty="0">
                <a:solidFill>
                  <a:srgbClr val="FF0000"/>
                </a:solidFill>
              </a:rPr>
              <a:t>AC-LGAD </a:t>
            </a:r>
            <a:endParaRPr lang="zh-CN" altLang="en-US" sz="2000" dirty="0">
              <a:solidFill>
                <a:srgbClr val="FF0000"/>
              </a:solidFill>
              <a:sym typeface="Canela Text Regular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3A3344D-8FD6-768E-D6BF-27A246E90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715" y="3414835"/>
            <a:ext cx="3228874" cy="252277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C0B3CCDB-44DA-6673-21AF-053011CE9084}"/>
              </a:ext>
            </a:extLst>
          </p:cNvPr>
          <p:cNvSpPr txBox="1"/>
          <p:nvPr/>
        </p:nvSpPr>
        <p:spPr>
          <a:xfrm>
            <a:off x="852974" y="3045503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USTC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 </a:t>
            </a:r>
            <a:endParaRPr kumimoji="1"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F894A44-D5B9-9EC2-3F09-DD0F4BF33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334" y="2807827"/>
            <a:ext cx="6960494" cy="314537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0FEC0160-5BED-2608-D367-7463B4930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705" y="803344"/>
            <a:ext cx="5099267" cy="194012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13CC2437-AE73-DCDA-2875-D03D044E6C88}"/>
              </a:ext>
            </a:extLst>
          </p:cNvPr>
          <p:cNvSpPr txBox="1"/>
          <p:nvPr/>
        </p:nvSpPr>
        <p:spPr>
          <a:xfrm>
            <a:off x="5083842" y="5937607"/>
            <a:ext cx="7192661" cy="5498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200" hangingPunct="0">
              <a:lnSpc>
                <a:spcPct val="90000"/>
              </a:lnSpc>
            </a:pPr>
            <a:r>
              <a:rPr lang="en-US" altLang="zh-CN" dirty="0">
                <a:solidFill>
                  <a:srgbClr val="FF0000"/>
                </a:solidFill>
              </a:rPr>
              <a:t>Pad size/pitch = 100/150 um, preliminary test result with laser:</a:t>
            </a:r>
          </a:p>
          <a:p>
            <a:pPr defTabSz="1219200" hangingPunct="0">
              <a:lnSpc>
                <a:spcPct val="90000"/>
              </a:lnSpc>
            </a:pPr>
            <a:r>
              <a:rPr lang="en-US" altLang="zh-CN" dirty="0">
                <a:solidFill>
                  <a:srgbClr val="FF0000"/>
                </a:solidFill>
              </a:rPr>
              <a:t>position resolution w/ largest charge sharing: better than 2 um   </a:t>
            </a:r>
            <a:endParaRPr lang="zh-CN" altLang="en-US" dirty="0">
              <a:solidFill>
                <a:srgbClr val="FF0000"/>
              </a:solidFill>
              <a:sym typeface="Canela Text Regular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3E7DE419-58AC-C260-61A4-63732ABC79AD}"/>
              </a:ext>
            </a:extLst>
          </p:cNvPr>
          <p:cNvSpPr txBox="1"/>
          <p:nvPr/>
        </p:nvSpPr>
        <p:spPr>
          <a:xfrm>
            <a:off x="7331374" y="337819"/>
            <a:ext cx="486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CST simulation models well the charge sharing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B5A3C08B-43E4-8098-9339-53D916823928}"/>
              </a:ext>
            </a:extLst>
          </p:cNvPr>
          <p:cNvSpPr txBox="1"/>
          <p:nvPr/>
        </p:nvSpPr>
        <p:spPr>
          <a:xfrm>
            <a:off x="8723699" y="3589472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Preliminary 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39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3D87A0-EAAC-420D-949B-5F4125C7D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AC63EED-F242-4B4B-A854-23FA388D8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713222"/>
            <a:ext cx="11388437" cy="2881557"/>
          </a:xfrm>
        </p:spPr>
        <p:txBody>
          <a:bodyPr/>
          <a:lstStyle/>
          <a:p>
            <a:r>
              <a:rPr lang="en-US" altLang="zh-CN" dirty="0"/>
              <a:t>USTC has a long-term experience in MRPC production.</a:t>
            </a:r>
          </a:p>
          <a:p>
            <a:pPr lvl="1"/>
            <a:r>
              <a:rPr lang="en-US" altLang="zh-CN" dirty="0"/>
              <a:t>Several projects completed successfully.</a:t>
            </a:r>
          </a:p>
          <a:p>
            <a:pPr lvl="1"/>
            <a:r>
              <a:rPr lang="en-US" altLang="zh-CN" dirty="0"/>
              <a:t>All built MRPC systems operated smoothly.</a:t>
            </a:r>
          </a:p>
          <a:p>
            <a:pPr lvl="1"/>
            <a:r>
              <a:rPr lang="en-US" altLang="zh-CN" dirty="0"/>
              <a:t>For each project, we started from the R&amp;D according to the requirements.</a:t>
            </a:r>
          </a:p>
          <a:p>
            <a:pPr lvl="1"/>
            <a:r>
              <a:rPr lang="en-US" altLang="zh-CN" dirty="0"/>
              <a:t>Proposals submitted successfully with abundant R&amp;D efforts.</a:t>
            </a:r>
          </a:p>
          <a:p>
            <a:r>
              <a:rPr lang="en-US" altLang="zh-CN" dirty="0" smtClean="0"/>
              <a:t>LGAD </a:t>
            </a:r>
            <a:r>
              <a:rPr lang="en-US" altLang="zh-CN" dirty="0" smtClean="0"/>
              <a:t>is developing </a:t>
            </a:r>
            <a:r>
              <a:rPr lang="en-US" altLang="zh-CN" dirty="0" smtClean="0"/>
              <a:t>quickly following the </a:t>
            </a:r>
            <a:r>
              <a:rPr lang="en-US" altLang="zh-CN" dirty="0" smtClean="0"/>
              <a:t>state-of-the-art idea and technic.</a:t>
            </a:r>
          </a:p>
          <a:p>
            <a:pPr lvl="1"/>
            <a:r>
              <a:rPr lang="en-US" altLang="zh-CN" dirty="0" smtClean="0"/>
              <a:t>potentially a good candidate for further TOF system / 4D-tracking. </a:t>
            </a:r>
          </a:p>
          <a:p>
            <a:pPr indent="0">
              <a:buNone/>
            </a:pPr>
            <a:endParaRPr lang="en-US" altLang="zh-CN" dirty="0" smtClean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53A975E-F5B6-49B5-9E94-7092A3694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DB49C07-D9E7-4DC8-9E40-AB85F1C21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FBF801-7187-4EB8-872E-50BC4DD2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25</a:t>
            </a:fld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7082010" y="5484590"/>
            <a:ext cx="454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0000FF"/>
                </a:solidFill>
              </a:rPr>
              <a:t>Thanks for your attention!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99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EFE7FF-6877-47C9-BCD5-0FA12BB1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 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C5AA51-C580-4AEB-90D0-180D2771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E7D3A74-FC31-47CE-8E56-6F7485DA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2BA38E3-33E5-4197-84C7-049057BC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3</a:t>
            </a:fld>
            <a:endParaRPr lang="en-US"/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DC6B385F-A7D1-0140-A294-D614AC123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90" y="1176142"/>
            <a:ext cx="5685028" cy="426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ext Box 5">
            <a:extLst>
              <a:ext uri="{FF2B5EF4-FFF2-40B4-BE49-F238E27FC236}">
                <a16:creationId xmlns:a16="http://schemas.microsoft.com/office/drawing/2014/main" xmlns="" id="{EBEB0FEE-911C-1B49-917C-A19870683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30" y="1704079"/>
            <a:ext cx="5121355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zh-CN" b="1" baseline="0" dirty="0">
                <a:solidFill>
                  <a:srgbClr val="0432FF"/>
                </a:solidFill>
                <a:latin typeface="Arial" panose="020B0604020202020204" pitchFamily="34" charset="0"/>
              </a:rPr>
              <a:t>Uniform High Electric Field</a:t>
            </a:r>
            <a:r>
              <a:rPr lang="zh-CN" altLang="zh-CN" baseline="0" dirty="0">
                <a:solidFill>
                  <a:srgbClr val="0432FF"/>
                </a:solidFill>
                <a:latin typeface="Arial" panose="020B0604020202020204" pitchFamily="34" charset="0"/>
              </a:rPr>
              <a:t> </a:t>
            </a:r>
            <a:endParaRPr lang="en-US" altLang="zh-CN" baseline="0" dirty="0">
              <a:solidFill>
                <a:srgbClr val="0432FF"/>
              </a:solidFill>
              <a:latin typeface="Arial" panose="020B0604020202020204" pitchFamily="34" charset="0"/>
            </a:endParaRPr>
          </a:p>
          <a:p>
            <a:r>
              <a:rPr lang="en-US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~11</a:t>
            </a:r>
            <a:r>
              <a:rPr lang="en-US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kV/mm</a:t>
            </a:r>
          </a:p>
          <a:p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     high drift velocity ~2</a:t>
            </a:r>
            <a:r>
              <a:rPr lang="en-US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  <a:sym typeface="Symbol" pitchFamily="2" charset="2"/>
              </a:rPr>
              <a:t>m/ns</a:t>
            </a:r>
          </a:p>
          <a:p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  <a:sym typeface="Symbol" pitchFamily="2" charset="2"/>
              </a:rPr>
              <a:t>     high Townsend coefficient.</a:t>
            </a:r>
            <a:endParaRPr lang="en-US" altLang="zh-CN" baseline="0" dirty="0">
              <a:solidFill>
                <a:srgbClr val="000000"/>
              </a:solidFill>
              <a:latin typeface="Arial" panose="020B0604020202020204" pitchFamily="34" charset="0"/>
              <a:sym typeface="Symbol" pitchFamily="2" charset="2"/>
            </a:endParaRPr>
          </a:p>
          <a:p>
            <a:endParaRPr lang="zh-CN" altLang="zh-CN" sz="1600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zh-CN" altLang="zh-CN" b="1" baseline="0" dirty="0">
                <a:solidFill>
                  <a:srgbClr val="0432FF"/>
                </a:solidFill>
                <a:latin typeface="Arial" panose="020B0604020202020204" pitchFamily="34" charset="0"/>
              </a:rPr>
              <a:t>Operate in Avalanche mod</a:t>
            </a:r>
            <a:r>
              <a:rPr lang="en-US" altLang="zh-CN" b="1" baseline="0" dirty="0">
                <a:solidFill>
                  <a:srgbClr val="0432FF"/>
                </a:solidFill>
                <a:latin typeface="Arial" panose="020B0604020202020204" pitchFamily="34" charset="0"/>
              </a:rPr>
              <a:t>e</a:t>
            </a:r>
          </a:p>
          <a:p>
            <a:r>
              <a:rPr lang="en-US" altLang="zh-CN" b="1" baseline="0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Gas: Freon (electron affinity )</a:t>
            </a:r>
          </a:p>
          <a:p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en-US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        </a:t>
            </a:r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iso-butane (UV photon absorption)</a:t>
            </a:r>
          </a:p>
          <a:p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en-US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       </a:t>
            </a:r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SF</a:t>
            </a:r>
            <a:r>
              <a:rPr lang="zh-CN" altLang="zh-CN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 (streamer suppressing)</a:t>
            </a:r>
          </a:p>
          <a:p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  H</a:t>
            </a:r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eavy gas: 9-10</a:t>
            </a:r>
            <a:r>
              <a:rPr lang="en-US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clusters/mm for MIP</a:t>
            </a:r>
          </a:p>
          <a:p>
            <a:endParaRPr lang="en-US" altLang="zh-CN" sz="1600" b="1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zh-CN" altLang="zh-CN" b="1" baseline="0" dirty="0">
                <a:solidFill>
                  <a:srgbClr val="0432FF"/>
                </a:solidFill>
                <a:latin typeface="Arial" panose="020B0604020202020204" pitchFamily="34" charset="0"/>
              </a:rPr>
              <a:t>Small gap: </a:t>
            </a:r>
            <a:r>
              <a:rPr lang="en-US" altLang="zh-CN" b="1" baseline="0" dirty="0">
                <a:solidFill>
                  <a:srgbClr val="0432FF"/>
                </a:solidFill>
                <a:latin typeface="Arial" panose="020B0604020202020204" pitchFamily="34" charset="0"/>
              </a:rPr>
              <a:t>   </a:t>
            </a:r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0.2-0.3 mm</a:t>
            </a:r>
            <a:r>
              <a:rPr lang="en-US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, high resolution</a:t>
            </a:r>
            <a:endParaRPr lang="zh-CN" altLang="zh-CN" b="1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altLang="zh-CN" sz="1600" b="1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zh-CN" altLang="zh-CN" b="1" baseline="0" dirty="0">
                <a:solidFill>
                  <a:srgbClr val="0432FF"/>
                </a:solidFill>
                <a:latin typeface="Arial" panose="020B0604020202020204" pitchFamily="34" charset="0"/>
              </a:rPr>
              <a:t>Multi-gaps:   </a:t>
            </a:r>
            <a:r>
              <a:rPr lang="zh-CN" altLang="zh-CN" baseline="0" dirty="0">
                <a:solidFill>
                  <a:srgbClr val="000000"/>
                </a:solidFill>
                <a:latin typeface="Arial" panose="020B0604020202020204" pitchFamily="34" charset="0"/>
              </a:rPr>
              <a:t>high </a:t>
            </a:r>
            <a:r>
              <a:rPr lang="zh-CN" altLang="zh-CN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efficiency</a:t>
            </a:r>
            <a:endParaRPr lang="en-US" altLang="zh-CN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altLang="zh-CN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zh-CN" b="1" baseline="0" dirty="0" smtClean="0">
                <a:solidFill>
                  <a:srgbClr val="FF0000"/>
                </a:solidFill>
                <a:latin typeface="Arial" panose="020B0604020202020204" pitchFamily="34" charset="0"/>
              </a:rPr>
              <a:t>Simple structure &amp; cost-effective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for large area coverage</a:t>
            </a:r>
            <a:endParaRPr lang="zh-CN" altLang="zh-CN" b="1" baseline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xmlns="" id="{213B2B4B-22E9-004B-AEA0-EC1F7D46C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36" y="735874"/>
            <a:ext cx="5121355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baseline="0" dirty="0">
                <a:solidFill>
                  <a:srgbClr val="FF0000"/>
                </a:solidFill>
                <a:latin typeface="Arial" panose="020B0604020202020204" pitchFamily="34" charset="0"/>
              </a:rPr>
              <a:t>MRPC is </a:t>
            </a:r>
            <a:r>
              <a:rPr lang="en-US" altLang="zh-CN" sz="2400" b="1" baseline="0" dirty="0">
                <a:solidFill>
                  <a:srgbClr val="FF0000"/>
                </a:solidFill>
              </a:rPr>
              <a:t>good</a:t>
            </a:r>
            <a:r>
              <a:rPr lang="zh-CN" altLang="en-US" sz="2400" b="1" baseline="0" dirty="0">
                <a:solidFill>
                  <a:srgbClr val="FF0000"/>
                </a:solidFill>
              </a:rPr>
              <a:t> </a:t>
            </a:r>
            <a:r>
              <a:rPr lang="en-US" altLang="zh-CN" sz="2400" b="1" baseline="0" dirty="0">
                <a:solidFill>
                  <a:srgbClr val="FF0000"/>
                </a:solidFill>
              </a:rPr>
              <a:t>for</a:t>
            </a:r>
            <a:r>
              <a:rPr lang="zh-CN" altLang="en-US" sz="2400" b="1" baseline="0" dirty="0">
                <a:solidFill>
                  <a:srgbClr val="FF0000"/>
                </a:solidFill>
              </a:rPr>
              <a:t> </a:t>
            </a:r>
            <a:r>
              <a:rPr lang="en-US" altLang="zh-CN" sz="2400" b="1" baseline="0" dirty="0">
                <a:solidFill>
                  <a:srgbClr val="FF0000"/>
                </a:solidFill>
              </a:rPr>
              <a:t>timing</a:t>
            </a:r>
            <a:endParaRPr lang="en-US" altLang="zh-CN" sz="2400" b="1" baseline="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altLang="zh-CN" sz="1600" b="1" baseline="0" dirty="0">
                <a:solidFill>
                  <a:srgbClr val="333399"/>
                </a:solidFill>
                <a:latin typeface="Arial" panose="020B0604020202020204" pitchFamily="34" charset="0"/>
              </a:rPr>
              <a:t>First suggested by C. Williams et al for ALICE TOF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xmlns="" id="{C6BB2159-7F56-CB47-8BD0-877989F21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341" y="5896843"/>
            <a:ext cx="4622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zh-CN" sz="1600" baseline="0" dirty="0">
                <a:solidFill>
                  <a:srgbClr val="000000"/>
                </a:solidFill>
                <a:latin typeface="+mj-lt"/>
              </a:rPr>
              <a:t>E. Gorini et al. Nucl. Instr. Meth. A 396(1997), 93</a:t>
            </a:r>
            <a:endParaRPr lang="zh-CN" altLang="zh-CN" sz="1600" baseline="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3214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D7BDDF-24BB-4D20-814D-EECFEB98F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MRPC for STAR TOF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7F7872F-9CE6-4610-9A42-514A7E254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863479"/>
            <a:ext cx="11388437" cy="5475489"/>
          </a:xfrm>
        </p:spPr>
        <p:txBody>
          <a:bodyPr>
            <a:normAutofit/>
          </a:bodyPr>
          <a:lstStyle/>
          <a:p>
            <a:pPr marL="182563" indent="-365125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/>
              <a:t>R&amp;D Started in 2000.</a:t>
            </a:r>
          </a:p>
          <a:p>
            <a:pPr marL="182563" indent="-365125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/>
              <a:t>Prototypes tested in 2001</a:t>
            </a:r>
          </a:p>
          <a:p>
            <a:pPr marL="182563" indent="-365125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/>
              <a:t>MRPC final design in 2002</a:t>
            </a:r>
          </a:p>
          <a:p>
            <a:pPr marL="182563" indent="-365125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/>
              <a:t>First </a:t>
            </a:r>
            <a:r>
              <a:rPr lang="en-US" altLang="zh-CN" sz="2400" dirty="0" err="1"/>
              <a:t>TOFr</a:t>
            </a:r>
            <a:r>
              <a:rPr lang="en-US" altLang="zh-CN" sz="2400" dirty="0"/>
              <a:t> tray installed (2002-2004)</a:t>
            </a:r>
          </a:p>
          <a:p>
            <a:pPr indent="0">
              <a:spcBef>
                <a:spcPts val="600"/>
              </a:spcBef>
              <a:buNone/>
            </a:pPr>
            <a:r>
              <a:rPr lang="en-US" altLang="zh-CN" sz="2800" dirty="0"/>
              <a:t> </a:t>
            </a:r>
            <a:endParaRPr lang="zh-CN" altLang="en-US" sz="28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B946A9-9B82-4954-A6B2-225F645BB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362C26A-7AFC-40AB-A84C-EDE7AD0E5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DBD634-5216-4BD7-B80C-97B79F224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3" descr="C:\user\licheng\single-mrpc.jpg">
            <a:extLst>
              <a:ext uri="{FF2B5EF4-FFF2-40B4-BE49-F238E27FC236}">
                <a16:creationId xmlns:a16="http://schemas.microsoft.com/office/drawing/2014/main" xmlns="" id="{B8D7E428-73FE-418F-AC32-3D2C200D1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6"/>
          <a:stretch/>
        </p:blipFill>
        <p:spPr>
          <a:xfrm>
            <a:off x="6095999" y="1061463"/>
            <a:ext cx="2527862" cy="1503765"/>
          </a:xfrm>
          <a:prstGeom prst="rect">
            <a:avLst/>
          </a:prstGeom>
          <a:ln/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8E5A2400-C51C-48EF-A94A-AB669855D5DA}"/>
              </a:ext>
            </a:extLst>
          </p:cNvPr>
          <p:cNvGrpSpPr/>
          <p:nvPr/>
        </p:nvGrpSpPr>
        <p:grpSpPr>
          <a:xfrm>
            <a:off x="8777547" y="741920"/>
            <a:ext cx="1811610" cy="1949426"/>
            <a:chOff x="2147403" y="903250"/>
            <a:chExt cx="5083575" cy="3584573"/>
          </a:xfrm>
        </p:grpSpPr>
        <p:pic>
          <p:nvPicPr>
            <p:cNvPr id="9" name="Picture 4" descr="xscan2">
              <a:extLst>
                <a:ext uri="{FF2B5EF4-FFF2-40B4-BE49-F238E27FC236}">
                  <a16:creationId xmlns:a16="http://schemas.microsoft.com/office/drawing/2014/main" xmlns="" id="{4058EDE1-5C12-4771-A60D-16A0EFD683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38" b="3939"/>
            <a:stretch/>
          </p:blipFill>
          <p:spPr bwMode="auto">
            <a:xfrm>
              <a:off x="2147403" y="903250"/>
              <a:ext cx="5083575" cy="3584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ne 10">
              <a:extLst>
                <a:ext uri="{FF2B5EF4-FFF2-40B4-BE49-F238E27FC236}">
                  <a16:creationId xmlns:a16="http://schemas.microsoft.com/office/drawing/2014/main" xmlns="" id="{512DBA8D-FE1A-478C-9391-741D9C947E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6572" y="3130977"/>
              <a:ext cx="282677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xmlns="" id="{1F2D7ACE-125C-4B0F-95E5-6DA817636D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48253" y="1148575"/>
              <a:ext cx="236034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arrow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zh-CN" altLang="en-US"/>
            </a:p>
          </p:txBody>
        </p:sp>
      </p:grpSp>
      <p:pic>
        <p:nvPicPr>
          <p:cNvPr id="12" name="Picture 15" descr="6gap">
            <a:extLst>
              <a:ext uri="{FF2B5EF4-FFF2-40B4-BE49-F238E27FC236}">
                <a16:creationId xmlns:a16="http://schemas.microsoft.com/office/drawing/2014/main" xmlns="" id="{3FA0AD8A-51AD-483D-A4B3-B96892524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9"/>
          <a:stretch>
            <a:fillRect/>
          </a:stretch>
        </p:blipFill>
        <p:spPr bwMode="auto">
          <a:xfrm>
            <a:off x="7410085" y="3050911"/>
            <a:ext cx="2282713" cy="96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jm1">
            <a:extLst>
              <a:ext uri="{FF2B5EF4-FFF2-40B4-BE49-F238E27FC236}">
                <a16:creationId xmlns:a16="http://schemas.microsoft.com/office/drawing/2014/main" xmlns="" id="{3C15FFC4-8FAA-49CE-9085-D4ECEFAFA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739" y="3838647"/>
            <a:ext cx="2304442" cy="102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C:\user\licheng\multiple-mrpc2.JPG">
            <a:extLst>
              <a:ext uri="{FF2B5EF4-FFF2-40B4-BE49-F238E27FC236}">
                <a16:creationId xmlns:a16="http://schemas.microsoft.com/office/drawing/2014/main" xmlns="" id="{3D2F34B3-FB15-404B-AD71-AD1CA71D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322" y="3179781"/>
            <a:ext cx="2044822" cy="144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trayz">
            <a:extLst>
              <a:ext uri="{FF2B5EF4-FFF2-40B4-BE49-F238E27FC236}">
                <a16:creationId xmlns:a16="http://schemas.microsoft.com/office/drawing/2014/main" xmlns="" id="{3A78243D-99BC-411B-A06A-FA6D28D90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8" y="5102006"/>
            <a:ext cx="9097962" cy="13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xmlns="" id="{B957A3CB-D2E6-43B1-AF1C-FD4686221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5" r="256" b="-1"/>
          <a:stretch/>
        </p:blipFill>
        <p:spPr bwMode="auto">
          <a:xfrm>
            <a:off x="3212326" y="3179781"/>
            <a:ext cx="3158957" cy="138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54F94294-86ED-4078-B083-1277D79CC20E}"/>
              </a:ext>
            </a:extLst>
          </p:cNvPr>
          <p:cNvSpPr txBox="1"/>
          <p:nvPr/>
        </p:nvSpPr>
        <p:spPr>
          <a:xfrm>
            <a:off x="5075678" y="705475"/>
            <a:ext cx="3400412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</a:rPr>
              <a:t>First single-cell MRPC with 5×0.22mm gaps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2C8E05A7-F819-40CD-93B3-D0C537030839}"/>
              </a:ext>
            </a:extLst>
          </p:cNvPr>
          <p:cNvSpPr txBox="1"/>
          <p:nvPr/>
        </p:nvSpPr>
        <p:spPr>
          <a:xfrm>
            <a:off x="10566504" y="1325143"/>
            <a:ext cx="175922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CN" sz="1050" dirty="0">
                <a:solidFill>
                  <a:srgbClr val="0000FF"/>
                </a:solidFill>
              </a:rPr>
              <a:t>Efficiency &gt;~ 95%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CN" sz="1050" dirty="0">
                <a:solidFill>
                  <a:srgbClr val="0000FF"/>
                </a:solidFill>
              </a:rPr>
              <a:t>Timing resolution ~70 </a:t>
            </a:r>
            <a:r>
              <a:rPr lang="en-US" altLang="zh-CN" sz="1050" dirty="0" err="1">
                <a:solidFill>
                  <a:srgbClr val="0000FF"/>
                </a:solidFill>
              </a:rPr>
              <a:t>ps</a:t>
            </a:r>
            <a:endParaRPr lang="en-US" altLang="zh-CN" sz="1050" dirty="0">
              <a:solidFill>
                <a:srgbClr val="0000FF"/>
              </a:solidFill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CN" sz="1050" dirty="0">
                <a:solidFill>
                  <a:srgbClr val="0000FF"/>
                </a:solidFill>
              </a:rPr>
              <a:t>Good uniformity </a:t>
            </a:r>
            <a:endParaRPr lang="zh-CN" altLang="en-US" sz="1050" dirty="0">
              <a:solidFill>
                <a:srgbClr val="0000FF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C5B74F07-2214-40DE-8C8D-8CF337A29910}"/>
              </a:ext>
            </a:extLst>
          </p:cNvPr>
          <p:cNvSpPr txBox="1"/>
          <p:nvPr/>
        </p:nvSpPr>
        <p:spPr>
          <a:xfrm>
            <a:off x="7790375" y="2694454"/>
            <a:ext cx="3400412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</a:rPr>
              <a:t>Prototypes with single- and double-stack 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3049F57F-5C54-48F4-8C04-521F34FD594E}"/>
              </a:ext>
            </a:extLst>
          </p:cNvPr>
          <p:cNvSpPr txBox="1"/>
          <p:nvPr/>
        </p:nvSpPr>
        <p:spPr>
          <a:xfrm>
            <a:off x="3212326" y="2827598"/>
            <a:ext cx="1583422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err="1">
                <a:solidFill>
                  <a:srgbClr val="0000FF"/>
                </a:solidFill>
              </a:rPr>
              <a:t>TOFr</a:t>
            </a:r>
            <a:r>
              <a:rPr lang="en-US" altLang="zh-CN" sz="1400" dirty="0">
                <a:solidFill>
                  <a:srgbClr val="0000FF"/>
                </a:solidFill>
              </a:rPr>
              <a:t> tray at STAR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BD8C0963-1624-4833-99CE-1BA33E5AD856}"/>
              </a:ext>
            </a:extLst>
          </p:cNvPr>
          <p:cNvGrpSpPr/>
          <p:nvPr/>
        </p:nvGrpSpPr>
        <p:grpSpPr>
          <a:xfrm>
            <a:off x="149087" y="2848342"/>
            <a:ext cx="2988978" cy="3417286"/>
            <a:chOff x="149087" y="2848342"/>
            <a:chExt cx="2988978" cy="3417286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xmlns="" id="{5FD739A1-11A5-4031-9633-4BF0CECC4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524693" y="3841251"/>
              <a:ext cx="3068736" cy="1390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2FAF2815-4465-4B90-B6C2-E92C466FE64E}"/>
                </a:ext>
              </a:extLst>
            </p:cNvPr>
            <p:cNvSpPr txBox="1"/>
            <p:nvPr/>
          </p:nvSpPr>
          <p:spPr>
            <a:xfrm>
              <a:off x="1747369" y="3952742"/>
              <a:ext cx="1390696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050" dirty="0">
                  <a:solidFill>
                    <a:srgbClr val="0000FF"/>
                  </a:solidFill>
                </a:rPr>
                <a:t>Final design</a:t>
              </a:r>
              <a:endParaRPr lang="pt-BR" altLang="zh-CN" sz="1050" dirty="0">
                <a:solidFill>
                  <a:srgbClr val="0000FF"/>
                </a:solidFill>
              </a:endParaRPr>
            </a:p>
            <a:p>
              <a:r>
                <a:rPr lang="pt-BR" altLang="zh-CN" sz="1050" dirty="0">
                  <a:solidFill>
                    <a:srgbClr val="0000FF"/>
                  </a:solidFill>
                </a:rPr>
                <a:t>Module: 20×6 cm</a:t>
              </a:r>
            </a:p>
            <a:p>
              <a:r>
                <a:rPr lang="pt-BR" altLang="zh-CN" sz="1050" dirty="0">
                  <a:solidFill>
                    <a:srgbClr val="0000FF"/>
                  </a:solidFill>
                </a:rPr>
                <a:t>Gap</a:t>
              </a:r>
              <a:r>
                <a:rPr lang="en-US" altLang="zh-CN" sz="1050" dirty="0">
                  <a:solidFill>
                    <a:srgbClr val="0000FF"/>
                  </a:solidFill>
                </a:rPr>
                <a:t>:</a:t>
              </a:r>
              <a:r>
                <a:rPr lang="zh-CN" altLang="en-US" sz="1050" dirty="0">
                  <a:solidFill>
                    <a:srgbClr val="0000FF"/>
                  </a:solidFill>
                </a:rPr>
                <a:t> </a:t>
              </a:r>
              <a:r>
                <a:rPr lang="pt-BR" altLang="zh-CN" sz="1050" dirty="0">
                  <a:solidFill>
                    <a:srgbClr val="0000FF"/>
                  </a:solidFill>
                </a:rPr>
                <a:t>6×0.22 mm</a:t>
              </a:r>
            </a:p>
            <a:p>
              <a:r>
                <a:rPr lang="pt-BR" altLang="zh-CN" sz="1050" dirty="0">
                  <a:solidFill>
                    <a:srgbClr val="0000FF"/>
                  </a:solidFill>
                </a:rPr>
                <a:t>Pad</a:t>
              </a:r>
              <a:r>
                <a:rPr lang="en-US" altLang="zh-CN" sz="1050" dirty="0">
                  <a:solidFill>
                    <a:srgbClr val="0000FF"/>
                  </a:solidFill>
                </a:rPr>
                <a:t>: </a:t>
              </a:r>
              <a:r>
                <a:rPr lang="pt-BR" altLang="zh-CN" sz="1050" dirty="0">
                  <a:solidFill>
                    <a:srgbClr val="0000FF"/>
                  </a:solidFill>
                </a:rPr>
                <a:t>3.15cm×6.1cm</a:t>
              </a:r>
            </a:p>
            <a:p>
              <a:r>
                <a:rPr lang="pt-BR" altLang="zh-CN" sz="1050" dirty="0">
                  <a:solidFill>
                    <a:srgbClr val="0000FF"/>
                  </a:solidFill>
                </a:rPr>
                <a:t>Gas</a:t>
              </a:r>
              <a:r>
                <a:rPr lang="en-US" altLang="zh-CN" sz="1050" dirty="0">
                  <a:solidFill>
                    <a:srgbClr val="0000FF"/>
                  </a:solidFill>
                </a:rPr>
                <a:t>: </a:t>
              </a:r>
              <a:r>
                <a:rPr lang="pt-BR" altLang="zh-CN" sz="1050" dirty="0">
                  <a:solidFill>
                    <a:srgbClr val="0000FF"/>
                  </a:solidFill>
                </a:rPr>
                <a:t>95% C2H2F4 </a:t>
              </a:r>
            </a:p>
            <a:p>
              <a:r>
                <a:rPr lang="pt-BR" altLang="zh-CN" sz="1050" dirty="0">
                  <a:solidFill>
                    <a:srgbClr val="0000FF"/>
                  </a:solidFill>
                </a:rPr>
                <a:t>      +5% Iso-C4H10</a:t>
              </a:r>
            </a:p>
          </p:txBody>
        </p:sp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xmlns="" id="{B1FB597D-C4FD-4D5D-8963-5B096887B825}"/>
                </a:ext>
              </a:extLst>
            </p:cNvPr>
            <p:cNvSpPr/>
            <p:nvPr/>
          </p:nvSpPr>
          <p:spPr>
            <a:xfrm>
              <a:off x="149087" y="2848342"/>
              <a:ext cx="2924334" cy="3417286"/>
            </a:xfrm>
            <a:prstGeom prst="roundRect">
              <a:avLst>
                <a:gd name="adj" fmla="val 5383"/>
              </a:avLst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2036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Good performance </a:t>
            </a:r>
            <a:r>
              <a:rPr lang="en-US" altLang="zh-CN" dirty="0" smtClean="0"/>
              <a:t>facilitates the </a:t>
            </a:r>
            <a:r>
              <a:rPr lang="en-US" altLang="zh-CN" dirty="0" err="1" smtClean="0"/>
              <a:t>TOFr</a:t>
            </a:r>
            <a:r>
              <a:rPr lang="en-US" altLang="zh-CN" dirty="0" smtClean="0"/>
              <a:t> proposal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5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AB959C4-84A3-1F44-B4CD-E008230C0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595" y="899931"/>
            <a:ext cx="4114800" cy="5320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1CF5D5CD-E49A-CC48-BD5B-B483D2A0901B}"/>
              </a:ext>
            </a:extLst>
          </p:cNvPr>
          <p:cNvSpPr txBox="1"/>
          <p:nvPr/>
        </p:nvSpPr>
        <p:spPr>
          <a:xfrm>
            <a:off x="7576595" y="3560362"/>
            <a:ext cx="4669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baseline="0" dirty="0">
                <a:solidFill>
                  <a:srgbClr val="FF0000"/>
                </a:solidFill>
                <a:ea typeface="PingFang SC" panose="020B0400000000000000" pitchFamily="34" charset="-122"/>
                <a:cs typeface="Arial" panose="020B0604020202020204" pitchFamily="34" charset="0"/>
              </a:rPr>
              <a:t>STAR officially adopted MRPC for TOF </a:t>
            </a:r>
            <a:endParaRPr kumimoji="1" lang="zh-CN" altLang="en-US" sz="2000" baseline="0" dirty="0">
              <a:solidFill>
                <a:srgbClr val="FF0000"/>
              </a:solidFill>
              <a:ea typeface="PingFang SC" panose="020B04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82413" y="757643"/>
            <a:ext cx="4210073" cy="2817487"/>
            <a:chOff x="282413" y="757643"/>
            <a:chExt cx="4210073" cy="2817487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CF890980-0324-9D47-B171-65585355F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2" r="4828"/>
            <a:stretch>
              <a:fillRect/>
            </a:stretch>
          </p:blipFill>
          <p:spPr bwMode="auto">
            <a:xfrm>
              <a:off x="282413" y="757643"/>
              <a:ext cx="4210073" cy="2817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Line 8">
              <a:extLst>
                <a:ext uri="{FF2B5EF4-FFF2-40B4-BE49-F238E27FC236}">
                  <a16:creationId xmlns:a16="http://schemas.microsoft.com/office/drawing/2014/main" xmlns="" id="{32D0299E-0D90-294D-A227-4F6C2D7E3A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39495" y="1982392"/>
              <a:ext cx="0" cy="12954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none" w="lg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aseline="0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xmlns="" id="{303BF209-43DF-384F-8114-1FAD93029E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6941" y="1985478"/>
              <a:ext cx="0" cy="129540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 type="none" w="lg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aseline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173468" y="3552220"/>
            <a:ext cx="3946258" cy="3028647"/>
            <a:chOff x="3063998" y="3562475"/>
            <a:chExt cx="3946258" cy="3028647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xmlns="" id="{9A7D50B1-7721-6F4E-80FB-0D976FA4A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063998" y="3562475"/>
              <a:ext cx="3946258" cy="3028647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Line 10">
              <a:extLst>
                <a:ext uri="{FF2B5EF4-FFF2-40B4-BE49-F238E27FC236}">
                  <a16:creationId xmlns:a16="http://schemas.microsoft.com/office/drawing/2014/main" xmlns="" id="{10A77C56-617D-BD4C-ABCF-D9E5CD1E46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76694" y="4868214"/>
              <a:ext cx="0" cy="13926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none" w="lg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aseline="0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xmlns="" id="{16D8EF56-3164-2F4E-AF81-29FC55B3F0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395353" y="5067836"/>
              <a:ext cx="15461" cy="1187902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 type="none" w="lg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aseline="0"/>
            </a:p>
          </p:txBody>
        </p:sp>
      </p:grp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2FA00B86-5F69-D74B-A485-0DE2CC8F6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7019" y="1658124"/>
            <a:ext cx="2783731" cy="101566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aseline="0" dirty="0">
                <a:solidFill>
                  <a:srgbClr val="0432FF"/>
                </a:solidFill>
                <a:latin typeface="+mj-lt"/>
              </a:rPr>
              <a:t>TPC alone:</a:t>
            </a:r>
          </a:p>
          <a:p>
            <a:pPr algn="ctr"/>
            <a:r>
              <a:rPr lang="en-US" altLang="zh-CN" sz="2000" baseline="0" dirty="0">
                <a:latin typeface="Times New Roman" panose="02020603050405020304" pitchFamily="18" charset="0"/>
                <a:sym typeface="Symbol" pitchFamily="2" charset="2"/>
              </a:rPr>
              <a:t></a:t>
            </a:r>
            <a:r>
              <a:rPr lang="en-US" altLang="zh-CN" sz="2000" baseline="0" dirty="0">
                <a:latin typeface="Times New Roman" panose="02020603050405020304" pitchFamily="18" charset="0"/>
              </a:rPr>
              <a:t>/K ~0.7 GeV/c  </a:t>
            </a:r>
          </a:p>
          <a:p>
            <a:pPr algn="ctr"/>
            <a:r>
              <a:rPr lang="en-US" altLang="zh-CN" sz="2000" baseline="0" dirty="0">
                <a:latin typeface="Times New Roman" panose="02020603050405020304" pitchFamily="18" charset="0"/>
              </a:rPr>
              <a:t>(</a:t>
            </a:r>
            <a:r>
              <a:rPr lang="en-US" altLang="zh-CN" sz="2000" baseline="0" dirty="0">
                <a:latin typeface="Times New Roman" panose="02020603050405020304" pitchFamily="18" charset="0"/>
                <a:sym typeface="Symbol" pitchFamily="2" charset="2"/>
              </a:rPr>
              <a:t></a:t>
            </a:r>
            <a:r>
              <a:rPr lang="en-US" altLang="zh-CN" sz="2000" baseline="0" dirty="0">
                <a:latin typeface="Times New Roman" panose="02020603050405020304" pitchFamily="18" charset="0"/>
              </a:rPr>
              <a:t>, K)/p ~1.1 GeV/c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xmlns="" id="{AFE66781-A6BD-054E-A558-3CF68C548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87" y="4463818"/>
            <a:ext cx="3116488" cy="1200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2400" baseline="0" dirty="0">
                <a:solidFill>
                  <a:srgbClr val="0432FF"/>
                </a:solidFill>
                <a:cs typeface="Arial" panose="020B0604020202020204" pitchFamily="34" charset="0"/>
              </a:rPr>
              <a:t>TOF alone:  </a:t>
            </a:r>
          </a:p>
          <a:p>
            <a:pPr>
              <a:spcBef>
                <a:spcPts val="0"/>
              </a:spcBef>
            </a:pPr>
            <a:r>
              <a:rPr lang="en-US" altLang="zh-CN" sz="2400" baseline="0" dirty="0">
                <a:latin typeface="Times New Roman" panose="02020603050405020304" pitchFamily="18" charset="0"/>
                <a:sym typeface="Symbol" pitchFamily="2" charset="2"/>
              </a:rPr>
              <a:t>   </a:t>
            </a:r>
            <a:r>
              <a:rPr lang="en-US" altLang="zh-CN" sz="2400" baseline="0" dirty="0">
                <a:latin typeface="Times New Roman" panose="02020603050405020304" pitchFamily="18" charset="0"/>
              </a:rPr>
              <a:t>/K     ~1.6 GeV/c    </a:t>
            </a:r>
          </a:p>
          <a:p>
            <a:pPr>
              <a:spcBef>
                <a:spcPts val="0"/>
              </a:spcBef>
            </a:pPr>
            <a:r>
              <a:rPr lang="en-US" altLang="zh-CN" sz="2400" baseline="0" dirty="0">
                <a:latin typeface="Times New Roman" panose="02020603050405020304" pitchFamily="18" charset="0"/>
              </a:rPr>
              <a:t>(</a:t>
            </a:r>
            <a:r>
              <a:rPr lang="en-US" altLang="zh-CN" sz="2400" baseline="0" dirty="0">
                <a:latin typeface="Times New Roman" panose="02020603050405020304" pitchFamily="18" charset="0"/>
                <a:sym typeface="Symbol" pitchFamily="2" charset="2"/>
              </a:rPr>
              <a:t></a:t>
            </a:r>
            <a:r>
              <a:rPr lang="en-US" altLang="zh-CN" sz="2400" baseline="0" dirty="0">
                <a:latin typeface="Times New Roman" panose="02020603050405020304" pitchFamily="18" charset="0"/>
              </a:rPr>
              <a:t>, K)/p ~ 3.0 GeV/c</a:t>
            </a:r>
          </a:p>
        </p:txBody>
      </p:sp>
    </p:spTree>
    <p:extLst>
      <p:ext uri="{BB962C8B-B14F-4D97-AF65-F5344CB8AC3E}">
        <p14:creationId xmlns:p14="http://schemas.microsoft.com/office/powerpoint/2010/main" val="1399860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0C8DC85-3174-4778-B894-B7911D445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Mass production for STAR TOF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90C28BE-C6F8-4C0B-A9AC-0E6A23918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2" y="713222"/>
            <a:ext cx="9765676" cy="574027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/>
              <a:t>Mass production started in April 2006 and finished in Nov. 2007.</a:t>
            </a:r>
          </a:p>
          <a:p>
            <a:pPr>
              <a:spcBef>
                <a:spcPts val="600"/>
              </a:spcBef>
            </a:pPr>
            <a:r>
              <a:rPr lang="en-US" altLang="zh-CN" sz="2000" dirty="0"/>
              <a:t>1283 MRPCs produced and qualified in USTC (30% of total STAR-TOF MRPCs).</a:t>
            </a:r>
          </a:p>
          <a:p>
            <a:pPr>
              <a:spcBef>
                <a:spcPts val="600"/>
              </a:spcBef>
            </a:pPr>
            <a:r>
              <a:rPr lang="en-US" altLang="zh-CN" sz="2000" dirty="0"/>
              <a:t>Over 95% of MRPCs tested with good quality.</a:t>
            </a:r>
          </a:p>
          <a:p>
            <a:pPr>
              <a:spcBef>
                <a:spcPts val="600"/>
              </a:spcBef>
            </a:pPr>
            <a:r>
              <a:rPr lang="en-US" altLang="zh-CN" sz="2000" dirty="0"/>
              <a:t>Operating in STAR smoothly from 2008 till now.</a:t>
            </a:r>
          </a:p>
          <a:p>
            <a:pPr lvl="1"/>
            <a:r>
              <a:rPr lang="en-US" altLang="zh-CN" sz="1600" dirty="0"/>
              <a:t>Clean room (100K) with temperature and humidity control</a:t>
            </a:r>
          </a:p>
          <a:p>
            <a:pPr lvl="1"/>
            <a:r>
              <a:rPr lang="en-US" altLang="zh-CN" sz="1600" dirty="0"/>
              <a:t>Detailed documents of assembly and test for tracking</a:t>
            </a:r>
          </a:p>
          <a:p>
            <a:pPr lvl="1"/>
            <a:r>
              <a:rPr lang="en-US" altLang="zh-CN" sz="1600" dirty="0"/>
              <a:t>Database for the mass production</a:t>
            </a:r>
          </a:p>
          <a:p>
            <a:pPr lvl="1"/>
            <a:r>
              <a:rPr lang="en-US" altLang="zh-CN" sz="1600" dirty="0"/>
              <a:t>Cosmic ray test system </a:t>
            </a:r>
          </a:p>
          <a:p>
            <a:endParaRPr lang="zh-CN" altLang="en-US" sz="20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E0894D7-6EE9-4C1A-BFD0-A13F6C72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CB206D4-D91F-4E7C-A6DD-03C6B0422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9B68A80-19CB-43BE-9008-27828A2A7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0" descr="照片MRPC0606 050">
            <a:extLst>
              <a:ext uri="{FF2B5EF4-FFF2-40B4-BE49-F238E27FC236}">
                <a16:creationId xmlns:a16="http://schemas.microsoft.com/office/drawing/2014/main" xmlns="" id="{A37146F4-9833-430E-97C2-B5B1D3187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752" y="3556461"/>
            <a:ext cx="1979333" cy="1371045"/>
          </a:xfrm>
          <a:prstGeom prst="rect">
            <a:avLst/>
          </a:prstGeom>
          <a:noFill/>
        </p:spPr>
      </p:pic>
      <p:pic>
        <p:nvPicPr>
          <p:cNvPr id="10" name="Picture 4" descr="IMG_0426">
            <a:extLst>
              <a:ext uri="{FF2B5EF4-FFF2-40B4-BE49-F238E27FC236}">
                <a16:creationId xmlns:a16="http://schemas.microsoft.com/office/drawing/2014/main" xmlns="" id="{65A42D95-9655-4122-9347-7957A6CEC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9253" y="5012372"/>
            <a:ext cx="2158982" cy="1370079"/>
          </a:xfrm>
          <a:prstGeom prst="rect">
            <a:avLst/>
          </a:prstGeom>
          <a:noFill/>
        </p:spPr>
      </p:pic>
      <p:pic>
        <p:nvPicPr>
          <p:cNvPr id="11" name="Picture 9" descr="照片MRPC0606 079">
            <a:extLst>
              <a:ext uri="{FF2B5EF4-FFF2-40B4-BE49-F238E27FC236}">
                <a16:creationId xmlns:a16="http://schemas.microsoft.com/office/drawing/2014/main" xmlns="" id="{FBCD603B-A393-4FA6-B4AD-89501DAC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53" y="5018372"/>
            <a:ext cx="1978682" cy="137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xmlns="" id="{D9220397-701D-4465-94E7-7BBE64FB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59" y="5018372"/>
            <a:ext cx="2056620" cy="137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MRPC_0002">
            <a:extLst>
              <a:ext uri="{FF2B5EF4-FFF2-40B4-BE49-F238E27FC236}">
                <a16:creationId xmlns:a16="http://schemas.microsoft.com/office/drawing/2014/main" xmlns="" id="{F2E6FC6F-E15F-427F-99BC-9D691D7DE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9253" y="3460195"/>
            <a:ext cx="2183406" cy="1455604"/>
          </a:xfrm>
          <a:prstGeom prst="rect">
            <a:avLst/>
          </a:prstGeom>
          <a:noFill/>
        </p:spPr>
      </p:pic>
      <p:graphicFrame>
        <p:nvGraphicFramePr>
          <p:cNvPr id="21" name="Object 0">
            <a:extLst>
              <a:ext uri="{FF2B5EF4-FFF2-40B4-BE49-F238E27FC236}">
                <a16:creationId xmlns:a16="http://schemas.microsoft.com/office/drawing/2014/main" xmlns="" id="{4030DEE4-37DE-43D9-9A78-0BCBE0059A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328347"/>
              </p:ext>
            </p:extLst>
          </p:nvPr>
        </p:nvGraphicFramePr>
        <p:xfrm>
          <a:off x="8774620" y="118238"/>
          <a:ext cx="3175524" cy="2453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Graph" r:id="rId8" imgW="4019040" imgH="3106080" progId="Origin50.Graph">
                  <p:embed/>
                </p:oleObj>
              </mc:Choice>
              <mc:Fallback>
                <p:oleObj name="Graph" r:id="rId8" imgW="4019040" imgH="3106080" progId="Origin50.Graph">
                  <p:embed/>
                  <p:pic>
                    <p:nvPicPr>
                      <p:cNvPr id="21" name="Object 0">
                        <a:extLst>
                          <a:ext uri="{FF2B5EF4-FFF2-40B4-BE49-F238E27FC236}">
                            <a16:creationId xmlns:a16="http://schemas.microsoft.com/office/drawing/2014/main" xmlns="" id="{4030DEE4-37DE-43D9-9A78-0BCBE0059A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4620" y="118238"/>
                        <a:ext cx="3175524" cy="245381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>
            <a:extLst>
              <a:ext uri="{FF2B5EF4-FFF2-40B4-BE49-F238E27FC236}">
                <a16:creationId xmlns:a16="http://schemas.microsoft.com/office/drawing/2014/main" xmlns="" id="{7E16F675-077C-4687-8574-B2BB649F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59" y="3550753"/>
            <a:ext cx="2056620" cy="137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xmlns="" id="{B376C2A6-C4F7-6241-AB6C-1E872D855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123441"/>
              </p:ext>
            </p:extLst>
          </p:nvPr>
        </p:nvGraphicFramePr>
        <p:xfrm>
          <a:off x="8070206" y="2650799"/>
          <a:ext cx="4043256" cy="3731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5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986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0971"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rgbClr val="0432FF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err="1">
                          <a:solidFill>
                            <a:schemeClr val="bg1"/>
                          </a:solidFill>
                          <a:latin typeface="+mj-lt"/>
                        </a:rPr>
                        <a:t>TOFr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0971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j-lt"/>
                        </a:rPr>
                        <a:t>2000</a:t>
                      </a:r>
                      <a:endParaRPr lang="zh-CN" alt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R&amp;D started,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1</a:t>
                      </a:r>
                      <a:r>
                        <a:rPr lang="en-US" altLang="zh-CN" sz="1400" kern="1200" baseline="300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beam test at CERN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0971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j-lt"/>
                        </a:rPr>
                        <a:t>2001</a:t>
                      </a:r>
                      <a:endParaRPr lang="zh-CN" alt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400" kern="1200" baseline="300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beam test at CERN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5857058"/>
                  </a:ext>
                </a:extLst>
              </a:tr>
              <a:tr h="310971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j-lt"/>
                        </a:rPr>
                        <a:t>2002</a:t>
                      </a:r>
                      <a:endParaRPr lang="zh-CN" alt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CN" sz="1400" kern="1200" baseline="30000" dirty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  prototype in physics run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0971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j-lt"/>
                        </a:rPr>
                        <a:t>2003</a:t>
                      </a:r>
                      <a:endParaRPr lang="zh-CN" alt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j-lt"/>
                        </a:rPr>
                        <a:t>2</a:t>
                      </a:r>
                      <a:r>
                        <a:rPr lang="en-US" altLang="zh-CN" sz="1400" baseline="30000" dirty="0">
                          <a:latin typeface="+mj-lt"/>
                        </a:rPr>
                        <a:t>nd</a:t>
                      </a:r>
                      <a:r>
                        <a:rPr lang="en-US" altLang="zh-CN" sz="1400" dirty="0">
                          <a:latin typeface="+mj-lt"/>
                        </a:rPr>
                        <a:t>  prototype in physics run</a:t>
                      </a:r>
                      <a:endParaRPr lang="zh-CN" altLang="en-US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1931145"/>
                  </a:ext>
                </a:extLst>
              </a:tr>
              <a:tr h="310971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j-lt"/>
                        </a:rPr>
                        <a:t>2004</a:t>
                      </a:r>
                      <a:endParaRPr lang="zh-CN" alt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Proposal</a:t>
                      </a:r>
                      <a:endParaRPr lang="zh-CN" altLang="en-US" sz="1400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7370194"/>
                  </a:ext>
                </a:extLst>
              </a:tr>
              <a:tr h="310971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j-lt"/>
                        </a:rPr>
                        <a:t>2005</a:t>
                      </a:r>
                      <a:endParaRPr lang="zh-CN" alt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altLang="zh-CN" sz="1400" kern="1200" baseline="300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altLang="zh-CN" sz="14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prototype will NINO-based FEE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0971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j-lt"/>
                        </a:rPr>
                        <a:t>2006</a:t>
                      </a:r>
                      <a:endParaRPr lang="zh-CN" alt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+mj-lt"/>
                        </a:rPr>
                        <a:t>Mass production started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0971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j-lt"/>
                        </a:rPr>
                        <a:t>2007</a:t>
                      </a:r>
                      <a:endParaRPr lang="zh-CN" alt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j-lt"/>
                        </a:rPr>
                        <a:t>Mass production continued</a:t>
                      </a:r>
                      <a:endParaRPr lang="zh-CN" altLang="en-US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0971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j-lt"/>
                        </a:rPr>
                        <a:t>2008</a:t>
                      </a:r>
                      <a:endParaRPr lang="zh-CN" alt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j-lt"/>
                        </a:rPr>
                        <a:t>5 trays (4%) installed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0971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j-lt"/>
                        </a:rPr>
                        <a:t>2009</a:t>
                      </a:r>
                      <a:endParaRPr lang="zh-CN" alt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j-lt"/>
                        </a:rPr>
                        <a:t>86 trays (72%) installed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0971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j-lt"/>
                        </a:rPr>
                        <a:t>2010</a:t>
                      </a:r>
                      <a:endParaRPr lang="zh-CN" alt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120 trays </a:t>
                      </a:r>
                      <a:r>
                        <a:rPr lang="en-US" altLang="zh-CN" sz="1400" kern="1200" noProof="0" dirty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(100%) installed</a:t>
                      </a:r>
                      <a:endParaRPr lang="zh-CN" altLang="en-US" sz="1400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289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500F7B-CB3A-46C8-9A19-DF91A154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7030A0"/>
                </a:solidFill>
              </a:rPr>
              <a:t>L</a:t>
            </a:r>
            <a:r>
              <a:rPr lang="en-US" altLang="zh-CN" dirty="0"/>
              <a:t>ong strip </a:t>
            </a:r>
            <a:r>
              <a:rPr lang="en-US" altLang="zh-CN" dirty="0">
                <a:solidFill>
                  <a:srgbClr val="7030A0"/>
                </a:solidFill>
              </a:rPr>
              <a:t>MRPC</a:t>
            </a:r>
            <a:r>
              <a:rPr lang="en-US" altLang="zh-CN" dirty="0"/>
              <a:t> for STAR </a:t>
            </a:r>
            <a:r>
              <a:rPr lang="en-US" altLang="zh-CN" dirty="0">
                <a:solidFill>
                  <a:srgbClr val="FF0000"/>
                </a:solidFill>
              </a:rPr>
              <a:t>M</a:t>
            </a:r>
            <a:r>
              <a:rPr lang="en-US" altLang="zh-CN" dirty="0"/>
              <a:t>uon </a:t>
            </a:r>
            <a:r>
              <a:rPr lang="en-US" altLang="zh-CN" dirty="0">
                <a:solidFill>
                  <a:srgbClr val="FF0000"/>
                </a:solidFill>
              </a:rPr>
              <a:t>T</a:t>
            </a:r>
            <a:r>
              <a:rPr lang="en-US" altLang="zh-CN" dirty="0"/>
              <a:t>elescope </a:t>
            </a:r>
            <a:r>
              <a:rPr lang="en-US" altLang="zh-CN" dirty="0">
                <a:solidFill>
                  <a:srgbClr val="FF0000"/>
                </a:solidFill>
              </a:rPr>
              <a:t>D</a:t>
            </a:r>
            <a:r>
              <a:rPr lang="en-US" altLang="zh-CN" dirty="0"/>
              <a:t>etector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1AA6A2-992F-42CA-A4FD-98AF0A24A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Motivated by the muon trigger requirement of STAR</a:t>
            </a:r>
          </a:p>
          <a:p>
            <a:r>
              <a:rPr lang="en-US" altLang="zh-CN" sz="2400" dirty="0"/>
              <a:t>H</a:t>
            </a:r>
            <a:r>
              <a:rPr lang="en-US" altLang="zh-CN" sz="2400" baseline="0" dirty="0"/>
              <a:t>igh </a:t>
            </a:r>
            <a:r>
              <a:rPr lang="en-US" altLang="zh-CN" sz="2400" baseline="0" dirty="0">
                <a:solidFill>
                  <a:srgbClr val="FF0000"/>
                </a:solidFill>
              </a:rPr>
              <a:t>time resolution </a:t>
            </a:r>
            <a:r>
              <a:rPr lang="en-US" altLang="zh-CN" sz="2400" baseline="0" dirty="0"/>
              <a:t>and good </a:t>
            </a:r>
            <a:r>
              <a:rPr lang="en-US" altLang="zh-CN" sz="2400" baseline="0" dirty="0">
                <a:solidFill>
                  <a:srgbClr val="FF0000"/>
                </a:solidFill>
              </a:rPr>
              <a:t>spatial resolution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muon trigger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identification</a:t>
            </a:r>
          </a:p>
          <a:p>
            <a:r>
              <a:rPr lang="en-US" altLang="zh-CN" sz="2400" dirty="0"/>
              <a:t>Finally Realized by a single layer of </a:t>
            </a:r>
            <a:r>
              <a:rPr lang="en-US" altLang="zh-CN" sz="2400" dirty="0" smtClean="0"/>
              <a:t>LMRPC installed behind the magnet yoke</a:t>
            </a:r>
            <a:endParaRPr lang="en-US" altLang="zh-CN" sz="2400" dirty="0"/>
          </a:p>
          <a:p>
            <a:pPr marL="701675" lvl="1" indent="-342900">
              <a:buFont typeface="Arial" panose="020B0604020202020204" pitchFamily="34" charset="0"/>
              <a:buChar char="•"/>
            </a:pPr>
            <a:r>
              <a:rPr lang="en-US" altLang="zh-CN" dirty="0">
                <a:ea typeface="华文细黑" pitchFamily="2" charset="-122"/>
              </a:rPr>
              <a:t>Suitable for large area coverage</a:t>
            </a:r>
          </a:p>
          <a:p>
            <a:pPr marL="701675" lvl="1" indent="-342900">
              <a:buFont typeface="Arial" panose="020B0604020202020204" pitchFamily="34" charset="0"/>
              <a:buChar char="•"/>
            </a:pPr>
            <a:r>
              <a:rPr lang="en-US" altLang="zh-CN" baseline="0" dirty="0">
                <a:ea typeface="华文细黑" pitchFamily="2" charset="-122"/>
              </a:rPr>
              <a:t>Mean time independent of incident position</a:t>
            </a:r>
          </a:p>
          <a:p>
            <a:pPr marL="701675" lvl="1" indent="-342900">
              <a:buFont typeface="Arial" panose="020B0604020202020204" pitchFamily="34" charset="0"/>
              <a:buChar char="•"/>
            </a:pPr>
            <a:r>
              <a:rPr lang="en-US" altLang="zh-CN" baseline="0" dirty="0">
                <a:ea typeface="华文细黑" pitchFamily="2" charset="-122"/>
              </a:rPr>
              <a:t>Time difference for positioning</a:t>
            </a:r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273782B-11C0-444B-95F9-DC4CEAA81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26261F-D2F3-4949-A02E-3C1B1685E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A76F85A-C001-4E97-B61F-94F32329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7</a:t>
            </a:fld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1EB010F0-DBB5-4697-93AA-BA1A8D38421E}"/>
              </a:ext>
            </a:extLst>
          </p:cNvPr>
          <p:cNvGrpSpPr/>
          <p:nvPr/>
        </p:nvGrpSpPr>
        <p:grpSpPr>
          <a:xfrm>
            <a:off x="9876632" y="2081637"/>
            <a:ext cx="2201307" cy="2201307"/>
            <a:chOff x="796925" y="792559"/>
            <a:chExt cx="2941637" cy="294163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7B8D94CD-29B9-47AA-973B-27A13C5503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7" t="7167" r="7167" b="7167"/>
            <a:stretch>
              <a:fillRect/>
            </a:stretch>
          </p:blipFill>
          <p:spPr bwMode="auto">
            <a:xfrm>
              <a:off x="796925" y="792559"/>
              <a:ext cx="2941637" cy="294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12">
              <a:extLst>
                <a:ext uri="{FF2B5EF4-FFF2-40B4-BE49-F238E27FC236}">
                  <a16:creationId xmlns:a16="http://schemas.microsoft.com/office/drawing/2014/main" xmlns="" id="{F2B32AA5-A231-4DA3-AAAC-F45F026F3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8124" y="3057453"/>
              <a:ext cx="255677" cy="522418"/>
            </a:xfrm>
            <a:prstGeom prst="ellipse">
              <a:avLst/>
            </a:prstGeom>
            <a:noFill/>
            <a:ln w="254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zh-CN" altLang="en-US" baseline="0"/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1494FDB9-BCFD-40B6-B7BE-C49E082AF6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20" y="4607790"/>
            <a:ext cx="3785814" cy="176316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DDA3DB40-D6DD-4498-BF09-EF929BD38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2074" y="5243615"/>
            <a:ext cx="1124131" cy="50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0" descr="Snap1">
            <a:extLst>
              <a:ext uri="{FF2B5EF4-FFF2-40B4-BE49-F238E27FC236}">
                <a16:creationId xmlns:a16="http://schemas.microsoft.com/office/drawing/2014/main" xmlns="" id="{374733D2-EC2C-4BB6-975D-3A15235CC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10187" b="1055"/>
          <a:stretch/>
        </p:blipFill>
        <p:spPr bwMode="auto">
          <a:xfrm>
            <a:off x="558957" y="4721041"/>
            <a:ext cx="5486400" cy="186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774419AB-454B-48CA-89FC-8CAC1380BA9F}"/>
              </a:ext>
            </a:extLst>
          </p:cNvPr>
          <p:cNvSpPr txBox="1"/>
          <p:nvPr/>
        </p:nvSpPr>
        <p:spPr>
          <a:xfrm>
            <a:off x="3426071" y="5156661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MTD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MRPC</a:t>
            </a:r>
            <a:endParaRPr kumimoji="1" lang="zh-CN" altLang="en-US" sz="24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057083C9-CEE3-43EB-AF9F-B668AF650CA8}"/>
              </a:ext>
            </a:extLst>
          </p:cNvPr>
          <p:cNvSpPr txBox="1"/>
          <p:nvPr/>
        </p:nvSpPr>
        <p:spPr>
          <a:xfrm>
            <a:off x="5554826" y="5174385"/>
            <a:ext cx="149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TOF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MRPC</a:t>
            </a:r>
            <a:endParaRPr kumimoji="1" lang="zh-CN" altLang="en-US" sz="2400" dirty="0"/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xmlns="" id="{0B683D9E-AFE5-48CE-9C4F-68F367DF9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5517" y="3495100"/>
            <a:ext cx="3810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indent="1371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indent="18288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4572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9144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13716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18288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zh-CN" sz="1800" baseline="0" dirty="0">
                <a:solidFill>
                  <a:srgbClr val="0432FF"/>
                </a:solidFill>
                <a:latin typeface="+mn-lt"/>
              </a:rPr>
              <a:t>Performance</a:t>
            </a:r>
            <a:r>
              <a:rPr lang="zh-CN" altLang="en-US" sz="1800" baseline="0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1800" baseline="0" dirty="0">
                <a:solidFill>
                  <a:srgbClr val="0432FF"/>
                </a:solidFill>
                <a:latin typeface="+mn-lt"/>
              </a:rPr>
              <a:t>of</a:t>
            </a:r>
            <a:r>
              <a:rPr lang="zh-CN" altLang="en-US" sz="1800" baseline="0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1800" baseline="0" dirty="0">
                <a:solidFill>
                  <a:srgbClr val="0432FF"/>
                </a:solidFill>
                <a:latin typeface="+mn-lt"/>
              </a:rPr>
              <a:t>prototype:</a:t>
            </a:r>
          </a:p>
          <a:p>
            <a:pPr eaLnBrk="1" hangingPunct="1"/>
            <a:r>
              <a:rPr lang="en-US" altLang="zh-CN" sz="1800" baseline="0" dirty="0">
                <a:latin typeface="+mn-lt"/>
              </a:rPr>
              <a:t>Time resolution</a:t>
            </a:r>
            <a:r>
              <a:rPr lang="en-US" altLang="zh-CN" sz="1800" dirty="0">
                <a:latin typeface="+mn-lt"/>
              </a:rPr>
              <a:t>:</a:t>
            </a:r>
            <a:r>
              <a:rPr lang="zh-CN" altLang="en-US" sz="1800" dirty="0">
                <a:latin typeface="+mn-lt"/>
              </a:rPr>
              <a:t> </a:t>
            </a:r>
            <a:r>
              <a:rPr lang="en-US" altLang="zh-CN" sz="1800" baseline="0" dirty="0">
                <a:solidFill>
                  <a:srgbClr val="FF0000"/>
                </a:solidFill>
                <a:latin typeface="+mn-lt"/>
              </a:rPr>
              <a:t>~70 </a:t>
            </a:r>
            <a:r>
              <a:rPr lang="en-US" altLang="zh-CN" sz="1800" baseline="0" dirty="0" err="1">
                <a:solidFill>
                  <a:srgbClr val="FF0000"/>
                </a:solidFill>
                <a:latin typeface="+mn-lt"/>
              </a:rPr>
              <a:t>ps</a:t>
            </a:r>
            <a:endParaRPr lang="en-US" altLang="zh-CN" sz="1800" baseline="0" dirty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en-US" altLang="zh-CN" sz="1800" baseline="0" dirty="0">
                <a:latin typeface="+mn-lt"/>
              </a:rPr>
              <a:t>Efficiency</a:t>
            </a:r>
            <a:r>
              <a:rPr lang="en-US" altLang="zh-CN" sz="1800" dirty="0">
                <a:latin typeface="+mn-lt"/>
              </a:rPr>
              <a:t>:</a:t>
            </a:r>
            <a:r>
              <a:rPr lang="en-US" altLang="zh-CN" sz="1800" baseline="0" dirty="0">
                <a:latin typeface="+mn-lt"/>
              </a:rPr>
              <a:t> </a:t>
            </a:r>
            <a:r>
              <a:rPr lang="en-US" altLang="zh-CN" sz="1800" baseline="0" dirty="0">
                <a:solidFill>
                  <a:srgbClr val="FF0000"/>
                </a:solidFill>
                <a:latin typeface="+mn-lt"/>
              </a:rPr>
              <a:t>&gt;97%</a:t>
            </a:r>
          </a:p>
          <a:p>
            <a:pPr eaLnBrk="1" hangingPunct="1"/>
            <a:r>
              <a:rPr lang="en-US" altLang="zh-CN" sz="1800" baseline="0" dirty="0">
                <a:latin typeface="+mn-lt"/>
              </a:rPr>
              <a:t>Spatial resolution:</a:t>
            </a:r>
            <a:r>
              <a:rPr lang="zh-CN" altLang="en-US" sz="1800" baseline="0" dirty="0">
                <a:latin typeface="+mn-lt"/>
              </a:rPr>
              <a:t> </a:t>
            </a:r>
            <a:r>
              <a:rPr lang="en-US" altLang="zh-CN" sz="1800" baseline="0" dirty="0">
                <a:solidFill>
                  <a:srgbClr val="FF0000"/>
                </a:solidFill>
                <a:latin typeface="+mn-lt"/>
              </a:rPr>
              <a:t>~ 1 cm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43A36EBA-3413-49A0-82A8-24B7AC349E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781"/>
          <a:stretch/>
        </p:blipFill>
        <p:spPr>
          <a:xfrm>
            <a:off x="330816" y="3394913"/>
            <a:ext cx="3810000" cy="1306440"/>
          </a:xfrm>
          <a:prstGeom prst="rect">
            <a:avLst/>
          </a:prstGeom>
        </p:spPr>
      </p:pic>
      <p:grpSp>
        <p:nvGrpSpPr>
          <p:cNvPr id="25" name="组合 11">
            <a:extLst>
              <a:ext uri="{FF2B5EF4-FFF2-40B4-BE49-F238E27FC236}">
                <a16:creationId xmlns:a16="http://schemas.microsoft.com/office/drawing/2014/main" xmlns="" id="{FFB57D21-2869-48B9-9A21-2BF749352763}"/>
              </a:ext>
            </a:extLst>
          </p:cNvPr>
          <p:cNvGrpSpPr>
            <a:grpSpLocks/>
          </p:cNvGrpSpPr>
          <p:nvPr/>
        </p:nvGrpSpPr>
        <p:grpSpPr bwMode="auto">
          <a:xfrm>
            <a:off x="7215967" y="2205737"/>
            <a:ext cx="2598737" cy="2000250"/>
            <a:chOff x="5226050" y="928688"/>
            <a:chExt cx="3851436" cy="3240087"/>
          </a:xfrm>
        </p:grpSpPr>
        <p:pic>
          <p:nvPicPr>
            <p:cNvPr id="26" name="图片 1">
              <a:extLst>
                <a:ext uri="{FF2B5EF4-FFF2-40B4-BE49-F238E27FC236}">
                  <a16:creationId xmlns:a16="http://schemas.microsoft.com/office/drawing/2014/main" xmlns="" id="{D57C4A6E-C89C-4ED8-B7D5-2483220E3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6050" y="928688"/>
              <a:ext cx="3378200" cy="324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直接箭头连接符 3">
              <a:extLst>
                <a:ext uri="{FF2B5EF4-FFF2-40B4-BE49-F238E27FC236}">
                  <a16:creationId xmlns:a16="http://schemas.microsoft.com/office/drawing/2014/main" xmlns="" id="{D6436F82-099E-497A-BBFB-C7663D6612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443663" y="1577975"/>
              <a:ext cx="0" cy="241935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文本框 6">
              <a:extLst>
                <a:ext uri="{FF2B5EF4-FFF2-40B4-BE49-F238E27FC236}">
                  <a16:creationId xmlns:a16="http://schemas.microsoft.com/office/drawing/2014/main" xmlns="" id="{F9FB33D1-EA7F-4BE4-9A79-5A43E89DCB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9376" y="2422376"/>
              <a:ext cx="1209674" cy="598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b="1" dirty="0">
                  <a:solidFill>
                    <a:srgbClr val="FF0000"/>
                  </a:solidFill>
                </a:rPr>
                <a:t>8m</a:t>
              </a:r>
              <a:endParaRPr lang="zh-CN" altLang="en-US" sz="1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直接箭头连接符 18">
              <a:extLst>
                <a:ext uri="{FF2B5EF4-FFF2-40B4-BE49-F238E27FC236}">
                  <a16:creationId xmlns:a16="http://schemas.microsoft.com/office/drawing/2014/main" xmlns="" id="{D06C2556-798E-4FA4-9501-516DFFAD0C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639050" y="1881188"/>
              <a:ext cx="749300" cy="37623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文本框 23">
              <a:extLst>
                <a:ext uri="{FF2B5EF4-FFF2-40B4-BE49-F238E27FC236}">
                  <a16:creationId xmlns:a16="http://schemas.microsoft.com/office/drawing/2014/main" xmlns="" id="{D924D2C6-3132-4E35-94AC-DFCD745CED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9592" y="1324909"/>
              <a:ext cx="917894" cy="598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b="1" dirty="0">
                  <a:solidFill>
                    <a:srgbClr val="FF0000"/>
                  </a:solidFill>
                </a:rPr>
                <a:t>5m</a:t>
              </a:r>
              <a:endParaRPr lang="zh-CN" altLang="en-US" sz="1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A31AE5D0-5147-4074-BB24-778595673B47}"/>
              </a:ext>
            </a:extLst>
          </p:cNvPr>
          <p:cNvSpPr txBox="1"/>
          <p:nvPr/>
        </p:nvSpPr>
        <p:spPr>
          <a:xfrm>
            <a:off x="401780" y="3198395"/>
            <a:ext cx="2697951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First prototype in 2006 by USTC</a:t>
            </a:r>
          </a:p>
        </p:txBody>
      </p:sp>
    </p:spTree>
    <p:extLst>
      <p:ext uri="{BB962C8B-B14F-4D97-AF65-F5344CB8AC3E}">
        <p14:creationId xmlns:p14="http://schemas.microsoft.com/office/powerpoint/2010/main" val="1638375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DD676A-8C33-4834-8DCB-CBEBFCE1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Mass production of LMRPC for STAR MTD</a:t>
            </a:r>
            <a:endParaRPr lang="zh-CN" altLang="en-US" dirty="0"/>
          </a:p>
        </p:txBody>
      </p:sp>
      <p:graphicFrame>
        <p:nvGraphicFramePr>
          <p:cNvPr id="10" name="内容占位符 9">
            <a:extLst>
              <a:ext uri="{FF2B5EF4-FFF2-40B4-BE49-F238E27FC236}">
                <a16:creationId xmlns:a16="http://schemas.microsoft.com/office/drawing/2014/main" xmlns="" id="{39B20E0B-E77B-4792-A72A-CBB69E24B6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1786372"/>
              </p:ext>
            </p:extLst>
          </p:nvPr>
        </p:nvGraphicFramePr>
        <p:xfrm>
          <a:off x="8815823" y="792482"/>
          <a:ext cx="3134321" cy="3154329"/>
        </p:xfrm>
        <a:graphic>
          <a:graphicData uri="http://schemas.openxmlformats.org/drawingml/2006/table">
            <a:tbl>
              <a:tblPr firstRow="1" bandRow="1"/>
              <a:tblGrid>
                <a:gridCol w="501107">
                  <a:extLst>
                    <a:ext uri="{9D8B030D-6E8A-4147-A177-3AD203B41FA5}">
                      <a16:colId xmlns:a16="http://schemas.microsoft.com/office/drawing/2014/main" xmlns="" val="2371892662"/>
                    </a:ext>
                  </a:extLst>
                </a:gridCol>
                <a:gridCol w="2633214">
                  <a:extLst>
                    <a:ext uri="{9D8B030D-6E8A-4147-A177-3AD203B41FA5}">
                      <a16:colId xmlns:a16="http://schemas.microsoft.com/office/drawing/2014/main" xmlns="" val="1244116901"/>
                    </a:ext>
                  </a:extLst>
                </a:gridCol>
              </a:tblGrid>
              <a:tr h="287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Timeline of STAR MTD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5406277"/>
                  </a:ext>
                </a:extLst>
              </a:tr>
              <a:tr h="287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2005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solidFill>
                            <a:srgbClr val="0000FF"/>
                          </a:solidFill>
                          <a:latin typeface="+mj-lt"/>
                        </a:rPr>
                        <a:t>R&amp;D started</a:t>
                      </a:r>
                      <a:endParaRPr lang="zh-CN" altLang="en-US" sz="1100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0179227"/>
                  </a:ext>
                </a:extLst>
              </a:tr>
              <a:tr h="287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2006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Beam test at Fermi-Lab T963 beam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2288595"/>
                  </a:ext>
                </a:extLst>
              </a:tr>
              <a:tr h="287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2007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2 modules with trigger elec. installed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2512752"/>
                  </a:ext>
                </a:extLst>
              </a:tr>
              <a:tr h="2814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2008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3</a:t>
                      </a:r>
                      <a:r>
                        <a:rPr lang="en-US" altLang="zh-CN" sz="1100" baseline="0" dirty="0">
                          <a:latin typeface="+mj-lt"/>
                        </a:rPr>
                        <a:t> </a:t>
                      </a:r>
                      <a:r>
                        <a:rPr lang="en-US" altLang="zh-CN" sz="1100" dirty="0">
                          <a:latin typeface="+mj-lt"/>
                        </a:rPr>
                        <a:t>modules with TOF elec.</a:t>
                      </a:r>
                      <a:r>
                        <a:rPr lang="en-US" altLang="zh-CN" sz="1100" baseline="0" dirty="0">
                          <a:latin typeface="+mj-lt"/>
                        </a:rPr>
                        <a:t> installed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6523852"/>
                  </a:ext>
                </a:extLst>
              </a:tr>
              <a:tr h="287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2009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Design finalized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6572416"/>
                  </a:ext>
                </a:extLst>
              </a:tr>
              <a:tr h="287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2010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1 module of</a:t>
                      </a:r>
                      <a:r>
                        <a:rPr lang="en-US" altLang="zh-CN" sz="1100" baseline="0" dirty="0">
                          <a:latin typeface="+mj-lt"/>
                        </a:rPr>
                        <a:t> final design installed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1717902"/>
                  </a:ext>
                </a:extLst>
              </a:tr>
              <a:tr h="287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2011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+mj-lt"/>
                        </a:rPr>
                        <a:t>Mass production started</a:t>
                      </a:r>
                      <a:endParaRPr lang="zh-CN" altLang="en-US" sz="11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3653815"/>
                  </a:ext>
                </a:extLst>
              </a:tr>
              <a:tr h="287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2012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10% installed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7905805"/>
                  </a:ext>
                </a:extLst>
              </a:tr>
              <a:tr h="287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2013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63%</a:t>
                      </a:r>
                      <a:r>
                        <a:rPr lang="en-US" altLang="zh-CN" sz="1100" baseline="0" dirty="0">
                          <a:latin typeface="+mj-lt"/>
                        </a:rPr>
                        <a:t> installed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4804075"/>
                  </a:ext>
                </a:extLst>
              </a:tr>
              <a:tr h="287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2014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+mj-lt"/>
                        </a:rPr>
                        <a:t>100% installed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8605903"/>
                  </a:ext>
                </a:extLst>
              </a:tr>
            </a:tbl>
          </a:graphicData>
        </a:graphic>
      </p:graphicFrame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5E95F71-EC02-4D37-8238-DB1AE0520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E0FC077-3A18-4C48-B5F2-9CDB7A50E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DE3BFBB-75A2-4413-A73C-0C978AAF8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8</a:t>
            </a:fld>
            <a:endParaRPr lang="en-US"/>
          </a:p>
        </p:txBody>
      </p:sp>
      <p:pic>
        <p:nvPicPr>
          <p:cNvPr id="11" name="Picture 2" descr="E:\My Documents\文档-工作\会议出访\2012.4 MTD workshop at Beijing\photo\DSC00405.JPG">
            <a:extLst>
              <a:ext uri="{FF2B5EF4-FFF2-40B4-BE49-F238E27FC236}">
                <a16:creationId xmlns:a16="http://schemas.microsoft.com/office/drawing/2014/main" xmlns="" id="{92542951-8727-49BC-9B55-51392F3E0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139" y="2960717"/>
            <a:ext cx="2454594" cy="1633545"/>
          </a:xfrm>
          <a:prstGeom prst="rect">
            <a:avLst/>
          </a:prstGeom>
          <a:noFill/>
        </p:spPr>
      </p:pic>
      <p:pic>
        <p:nvPicPr>
          <p:cNvPr id="12" name="Picture 2" descr="E:\My Documents\文档-工作\会议出访\2012.4 MTD workshop at Beijing\photo\DSC00401.JPG">
            <a:extLst>
              <a:ext uri="{FF2B5EF4-FFF2-40B4-BE49-F238E27FC236}">
                <a16:creationId xmlns:a16="http://schemas.microsoft.com/office/drawing/2014/main" xmlns="" id="{EF036AD9-A85F-4150-AA36-E5B15145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9928" y="2962446"/>
            <a:ext cx="2454594" cy="1633472"/>
          </a:xfrm>
          <a:prstGeom prst="rect">
            <a:avLst/>
          </a:prstGeom>
          <a:noFill/>
        </p:spPr>
      </p:pic>
      <p:pic>
        <p:nvPicPr>
          <p:cNvPr id="13" name="Picture 3" descr="E:\My Documents\文档-工作\会议出访\2012.4 MTD workshop at Beijing\photo\DSC00395.JPG">
            <a:extLst>
              <a:ext uri="{FF2B5EF4-FFF2-40B4-BE49-F238E27FC236}">
                <a16:creationId xmlns:a16="http://schemas.microsoft.com/office/drawing/2014/main" xmlns="" id="{710E886E-81E4-44AC-8D8D-916C58080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9928" y="4683696"/>
            <a:ext cx="2454594" cy="1633545"/>
          </a:xfrm>
          <a:prstGeom prst="rect">
            <a:avLst/>
          </a:prstGeom>
          <a:noFill/>
        </p:spPr>
      </p:pic>
      <p:pic>
        <p:nvPicPr>
          <p:cNvPr id="14" name="Picture 2" descr="E:\My Documents\文档-工作\会议出访\2012.4 MTD workshop at Beijing\photo\DSC00398.JPG">
            <a:extLst>
              <a:ext uri="{FF2B5EF4-FFF2-40B4-BE49-F238E27FC236}">
                <a16:creationId xmlns:a16="http://schemas.microsoft.com/office/drawing/2014/main" xmlns="" id="{34ED7584-FA4F-4B04-8C44-8E99CD76B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139" y="4683768"/>
            <a:ext cx="2440674" cy="1624209"/>
          </a:xfrm>
          <a:prstGeom prst="rect">
            <a:avLst/>
          </a:prstGeom>
          <a:noFill/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xmlns="" id="{C2147B7A-2A62-499B-9ED2-7602A8782E18}"/>
              </a:ext>
            </a:extLst>
          </p:cNvPr>
          <p:cNvSpPr txBox="1">
            <a:spLocks/>
          </p:cNvSpPr>
          <p:nvPr/>
        </p:nvSpPr>
        <p:spPr>
          <a:xfrm>
            <a:off x="401782" y="713222"/>
            <a:ext cx="9765676" cy="57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Final design in 2009:</a:t>
            </a:r>
          </a:p>
          <a:p>
            <a:pPr lvl="1"/>
            <a:r>
              <a:rPr lang="en-US" altLang="zh-CN" sz="1600" dirty="0"/>
              <a:t>Size: 58×91.5 cm, strip: 3.8×87 cm</a:t>
            </a:r>
          </a:p>
          <a:p>
            <a:pPr lvl="1"/>
            <a:r>
              <a:rPr lang="en-US" altLang="zh-CN" sz="1600" dirty="0"/>
              <a:t>Gap: 5×0.25 mm</a:t>
            </a:r>
          </a:p>
          <a:p>
            <a:pPr lvl="1"/>
            <a:r>
              <a:rPr lang="en-US" altLang="zh-CN" sz="1600" dirty="0"/>
              <a:t>Readout: double-end</a:t>
            </a:r>
          </a:p>
          <a:p>
            <a:r>
              <a:rPr lang="en-US" altLang="zh-CN" sz="2000" dirty="0"/>
              <a:t>LMRPC mass production: May. 2011 - Jan. 2013</a:t>
            </a:r>
          </a:p>
          <a:p>
            <a:r>
              <a:rPr lang="en-US" altLang="zh-CN" sz="2000" dirty="0"/>
              <a:t>57 LMRPC produced and qualified in USTC (50% of total)</a:t>
            </a:r>
          </a:p>
          <a:p>
            <a:endParaRPr lang="en-US" altLang="zh-CN" sz="2000" dirty="0"/>
          </a:p>
          <a:p>
            <a:endParaRPr lang="zh-CN" altLang="en-US" sz="2000" dirty="0"/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xmlns="" id="{D0D06D99-84F2-4828-B1B0-E75782F114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558" y="849576"/>
            <a:ext cx="1969071" cy="2186585"/>
          </a:xfrm>
          <a:prstGeom prst="rect">
            <a:avLst/>
          </a:prstGeom>
        </p:spPr>
      </p:pic>
      <p:pic>
        <p:nvPicPr>
          <p:cNvPr id="94" name="图片 93">
            <a:extLst>
              <a:ext uri="{FF2B5EF4-FFF2-40B4-BE49-F238E27FC236}">
                <a16:creationId xmlns:a16="http://schemas.microsoft.com/office/drawing/2014/main" xmlns="" id="{84168A39-5342-4AB9-AF84-9AEB495BD544}"/>
              </a:ext>
            </a:extLst>
          </p:cNvPr>
          <p:cNvPicPr/>
          <p:nvPr/>
        </p:nvPicPr>
        <p:blipFill rotWithShape="1">
          <a:blip r:embed="rId7" cstate="print"/>
          <a:srcRect t="12757"/>
          <a:stretch/>
        </p:blipFill>
        <p:spPr bwMode="auto">
          <a:xfrm>
            <a:off x="5793959" y="4731617"/>
            <a:ext cx="2404983" cy="167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xmlns="" id="{6FA83CA9-49CD-4483-ADB8-85C5F59D9038}"/>
              </a:ext>
            </a:extLst>
          </p:cNvPr>
          <p:cNvPicPr/>
          <p:nvPr/>
        </p:nvPicPr>
        <p:blipFill rotWithShape="1">
          <a:blip r:embed="rId8" cstate="print"/>
          <a:srcRect t="14879"/>
          <a:stretch/>
        </p:blipFill>
        <p:spPr bwMode="auto">
          <a:xfrm>
            <a:off x="5779592" y="3058903"/>
            <a:ext cx="2419350" cy="162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platform_oct236">
            <a:extLst>
              <a:ext uri="{FF2B5EF4-FFF2-40B4-BE49-F238E27FC236}">
                <a16:creationId xmlns="" xmlns:a16="http://schemas.microsoft.com/office/drawing/2014/main" id="{C6F3048A-2954-154E-B713-EC6175B68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85186" y="4114578"/>
            <a:ext cx="3264958" cy="217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4833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BES-III endcap Time-of-Flight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 Sep., 2024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2nd China-Russia Joint Workshop on NICA Facility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9</a:t>
            </a:fld>
            <a:endParaRPr lang="en-US"/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xmlns="" id="{D5F5B67D-16D3-E947-96EE-966B6A2FB4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20972" y="868004"/>
            <a:ext cx="4561732" cy="3800432"/>
            <a:chOff x="16290" y="6011"/>
            <a:chExt cx="4582" cy="3817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xmlns="" id="{53B21919-789B-604D-BF8A-A65C1EEF1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90" y="6918"/>
              <a:ext cx="4582" cy="2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xmlns="" id="{559F143C-1530-7E45-A7B6-9CFBBC40F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35" y="6011"/>
              <a:ext cx="1959" cy="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89F67E90-AB72-9E4A-A95C-C5D4BB80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72" y="759843"/>
            <a:ext cx="3755356" cy="291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C12E9B6-B5BE-2D47-8753-C08DFCA3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275" y="1120462"/>
            <a:ext cx="3366923" cy="51054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7765A547-F718-8F42-A1ED-D1C6B306077C}"/>
              </a:ext>
            </a:extLst>
          </p:cNvPr>
          <p:cNvSpPr txBox="1"/>
          <p:nvPr/>
        </p:nvSpPr>
        <p:spPr>
          <a:xfrm>
            <a:off x="10623998" y="3678299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baseline="0" dirty="0">
                <a:solidFill>
                  <a:srgbClr val="0432FF"/>
                </a:solidFill>
                <a:latin typeface="+mj-lt"/>
                <a:ea typeface="PingFang SC" panose="020B0400000000000000" pitchFamily="34" charset="-122"/>
              </a:rPr>
              <a:t>Muon</a:t>
            </a:r>
            <a:endParaRPr kumimoji="1" lang="zh-CN" altLang="en-US" sz="2000" baseline="0" dirty="0">
              <a:solidFill>
                <a:srgbClr val="0432FF"/>
              </a:solidFill>
              <a:latin typeface="+mj-lt"/>
              <a:ea typeface="PingFang SC" panose="020B0400000000000000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C466078C-1020-3240-9B75-A62A60415495}"/>
              </a:ext>
            </a:extLst>
          </p:cNvPr>
          <p:cNvSpPr txBox="1"/>
          <p:nvPr/>
        </p:nvSpPr>
        <p:spPr>
          <a:xfrm>
            <a:off x="10623998" y="1352628"/>
            <a:ext cx="1035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baseline="0" dirty="0">
                <a:solidFill>
                  <a:srgbClr val="FF0000"/>
                </a:solidFill>
                <a:latin typeface="+mj-lt"/>
                <a:ea typeface="PingFang SC" panose="020B0400000000000000" pitchFamily="34" charset="-122"/>
              </a:rPr>
              <a:t>Electron</a:t>
            </a:r>
            <a:endParaRPr kumimoji="1" lang="zh-CN" altLang="en-US" sz="2000" baseline="0" dirty="0">
              <a:solidFill>
                <a:srgbClr val="FF0000"/>
              </a:solidFill>
              <a:latin typeface="+mj-lt"/>
              <a:ea typeface="PingFang SC" panose="020B0400000000000000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36755EF1-8033-3A46-BAA2-62E6E88AE391}"/>
              </a:ext>
            </a:extLst>
          </p:cNvPr>
          <p:cNvSpPr txBox="1"/>
          <p:nvPr/>
        </p:nvSpPr>
        <p:spPr>
          <a:xfrm>
            <a:off x="332063" y="4809754"/>
            <a:ext cx="60708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 smtClean="0">
                <a:solidFill>
                  <a:srgbClr val="000000"/>
                </a:solidFill>
                <a:latin typeface="Arial"/>
                <a:ea typeface="PingFang SC" panose="020B0400000000000000" pitchFamily="34" charset="-122"/>
              </a:rPr>
              <a:t>Built with 48 scintillators on each side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 smtClean="0">
                <a:solidFill>
                  <a:srgbClr val="000000"/>
                </a:solidFill>
                <a:latin typeface="Arial"/>
                <a:ea typeface="PingFang SC" panose="020B0400000000000000" pitchFamily="34" charset="-122"/>
              </a:rPr>
              <a:t>Plastic </a:t>
            </a:r>
            <a:r>
              <a:rPr kumimoji="1" lang="en-US" altLang="zh-CN" sz="2000" dirty="0">
                <a:solidFill>
                  <a:srgbClr val="000000"/>
                </a:solidFill>
                <a:latin typeface="Arial"/>
                <a:ea typeface="PingFang SC" panose="020B0400000000000000" pitchFamily="34" charset="-122"/>
              </a:rPr>
              <a:t>scintillator: EJ204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00000"/>
                </a:solidFill>
                <a:latin typeface="Arial"/>
                <a:ea typeface="PingFang SC" panose="020B0400000000000000" pitchFamily="34" charset="-122"/>
              </a:rPr>
              <a:t>Fine-mesh PMT: </a:t>
            </a:r>
            <a:r>
              <a:rPr kumimoji="1" lang="en-US" altLang="zh-CN" sz="2000" dirty="0" smtClean="0">
                <a:solidFill>
                  <a:srgbClr val="000000"/>
                </a:solidFill>
                <a:latin typeface="Arial"/>
                <a:ea typeface="PingFang SC" panose="020B0400000000000000" pitchFamily="34" charset="-122"/>
              </a:rPr>
              <a:t>R5924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 smtClean="0">
                <a:solidFill>
                  <a:srgbClr val="000000"/>
                </a:solidFill>
                <a:latin typeface="Arial"/>
                <a:ea typeface="PingFang SC" panose="020B0400000000000000" pitchFamily="34" charset="-122"/>
              </a:rPr>
              <a:t>Good performance achieved through 2002-2007</a:t>
            </a:r>
            <a:endParaRPr kumimoji="1" lang="zh-CN" altLang="en-US" sz="2000" dirty="0">
              <a:solidFill>
                <a:srgbClr val="000000"/>
              </a:solidFill>
              <a:latin typeface="Arial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6516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E3Nzc0OWIxNWQ4YmY4MDIxODk2NTVlZjlkMTIwMj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6-9USTC+ATLAS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USTC_ATLAS_v2.4_16_9</Template>
  <TotalTime>1838</TotalTime>
  <Words>1831</Words>
  <Application>Microsoft Office PowerPoint</Application>
  <PresentationFormat>宽屏</PresentationFormat>
  <Paragraphs>378</Paragraphs>
  <Slides>25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4" baseType="lpstr">
      <vt:lpstr>Avenir Next Regular</vt:lpstr>
      <vt:lpstr>Canela Text Regular</vt:lpstr>
      <vt:lpstr>Microsoft YaHei UI</vt:lpstr>
      <vt:lpstr>PingFang SC</vt:lpstr>
      <vt:lpstr>等线</vt:lpstr>
      <vt:lpstr>华文细黑</vt:lpstr>
      <vt:lpstr>宋体</vt:lpstr>
      <vt:lpstr>Arial</vt:lpstr>
      <vt:lpstr>Calibri</vt:lpstr>
      <vt:lpstr>Calibri Light</vt:lpstr>
      <vt:lpstr>Cambria Math</vt:lpstr>
      <vt:lpstr>Symbol</vt:lpstr>
      <vt:lpstr>Tahoma</vt:lpstr>
      <vt:lpstr>Times New Roman</vt:lpstr>
      <vt:lpstr>Verdana</vt:lpstr>
      <vt:lpstr>Wingdings</vt:lpstr>
      <vt:lpstr>16-9USTC+ATLAS</vt:lpstr>
      <vt:lpstr>Graph</vt:lpstr>
      <vt:lpstr>BMP 图像</vt:lpstr>
      <vt:lpstr>Forward TOF  --MRPC and LGAD</vt:lpstr>
      <vt:lpstr>Outline </vt:lpstr>
      <vt:lpstr>Introduction </vt:lpstr>
      <vt:lpstr>MRPC for STAR TOF</vt:lpstr>
      <vt:lpstr>Good performance facilitates the TOFr proposal</vt:lpstr>
      <vt:lpstr>Mass production for STAR TOF</vt:lpstr>
      <vt:lpstr>Long strip MRPC for STAR Muon Telescope Detector</vt:lpstr>
      <vt:lpstr>Mass production of LMRPC for STAR MTD</vt:lpstr>
      <vt:lpstr>BES-III endcap Time-of-Flight</vt:lpstr>
      <vt:lpstr>BESIII e-TOF upgrade</vt:lpstr>
      <vt:lpstr>BES-III@BEPC e-TOF upgrade</vt:lpstr>
      <vt:lpstr>Mass production of BES-III e-TOF MRPC</vt:lpstr>
      <vt:lpstr>MRPC for CBM TOF</vt:lpstr>
      <vt:lpstr>Thin float glass MRPC3/4 for CBM TOF</vt:lpstr>
      <vt:lpstr>Aging effect</vt:lpstr>
      <vt:lpstr>Mechanical simulation</vt:lpstr>
      <vt:lpstr>MRPC with pad spacers </vt:lpstr>
      <vt:lpstr>MRPC for iTOF on CEE@HIRFL-CSR</vt:lpstr>
      <vt:lpstr>LGAD (Low-Gain Avalanche Diodes)</vt:lpstr>
      <vt:lpstr>USTC LGAD design and fabrication </vt:lpstr>
      <vt:lpstr>Acceptor removal effect </vt:lpstr>
      <vt:lpstr>Charge collection and time resolution </vt:lpstr>
      <vt:lpstr>Results from test beams</vt:lpstr>
      <vt:lpstr>AC-LGAD </vt:lpstr>
      <vt:lpstr>Summary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Readout panel thickness measurements</dc:title>
  <dc:creator>Xie Xiangyu</dc:creator>
  <cp:lastModifiedBy>孙 勇杰</cp:lastModifiedBy>
  <cp:revision>369</cp:revision>
  <dcterms:created xsi:type="dcterms:W3CDTF">2022-01-18T03:14:00Z</dcterms:created>
  <dcterms:modified xsi:type="dcterms:W3CDTF">2024-09-12T01:29:29Z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C6FD1C122DF2491DAB06E92E30E12586_12</vt:lpwstr>
  </property>
  <property fmtid="{D5CDD505-2E9C-101B-9397-08002B2CF9AE}" pid="3" name="KSOProductBuildVer">
    <vt:lpwstr>2052-12.1.0.15374</vt:lpwstr>
  </property>
</Properties>
</file>