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7" r:id="rId3"/>
    <p:sldId id="258" r:id="rId4"/>
    <p:sldId id="269" r:id="rId5"/>
    <p:sldId id="273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/>
    <p:restoredTop sz="94873" autoAdjust="0"/>
  </p:normalViewPr>
  <p:slideViewPr>
    <p:cSldViewPr snapToGrid="0">
      <p:cViewPr>
        <p:scale>
          <a:sx n="156" d="100"/>
          <a:sy n="156" d="100"/>
        </p:scale>
        <p:origin x="1264" y="23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22.06.2024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017279" y="1668620"/>
            <a:ext cx="2031325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400" b="1" dirty="0">
                <a:solidFill>
                  <a:srgbClr val="003399"/>
                </a:solidFill>
                <a:latin typeface="Times" pitchFamily="2" charset="0"/>
              </a:rPr>
              <a:t>59</a:t>
            </a:r>
            <a:endParaRPr lang="ru-RU" sz="144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3591120" y="2084313"/>
            <a:ext cx="5270047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2800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2800" dirty="0">
                <a:solidFill>
                  <a:srgbClr val="003399"/>
                </a:solidFill>
                <a:latin typeface="Times" pitchFamily="2" charset="0"/>
              </a:rPr>
              <a:t>Advisory Committee for Condensed Matter Physics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2150162" y="4276253"/>
            <a:ext cx="52700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24-25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-GB" sz="2400" dirty="0">
                <a:solidFill>
                  <a:srgbClr val="003399"/>
                </a:solidFill>
                <a:latin typeface="Times" pitchFamily="2" charset="0"/>
              </a:rPr>
              <a:t>June 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202</a:t>
            </a:r>
            <a:r>
              <a:rPr lang="en-US" sz="2400" dirty="0">
                <a:solidFill>
                  <a:srgbClr val="003399"/>
                </a:solidFill>
                <a:latin typeface="Times" pitchFamily="2" charset="0"/>
              </a:rPr>
              <a:t>4</a:t>
            </a:r>
            <a:endParaRPr lang="en" sz="24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2759322" y="1796001"/>
            <a:ext cx="80527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3399"/>
                </a:solidFill>
                <a:latin typeface="Times" pitchFamily="2" charset="0"/>
              </a:rPr>
              <a:t>th</a:t>
            </a:r>
            <a:endParaRPr lang="en" sz="48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898C6B-1BC0-44F5-9CC7-9E6769C417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390" y="214832"/>
            <a:ext cx="1874260" cy="124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26486" y="217760"/>
            <a:ext cx="275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PAC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EBDE0F4-A1D3-4E6C-BFA8-A931AEC0D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775372"/>
              </p:ext>
            </p:extLst>
          </p:nvPr>
        </p:nvGraphicFramePr>
        <p:xfrm>
          <a:off x="1419400" y="738188"/>
          <a:ext cx="7239016" cy="3667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2141">
                  <a:extLst>
                    <a:ext uri="{9D8B030D-6E8A-4147-A177-3AD203B41FA5}">
                      <a16:colId xmlns:a16="http://schemas.microsoft.com/office/drawing/2014/main" val="926307854"/>
                    </a:ext>
                  </a:extLst>
                </a:gridCol>
                <a:gridCol w="1192454">
                  <a:extLst>
                    <a:ext uri="{9D8B030D-6E8A-4147-A177-3AD203B41FA5}">
                      <a16:colId xmlns:a16="http://schemas.microsoft.com/office/drawing/2014/main" val="770050549"/>
                    </a:ext>
                  </a:extLst>
                </a:gridCol>
                <a:gridCol w="4284421">
                  <a:extLst>
                    <a:ext uri="{9D8B030D-6E8A-4147-A177-3AD203B41FA5}">
                      <a16:colId xmlns:a16="http://schemas.microsoft.com/office/drawing/2014/main" val="3482584896"/>
                    </a:ext>
                  </a:extLst>
                </a:gridCol>
              </a:tblGrid>
              <a:tr h="2611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Pavel Alekseev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NRC “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Kurchatov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Institute”,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07851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Latchezar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Avramov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IE BAS, Sofia, Bulgaria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08123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Hartmut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Fueß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IMS</a:t>
                      </a:r>
                      <a:r>
                        <a:rPr lang="hu-H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TU Darmstadt,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868242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Alexandre Ivanov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ILL, Grenoble, France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15078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Alexei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Kuzmin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ISSP UL, Riga, Latvia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28585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Dénes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Lajos Nagy</a:t>
                      </a: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Wigner RCP, Budapest, Hungary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Chair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85142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Raffaele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Saladino</a:t>
                      </a:r>
                      <a:endParaRPr lang="en-US" sz="15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Tuscia University, Viterbo, Italy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25340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Sangaa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Deleg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1500" b="1" dirty="0"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IPT MAS, Ulaanbaatar, Mongolia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378301"/>
                  </a:ext>
                </a:extLst>
              </a:tr>
              <a:tr h="3541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Mannab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Tashmetov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INP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NUUz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Tashkent, Uzbekistan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841341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Dmitrii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Tayurskii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KFU, Kazan,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179797"/>
                  </a:ext>
                </a:extLst>
              </a:tr>
              <a:tr h="2968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Igor Ushakov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SRC – FMBC,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362330"/>
                  </a:ext>
                </a:extLst>
              </a:tr>
              <a:tr h="3799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Nicolae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Verga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u="none" strike="noStrike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UMPCD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, Bucharest, Romania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56" marR="3195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33521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2E03033-8EC7-4B5D-8364-CE844698FBD8}"/>
              </a:ext>
            </a:extLst>
          </p:cNvPr>
          <p:cNvSpPr/>
          <p:nvPr/>
        </p:nvSpPr>
        <p:spPr>
          <a:xfrm>
            <a:off x="307959" y="4550647"/>
            <a:ext cx="15554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* excused absence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52893"/>
              </p:ext>
            </p:extLst>
          </p:nvPr>
        </p:nvGraphicFramePr>
        <p:xfrm>
          <a:off x="1306233" y="1054856"/>
          <a:ext cx="7416824" cy="220524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</a:t>
                      </a:r>
                      <a:r>
                        <a:rPr lang="ru-RU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Centre for Applied Physics, FLNR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Ochbadrakh</a:t>
                      </a:r>
                      <a:r>
                        <a:rPr lang="en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Chuluunbaatar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Deputy Director, MLIT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9759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Sector, BLTP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Latchesar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Leader, LRB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36381" y="37963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534" y="506375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67538"/>
              </p:ext>
            </p:extLst>
          </p:nvPr>
        </p:nvGraphicFramePr>
        <p:xfrm>
          <a:off x="2317558" y="1208799"/>
          <a:ext cx="6211733" cy="3780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Grigory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Trubnikov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Victor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Matveev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Scientific</a:t>
                      </a:r>
                      <a:r>
                        <a:rPr lang="en-US" sz="1500" baseline="0" dirty="0">
                          <a:solidFill>
                            <a:srgbClr val="003399"/>
                          </a:solidFill>
                          <a:effectLst/>
                        </a:rPr>
                        <a:t> Leader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Sergey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Dmitriev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Vladimir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Kekelidze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Latchesar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Kostov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Sergey </a:t>
                      </a:r>
                      <a:r>
                        <a:rPr lang="en-US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Nedelko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Scientific Secretary of JINR</a:t>
                      </a:r>
                      <a:endParaRPr lang="pl-PL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Boris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Gikal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of JINR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5583" y="161523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sz="16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Draft Programme of the PAC meeting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BCED2F-5FA5-436A-803E-EBF45CDA5FA7}"/>
              </a:ext>
            </a:extLst>
          </p:cNvPr>
          <p:cNvSpPr/>
          <p:nvPr/>
        </p:nvSpPr>
        <p:spPr>
          <a:xfrm>
            <a:off x="590597" y="467421"/>
            <a:ext cx="2343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Monday, 24 June 2024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F70F916B-9F35-4D8C-80C4-255721855DE7}"/>
              </a:ext>
            </a:extLst>
          </p:cNvPr>
          <p:cNvCxnSpPr>
            <a:cxnSpLocks/>
          </p:cNvCxnSpPr>
          <p:nvPr/>
        </p:nvCxnSpPr>
        <p:spPr>
          <a:xfrm>
            <a:off x="4562054" y="753796"/>
            <a:ext cx="0" cy="419516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B6F941F-5A6B-704C-8A5A-825DED08C1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9925"/>
          <a:stretch/>
        </p:blipFill>
        <p:spPr>
          <a:xfrm>
            <a:off x="4901025" y="753796"/>
            <a:ext cx="3436608" cy="10015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B15E9A9-5DDF-7A44-ACA6-83BA306B30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05"/>
          <a:stretch/>
        </p:blipFill>
        <p:spPr>
          <a:xfrm>
            <a:off x="678343" y="753796"/>
            <a:ext cx="3443577" cy="4521831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E1EACEF-07F7-0B43-B69D-D1A24EFA83A9}"/>
              </a:ext>
            </a:extLst>
          </p:cNvPr>
          <p:cNvSpPr/>
          <p:nvPr/>
        </p:nvSpPr>
        <p:spPr>
          <a:xfrm>
            <a:off x="4800648" y="1893624"/>
            <a:ext cx="234314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Tuesday, 25 June 2024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9E4FE6A-2198-0746-9B60-93210D1F2F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9934"/>
          <a:stretch/>
        </p:blipFill>
        <p:spPr>
          <a:xfrm>
            <a:off x="4901025" y="2181399"/>
            <a:ext cx="3436608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91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266</Words>
  <Application>Microsoft Macintosh PowerPoint</Application>
  <PresentationFormat>Экран (16:9)</PresentationFormat>
  <Paragraphs>89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Microsoft Office User</cp:lastModifiedBy>
  <cp:revision>144</cp:revision>
  <dcterms:created xsi:type="dcterms:W3CDTF">2017-05-29T13:31:35Z</dcterms:created>
  <dcterms:modified xsi:type="dcterms:W3CDTF">2024-06-22T17:13:02Z</dcterms:modified>
</cp:coreProperties>
</file>