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4"/>
  </p:sldMasterIdLst>
  <p:notesMasterIdLst>
    <p:notesMasterId r:id="rId25"/>
  </p:notesMasterIdLst>
  <p:handoutMasterIdLst>
    <p:handoutMasterId r:id="rId26"/>
  </p:handoutMasterIdLst>
  <p:sldIdLst>
    <p:sldId id="256" r:id="rId5"/>
    <p:sldId id="261" r:id="rId6"/>
    <p:sldId id="258" r:id="rId7"/>
    <p:sldId id="264" r:id="rId8"/>
    <p:sldId id="294" r:id="rId9"/>
    <p:sldId id="289" r:id="rId10"/>
    <p:sldId id="278" r:id="rId11"/>
    <p:sldId id="295" r:id="rId12"/>
    <p:sldId id="293" r:id="rId13"/>
    <p:sldId id="297" r:id="rId14"/>
    <p:sldId id="304" r:id="rId15"/>
    <p:sldId id="306" r:id="rId16"/>
    <p:sldId id="298" r:id="rId17"/>
    <p:sldId id="270" r:id="rId18"/>
    <p:sldId id="299" r:id="rId19"/>
    <p:sldId id="300" r:id="rId20"/>
    <p:sldId id="301" r:id="rId21"/>
    <p:sldId id="302" r:id="rId22"/>
    <p:sldId id="307" r:id="rId23"/>
    <p:sldId id="276" r:id="rId24"/>
  </p:sldIdLst>
  <p:sldSz cx="12192000" cy="6858000"/>
  <p:notesSz cx="6858000" cy="9144000"/>
  <p:defaultTextStyle>
    <a:defPPr rtl="0">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792" y="96"/>
      </p:cViewPr>
      <p:guideLst>
        <p:guide orient="horz" pos="3360"/>
        <p:guide pos="3840"/>
      </p:guideLst>
    </p:cSldViewPr>
  </p:slideViewPr>
  <p:notesTextViewPr>
    <p:cViewPr>
      <p:scale>
        <a:sx n="1" d="1"/>
        <a:sy n="1" d="1"/>
      </p:scale>
      <p:origin x="0" y="0"/>
    </p:cViewPr>
  </p:notesTextViewPr>
  <p:notesViewPr>
    <p:cSldViewPr snapToGrid="0">
      <p:cViewPr>
        <p:scale>
          <a:sx n="1" d="2"/>
          <a:sy n="1" d="2"/>
        </p:scale>
        <p:origin x="4632" y="13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MX"/>
          </a:p>
        </p:txBody>
      </p:sp>
      <p:sp>
        <p:nvSpPr>
          <p:cNvPr id="3" name="Marcador de fecha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78C3290-BB3F-4141-B797-0119CECCA876}" type="datetime1">
              <a:rPr lang="es-MX" smtClean="0"/>
              <a:t>18/06/2024</a:t>
            </a:fld>
            <a:endParaRPr lang="es-MX"/>
          </a:p>
        </p:txBody>
      </p:sp>
      <p:sp>
        <p:nvSpPr>
          <p:cNvPr id="4" name="Marcador de pie de página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MX"/>
          </a:p>
        </p:txBody>
      </p:sp>
      <p:sp>
        <p:nvSpPr>
          <p:cNvPr id="5" name="Marcador de número de diapositiva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BF9A36D-7FAC-478F-9944-F324014F6FD1}" type="slidenum">
              <a:rPr lang="es-MX" smtClean="0"/>
              <a:t>‹Nº›</a:t>
            </a:fld>
            <a:endParaRPr lang="es-MX"/>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MX"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077CA6-7C70-48DC-8699-5C9D8B1769FF}" type="datetime1">
              <a:rPr lang="es-MX" smtClean="0"/>
              <a:pPr/>
              <a:t>18/06/2024</a:t>
            </a:fld>
            <a:endParaRPr lang="es-MX"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MX"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MX" noProof="0"/>
              <a:t>Haga clic para modificar los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MX"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4B9A9E5-4F7F-4A7D-9DE1-899232329269}" type="slidenum">
              <a:rPr lang="es-MX" noProof="0" smtClean="0"/>
              <a:t>‹Nº›</a:t>
            </a:fld>
            <a:endParaRPr lang="es-MX" noProof="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pPr rtl="0"/>
            <a:fld id="{D4B9A9E5-4F7F-4A7D-9DE1-899232329269}" type="slidenum">
              <a:rPr lang="es-MX" smtClean="0"/>
              <a:t>1</a:t>
            </a:fld>
            <a:endParaRPr lang="es-MX"/>
          </a:p>
        </p:txBody>
      </p:sp>
    </p:spTree>
    <p:extLst>
      <p:ext uri="{BB962C8B-B14F-4D97-AF65-F5344CB8AC3E}">
        <p14:creationId xmlns:p14="http://schemas.microsoft.com/office/powerpoint/2010/main" val="2763290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pPr rtl="0"/>
            <a:fld id="{D4B9A9E5-4F7F-4A7D-9DE1-899232329269}" type="slidenum">
              <a:rPr lang="es-MX" smtClean="0"/>
              <a:t>14</a:t>
            </a:fld>
            <a:endParaRPr lang="es-MX"/>
          </a:p>
        </p:txBody>
      </p:sp>
    </p:spTree>
    <p:extLst>
      <p:ext uri="{BB962C8B-B14F-4D97-AF65-F5344CB8AC3E}">
        <p14:creationId xmlns:p14="http://schemas.microsoft.com/office/powerpoint/2010/main" val="1002128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pPr rtl="0"/>
            <a:fld id="{D4B9A9E5-4F7F-4A7D-9DE1-899232329269}" type="slidenum">
              <a:rPr lang="es-MX" smtClean="0"/>
              <a:t>20</a:t>
            </a:fld>
            <a:endParaRPr lang="es-MX"/>
          </a:p>
        </p:txBody>
      </p:sp>
    </p:spTree>
    <p:extLst>
      <p:ext uri="{BB962C8B-B14F-4D97-AF65-F5344CB8AC3E}">
        <p14:creationId xmlns:p14="http://schemas.microsoft.com/office/powerpoint/2010/main" val="2087384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pPr rtl="0"/>
            <a:fld id="{D4B9A9E5-4F7F-4A7D-9DE1-899232329269}" type="slidenum">
              <a:rPr lang="es-MX" smtClean="0"/>
              <a:t>2</a:t>
            </a:fld>
            <a:endParaRPr lang="es-MX"/>
          </a:p>
        </p:txBody>
      </p:sp>
    </p:spTree>
    <p:extLst>
      <p:ext uri="{BB962C8B-B14F-4D97-AF65-F5344CB8AC3E}">
        <p14:creationId xmlns:p14="http://schemas.microsoft.com/office/powerpoint/2010/main" val="3038713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pPr rtl="0"/>
            <a:fld id="{D4B9A9E5-4F7F-4A7D-9DE1-899232329269}" type="slidenum">
              <a:rPr lang="es-MX" smtClean="0"/>
              <a:t>3</a:t>
            </a:fld>
            <a:endParaRPr lang="es-MX"/>
          </a:p>
        </p:txBody>
      </p:sp>
    </p:spTree>
    <p:extLst>
      <p:ext uri="{BB962C8B-B14F-4D97-AF65-F5344CB8AC3E}">
        <p14:creationId xmlns:p14="http://schemas.microsoft.com/office/powerpoint/2010/main" val="749589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pPr rtl="0"/>
            <a:fld id="{D4B9A9E5-4F7F-4A7D-9DE1-899232329269}" type="slidenum">
              <a:rPr lang="es-MX" smtClean="0"/>
              <a:t>4</a:t>
            </a:fld>
            <a:endParaRPr lang="es-MX"/>
          </a:p>
        </p:txBody>
      </p:sp>
    </p:spTree>
    <p:extLst>
      <p:ext uri="{BB962C8B-B14F-4D97-AF65-F5344CB8AC3E}">
        <p14:creationId xmlns:p14="http://schemas.microsoft.com/office/powerpoint/2010/main" val="1370431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pPr rtl="0"/>
            <a:fld id="{D4B9A9E5-4F7F-4A7D-9DE1-899232329269}" type="slidenum">
              <a:rPr lang="es-MX" smtClean="0"/>
              <a:t>5</a:t>
            </a:fld>
            <a:endParaRPr lang="es-MX"/>
          </a:p>
        </p:txBody>
      </p:sp>
    </p:spTree>
    <p:extLst>
      <p:ext uri="{BB962C8B-B14F-4D97-AF65-F5344CB8AC3E}">
        <p14:creationId xmlns:p14="http://schemas.microsoft.com/office/powerpoint/2010/main" val="600958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pPr rtl="0"/>
            <a:fld id="{D4B9A9E5-4F7F-4A7D-9DE1-899232329269}" type="slidenum">
              <a:rPr lang="es-MX" smtClean="0"/>
              <a:t>6</a:t>
            </a:fld>
            <a:endParaRPr lang="es-MX"/>
          </a:p>
        </p:txBody>
      </p:sp>
    </p:spTree>
    <p:extLst>
      <p:ext uri="{BB962C8B-B14F-4D97-AF65-F5344CB8AC3E}">
        <p14:creationId xmlns:p14="http://schemas.microsoft.com/office/powerpoint/2010/main" val="1909564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pPr rtl="0"/>
            <a:fld id="{D4B9A9E5-4F7F-4A7D-9DE1-899232329269}" type="slidenum">
              <a:rPr lang="es-MX" smtClean="0"/>
              <a:t>7</a:t>
            </a:fld>
            <a:endParaRPr lang="es-MX"/>
          </a:p>
        </p:txBody>
      </p:sp>
    </p:spTree>
    <p:extLst>
      <p:ext uri="{BB962C8B-B14F-4D97-AF65-F5344CB8AC3E}">
        <p14:creationId xmlns:p14="http://schemas.microsoft.com/office/powerpoint/2010/main" val="2459891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pPr rtl="0"/>
            <a:fld id="{D4B9A9E5-4F7F-4A7D-9DE1-899232329269}" type="slidenum">
              <a:rPr lang="es-MX" smtClean="0"/>
              <a:t>8</a:t>
            </a:fld>
            <a:endParaRPr lang="es-MX"/>
          </a:p>
        </p:txBody>
      </p:sp>
    </p:spTree>
    <p:extLst>
      <p:ext uri="{BB962C8B-B14F-4D97-AF65-F5344CB8AC3E}">
        <p14:creationId xmlns:p14="http://schemas.microsoft.com/office/powerpoint/2010/main" val="3425724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pPr rtl="0"/>
            <a:fld id="{D4B9A9E5-4F7F-4A7D-9DE1-899232329269}" type="slidenum">
              <a:rPr lang="es-MX" smtClean="0"/>
              <a:t>9</a:t>
            </a:fld>
            <a:endParaRPr lang="es-MX"/>
          </a:p>
        </p:txBody>
      </p:sp>
    </p:spTree>
    <p:extLst>
      <p:ext uri="{BB962C8B-B14F-4D97-AF65-F5344CB8AC3E}">
        <p14:creationId xmlns:p14="http://schemas.microsoft.com/office/powerpoint/2010/main" val="30626514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rtlCol="0" anchor="b">
            <a:noAutofit/>
          </a:bodyPr>
          <a:lstStyle>
            <a:lvl1pPr algn="l">
              <a:defRPr sz="3600" cap="all" spc="150" baseline="0"/>
            </a:lvl1pPr>
          </a:lstStyle>
          <a:p>
            <a:pPr rtl="0"/>
            <a:r>
              <a:rPr lang="es-MX" noProof="0"/>
              <a:t>HAGA CLIC PARA EDITAR EL ESTILO DEL TÍTULO DEL PATRÓN</a:t>
            </a:r>
          </a:p>
        </p:txBody>
      </p:sp>
      <p:sp>
        <p:nvSpPr>
          <p:cNvPr id="3" name="Subtítulo 2">
            <a:extLst>
              <a:ext uri="{FF2B5EF4-FFF2-40B4-BE49-F238E27FC236}">
                <a16:creationId xmlns:a16="http://schemas.microsoft.com/office/drawing/2014/main" id="{55457758-A125-4CEA-A3D5-CBD010417BD2}"/>
              </a:ext>
            </a:extLst>
          </p:cNvPr>
          <p:cNvSpPr>
            <a:spLocks noGrp="1"/>
          </p:cNvSpPr>
          <p:nvPr>
            <p:ph type="subTitle" idx="1" hasCustomPrompt="1"/>
          </p:nvPr>
        </p:nvSpPr>
        <p:spPr>
          <a:xfrm>
            <a:off x="6416041" y="5586890"/>
            <a:ext cx="4941770" cy="396660"/>
          </a:xfrm>
        </p:spPr>
        <p:txBody>
          <a:bodyPr rtlCol="0">
            <a:normAutofit/>
          </a:bodyPr>
          <a:lstStyle>
            <a:lvl1pPr marL="0" indent="0" algn="l">
              <a:lnSpc>
                <a:spcPct val="100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MX" noProof="0"/>
              <a:t>Haga clic para editar el estilo de subtítulo del patrón</a:t>
            </a:r>
          </a:p>
        </p:txBody>
      </p:sp>
      <p:pic>
        <p:nvPicPr>
          <p:cNvPr id="8" name="Gráfico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91310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ido  3">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cap="all" spc="150" baseline="0" dirty="0">
                <a:solidFill>
                  <a:schemeClr val="bg1"/>
                </a:solidFill>
                <a:latin typeface="+mj-lt"/>
                <a:ea typeface="+mj-ea"/>
                <a:cs typeface="+mj-cs"/>
              </a:defRPr>
            </a:lvl1pPr>
          </a:lstStyle>
          <a:p>
            <a:pPr rtl="0"/>
            <a:r>
              <a:rPr lang="es-MX" noProof="0"/>
              <a:t>HAGA CLIC PARA EDITAR EL ESTILO DEL TÍTULO DEL PATRÓN</a:t>
            </a:r>
          </a:p>
        </p:txBody>
      </p:sp>
      <p:pic>
        <p:nvPicPr>
          <p:cNvPr id="11" name="Gráfico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Gráfico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Gráfico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3" name="Marcador de texto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rtlCol="0"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a:t>#</a:t>
            </a:r>
          </a:p>
        </p:txBody>
      </p:sp>
      <p:sp>
        <p:nvSpPr>
          <p:cNvPr id="23" name="Marcador de texto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rtlCol="0"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a:t>#</a:t>
            </a:r>
          </a:p>
        </p:txBody>
      </p:sp>
      <p:sp>
        <p:nvSpPr>
          <p:cNvPr id="24" name="Marcador de texto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rtlCol="0"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a:t>‹n.º›</a:t>
            </a:r>
          </a:p>
        </p:txBody>
      </p:sp>
      <p:sp>
        <p:nvSpPr>
          <p:cNvPr id="4" name="Marcador de posición de contenido 3">
            <a:extLst>
              <a:ext uri="{FF2B5EF4-FFF2-40B4-BE49-F238E27FC236}">
                <a16:creationId xmlns:a16="http://schemas.microsoft.com/office/drawing/2014/main" id="{AC9B20CF-6B91-4562-B799-0ABDAEBC0D2A}"/>
              </a:ext>
            </a:extLst>
          </p:cNvPr>
          <p:cNvSpPr>
            <a:spLocks noGrp="1"/>
          </p:cNvSpPr>
          <p:nvPr>
            <p:ph sz="half" idx="2" hasCustomPrompt="1"/>
          </p:nvPr>
        </p:nvSpPr>
        <p:spPr>
          <a:xfrm>
            <a:off x="1129698" y="4824188"/>
            <a:ext cx="3124093" cy="462927"/>
          </a:xfrm>
        </p:spPr>
        <p:txBody>
          <a:bodyPr rtlCol="0">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es-MX" noProof="0"/>
              <a:t>Haga clic para editar</a:t>
            </a:r>
          </a:p>
        </p:txBody>
      </p:sp>
      <p:sp>
        <p:nvSpPr>
          <p:cNvPr id="25" name="Marcador de contenido 3">
            <a:extLst>
              <a:ext uri="{FF2B5EF4-FFF2-40B4-BE49-F238E27FC236}">
                <a16:creationId xmlns:a16="http://schemas.microsoft.com/office/drawing/2014/main" id="{82D8880F-3EAC-45C9-91F2-19A193791A18}"/>
              </a:ext>
            </a:extLst>
          </p:cNvPr>
          <p:cNvSpPr>
            <a:spLocks noGrp="1"/>
          </p:cNvSpPr>
          <p:nvPr>
            <p:ph sz="half" idx="17"/>
          </p:nvPr>
        </p:nvSpPr>
        <p:spPr>
          <a:xfrm>
            <a:off x="1129698" y="5280763"/>
            <a:ext cx="3124093" cy="462927"/>
          </a:xfrm>
        </p:spPr>
        <p:txBody>
          <a:bodyPr rtlCol="0">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es-ES" noProof="0"/>
              <a:t>Haga clic para modificar los estilos de texto del patrón</a:t>
            </a:r>
          </a:p>
        </p:txBody>
      </p:sp>
      <p:sp>
        <p:nvSpPr>
          <p:cNvPr id="6" name="Marcador de contenido 5">
            <a:extLst>
              <a:ext uri="{FF2B5EF4-FFF2-40B4-BE49-F238E27FC236}">
                <a16:creationId xmlns:a16="http://schemas.microsoft.com/office/drawing/2014/main" id="{B36EE64B-44BF-4634-97BC-5ED74C6DF280}"/>
              </a:ext>
            </a:extLst>
          </p:cNvPr>
          <p:cNvSpPr>
            <a:spLocks noGrp="1"/>
          </p:cNvSpPr>
          <p:nvPr>
            <p:ph sz="quarter" idx="4" hasCustomPrompt="1"/>
          </p:nvPr>
        </p:nvSpPr>
        <p:spPr>
          <a:xfrm>
            <a:off x="4526261" y="4824188"/>
            <a:ext cx="3139479" cy="462927"/>
          </a:xfrm>
        </p:spPr>
        <p:txBody>
          <a:bodyPr rtlCol="0">
            <a:normAutofit/>
          </a:bodyPr>
          <a:lstStyle>
            <a:lvl1pPr marL="0" indent="0" algn="ctr">
              <a:lnSpc>
                <a:spcPct val="100000"/>
              </a:lnSpc>
              <a:buNone/>
              <a:defRPr sz="2000" cap="all" spc="50" baseline="0">
                <a:solidFill>
                  <a:schemeClr val="bg1"/>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es-MX" noProof="0"/>
              <a:t>Haga clic para editar</a:t>
            </a:r>
          </a:p>
        </p:txBody>
      </p:sp>
      <p:sp>
        <p:nvSpPr>
          <p:cNvPr id="26" name="Marcador de contenido 5">
            <a:extLst>
              <a:ext uri="{FF2B5EF4-FFF2-40B4-BE49-F238E27FC236}">
                <a16:creationId xmlns:a16="http://schemas.microsoft.com/office/drawing/2014/main" id="{9019518E-E850-403D-A5B5-4B53F8C4A56B}"/>
              </a:ext>
            </a:extLst>
          </p:cNvPr>
          <p:cNvSpPr>
            <a:spLocks noGrp="1"/>
          </p:cNvSpPr>
          <p:nvPr>
            <p:ph sz="quarter" idx="18"/>
          </p:nvPr>
        </p:nvSpPr>
        <p:spPr>
          <a:xfrm>
            <a:off x="4526261" y="5280763"/>
            <a:ext cx="3139479" cy="462927"/>
          </a:xfrm>
        </p:spPr>
        <p:txBody>
          <a:bodyPr rtlCol="0">
            <a:normAutofit/>
          </a:bodyPr>
          <a:lstStyle>
            <a:lvl1pPr marL="0" indent="0" algn="ctr">
              <a:lnSpc>
                <a:spcPct val="100000"/>
              </a:lnSpc>
              <a:buNone/>
              <a:defRPr sz="1400" cap="none" spc="50" baseline="0">
                <a:solidFill>
                  <a:schemeClr val="bg1"/>
                </a:solidFill>
              </a:defRPr>
            </a:lvl1pPr>
            <a:lvl2pPr marL="457200" indent="0" algn="ctr">
              <a:lnSpc>
                <a:spcPct val="100000"/>
              </a:lnSpc>
              <a:buNone/>
              <a:defRPr sz="1400" cap="none"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es-ES" noProof="0"/>
              <a:t>Haga clic para modificar los estilos de texto del patrón</a:t>
            </a:r>
          </a:p>
          <a:p>
            <a:pPr lvl="1" rtl="0"/>
            <a:r>
              <a:rPr lang="es-ES" noProof="0"/>
              <a:t>Segundo nivel</a:t>
            </a:r>
          </a:p>
        </p:txBody>
      </p:sp>
      <p:sp>
        <p:nvSpPr>
          <p:cNvPr id="22" name="Marcador de contenido 3">
            <a:extLst>
              <a:ext uri="{FF2B5EF4-FFF2-40B4-BE49-F238E27FC236}">
                <a16:creationId xmlns:a16="http://schemas.microsoft.com/office/drawing/2014/main" id="{C464A9BD-B815-4632-8F54-6EB70E48BAFF}"/>
              </a:ext>
            </a:extLst>
          </p:cNvPr>
          <p:cNvSpPr>
            <a:spLocks noGrp="1"/>
          </p:cNvSpPr>
          <p:nvPr>
            <p:ph sz="half" idx="14" hasCustomPrompt="1"/>
          </p:nvPr>
        </p:nvSpPr>
        <p:spPr>
          <a:xfrm>
            <a:off x="7938210" y="4824188"/>
            <a:ext cx="3124093" cy="462927"/>
          </a:xfrm>
        </p:spPr>
        <p:txBody>
          <a:bodyPr rtlCol="0">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es-MX" noProof="0"/>
              <a:t>Haga clic para editar</a:t>
            </a:r>
          </a:p>
        </p:txBody>
      </p:sp>
      <p:sp>
        <p:nvSpPr>
          <p:cNvPr id="27" name="Marcador de contenido 3">
            <a:extLst>
              <a:ext uri="{FF2B5EF4-FFF2-40B4-BE49-F238E27FC236}">
                <a16:creationId xmlns:a16="http://schemas.microsoft.com/office/drawing/2014/main" id="{A8058154-45E5-403E-B714-AC85774F391F}"/>
              </a:ext>
            </a:extLst>
          </p:cNvPr>
          <p:cNvSpPr>
            <a:spLocks noGrp="1"/>
          </p:cNvSpPr>
          <p:nvPr>
            <p:ph sz="half" idx="19"/>
          </p:nvPr>
        </p:nvSpPr>
        <p:spPr>
          <a:xfrm>
            <a:off x="7938210" y="5280763"/>
            <a:ext cx="3124093" cy="462927"/>
          </a:xfrm>
        </p:spPr>
        <p:txBody>
          <a:bodyPr rtlCol="0">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es-ES" noProof="0"/>
              <a:t>Haga clic para modificar los estilos de texto del patrón</a:t>
            </a:r>
          </a:p>
        </p:txBody>
      </p:sp>
      <p:sp>
        <p:nvSpPr>
          <p:cNvPr id="7" name="Marcador de fecha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es-MX" noProof="0"/>
              <a:t>20XX</a:t>
            </a:r>
          </a:p>
        </p:txBody>
      </p:sp>
      <p:sp>
        <p:nvSpPr>
          <p:cNvPr id="8" name="Marcador de pie de página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es-MX" noProof="0"/>
              <a:t>Presentación de lanzamiento</a:t>
            </a:r>
          </a:p>
        </p:txBody>
      </p:sp>
      <p:sp>
        <p:nvSpPr>
          <p:cNvPr id="9" name="Marcador de número de diapositiva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es-MX" noProof="0" smtClean="0"/>
              <a:t>‹Nº›</a:t>
            </a:fld>
            <a:endParaRPr lang="es-MX" noProof="0"/>
          </a:p>
        </p:txBody>
      </p:sp>
    </p:spTree>
    <p:extLst>
      <p:ext uri="{BB962C8B-B14F-4D97-AF65-F5344CB8AC3E}">
        <p14:creationId xmlns:p14="http://schemas.microsoft.com/office/powerpoint/2010/main" val="144261931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ntenido dos">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rtlCol="0">
            <a:normAutofit/>
          </a:bodyPr>
          <a:lstStyle>
            <a:lvl1pPr>
              <a:defRPr lang="en-US" sz="2800" kern="1200" spc="150" baseline="0" dirty="0">
                <a:solidFill>
                  <a:schemeClr val="tx1"/>
                </a:solidFill>
                <a:latin typeface="+mj-lt"/>
                <a:ea typeface="+mj-ea"/>
                <a:cs typeface="+mj-cs"/>
              </a:defRPr>
            </a:lvl1pPr>
          </a:lstStyle>
          <a:p>
            <a:pPr rtl="0"/>
            <a:r>
              <a:rPr lang="es-MX" noProof="0"/>
              <a:t>HAGA CLIC PARA EDITAR EL ESTILO DEL TÍTULO DEL PATRÓN</a:t>
            </a:r>
          </a:p>
        </p:txBody>
      </p:sp>
      <p:sp>
        <p:nvSpPr>
          <p:cNvPr id="3" name="Marcador de texto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rtlCol="0"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a:t>HAGA CLIC PARA EDITAR EL TEXTO MAESTRO</a:t>
            </a:r>
          </a:p>
        </p:txBody>
      </p:sp>
      <p:sp>
        <p:nvSpPr>
          <p:cNvPr id="4" name="Marcador de contenido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rtlCol="0">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MX" noProof="0"/>
          </a:p>
        </p:txBody>
      </p:sp>
      <p:sp>
        <p:nvSpPr>
          <p:cNvPr id="5" name="Marcador de texto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rtlCol="0"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s-MX" noProof="0"/>
              <a:t>HAGA CLIC PARA EDITAR EL TEXTO MAESTRO</a:t>
            </a:r>
          </a:p>
        </p:txBody>
      </p:sp>
      <p:sp>
        <p:nvSpPr>
          <p:cNvPr id="6" name="Marcador de contenido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rtlCol="0">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MX" noProof="0"/>
          </a:p>
        </p:txBody>
      </p:sp>
      <p:sp>
        <p:nvSpPr>
          <p:cNvPr id="7" name="Marcador de fecha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es-MX" noProof="0"/>
              <a:t>20XX</a:t>
            </a:r>
          </a:p>
        </p:txBody>
      </p:sp>
      <p:sp>
        <p:nvSpPr>
          <p:cNvPr id="8" name="Marcador de pie de página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es-MX" noProof="0"/>
              <a:t>Presentación de lanzamiento</a:t>
            </a:r>
          </a:p>
        </p:txBody>
      </p:sp>
      <p:sp>
        <p:nvSpPr>
          <p:cNvPr id="9" name="Marcador de número de diapositiva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es-MX" noProof="0" smtClean="0"/>
              <a:t>‹Nº›</a:t>
            </a:fld>
            <a:endParaRPr lang="es-MX" noProof="0"/>
          </a:p>
        </p:txBody>
      </p:sp>
      <p:pic>
        <p:nvPicPr>
          <p:cNvPr id="11" name="Gráfico 10">
            <a:extLst>
              <a:ext uri="{FF2B5EF4-FFF2-40B4-BE49-F238E27FC236}">
                <a16:creationId xmlns:a16="http://schemas.microsoft.com/office/drawing/2014/main" id="{EE24E1DB-1F20-4C28-8069-D9219D1F8B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3021740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ido">
    <p:spTree>
      <p:nvGrpSpPr>
        <p:cNvPr id="1" name=""/>
        <p:cNvGrpSpPr/>
        <p:nvPr/>
      </p:nvGrpSpPr>
      <p:grpSpPr>
        <a:xfrm>
          <a:off x="0" y="0"/>
          <a:ext cx="0" cy="0"/>
          <a:chOff x="0" y="0"/>
          <a:chExt cx="0" cy="0"/>
        </a:xfrm>
      </p:grpSpPr>
      <p:pic>
        <p:nvPicPr>
          <p:cNvPr id="14" name="Gráfico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Título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rtlCol="0" anchor="t">
            <a:normAutofit/>
          </a:bodyPr>
          <a:lstStyle>
            <a:lvl1pPr>
              <a:defRPr lang="en-US" sz="2800" kern="1200" cap="all" spc="150" baseline="0" dirty="0">
                <a:solidFill>
                  <a:schemeClr val="tx1"/>
                </a:solidFill>
                <a:latin typeface="+mj-lt"/>
                <a:ea typeface="+mj-ea"/>
                <a:cs typeface="+mj-cs"/>
              </a:defRPr>
            </a:lvl1pPr>
          </a:lstStyle>
          <a:p>
            <a:pPr rtl="0"/>
            <a:r>
              <a:rPr lang="es-MX" noProof="0"/>
              <a:t>HAGA CLIC PARA MODIFICAR EL ESTILO DEL TÍTULO MAESTRO</a:t>
            </a:r>
          </a:p>
        </p:txBody>
      </p:sp>
      <p:sp>
        <p:nvSpPr>
          <p:cNvPr id="20" name="Marcador de texto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rtlCol="0">
            <a:normAutofit/>
          </a:bodyPr>
          <a:lstStyle>
            <a:lvl1pPr marL="0" indent="0">
              <a:buNone/>
              <a:defRPr lang="en-US" sz="2000" kern="1200" cap="all" spc="150" baseline="0" dirty="0">
                <a:solidFill>
                  <a:schemeClr val="tx1"/>
                </a:solidFill>
                <a:latin typeface="+mj-lt"/>
                <a:ea typeface="+mj-ea"/>
                <a:cs typeface="+mj-cs"/>
              </a:defRPr>
            </a:lvl1pPr>
          </a:lstStyle>
          <a:p>
            <a:pPr lvl="0" rtl="0"/>
            <a:r>
              <a:rPr lang="es-MX" noProof="0"/>
              <a:t>HAGA CLIC PARA AGREGAR UN SUBTÍTULO</a:t>
            </a:r>
          </a:p>
        </p:txBody>
      </p:sp>
      <p:sp>
        <p:nvSpPr>
          <p:cNvPr id="25" name="Marcador de texto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es-MX" noProof="0"/>
              <a:t>Haga clic para agregar texto</a:t>
            </a:r>
          </a:p>
        </p:txBody>
      </p:sp>
      <p:sp>
        <p:nvSpPr>
          <p:cNvPr id="26" name="Marcador de texto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rtlCol="0">
            <a:normAutofit/>
          </a:bodyPr>
          <a:lstStyle>
            <a:lvl1pPr marL="0" indent="0">
              <a:buNone/>
              <a:defRPr lang="en-US" sz="2000" kern="1200" cap="all" spc="150" baseline="0" dirty="0">
                <a:solidFill>
                  <a:schemeClr val="tx1"/>
                </a:solidFill>
                <a:latin typeface="+mj-lt"/>
                <a:ea typeface="+mj-ea"/>
                <a:cs typeface="+mj-cs"/>
              </a:defRPr>
            </a:lvl1pPr>
          </a:lstStyle>
          <a:p>
            <a:pPr lvl="0" rtl="0"/>
            <a:r>
              <a:rPr lang="es-MX" noProof="0"/>
              <a:t>HAGA CLIC PARA AGREGAR UN SUBTÍTULO</a:t>
            </a:r>
          </a:p>
        </p:txBody>
      </p:sp>
      <p:sp>
        <p:nvSpPr>
          <p:cNvPr id="27" name="Marcador de texto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es-MX" noProof="0"/>
              <a:t>Haga clic para agregar texto</a:t>
            </a:r>
          </a:p>
        </p:txBody>
      </p:sp>
      <p:sp>
        <p:nvSpPr>
          <p:cNvPr id="28" name="Marcador de texto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rtlCol="0">
            <a:normAutofit/>
          </a:bodyPr>
          <a:lstStyle>
            <a:lvl1pPr marL="0" indent="0">
              <a:buNone/>
              <a:defRPr lang="en-US" sz="2000" kern="1200" cap="all" spc="150" baseline="0" dirty="0">
                <a:solidFill>
                  <a:schemeClr val="tx1"/>
                </a:solidFill>
                <a:latin typeface="+mj-lt"/>
                <a:ea typeface="+mj-ea"/>
                <a:cs typeface="+mj-cs"/>
              </a:defRPr>
            </a:lvl1pPr>
          </a:lstStyle>
          <a:p>
            <a:pPr lvl="0" rtl="0"/>
            <a:r>
              <a:rPr lang="es-MX" noProof="0"/>
              <a:t>HAGA CLIC PARA AGREGAR UN SUBTÍTULO</a:t>
            </a:r>
          </a:p>
        </p:txBody>
      </p:sp>
      <p:sp>
        <p:nvSpPr>
          <p:cNvPr id="29" name="Marcador de texto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es-MX" noProof="0"/>
              <a:t>Haga clic para agregar texto</a:t>
            </a:r>
          </a:p>
        </p:txBody>
      </p:sp>
      <p:sp>
        <p:nvSpPr>
          <p:cNvPr id="21" name="Marcador de fecha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rtlCol="0"/>
          <a:lstStyle>
            <a:lvl1pPr>
              <a:defRPr sz="900"/>
            </a:lvl1pPr>
          </a:lstStyle>
          <a:p>
            <a:pPr rtl="0"/>
            <a:r>
              <a:rPr lang="es-MX" noProof="0"/>
              <a:t>20XX</a:t>
            </a:r>
          </a:p>
        </p:txBody>
      </p:sp>
      <p:sp>
        <p:nvSpPr>
          <p:cNvPr id="22" name="Marcador de pie de página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rtlCol="0"/>
          <a:lstStyle>
            <a:lvl1pPr>
              <a:defRPr sz="900"/>
            </a:lvl1pPr>
          </a:lstStyle>
          <a:p>
            <a:pPr rtl="0"/>
            <a:r>
              <a:rPr lang="es-MX" noProof="0"/>
              <a:t>Presentación de lanzamiento</a:t>
            </a:r>
          </a:p>
        </p:txBody>
      </p:sp>
      <p:sp>
        <p:nvSpPr>
          <p:cNvPr id="24" name="Marcador de número de diapositiva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es-MX" noProof="0" smtClean="0"/>
              <a:t>‹Nº›</a:t>
            </a:fld>
            <a:endParaRPr lang="es-MX" noProof="0"/>
          </a:p>
        </p:txBody>
      </p:sp>
    </p:spTree>
    <p:extLst>
      <p:ext uri="{BB962C8B-B14F-4D97-AF65-F5344CB8AC3E}">
        <p14:creationId xmlns:p14="http://schemas.microsoft.com/office/powerpoint/2010/main" val="2376933483"/>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áfico">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rtlCol="0">
            <a:normAutofit/>
          </a:bodyPr>
          <a:lstStyle>
            <a:lvl1pPr algn="l">
              <a:defRPr lang="en-US" sz="2800" kern="1200" spc="150" baseline="0" dirty="0">
                <a:solidFill>
                  <a:schemeClr val="tx1"/>
                </a:solidFill>
                <a:latin typeface="+mj-lt"/>
                <a:ea typeface="+mj-ea"/>
                <a:cs typeface="+mj-cs"/>
              </a:defRPr>
            </a:lvl1pPr>
          </a:lstStyle>
          <a:p>
            <a:pPr rtl="0"/>
            <a:r>
              <a:rPr lang="es-MX" noProof="0"/>
              <a:t>HAGA CLIC PARA MODIFICAR EL ESTILO DEL TÍTULO MAESTRO</a:t>
            </a:r>
          </a:p>
        </p:txBody>
      </p:sp>
      <p:sp>
        <p:nvSpPr>
          <p:cNvPr id="15" name="Marcador de texto 14">
            <a:extLst>
              <a:ext uri="{FF2B5EF4-FFF2-40B4-BE49-F238E27FC236}">
                <a16:creationId xmlns:a16="http://schemas.microsoft.com/office/drawing/2014/main" id="{B250D272-9B39-4C2D-B0F5-21010D11E437}"/>
              </a:ext>
            </a:extLst>
          </p:cNvPr>
          <p:cNvSpPr>
            <a:spLocks noGrp="1"/>
          </p:cNvSpPr>
          <p:nvPr>
            <p:ph type="body" sz="quarter" idx="16"/>
          </p:nvPr>
        </p:nvSpPr>
        <p:spPr>
          <a:xfrm>
            <a:off x="748749" y="1361938"/>
            <a:ext cx="6765925" cy="496888"/>
          </a:xfrm>
        </p:spPr>
        <p:txBody>
          <a:bodyPr rtlCol="0">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rtl="0"/>
            <a:r>
              <a:rPr lang="es-ES" noProof="0"/>
              <a:t>Haga clic para modificar los estilos de texto del patrón</a:t>
            </a:r>
          </a:p>
        </p:txBody>
      </p:sp>
      <p:sp>
        <p:nvSpPr>
          <p:cNvPr id="7" name="Marcador de posición de gráfico 6">
            <a:extLst>
              <a:ext uri="{FF2B5EF4-FFF2-40B4-BE49-F238E27FC236}">
                <a16:creationId xmlns:a16="http://schemas.microsoft.com/office/drawing/2014/main" id="{08AF2DB4-A973-4307-B59C-6058A138835C}"/>
              </a:ext>
            </a:extLst>
          </p:cNvPr>
          <p:cNvSpPr>
            <a:spLocks noGrp="1"/>
          </p:cNvSpPr>
          <p:nvPr>
            <p:ph type="chart" sz="quarter" idx="13" hasCustomPrompt="1"/>
          </p:nvPr>
        </p:nvSpPr>
        <p:spPr>
          <a:xfrm>
            <a:off x="838200" y="2286002"/>
            <a:ext cx="6094270" cy="3542143"/>
          </a:xfrm>
        </p:spPr>
        <p:txBody>
          <a:bodyPr rtlCol="0"/>
          <a:lstStyle/>
          <a:p>
            <a:pPr rtl="0"/>
            <a:r>
              <a:rPr lang="es-MX" noProof="0"/>
              <a:t>Haz clic en el ícono para agregar un gráfico</a:t>
            </a:r>
          </a:p>
        </p:txBody>
      </p:sp>
      <p:sp>
        <p:nvSpPr>
          <p:cNvPr id="11" name="Marcador de texto 10">
            <a:extLst>
              <a:ext uri="{FF2B5EF4-FFF2-40B4-BE49-F238E27FC236}">
                <a16:creationId xmlns:a16="http://schemas.microsoft.com/office/drawing/2014/main" id="{339C283A-EC40-421C-8A0E-F9A3161C8890}"/>
              </a:ext>
            </a:extLst>
          </p:cNvPr>
          <p:cNvSpPr>
            <a:spLocks noGrp="1"/>
          </p:cNvSpPr>
          <p:nvPr>
            <p:ph type="body" sz="quarter" idx="14" hasCustomPrompt="1"/>
          </p:nvPr>
        </p:nvSpPr>
        <p:spPr>
          <a:xfrm>
            <a:off x="7858125" y="2284624"/>
            <a:ext cx="3147332" cy="306388"/>
          </a:xfrm>
        </p:spPr>
        <p:txBody>
          <a:bodyPr rtlCol="0">
            <a:noAutofit/>
          </a:bodyPr>
          <a:lstStyle>
            <a:lvl1pPr marL="0" indent="0">
              <a:buNone/>
              <a:defRPr sz="1400" cap="all" spc="150" baseline="0">
                <a:solidFill>
                  <a:schemeClr val="tx1"/>
                </a:solidFill>
                <a:latin typeface="+mj-lt"/>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rtl="0"/>
            <a:r>
              <a:rPr lang="es-MX" noProof="0"/>
              <a:t>Haga clic para editar</a:t>
            </a:r>
          </a:p>
        </p:txBody>
      </p:sp>
      <p:sp>
        <p:nvSpPr>
          <p:cNvPr id="13" name="Marcador de contenido 12">
            <a:extLst>
              <a:ext uri="{FF2B5EF4-FFF2-40B4-BE49-F238E27FC236}">
                <a16:creationId xmlns:a16="http://schemas.microsoft.com/office/drawing/2014/main" id="{305CA2B1-D510-4949-A638-C1A064DA41A7}"/>
              </a:ext>
            </a:extLst>
          </p:cNvPr>
          <p:cNvSpPr>
            <a:spLocks noGrp="1"/>
          </p:cNvSpPr>
          <p:nvPr>
            <p:ph sz="quarter" idx="15" hasCustomPrompt="1"/>
          </p:nvPr>
        </p:nvSpPr>
        <p:spPr>
          <a:xfrm>
            <a:off x="7858125" y="2779713"/>
            <a:ext cx="3148013" cy="3095625"/>
          </a:xfrm>
        </p:spPr>
        <p:txBody>
          <a:bodyPr rtlCol="0">
            <a:normAutofit/>
          </a:bodyPr>
          <a:lstStyle>
            <a:lvl1pPr marL="0" indent="0">
              <a:buNone/>
              <a:defRPr sz="1200">
                <a:solidFill>
                  <a:schemeClr val="tx1">
                    <a:lumMod val="65000"/>
                    <a:lumOff val="35000"/>
                  </a:schemeClr>
                </a:solidFill>
              </a:defRPr>
            </a:lvl1pPr>
            <a:lvl2pPr marL="457200" indent="0">
              <a:buNone/>
              <a:defRPr sz="1100">
                <a:solidFill>
                  <a:schemeClr val="tx1">
                    <a:lumMod val="65000"/>
                    <a:lumOff val="35000"/>
                  </a:schemeClr>
                </a:solidFill>
              </a:defRPr>
            </a:lvl2pPr>
            <a:lvl3pPr marL="914400" indent="0">
              <a:buNone/>
              <a:defRPr sz="1050">
                <a:solidFill>
                  <a:schemeClr val="tx1">
                    <a:lumMod val="65000"/>
                    <a:lumOff val="35000"/>
                  </a:schemeClr>
                </a:solidFill>
              </a:defRPr>
            </a:lvl3pPr>
            <a:lvl4pPr marL="1371600" indent="0">
              <a:buNone/>
              <a:defRPr sz="1000">
                <a:solidFill>
                  <a:schemeClr val="tx1">
                    <a:lumMod val="65000"/>
                    <a:lumOff val="35000"/>
                  </a:schemeClr>
                </a:solidFill>
              </a:defRPr>
            </a:lvl4pPr>
            <a:lvl5pPr marL="1828800" indent="0">
              <a:buNone/>
              <a:defRPr sz="1000">
                <a:solidFill>
                  <a:schemeClr val="tx1">
                    <a:lumMod val="65000"/>
                    <a:lumOff val="35000"/>
                  </a:schemeClr>
                </a:solidFill>
              </a:defRPr>
            </a:lvl5pPr>
          </a:lstStyle>
          <a:p>
            <a:pPr lvl="0" rtl="0"/>
            <a:r>
              <a:rPr lang="es-MX" noProof="0"/>
              <a:t>Haz clic para agregar contenido</a:t>
            </a:r>
          </a:p>
        </p:txBody>
      </p:sp>
      <p:sp>
        <p:nvSpPr>
          <p:cNvPr id="3" name="Marcador de fecha 2">
            <a:extLst>
              <a:ext uri="{FF2B5EF4-FFF2-40B4-BE49-F238E27FC236}">
                <a16:creationId xmlns:a16="http://schemas.microsoft.com/office/drawing/2014/main" id="{7E085D26-FA83-4414-959E-98936A772670}"/>
              </a:ext>
            </a:extLst>
          </p:cNvPr>
          <p:cNvSpPr>
            <a:spLocks noGrp="1"/>
          </p:cNvSpPr>
          <p:nvPr>
            <p:ph type="dt" sz="half" idx="10"/>
          </p:nvPr>
        </p:nvSpPr>
        <p:spPr/>
        <p:txBody>
          <a:bodyPr rtlCol="0"/>
          <a:lstStyle>
            <a:lvl1pPr>
              <a:defRPr sz="900"/>
            </a:lvl1pPr>
          </a:lstStyle>
          <a:p>
            <a:pPr rtl="0"/>
            <a:r>
              <a:rPr lang="es-MX" noProof="0"/>
              <a:t>20XX</a:t>
            </a:r>
          </a:p>
        </p:txBody>
      </p:sp>
      <p:sp>
        <p:nvSpPr>
          <p:cNvPr id="4" name="Marcador de pie de página 3">
            <a:extLst>
              <a:ext uri="{FF2B5EF4-FFF2-40B4-BE49-F238E27FC236}">
                <a16:creationId xmlns:a16="http://schemas.microsoft.com/office/drawing/2014/main" id="{1FB52E93-DE4C-4341-8D83-F0230E38B1A1}"/>
              </a:ext>
            </a:extLst>
          </p:cNvPr>
          <p:cNvSpPr>
            <a:spLocks noGrp="1"/>
          </p:cNvSpPr>
          <p:nvPr>
            <p:ph type="ftr" sz="quarter" idx="11"/>
          </p:nvPr>
        </p:nvSpPr>
        <p:spPr/>
        <p:txBody>
          <a:bodyPr rtlCol="0"/>
          <a:lstStyle>
            <a:lvl1pPr>
              <a:defRPr sz="900"/>
            </a:lvl1pPr>
          </a:lstStyle>
          <a:p>
            <a:pPr rtl="0"/>
            <a:r>
              <a:rPr lang="es-MX" noProof="0"/>
              <a:t>Presentación de lanzamiento</a:t>
            </a:r>
          </a:p>
        </p:txBody>
      </p:sp>
      <p:sp>
        <p:nvSpPr>
          <p:cNvPr id="5" name="Marcador de número de diapositiva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rtlCol="0"/>
          <a:lstStyle>
            <a:lvl1pPr>
              <a:defRPr sz="900"/>
            </a:lvl1pPr>
          </a:lstStyle>
          <a:p>
            <a:pPr rtl="0"/>
            <a:fld id="{B5CEABB6-07DC-46E8-9B57-56EC44A396E5}" type="slidenum">
              <a:rPr lang="es-MX" noProof="0" smtClean="0"/>
              <a:t>‹Nº›</a:t>
            </a:fld>
            <a:endParaRPr lang="es-MX" noProof="0"/>
          </a:p>
        </p:txBody>
      </p:sp>
    </p:spTree>
    <p:extLst>
      <p:ext uri="{BB962C8B-B14F-4D97-AF65-F5344CB8AC3E}">
        <p14:creationId xmlns:p14="http://schemas.microsoft.com/office/powerpoint/2010/main" val="3491003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ronograma 2">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D46070C-E825-43D0-99F4-8B4614131131}"/>
              </a:ext>
              <a:ext uri="{C183D7F6-B498-43B3-948B-1728B52AA6E4}">
                <adec:decorative xmlns:adec="http://schemas.microsoft.com/office/drawing/2017/decorative" val="1"/>
              </a:ext>
            </a:extLst>
          </p:cNvPr>
          <p:cNvSpPr/>
          <p:nvPr userDrawn="1"/>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a:p>
        </p:txBody>
      </p:sp>
      <p:sp>
        <p:nvSpPr>
          <p:cNvPr id="2" name="Título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rtlCol="0">
            <a:normAutofit/>
          </a:bodyPr>
          <a:lstStyle>
            <a:lvl1pPr algn="l">
              <a:defRPr lang="en-US" sz="2800" kern="1200" spc="150" baseline="0" dirty="0">
                <a:solidFill>
                  <a:schemeClr val="tx1"/>
                </a:solidFill>
                <a:latin typeface="+mj-lt"/>
                <a:ea typeface="+mj-ea"/>
                <a:cs typeface="+mj-cs"/>
              </a:defRPr>
            </a:lvl1pPr>
          </a:lstStyle>
          <a:p>
            <a:pPr rtl="0"/>
            <a:r>
              <a:rPr lang="es-MX" noProof="0"/>
              <a:t>HAGA CLIC PARA EDITAR EL ESTILO DEL TÍTULO DEL PATRÓN</a:t>
            </a:r>
          </a:p>
        </p:txBody>
      </p:sp>
      <p:sp>
        <p:nvSpPr>
          <p:cNvPr id="6" name="Marcador de texto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rtlCol="0" anchor="ctr"/>
          <a:lstStyle>
            <a:lvl1pPr marL="0" indent="0" algn="l">
              <a:buNone/>
              <a:defRPr sz="1400" b="1">
                <a:solidFill>
                  <a:schemeClr val="tx1"/>
                </a:solidFill>
                <a:latin typeface="+mj-lt"/>
              </a:defRPr>
            </a:lvl1pPr>
          </a:lstStyle>
          <a:p>
            <a:pPr lvl="0" rtl="0"/>
            <a:r>
              <a:rPr lang="es-MX" noProof="0"/>
              <a:t>Año</a:t>
            </a:r>
          </a:p>
        </p:txBody>
      </p:sp>
      <p:sp>
        <p:nvSpPr>
          <p:cNvPr id="7" name="Marcador de texto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rtlCol="0">
            <a:noAutofit/>
          </a:bodyPr>
          <a:lstStyle>
            <a:lvl1pPr marL="0" indent="0" algn="ctr">
              <a:buNone/>
              <a:defRPr sz="1000">
                <a:solidFill>
                  <a:schemeClr val="tx1"/>
                </a:solidFill>
              </a:defRPr>
            </a:lvl1pPr>
          </a:lstStyle>
          <a:p>
            <a:pPr lvl="0" rtl="0"/>
            <a:r>
              <a:rPr lang="es-MX" noProof="0"/>
              <a:t>MM</a:t>
            </a:r>
          </a:p>
        </p:txBody>
      </p:sp>
      <p:sp>
        <p:nvSpPr>
          <p:cNvPr id="8" name="Marcador de texto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rtlCol="0">
            <a:noAutofit/>
          </a:bodyPr>
          <a:lstStyle>
            <a:lvl1pPr marL="0" indent="0" algn="ctr">
              <a:buNone/>
              <a:defRPr sz="1000">
                <a:solidFill>
                  <a:schemeClr val="tx1"/>
                </a:solidFill>
              </a:defRPr>
            </a:lvl1pPr>
          </a:lstStyle>
          <a:p>
            <a:pPr lvl="0" rtl="0"/>
            <a:r>
              <a:rPr lang="es-MX" noProof="0"/>
              <a:t>MM</a:t>
            </a:r>
          </a:p>
        </p:txBody>
      </p:sp>
      <p:sp>
        <p:nvSpPr>
          <p:cNvPr id="9" name="Marcador de texto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rtlCol="0">
            <a:noAutofit/>
          </a:bodyPr>
          <a:lstStyle>
            <a:lvl1pPr marL="0" indent="0" algn="ctr">
              <a:buNone/>
              <a:defRPr sz="1000">
                <a:solidFill>
                  <a:schemeClr val="tx1"/>
                </a:solidFill>
              </a:defRPr>
            </a:lvl1pPr>
          </a:lstStyle>
          <a:p>
            <a:pPr lvl="0" rtl="0"/>
            <a:r>
              <a:rPr lang="es-MX" noProof="0"/>
              <a:t>MM</a:t>
            </a:r>
          </a:p>
        </p:txBody>
      </p:sp>
      <p:sp>
        <p:nvSpPr>
          <p:cNvPr id="10" name="Marcador de texto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rtlCol="0">
            <a:noAutofit/>
          </a:bodyPr>
          <a:lstStyle>
            <a:lvl1pPr marL="0" indent="0" algn="ctr">
              <a:buNone/>
              <a:defRPr sz="1000">
                <a:solidFill>
                  <a:schemeClr val="tx1"/>
                </a:solidFill>
              </a:defRPr>
            </a:lvl1pPr>
          </a:lstStyle>
          <a:p>
            <a:pPr lvl="0" rtl="0"/>
            <a:r>
              <a:rPr lang="es-MX" noProof="0"/>
              <a:t>MM</a:t>
            </a:r>
          </a:p>
        </p:txBody>
      </p:sp>
      <p:sp>
        <p:nvSpPr>
          <p:cNvPr id="12" name="Marcador de texto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rtlCol="0">
            <a:noAutofit/>
          </a:bodyPr>
          <a:lstStyle>
            <a:lvl1pPr marL="0" indent="0" algn="ctr">
              <a:buNone/>
              <a:defRPr sz="1000">
                <a:solidFill>
                  <a:schemeClr val="tx1"/>
                </a:solidFill>
              </a:defRPr>
            </a:lvl1pPr>
          </a:lstStyle>
          <a:p>
            <a:pPr lvl="0" rtl="0"/>
            <a:r>
              <a:rPr lang="es-MX" noProof="0"/>
              <a:t>MM</a:t>
            </a:r>
          </a:p>
        </p:txBody>
      </p:sp>
      <p:sp>
        <p:nvSpPr>
          <p:cNvPr id="13" name="Marcador de texto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rtlCol="0">
            <a:noAutofit/>
          </a:bodyPr>
          <a:lstStyle>
            <a:lvl1pPr marL="0" indent="0" algn="ctr">
              <a:buNone/>
              <a:defRPr sz="1000">
                <a:solidFill>
                  <a:schemeClr val="tx1"/>
                </a:solidFill>
              </a:defRPr>
            </a:lvl1pPr>
          </a:lstStyle>
          <a:p>
            <a:pPr lvl="0" rtl="0"/>
            <a:r>
              <a:rPr lang="es-MX" noProof="0"/>
              <a:t>MM</a:t>
            </a:r>
          </a:p>
        </p:txBody>
      </p:sp>
      <p:sp>
        <p:nvSpPr>
          <p:cNvPr id="14" name="Marcador de texto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rtlCol="0">
            <a:noAutofit/>
          </a:bodyPr>
          <a:lstStyle>
            <a:lvl1pPr marL="0" indent="0" algn="ctr">
              <a:buNone/>
              <a:defRPr sz="1000">
                <a:solidFill>
                  <a:schemeClr val="tx1"/>
                </a:solidFill>
              </a:defRPr>
            </a:lvl1pPr>
          </a:lstStyle>
          <a:p>
            <a:pPr lvl="0" rtl="0"/>
            <a:r>
              <a:rPr lang="es-MX" noProof="0"/>
              <a:t>MM</a:t>
            </a:r>
          </a:p>
        </p:txBody>
      </p:sp>
      <p:sp>
        <p:nvSpPr>
          <p:cNvPr id="16" name="Marcador de texto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rtlCol="0">
            <a:noAutofit/>
          </a:bodyPr>
          <a:lstStyle>
            <a:lvl1pPr marL="0" indent="0" algn="ctr">
              <a:buNone/>
              <a:defRPr sz="1000">
                <a:solidFill>
                  <a:schemeClr val="tx1"/>
                </a:solidFill>
              </a:defRPr>
            </a:lvl1pPr>
          </a:lstStyle>
          <a:p>
            <a:pPr lvl="0" rtl="0"/>
            <a:r>
              <a:rPr lang="es-MX" noProof="0"/>
              <a:t>MM</a:t>
            </a:r>
          </a:p>
        </p:txBody>
      </p:sp>
      <p:sp>
        <p:nvSpPr>
          <p:cNvPr id="17" name="Marcador de texto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rtlCol="0">
            <a:noAutofit/>
          </a:bodyPr>
          <a:lstStyle>
            <a:lvl1pPr marL="0" indent="0" algn="ctr">
              <a:buNone/>
              <a:defRPr sz="1000">
                <a:solidFill>
                  <a:schemeClr val="tx1"/>
                </a:solidFill>
              </a:defRPr>
            </a:lvl1pPr>
          </a:lstStyle>
          <a:p>
            <a:pPr lvl="0" rtl="0"/>
            <a:r>
              <a:rPr lang="es-MX" noProof="0"/>
              <a:t>MM</a:t>
            </a:r>
          </a:p>
        </p:txBody>
      </p:sp>
      <p:sp>
        <p:nvSpPr>
          <p:cNvPr id="15" name="Marcador de texto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rtlCol="0">
            <a:noAutofit/>
          </a:bodyPr>
          <a:lstStyle>
            <a:lvl1pPr marL="0" indent="0" algn="ctr">
              <a:buNone/>
              <a:defRPr sz="1000">
                <a:solidFill>
                  <a:schemeClr val="tx1"/>
                </a:solidFill>
              </a:defRPr>
            </a:lvl1pPr>
          </a:lstStyle>
          <a:p>
            <a:pPr lvl="0" rtl="0"/>
            <a:r>
              <a:rPr lang="es-MX" noProof="0"/>
              <a:t>MM</a:t>
            </a:r>
          </a:p>
        </p:txBody>
      </p:sp>
      <p:sp>
        <p:nvSpPr>
          <p:cNvPr id="18" name="Marcador de texto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rtlCol="0">
            <a:noAutofit/>
          </a:bodyPr>
          <a:lstStyle>
            <a:lvl1pPr marL="0" indent="0" algn="ctr">
              <a:buNone/>
              <a:defRPr sz="1000">
                <a:solidFill>
                  <a:schemeClr val="tx1"/>
                </a:solidFill>
              </a:defRPr>
            </a:lvl1pPr>
          </a:lstStyle>
          <a:p>
            <a:pPr lvl="0" rtl="0"/>
            <a:r>
              <a:rPr lang="es-MX" noProof="0"/>
              <a:t>MM</a:t>
            </a:r>
          </a:p>
        </p:txBody>
      </p:sp>
      <p:sp>
        <p:nvSpPr>
          <p:cNvPr id="19" name="Marcador de texto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rtlCol="0">
            <a:noAutofit/>
          </a:bodyPr>
          <a:lstStyle>
            <a:lvl1pPr marL="0" indent="0" algn="ctr">
              <a:buNone/>
              <a:defRPr sz="1000">
                <a:solidFill>
                  <a:schemeClr val="tx1"/>
                </a:solidFill>
              </a:defRPr>
            </a:lvl1pPr>
          </a:lstStyle>
          <a:p>
            <a:pPr lvl="0" rtl="0"/>
            <a:r>
              <a:rPr lang="es-MX" noProof="0"/>
              <a:t>MM</a:t>
            </a:r>
          </a:p>
        </p:txBody>
      </p:sp>
      <p:sp>
        <p:nvSpPr>
          <p:cNvPr id="11" name="Marcador de texto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rtlCol="0" anchor="ctr"/>
          <a:lstStyle>
            <a:lvl1pPr marL="0" indent="0" algn="l">
              <a:buNone/>
              <a:defRPr sz="1400" b="1">
                <a:solidFill>
                  <a:schemeClr val="tx1"/>
                </a:solidFill>
                <a:latin typeface="+mj-lt"/>
              </a:defRPr>
            </a:lvl1pPr>
          </a:lstStyle>
          <a:p>
            <a:pPr lvl="0" rtl="0"/>
            <a:r>
              <a:rPr lang="es-MX" noProof="0"/>
              <a:t>Año</a:t>
            </a:r>
          </a:p>
        </p:txBody>
      </p:sp>
      <p:sp>
        <p:nvSpPr>
          <p:cNvPr id="20" name="Marcador de texto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rtlCol="0">
            <a:noAutofit/>
          </a:bodyPr>
          <a:lstStyle>
            <a:lvl1pPr marL="0" indent="0" algn="ctr">
              <a:buNone/>
              <a:defRPr sz="1000">
                <a:solidFill>
                  <a:schemeClr val="tx1"/>
                </a:solidFill>
              </a:defRPr>
            </a:lvl1pPr>
          </a:lstStyle>
          <a:p>
            <a:pPr lvl="0" rtl="0"/>
            <a:r>
              <a:rPr lang="es-MX" noProof="0"/>
              <a:t>MM</a:t>
            </a:r>
          </a:p>
        </p:txBody>
      </p:sp>
      <p:sp>
        <p:nvSpPr>
          <p:cNvPr id="21" name="Marcador de texto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rtlCol="0">
            <a:noAutofit/>
          </a:bodyPr>
          <a:lstStyle>
            <a:lvl1pPr marL="0" indent="0" algn="ctr">
              <a:buNone/>
              <a:defRPr sz="1000">
                <a:solidFill>
                  <a:schemeClr val="tx1"/>
                </a:solidFill>
              </a:defRPr>
            </a:lvl1pPr>
          </a:lstStyle>
          <a:p>
            <a:pPr lvl="0" rtl="0"/>
            <a:r>
              <a:rPr lang="es-MX" noProof="0"/>
              <a:t>MM</a:t>
            </a:r>
          </a:p>
        </p:txBody>
      </p:sp>
      <p:sp>
        <p:nvSpPr>
          <p:cNvPr id="22" name="Marcador de texto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rtlCol="0">
            <a:noAutofit/>
          </a:bodyPr>
          <a:lstStyle>
            <a:lvl1pPr marL="0" indent="0" algn="ctr">
              <a:buNone/>
              <a:defRPr sz="1000">
                <a:solidFill>
                  <a:schemeClr val="tx1"/>
                </a:solidFill>
              </a:defRPr>
            </a:lvl1pPr>
          </a:lstStyle>
          <a:p>
            <a:pPr lvl="0" rtl="0"/>
            <a:r>
              <a:rPr lang="es-MX" noProof="0"/>
              <a:t>MM</a:t>
            </a:r>
          </a:p>
        </p:txBody>
      </p:sp>
      <p:sp>
        <p:nvSpPr>
          <p:cNvPr id="23" name="Marcador de texto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rtlCol="0">
            <a:noAutofit/>
          </a:bodyPr>
          <a:lstStyle>
            <a:lvl1pPr marL="0" indent="0" algn="ctr">
              <a:buNone/>
              <a:defRPr sz="1000">
                <a:solidFill>
                  <a:schemeClr val="tx1"/>
                </a:solidFill>
              </a:defRPr>
            </a:lvl1pPr>
          </a:lstStyle>
          <a:p>
            <a:pPr lvl="0" rtl="0"/>
            <a:r>
              <a:rPr lang="es-MX" noProof="0"/>
              <a:t>MM</a:t>
            </a:r>
          </a:p>
        </p:txBody>
      </p:sp>
      <p:sp>
        <p:nvSpPr>
          <p:cNvPr id="24" name="Marcador de texto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rtlCol="0">
            <a:noAutofit/>
          </a:bodyPr>
          <a:lstStyle>
            <a:lvl1pPr marL="0" indent="0" algn="ctr">
              <a:buNone/>
              <a:defRPr sz="1000">
                <a:solidFill>
                  <a:schemeClr val="tx1"/>
                </a:solidFill>
              </a:defRPr>
            </a:lvl1pPr>
          </a:lstStyle>
          <a:p>
            <a:pPr lvl="0" rtl="0"/>
            <a:r>
              <a:rPr lang="es-MX" noProof="0"/>
              <a:t>MM</a:t>
            </a:r>
          </a:p>
        </p:txBody>
      </p:sp>
      <p:sp>
        <p:nvSpPr>
          <p:cNvPr id="25" name="Marcador de texto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rtlCol="0">
            <a:noAutofit/>
          </a:bodyPr>
          <a:lstStyle>
            <a:lvl1pPr marL="0" indent="0" algn="ctr">
              <a:buNone/>
              <a:defRPr sz="1000">
                <a:solidFill>
                  <a:schemeClr val="tx1"/>
                </a:solidFill>
              </a:defRPr>
            </a:lvl1pPr>
          </a:lstStyle>
          <a:p>
            <a:pPr lvl="0" rtl="0"/>
            <a:r>
              <a:rPr lang="es-MX" noProof="0"/>
              <a:t>MM</a:t>
            </a:r>
          </a:p>
        </p:txBody>
      </p:sp>
      <p:sp>
        <p:nvSpPr>
          <p:cNvPr id="26" name="Marcador de texto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rtlCol="0">
            <a:noAutofit/>
          </a:bodyPr>
          <a:lstStyle>
            <a:lvl1pPr marL="0" indent="0" algn="ctr">
              <a:buNone/>
              <a:defRPr sz="1000">
                <a:solidFill>
                  <a:schemeClr val="tx1"/>
                </a:solidFill>
              </a:defRPr>
            </a:lvl1pPr>
          </a:lstStyle>
          <a:p>
            <a:pPr lvl="0" rtl="0"/>
            <a:r>
              <a:rPr lang="es-MX" noProof="0"/>
              <a:t>MM</a:t>
            </a:r>
          </a:p>
        </p:txBody>
      </p:sp>
      <p:sp>
        <p:nvSpPr>
          <p:cNvPr id="28" name="Marcador de texto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rtlCol="0">
            <a:noAutofit/>
          </a:bodyPr>
          <a:lstStyle>
            <a:lvl1pPr marL="0" indent="0" algn="ctr">
              <a:buNone/>
              <a:defRPr sz="1000">
                <a:solidFill>
                  <a:schemeClr val="tx1"/>
                </a:solidFill>
              </a:defRPr>
            </a:lvl1pPr>
          </a:lstStyle>
          <a:p>
            <a:pPr lvl="0" rtl="0"/>
            <a:r>
              <a:rPr lang="es-MX" noProof="0"/>
              <a:t>MM</a:t>
            </a:r>
          </a:p>
        </p:txBody>
      </p:sp>
      <p:sp>
        <p:nvSpPr>
          <p:cNvPr id="29" name="Marcador de texto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rtlCol="0">
            <a:noAutofit/>
          </a:bodyPr>
          <a:lstStyle>
            <a:lvl1pPr marL="0" indent="0" algn="ctr">
              <a:buNone/>
              <a:defRPr sz="1000">
                <a:solidFill>
                  <a:schemeClr val="tx1"/>
                </a:solidFill>
              </a:defRPr>
            </a:lvl1pPr>
          </a:lstStyle>
          <a:p>
            <a:pPr lvl="0" rtl="0"/>
            <a:r>
              <a:rPr lang="es-MX" noProof="0"/>
              <a:t>MM</a:t>
            </a:r>
          </a:p>
        </p:txBody>
      </p:sp>
      <p:sp>
        <p:nvSpPr>
          <p:cNvPr id="27" name="Marcador de texto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rtlCol="0">
            <a:noAutofit/>
          </a:bodyPr>
          <a:lstStyle>
            <a:lvl1pPr marL="0" indent="0" algn="ctr">
              <a:buNone/>
              <a:defRPr sz="1000">
                <a:solidFill>
                  <a:schemeClr val="tx1"/>
                </a:solidFill>
              </a:defRPr>
            </a:lvl1pPr>
          </a:lstStyle>
          <a:p>
            <a:pPr lvl="0" rtl="0"/>
            <a:r>
              <a:rPr lang="es-MX" noProof="0"/>
              <a:t>MM</a:t>
            </a:r>
          </a:p>
        </p:txBody>
      </p:sp>
      <p:sp>
        <p:nvSpPr>
          <p:cNvPr id="30" name="Marcador de texto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rtlCol="0">
            <a:noAutofit/>
          </a:bodyPr>
          <a:lstStyle>
            <a:lvl1pPr marL="0" indent="0" algn="ctr">
              <a:buNone/>
              <a:defRPr sz="1000">
                <a:solidFill>
                  <a:schemeClr val="tx1"/>
                </a:solidFill>
              </a:defRPr>
            </a:lvl1pPr>
          </a:lstStyle>
          <a:p>
            <a:pPr lvl="0" rtl="0"/>
            <a:r>
              <a:rPr lang="es-MX" noProof="0"/>
              <a:t>MM</a:t>
            </a:r>
          </a:p>
        </p:txBody>
      </p:sp>
      <p:sp>
        <p:nvSpPr>
          <p:cNvPr id="31" name="Marcador de texto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rtlCol="0">
            <a:noAutofit/>
          </a:bodyPr>
          <a:lstStyle>
            <a:lvl1pPr marL="0" indent="0" algn="ctr">
              <a:buNone/>
              <a:defRPr sz="1000">
                <a:solidFill>
                  <a:schemeClr val="tx1"/>
                </a:solidFill>
              </a:defRPr>
            </a:lvl1pPr>
          </a:lstStyle>
          <a:p>
            <a:pPr lvl="0" rtl="0"/>
            <a:r>
              <a:rPr lang="es-MX" noProof="0"/>
              <a:t>MM</a:t>
            </a:r>
          </a:p>
        </p:txBody>
      </p:sp>
      <p:sp>
        <p:nvSpPr>
          <p:cNvPr id="32" name="Rectángulo 31">
            <a:extLst>
              <a:ext uri="{FF2B5EF4-FFF2-40B4-BE49-F238E27FC236}">
                <a16:creationId xmlns:a16="http://schemas.microsoft.com/office/drawing/2014/main" id="{FFA35437-CCDE-4D92-B879-F23B329C8EC3}"/>
              </a:ext>
              <a:ext uri="{C183D7F6-B498-43B3-948B-1728B52AA6E4}">
                <adec:decorative xmlns:adec="http://schemas.microsoft.com/office/drawing/2017/decorative" val="1"/>
              </a:ext>
            </a:extLst>
          </p:cNvPr>
          <p:cNvSpPr/>
          <p:nvPr userDrawn="1"/>
        </p:nvSpPr>
        <p:spPr>
          <a:xfrm>
            <a:off x="929640" y="4034785"/>
            <a:ext cx="1033272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a:solidFill>
                <a:schemeClr val="tx1">
                  <a:lumMod val="75000"/>
                  <a:lumOff val="25000"/>
                </a:schemeClr>
              </a:solidFill>
            </a:endParaRPr>
          </a:p>
        </p:txBody>
      </p:sp>
      <p:sp>
        <p:nvSpPr>
          <p:cNvPr id="36" name="Marcador de fecha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0"/>
            <a:ext cx="2743200" cy="365125"/>
          </a:xfrm>
        </p:spPr>
        <p:txBody>
          <a:bodyPr rtlCol="0"/>
          <a:lstStyle>
            <a:lvl1pPr>
              <a:defRPr sz="900"/>
            </a:lvl1pPr>
          </a:lstStyle>
          <a:p>
            <a:pPr rtl="0"/>
            <a:r>
              <a:rPr lang="es-MX" noProof="0"/>
              <a:t>20XX</a:t>
            </a:r>
          </a:p>
        </p:txBody>
      </p:sp>
      <p:sp>
        <p:nvSpPr>
          <p:cNvPr id="37" name="Marcador de pie de página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0"/>
            <a:ext cx="4114800" cy="365125"/>
          </a:xfrm>
        </p:spPr>
        <p:txBody>
          <a:bodyPr rtlCol="0"/>
          <a:lstStyle>
            <a:lvl1pPr>
              <a:defRPr sz="900"/>
            </a:lvl1pPr>
          </a:lstStyle>
          <a:p>
            <a:pPr rtl="0"/>
            <a:r>
              <a:rPr lang="es-MX" noProof="0"/>
              <a:t>Presentación de lanzamiento</a:t>
            </a:r>
          </a:p>
        </p:txBody>
      </p:sp>
      <p:sp>
        <p:nvSpPr>
          <p:cNvPr id="38" name="Marcador de número de diapositiva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es-MX" noProof="0" smtClean="0"/>
              <a:t>‹Nº›</a:t>
            </a:fld>
            <a:endParaRPr lang="es-MX" noProof="0"/>
          </a:p>
        </p:txBody>
      </p:sp>
    </p:spTree>
    <p:extLst>
      <p:ext uri="{BB962C8B-B14F-4D97-AF65-F5344CB8AC3E}">
        <p14:creationId xmlns:p14="http://schemas.microsoft.com/office/powerpoint/2010/main" val="2056323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rtArt">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rtlCol="0">
            <a:normAutofit/>
          </a:bodyPr>
          <a:lstStyle>
            <a:lvl1pPr algn="ctr">
              <a:defRPr lang="en-US" sz="2800" kern="1200" spc="150" baseline="0" dirty="0">
                <a:solidFill>
                  <a:schemeClr val="tx1"/>
                </a:solidFill>
                <a:latin typeface="+mj-lt"/>
                <a:ea typeface="+mj-ea"/>
                <a:cs typeface="+mj-cs"/>
              </a:defRPr>
            </a:lvl1pPr>
          </a:lstStyle>
          <a:p>
            <a:pPr rtl="0"/>
            <a:r>
              <a:rPr lang="es-MX" noProof="0"/>
              <a:t>HAGA CLIC PARA MODIFICAR EL ESTILO DEL TÍTULO MAESTRO</a:t>
            </a:r>
          </a:p>
        </p:txBody>
      </p:sp>
      <p:sp>
        <p:nvSpPr>
          <p:cNvPr id="7" name="Marcador de posición de SmartArt 6">
            <a:extLst>
              <a:ext uri="{FF2B5EF4-FFF2-40B4-BE49-F238E27FC236}">
                <a16:creationId xmlns:a16="http://schemas.microsoft.com/office/drawing/2014/main" id="{156CA116-0F6E-4EE9-B34F-03BA07161A7A}"/>
              </a:ext>
            </a:extLst>
          </p:cNvPr>
          <p:cNvSpPr>
            <a:spLocks noGrp="1"/>
          </p:cNvSpPr>
          <p:nvPr>
            <p:ph type="dgm" sz="quarter" idx="15" hasCustomPrompt="1"/>
          </p:nvPr>
        </p:nvSpPr>
        <p:spPr>
          <a:xfrm>
            <a:off x="838200" y="2139084"/>
            <a:ext cx="10515600" cy="3695338"/>
          </a:xfrm>
        </p:spPr>
        <p:txBody>
          <a:bodyPr rtlCol="0"/>
          <a:lstStyle/>
          <a:p>
            <a:pPr rtl="0"/>
            <a:r>
              <a:rPr lang="es-MX" noProof="0"/>
              <a:t>Haz clic en el icono para agregar un elemento gráfico SmartArt</a:t>
            </a:r>
          </a:p>
        </p:txBody>
      </p:sp>
      <p:sp>
        <p:nvSpPr>
          <p:cNvPr id="3" name="Marcador de fecha 2">
            <a:extLst>
              <a:ext uri="{FF2B5EF4-FFF2-40B4-BE49-F238E27FC236}">
                <a16:creationId xmlns:a16="http://schemas.microsoft.com/office/drawing/2014/main" id="{7E085D26-FA83-4414-959E-98936A772670}"/>
              </a:ext>
            </a:extLst>
          </p:cNvPr>
          <p:cNvSpPr>
            <a:spLocks noGrp="1"/>
          </p:cNvSpPr>
          <p:nvPr>
            <p:ph type="dt" sz="half" idx="10"/>
          </p:nvPr>
        </p:nvSpPr>
        <p:spPr/>
        <p:txBody>
          <a:bodyPr rtlCol="0"/>
          <a:lstStyle>
            <a:lvl1pPr>
              <a:defRPr sz="900"/>
            </a:lvl1pPr>
          </a:lstStyle>
          <a:p>
            <a:pPr rtl="0"/>
            <a:r>
              <a:rPr lang="es-MX" noProof="0"/>
              <a:t>20XX</a:t>
            </a:r>
          </a:p>
        </p:txBody>
      </p:sp>
      <p:sp>
        <p:nvSpPr>
          <p:cNvPr id="4" name="Marcador de pie de página 3">
            <a:extLst>
              <a:ext uri="{FF2B5EF4-FFF2-40B4-BE49-F238E27FC236}">
                <a16:creationId xmlns:a16="http://schemas.microsoft.com/office/drawing/2014/main" id="{1FB52E93-DE4C-4341-8D83-F0230E38B1A1}"/>
              </a:ext>
            </a:extLst>
          </p:cNvPr>
          <p:cNvSpPr>
            <a:spLocks noGrp="1"/>
          </p:cNvSpPr>
          <p:nvPr>
            <p:ph type="ftr" sz="quarter" idx="11"/>
          </p:nvPr>
        </p:nvSpPr>
        <p:spPr/>
        <p:txBody>
          <a:bodyPr rtlCol="0"/>
          <a:lstStyle>
            <a:lvl1pPr>
              <a:defRPr sz="900"/>
            </a:lvl1pPr>
          </a:lstStyle>
          <a:p>
            <a:pPr rtl="0"/>
            <a:r>
              <a:rPr lang="es-MX" noProof="0"/>
              <a:t>Presentación de lanzamiento</a:t>
            </a:r>
          </a:p>
        </p:txBody>
      </p:sp>
      <p:cxnSp>
        <p:nvCxnSpPr>
          <p:cNvPr id="10" name="Conector recto 9">
            <a:extLst>
              <a:ext uri="{FF2B5EF4-FFF2-40B4-BE49-F238E27FC236}">
                <a16:creationId xmlns:a16="http://schemas.microsoft.com/office/drawing/2014/main" id="{66988B2D-0240-4256-8268-4B9FF1E72363}"/>
              </a:ext>
              <a:ext uri="{C183D7F6-B498-43B3-948B-1728B52AA6E4}">
                <adec:decorative xmlns:adec="http://schemas.microsoft.com/office/drawing/2017/decorative" val="1"/>
              </a:ext>
            </a:extLst>
          </p:cNvPr>
          <p:cNvCxnSpPr>
            <a:cxnSpLocks/>
          </p:cNvCxnSpPr>
          <p:nvPr/>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D8EEAAE1-3D04-41C3-B2D2-B3BEF34C3B27}"/>
              </a:ext>
              <a:ext uri="{C183D7F6-B498-43B3-948B-1728B52AA6E4}">
                <adec:decorative xmlns:adec="http://schemas.microsoft.com/office/drawing/2017/decorative" val="1"/>
              </a:ext>
            </a:extLst>
          </p:cNvPr>
          <p:cNvCxnSpPr>
            <a:cxnSpLocks/>
          </p:cNvCxnSpPr>
          <p:nvPr/>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Marcador de número de diapositiva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rtlCol="0"/>
          <a:lstStyle>
            <a:lvl1pPr>
              <a:defRPr sz="900"/>
            </a:lvl1pPr>
          </a:lstStyle>
          <a:p>
            <a:pPr rtl="0"/>
            <a:fld id="{B5CEABB6-07DC-46E8-9B57-56EC44A396E5}" type="slidenum">
              <a:rPr lang="es-MX" noProof="0" smtClean="0"/>
              <a:t>‹Nº›</a:t>
            </a:fld>
            <a:endParaRPr lang="es-MX" noProof="0"/>
          </a:p>
        </p:txBody>
      </p:sp>
    </p:spTree>
    <p:extLst>
      <p:ext uri="{BB962C8B-B14F-4D97-AF65-F5344CB8AC3E}">
        <p14:creationId xmlns:p14="http://schemas.microsoft.com/office/powerpoint/2010/main" val="2354313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apositiva de equipo de 4 personas">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tx1"/>
                </a:solidFill>
                <a:latin typeface="+mj-lt"/>
                <a:ea typeface="+mj-ea"/>
                <a:cs typeface="+mj-cs"/>
              </a:defRPr>
            </a:lvl1pPr>
          </a:lstStyle>
          <a:p>
            <a:pPr rtl="0"/>
            <a:r>
              <a:rPr lang="es-MX" noProof="0"/>
              <a:t>HAGA CLIC PARA MODIFICAR EL ESTILO DEL TÍTULO MAESTRO</a:t>
            </a:r>
          </a:p>
        </p:txBody>
      </p:sp>
      <p:sp>
        <p:nvSpPr>
          <p:cNvPr id="11" name="Marcador de posición de imagen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rtlCol="0"/>
          <a:lstStyle/>
          <a:p>
            <a:pPr rtl="0"/>
            <a:r>
              <a:rPr lang="es-ES" noProof="0"/>
              <a:t>Haga clic en el icono para agregar una imagen</a:t>
            </a:r>
            <a:endParaRPr lang="es-MX" noProof="0"/>
          </a:p>
        </p:txBody>
      </p:sp>
      <p:sp>
        <p:nvSpPr>
          <p:cNvPr id="3" name="Marcador de texto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311558" y="5084524"/>
            <a:ext cx="2196619" cy="343061"/>
          </a:xfrm>
        </p:spPr>
        <p:txBody>
          <a:bodyPr rtlCol="0"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a:t>HAGA CLIC PARA EDITAR</a:t>
            </a:r>
          </a:p>
        </p:txBody>
      </p:sp>
      <p:sp>
        <p:nvSpPr>
          <p:cNvPr id="26" name="Marcador de texto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rtlCol="0"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a:t>HAGA CLIC PARA EDITAR</a:t>
            </a:r>
          </a:p>
        </p:txBody>
      </p:sp>
      <p:sp>
        <p:nvSpPr>
          <p:cNvPr id="17" name="Marcador de posición de imagen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rtlCol="0"/>
          <a:lstStyle/>
          <a:p>
            <a:pPr rtl="0"/>
            <a:r>
              <a:rPr lang="es-ES" noProof="0"/>
              <a:t>Haga clic en el icono para agregar una imagen</a:t>
            </a:r>
            <a:endParaRPr lang="es-MX" noProof="0"/>
          </a:p>
        </p:txBody>
      </p:sp>
      <p:sp>
        <p:nvSpPr>
          <p:cNvPr id="23" name="Marcador de texto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707607" y="5099206"/>
            <a:ext cx="2145049" cy="343061"/>
          </a:xfrm>
        </p:spPr>
        <p:txBody>
          <a:bodyPr rtlCol="0"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a:t>HAGA CLIC PARA EDITAR</a:t>
            </a:r>
          </a:p>
        </p:txBody>
      </p:sp>
      <p:sp>
        <p:nvSpPr>
          <p:cNvPr id="27" name="Marcador de texto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rtlCol="0"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a:t>HAGA CLIC PARA EDITAR</a:t>
            </a:r>
          </a:p>
        </p:txBody>
      </p:sp>
      <p:sp>
        <p:nvSpPr>
          <p:cNvPr id="18" name="Marcador de posición de imagen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rtlCol="0"/>
          <a:lstStyle/>
          <a:p>
            <a:pPr lvl="1" rtl="0"/>
            <a:r>
              <a:rPr lang="es-ES" noProof="0"/>
              <a:t>Haga clic en el icono para agregar una imagen</a:t>
            </a:r>
            <a:endParaRPr lang="es-MX" noProof="0"/>
          </a:p>
        </p:txBody>
      </p:sp>
      <p:sp>
        <p:nvSpPr>
          <p:cNvPr id="24" name="Marcador de texto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271" y="5099206"/>
            <a:ext cx="2132985" cy="343061"/>
          </a:xfrm>
        </p:spPr>
        <p:txBody>
          <a:bodyPr rtlCol="0"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a:t>HAGA CLIC PARA EDITAR</a:t>
            </a:r>
          </a:p>
        </p:txBody>
      </p:sp>
      <p:sp>
        <p:nvSpPr>
          <p:cNvPr id="28" name="Marcador de texto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rtlCol="0"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a:t>HAZ CLIC PARA EDITAR</a:t>
            </a:r>
          </a:p>
        </p:txBody>
      </p:sp>
      <p:sp>
        <p:nvSpPr>
          <p:cNvPr id="19" name="Marcador de posición de imagen 10">
            <a:extLst>
              <a:ext uri="{FF2B5EF4-FFF2-40B4-BE49-F238E27FC236}">
                <a16:creationId xmlns:a16="http://schemas.microsoft.com/office/drawing/2014/main" id="{92E6B581-A522-4758-A9A4-8B9C7B860CF2}"/>
              </a:ext>
            </a:extLst>
          </p:cNvPr>
          <p:cNvSpPr>
            <a:spLocks noGrp="1"/>
          </p:cNvSpPr>
          <p:nvPr>
            <p:ph type="pic" sz="quarter" idx="17" hasCustomPrompt="1"/>
          </p:nvPr>
        </p:nvSpPr>
        <p:spPr>
          <a:xfrm>
            <a:off x="8747458" y="2886074"/>
            <a:ext cx="1845511" cy="1845511"/>
          </a:xfrm>
          <a:solidFill>
            <a:schemeClr val="bg1">
              <a:lumMod val="95000"/>
            </a:schemeClr>
          </a:solidFill>
        </p:spPr>
        <p:txBody>
          <a:bodyPr rtlCol="0"/>
          <a:lstStyle/>
          <a:p>
            <a:pPr rtl="0"/>
            <a:r>
              <a:rPr lang="es-MX" noProof="0"/>
              <a:t>Haz clic en el ícono para agregar una imagen</a:t>
            </a:r>
          </a:p>
        </p:txBody>
      </p:sp>
      <p:sp>
        <p:nvSpPr>
          <p:cNvPr id="25" name="Marcador de texto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618152" y="5084524"/>
            <a:ext cx="2132984" cy="343061"/>
          </a:xfrm>
        </p:spPr>
        <p:txBody>
          <a:bodyPr rtlCol="0"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a:t>HAGA CLIC PARA EDITAR</a:t>
            </a:r>
          </a:p>
        </p:txBody>
      </p:sp>
      <p:sp>
        <p:nvSpPr>
          <p:cNvPr id="29" name="Marcador de texto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rtlCol="0"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a:t>HAGA CLIC PARA EDITAR</a:t>
            </a:r>
          </a:p>
        </p:txBody>
      </p:sp>
      <p:cxnSp>
        <p:nvCxnSpPr>
          <p:cNvPr id="10" name="Conector recto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Marcador de fecha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es-MX" noProof="0"/>
              <a:t>20XX</a:t>
            </a:r>
          </a:p>
        </p:txBody>
      </p:sp>
      <p:sp>
        <p:nvSpPr>
          <p:cNvPr id="8" name="Marcador de pie de página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es-MX" noProof="0"/>
              <a:t>Presentación de lanzamiento</a:t>
            </a:r>
          </a:p>
        </p:txBody>
      </p:sp>
      <p:sp>
        <p:nvSpPr>
          <p:cNvPr id="9" name="Marcador de número de diapositiva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es-MX" noProof="0" smtClean="0"/>
              <a:t>‹Nº›</a:t>
            </a:fld>
            <a:endParaRPr lang="es-MX" noProof="0"/>
          </a:p>
        </p:txBody>
      </p:sp>
    </p:spTree>
    <p:extLst>
      <p:ext uri="{BB962C8B-B14F-4D97-AF65-F5344CB8AC3E}">
        <p14:creationId xmlns:p14="http://schemas.microsoft.com/office/powerpoint/2010/main" val="35623728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93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iapositiva de equipo de 8 personas">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tx1"/>
                </a:solidFill>
                <a:latin typeface="+mj-lt"/>
                <a:ea typeface="+mj-ea"/>
                <a:cs typeface="+mj-cs"/>
              </a:defRPr>
            </a:lvl1pPr>
          </a:lstStyle>
          <a:p>
            <a:pPr rtl="0"/>
            <a:r>
              <a:rPr lang="es-MX" noProof="0"/>
              <a:t>HAGA CLIC PARA MODIFICAR EL ESTILO DEL TÍTULO MAESTRO</a:t>
            </a:r>
          </a:p>
        </p:txBody>
      </p:sp>
      <p:sp>
        <p:nvSpPr>
          <p:cNvPr id="11" name="Marcador de posición de imagen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rtlCol="0">
            <a:normAutofit/>
          </a:bodyPr>
          <a:lstStyle>
            <a:lvl1pPr marL="0" indent="0">
              <a:lnSpc>
                <a:spcPct val="100000"/>
              </a:lnSpc>
              <a:buNone/>
              <a:defRPr sz="900">
                <a:solidFill>
                  <a:schemeClr val="bg1"/>
                </a:solidFill>
              </a:defRPr>
            </a:lvl1pPr>
          </a:lstStyle>
          <a:p>
            <a:pPr rtl="0"/>
            <a:r>
              <a:rPr lang="es-ES" noProof="0"/>
              <a:t>Haga clic en el icono para agregar una imagen</a:t>
            </a:r>
            <a:endParaRPr lang="es-MX" noProof="0"/>
          </a:p>
        </p:txBody>
      </p:sp>
      <p:sp>
        <p:nvSpPr>
          <p:cNvPr id="3" name="Marcador de texto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a:t>HAGA CLIC PARA EDITAR</a:t>
            </a:r>
          </a:p>
        </p:txBody>
      </p:sp>
      <p:sp>
        <p:nvSpPr>
          <p:cNvPr id="26" name="Marcador de texto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390120" y="3782039"/>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a:t>HAGA CLIC PARA EDITAR</a:t>
            </a:r>
          </a:p>
        </p:txBody>
      </p:sp>
      <p:sp>
        <p:nvSpPr>
          <p:cNvPr id="17" name="Marcador de posición de imagen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rtlCol="0">
            <a:normAutofit/>
          </a:bodyPr>
          <a:lstStyle>
            <a:lvl1pPr marL="0" indent="0">
              <a:lnSpc>
                <a:spcPct val="100000"/>
              </a:lnSpc>
              <a:buNone/>
              <a:defRPr sz="900">
                <a:solidFill>
                  <a:schemeClr val="bg1"/>
                </a:solidFill>
              </a:defRPr>
            </a:lvl1pPr>
          </a:lstStyle>
          <a:p>
            <a:pPr rtl="0"/>
            <a:r>
              <a:rPr lang="es-ES" noProof="0"/>
              <a:t>Haga clic en el icono para agregar una imagen</a:t>
            </a:r>
            <a:endParaRPr lang="es-MX" noProof="0"/>
          </a:p>
        </p:txBody>
      </p:sp>
      <p:sp>
        <p:nvSpPr>
          <p:cNvPr id="23" name="Marcador de texto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69060"/>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a:t>HAGA CLIC PARA EDITAR</a:t>
            </a:r>
          </a:p>
        </p:txBody>
      </p:sp>
      <p:sp>
        <p:nvSpPr>
          <p:cNvPr id="27" name="Marcador de texto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739214" y="3796721"/>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a:t>HAGA CLIC PARA EDITAR</a:t>
            </a:r>
          </a:p>
        </p:txBody>
      </p:sp>
      <p:sp>
        <p:nvSpPr>
          <p:cNvPr id="18" name="Marcador de posición de imagen 10">
            <a:extLst>
              <a:ext uri="{FF2B5EF4-FFF2-40B4-BE49-F238E27FC236}">
                <a16:creationId xmlns:a16="http://schemas.microsoft.com/office/drawing/2014/main" id="{4EBC7D6F-397D-4C5A-AA62-F683F88531A2}"/>
              </a:ext>
            </a:extLst>
          </p:cNvPr>
          <p:cNvSpPr>
            <a:spLocks noGrp="1"/>
          </p:cNvSpPr>
          <p:nvPr>
            <p:ph type="pic" sz="quarter" idx="16"/>
          </p:nvPr>
        </p:nvSpPr>
        <p:spPr>
          <a:xfrm>
            <a:off x="6716934" y="2428875"/>
            <a:ext cx="1066800" cy="1066800"/>
          </a:xfrm>
          <a:solidFill>
            <a:schemeClr val="tx1"/>
          </a:solidFill>
        </p:spPr>
        <p:txBody>
          <a:bodyPr rtlCol="0">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rtl="0"/>
            <a:r>
              <a:rPr lang="es-ES" noProof="0"/>
              <a:t>Haga clic en el icono para agregar una imagen</a:t>
            </a:r>
            <a:endParaRPr lang="es-MX" noProof="0"/>
          </a:p>
        </p:txBody>
      </p:sp>
      <p:sp>
        <p:nvSpPr>
          <p:cNvPr id="24" name="Marcador de texto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339926" y="3669060"/>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a:t>HAGA CLIC PARA EDITAR</a:t>
            </a:r>
          </a:p>
        </p:txBody>
      </p:sp>
      <p:sp>
        <p:nvSpPr>
          <p:cNvPr id="28" name="Marcador de texto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217963" y="3796721"/>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a:t>HAGA CLIC PARA EDITAR</a:t>
            </a:r>
          </a:p>
        </p:txBody>
      </p:sp>
      <p:sp>
        <p:nvSpPr>
          <p:cNvPr id="19" name="Marcador de posición de imagen 10">
            <a:extLst>
              <a:ext uri="{FF2B5EF4-FFF2-40B4-BE49-F238E27FC236}">
                <a16:creationId xmlns:a16="http://schemas.microsoft.com/office/drawing/2014/main" id="{92E6B581-A522-4758-A9A4-8B9C7B860CF2}"/>
              </a:ext>
            </a:extLst>
          </p:cNvPr>
          <p:cNvSpPr>
            <a:spLocks noGrp="1"/>
          </p:cNvSpPr>
          <p:nvPr>
            <p:ph type="pic" sz="quarter" idx="17" hasCustomPrompt="1"/>
          </p:nvPr>
        </p:nvSpPr>
        <p:spPr>
          <a:xfrm>
            <a:off x="9136814" y="2428875"/>
            <a:ext cx="1066800" cy="1066800"/>
          </a:xfrm>
          <a:solidFill>
            <a:schemeClr val="tx1"/>
          </a:solidFill>
        </p:spPr>
        <p:txBody>
          <a:bodyPr rtlCol="0">
            <a:normAutofit/>
          </a:bodyPr>
          <a:lstStyle>
            <a:lvl1pPr marL="0" indent="0">
              <a:lnSpc>
                <a:spcPct val="100000"/>
              </a:lnSpc>
              <a:buNone/>
              <a:defRPr sz="900">
                <a:solidFill>
                  <a:schemeClr val="bg1"/>
                </a:solidFill>
              </a:defRPr>
            </a:lvl1pPr>
          </a:lstStyle>
          <a:p>
            <a:pPr rtl="0"/>
            <a:r>
              <a:rPr lang="es-MX" noProof="0"/>
              <a:t>Haz clic en el ícono para agregar una imagen</a:t>
            </a:r>
          </a:p>
        </p:txBody>
      </p:sp>
      <p:sp>
        <p:nvSpPr>
          <p:cNvPr id="25" name="Marcador de texto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a:t>HAGA CLIC PARA EDITAR</a:t>
            </a:r>
          </a:p>
        </p:txBody>
      </p:sp>
      <p:sp>
        <p:nvSpPr>
          <p:cNvPr id="29" name="Marcador de texto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634432" y="3782039"/>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a:t>HAGA CLIC PARA EDITAR</a:t>
            </a:r>
          </a:p>
        </p:txBody>
      </p:sp>
      <p:sp>
        <p:nvSpPr>
          <p:cNvPr id="55" name="Marcador de posición de imagen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rtlCol="0">
            <a:normAutofit/>
          </a:bodyPr>
          <a:lstStyle>
            <a:lvl1pPr marL="0" indent="0">
              <a:lnSpc>
                <a:spcPct val="100000"/>
              </a:lnSpc>
              <a:buNone/>
              <a:defRPr sz="900">
                <a:solidFill>
                  <a:schemeClr val="bg1"/>
                </a:solidFill>
              </a:defRPr>
            </a:lvl1pPr>
          </a:lstStyle>
          <a:p>
            <a:pPr rtl="0"/>
            <a:r>
              <a:rPr lang="es-ES" noProof="0"/>
              <a:t>Haga clic en el icono para agregar una imagen</a:t>
            </a:r>
            <a:endParaRPr lang="es-MX" noProof="0"/>
          </a:p>
        </p:txBody>
      </p:sp>
      <p:sp>
        <p:nvSpPr>
          <p:cNvPr id="54" name="Marcador de texto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a:t>HAGA CLIC PARA EDITAR</a:t>
            </a:r>
          </a:p>
        </p:txBody>
      </p:sp>
      <p:sp>
        <p:nvSpPr>
          <p:cNvPr id="62" name="Marcador de texto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390120" y="5640875"/>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a:t>HAGA CLIC PARA EDITAR</a:t>
            </a:r>
          </a:p>
        </p:txBody>
      </p:sp>
      <p:sp>
        <p:nvSpPr>
          <p:cNvPr id="56" name="Marcador de posición de imagen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rtlCol="0">
            <a:normAutofit/>
          </a:bodyPr>
          <a:lstStyle>
            <a:lvl1pPr marL="0" indent="0">
              <a:lnSpc>
                <a:spcPct val="100000"/>
              </a:lnSpc>
              <a:buNone/>
              <a:defRPr sz="900">
                <a:solidFill>
                  <a:schemeClr val="bg1"/>
                </a:solidFill>
              </a:defRPr>
            </a:lvl1pPr>
          </a:lstStyle>
          <a:p>
            <a:pPr rtl="0"/>
            <a:r>
              <a:rPr lang="es-ES" noProof="0"/>
              <a:t>Haga clic en el icono para agregar una imagen</a:t>
            </a:r>
            <a:endParaRPr lang="es-MX" noProof="0"/>
          </a:p>
        </p:txBody>
      </p:sp>
      <p:sp>
        <p:nvSpPr>
          <p:cNvPr id="59" name="Marcador de texto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27896"/>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a:t>HAGA CLIC PARA EDITAR</a:t>
            </a:r>
          </a:p>
        </p:txBody>
      </p:sp>
      <p:sp>
        <p:nvSpPr>
          <p:cNvPr id="63" name="Marcador de texto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739214" y="5655557"/>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a:t>HAGA CLIC PARA EDITAR</a:t>
            </a:r>
          </a:p>
        </p:txBody>
      </p:sp>
      <p:sp>
        <p:nvSpPr>
          <p:cNvPr id="57" name="Marcador de posición de imagen 10">
            <a:extLst>
              <a:ext uri="{FF2B5EF4-FFF2-40B4-BE49-F238E27FC236}">
                <a16:creationId xmlns:a16="http://schemas.microsoft.com/office/drawing/2014/main" id="{0FB38616-82FB-4DAD-A82E-3777ACB41148}"/>
              </a:ext>
            </a:extLst>
          </p:cNvPr>
          <p:cNvSpPr>
            <a:spLocks noGrp="1"/>
          </p:cNvSpPr>
          <p:nvPr>
            <p:ph type="pic" sz="quarter" idx="28"/>
          </p:nvPr>
        </p:nvSpPr>
        <p:spPr>
          <a:xfrm>
            <a:off x="6716934" y="4287711"/>
            <a:ext cx="1066800" cy="1066800"/>
          </a:xfrm>
          <a:solidFill>
            <a:schemeClr val="tx1"/>
          </a:solidFill>
        </p:spPr>
        <p:txBody>
          <a:bodyPr rtlCol="0">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rtl="0"/>
            <a:r>
              <a:rPr lang="es-ES" noProof="0"/>
              <a:t>Haga clic en el icono para agregar una imagen</a:t>
            </a:r>
            <a:endParaRPr lang="es-MX" noProof="0"/>
          </a:p>
        </p:txBody>
      </p:sp>
      <p:sp>
        <p:nvSpPr>
          <p:cNvPr id="60" name="Marcador de texto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27896"/>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a:t>HAGA CLIC PARA EDITAR</a:t>
            </a:r>
          </a:p>
        </p:txBody>
      </p:sp>
      <p:sp>
        <p:nvSpPr>
          <p:cNvPr id="64" name="Marcador de texto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229878" y="5655557"/>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a:t>HAGA CLIC PARA EDITAR</a:t>
            </a:r>
          </a:p>
        </p:txBody>
      </p:sp>
      <p:sp>
        <p:nvSpPr>
          <p:cNvPr id="58" name="Marcador de posición de imagen 10">
            <a:extLst>
              <a:ext uri="{FF2B5EF4-FFF2-40B4-BE49-F238E27FC236}">
                <a16:creationId xmlns:a16="http://schemas.microsoft.com/office/drawing/2014/main" id="{622ED9F4-EB9B-4588-8501-BFECB846EE73}"/>
              </a:ext>
            </a:extLst>
          </p:cNvPr>
          <p:cNvSpPr>
            <a:spLocks noGrp="1"/>
          </p:cNvSpPr>
          <p:nvPr>
            <p:ph type="pic" sz="quarter" idx="29" hasCustomPrompt="1"/>
          </p:nvPr>
        </p:nvSpPr>
        <p:spPr>
          <a:xfrm>
            <a:off x="9136814" y="4287711"/>
            <a:ext cx="1066800" cy="1066800"/>
          </a:xfrm>
          <a:solidFill>
            <a:schemeClr val="tx1"/>
          </a:solidFill>
        </p:spPr>
        <p:txBody>
          <a:bodyPr rtlCol="0">
            <a:normAutofit/>
          </a:bodyPr>
          <a:lstStyle>
            <a:lvl1pPr marL="0" indent="0">
              <a:lnSpc>
                <a:spcPct val="100000"/>
              </a:lnSpc>
              <a:buNone/>
              <a:defRPr sz="900">
                <a:solidFill>
                  <a:schemeClr val="bg1"/>
                </a:solidFill>
              </a:defRPr>
            </a:lvl1pPr>
          </a:lstStyle>
          <a:p>
            <a:pPr rtl="0"/>
            <a:r>
              <a:rPr lang="es-MX" noProof="0"/>
              <a:t>Haz clic en el ícono para agregar una imagen</a:t>
            </a:r>
          </a:p>
        </p:txBody>
      </p:sp>
      <p:sp>
        <p:nvSpPr>
          <p:cNvPr id="61" name="Marcador de texto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a:t>HAGA CLIC PARA EDITAR</a:t>
            </a:r>
          </a:p>
        </p:txBody>
      </p:sp>
      <p:sp>
        <p:nvSpPr>
          <p:cNvPr id="65" name="Marcador de texto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634432" y="5640875"/>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a:t>HAGA CLIC PARA EDITAR</a:t>
            </a:r>
          </a:p>
        </p:txBody>
      </p:sp>
      <p:sp>
        <p:nvSpPr>
          <p:cNvPr id="7" name="Marcador de fecha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solidFill>
                  <a:srgbClr val="898989"/>
                </a:solidFill>
              </a:defRPr>
            </a:lvl1pPr>
          </a:lstStyle>
          <a:p>
            <a:pPr rtl="0"/>
            <a:r>
              <a:rPr lang="es-MX" noProof="0"/>
              <a:t>20XX</a:t>
            </a:r>
          </a:p>
        </p:txBody>
      </p:sp>
      <p:sp>
        <p:nvSpPr>
          <p:cNvPr id="8" name="Marcador de pie de página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solidFill>
                  <a:srgbClr val="898989"/>
                </a:solidFill>
              </a:defRPr>
            </a:lvl1pPr>
          </a:lstStyle>
          <a:p>
            <a:pPr rtl="0"/>
            <a:r>
              <a:rPr lang="es-MX" noProof="0"/>
              <a:t>Presentación de lanzamiento</a:t>
            </a:r>
          </a:p>
        </p:txBody>
      </p:sp>
      <p:sp>
        <p:nvSpPr>
          <p:cNvPr id="9" name="Marcador de número de diapositiva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solidFill>
                  <a:srgbClr val="898989"/>
                </a:solidFill>
              </a:defRPr>
            </a:lvl1pPr>
          </a:lstStyle>
          <a:p>
            <a:pPr rtl="0"/>
            <a:fld id="{B5CEABB6-07DC-46E8-9B57-56EC44A396E5}" type="slidenum">
              <a:rPr lang="es-MX" noProof="0" smtClean="0"/>
              <a:t>‹Nº›</a:t>
            </a:fld>
            <a:endParaRPr lang="es-MX" noProof="0"/>
          </a:p>
        </p:txBody>
      </p:sp>
      <p:pic>
        <p:nvPicPr>
          <p:cNvPr id="13" name="Gráfico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áfico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609095538"/>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nanciación">
    <p:bg>
      <p:bgPr>
        <a:solidFill>
          <a:schemeClr val="bg1"/>
        </a:solidFill>
        <a:effectLst/>
      </p:bgPr>
    </p:bg>
    <p:spTree>
      <p:nvGrpSpPr>
        <p:cNvPr id="1" name=""/>
        <p:cNvGrpSpPr/>
        <p:nvPr/>
      </p:nvGrpSpPr>
      <p:grpSpPr>
        <a:xfrm>
          <a:off x="0" y="0"/>
          <a:ext cx="0" cy="0"/>
          <a:chOff x="0" y="0"/>
          <a:chExt cx="0" cy="0"/>
        </a:xfrm>
      </p:grpSpPr>
      <p:cxnSp>
        <p:nvCxnSpPr>
          <p:cNvPr id="16" name="Conector recto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tx1"/>
                </a:solidFill>
                <a:latin typeface="+mj-lt"/>
                <a:ea typeface="+mj-ea"/>
                <a:cs typeface="+mj-cs"/>
              </a:defRPr>
            </a:lvl1pPr>
          </a:lstStyle>
          <a:p>
            <a:pPr rtl="0"/>
            <a:r>
              <a:rPr lang="es-MX" noProof="0"/>
              <a:t>HAGA CLIC PARA MODIFICAR EL ESTILO DEL TÍTULO MAESTRO</a:t>
            </a:r>
          </a:p>
        </p:txBody>
      </p:sp>
      <p:sp>
        <p:nvSpPr>
          <p:cNvPr id="11" name="Marcador de contenido 10">
            <a:extLst>
              <a:ext uri="{FF2B5EF4-FFF2-40B4-BE49-F238E27FC236}">
                <a16:creationId xmlns:a16="http://schemas.microsoft.com/office/drawing/2014/main" id="{319EE98D-9541-4F21-8952-3026DEF75EC4}"/>
              </a:ext>
            </a:extLst>
          </p:cNvPr>
          <p:cNvSpPr>
            <a:spLocks noGrp="1"/>
          </p:cNvSpPr>
          <p:nvPr>
            <p:ph sz="quarter" idx="21" hasCustomPrompt="1"/>
          </p:nvPr>
        </p:nvSpPr>
        <p:spPr>
          <a:xfrm>
            <a:off x="1075447" y="2118642"/>
            <a:ext cx="1856232" cy="1664208"/>
          </a:xfrm>
        </p:spPr>
        <p:txBody>
          <a:bodyPr rtlCol="0"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es-MX" noProof="0"/>
              <a:t>Haga clic para agregar contenido</a:t>
            </a:r>
          </a:p>
        </p:txBody>
      </p:sp>
      <p:sp>
        <p:nvSpPr>
          <p:cNvPr id="3" name="Marcador de texto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rtlCol="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a:t>#</a:t>
            </a:r>
          </a:p>
        </p:txBody>
      </p:sp>
      <p:sp>
        <p:nvSpPr>
          <p:cNvPr id="17" name="Marcador de texto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rtlCol="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a:t>HAGA CLIC PARA EDITAR</a:t>
            </a:r>
          </a:p>
        </p:txBody>
      </p:sp>
      <p:sp>
        <p:nvSpPr>
          <p:cNvPr id="4" name="Marcador de contenido 3">
            <a:extLst>
              <a:ext uri="{FF2B5EF4-FFF2-40B4-BE49-F238E27FC236}">
                <a16:creationId xmlns:a16="http://schemas.microsoft.com/office/drawing/2014/main" id="{AC9B20CF-6B91-4562-B799-0ABDAEBC0D2A}"/>
              </a:ext>
            </a:extLst>
          </p:cNvPr>
          <p:cNvSpPr>
            <a:spLocks noGrp="1"/>
          </p:cNvSpPr>
          <p:nvPr>
            <p:ph sz="half" idx="2"/>
          </p:nvPr>
        </p:nvSpPr>
        <p:spPr>
          <a:xfrm>
            <a:off x="838200" y="5120722"/>
            <a:ext cx="2330726" cy="853167"/>
          </a:xfrm>
        </p:spPr>
        <p:txBody>
          <a:bodyPr lIns="0" rIns="0" rtlCol="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es-ES" noProof="0"/>
              <a:t>Haga clic para modificar los estilos de texto del patrón</a:t>
            </a:r>
          </a:p>
        </p:txBody>
      </p:sp>
      <p:sp>
        <p:nvSpPr>
          <p:cNvPr id="24" name="Marcador de contenido 10">
            <a:extLst>
              <a:ext uri="{FF2B5EF4-FFF2-40B4-BE49-F238E27FC236}">
                <a16:creationId xmlns:a16="http://schemas.microsoft.com/office/drawing/2014/main" id="{AB843230-A4E3-4E21-AA93-998E28EB9018}"/>
              </a:ext>
            </a:extLst>
          </p:cNvPr>
          <p:cNvSpPr>
            <a:spLocks noGrp="1"/>
          </p:cNvSpPr>
          <p:nvPr>
            <p:ph sz="quarter" idx="22" hasCustomPrompt="1"/>
          </p:nvPr>
        </p:nvSpPr>
        <p:spPr>
          <a:xfrm>
            <a:off x="3811391" y="2118642"/>
            <a:ext cx="1856232" cy="1664208"/>
          </a:xfrm>
        </p:spPr>
        <p:txBody>
          <a:bodyPr rtlCol="0"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es-MX" noProof="0"/>
              <a:t>Haga clic para agregar contenido</a:t>
            </a:r>
          </a:p>
        </p:txBody>
      </p:sp>
      <p:sp>
        <p:nvSpPr>
          <p:cNvPr id="5" name="Marcador de texto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rtlCol="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a:t>#</a:t>
            </a:r>
          </a:p>
        </p:txBody>
      </p:sp>
      <p:sp>
        <p:nvSpPr>
          <p:cNvPr id="18" name="Marcador de texto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rtlCol="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s-MX" noProof="0"/>
              <a:t>HAGA CLIC PARA EDITAR</a:t>
            </a:r>
          </a:p>
        </p:txBody>
      </p:sp>
      <p:sp>
        <p:nvSpPr>
          <p:cNvPr id="6" name="Marcador de contenido 5">
            <a:extLst>
              <a:ext uri="{FF2B5EF4-FFF2-40B4-BE49-F238E27FC236}">
                <a16:creationId xmlns:a16="http://schemas.microsoft.com/office/drawing/2014/main" id="{B36EE64B-44BF-4634-97BC-5ED74C6DF280}"/>
              </a:ext>
            </a:extLst>
          </p:cNvPr>
          <p:cNvSpPr>
            <a:spLocks noGrp="1"/>
          </p:cNvSpPr>
          <p:nvPr>
            <p:ph sz="quarter" idx="4"/>
          </p:nvPr>
        </p:nvSpPr>
        <p:spPr>
          <a:xfrm>
            <a:off x="3562665" y="5120722"/>
            <a:ext cx="2342205" cy="853167"/>
          </a:xfrm>
        </p:spPr>
        <p:txBody>
          <a:bodyPr lIns="0" rIns="0" rtlCol="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es-ES" noProof="0"/>
              <a:t>Haga clic para modificar los estilos de texto del patrón</a:t>
            </a:r>
          </a:p>
        </p:txBody>
      </p:sp>
      <p:sp>
        <p:nvSpPr>
          <p:cNvPr id="25" name="Marcador de contenido 10">
            <a:extLst>
              <a:ext uri="{FF2B5EF4-FFF2-40B4-BE49-F238E27FC236}">
                <a16:creationId xmlns:a16="http://schemas.microsoft.com/office/drawing/2014/main" id="{3AE0369E-A275-4E5A-AE0F-B1F9A54DEDFC}"/>
              </a:ext>
            </a:extLst>
          </p:cNvPr>
          <p:cNvSpPr>
            <a:spLocks noGrp="1"/>
          </p:cNvSpPr>
          <p:nvPr>
            <p:ph sz="quarter" idx="23" hasCustomPrompt="1"/>
          </p:nvPr>
        </p:nvSpPr>
        <p:spPr>
          <a:xfrm>
            <a:off x="6524377" y="2118642"/>
            <a:ext cx="1856232" cy="1664208"/>
          </a:xfrm>
        </p:spPr>
        <p:txBody>
          <a:bodyPr rtlCol="0"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es-MX" noProof="0"/>
              <a:t>Haga clic para agregar contenido</a:t>
            </a:r>
          </a:p>
        </p:txBody>
      </p:sp>
      <p:sp>
        <p:nvSpPr>
          <p:cNvPr id="21" name="Marcador de texto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rtlCol="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a:t>#</a:t>
            </a:r>
          </a:p>
        </p:txBody>
      </p:sp>
      <p:sp>
        <p:nvSpPr>
          <p:cNvPr id="19" name="Marcador de texto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rtlCol="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a:t>HAZ CLIC PARA EDITAR</a:t>
            </a:r>
          </a:p>
        </p:txBody>
      </p:sp>
      <p:sp>
        <p:nvSpPr>
          <p:cNvPr id="22" name="Marcador de contenido 3">
            <a:extLst>
              <a:ext uri="{FF2B5EF4-FFF2-40B4-BE49-F238E27FC236}">
                <a16:creationId xmlns:a16="http://schemas.microsoft.com/office/drawing/2014/main" id="{C464A9BD-B815-4632-8F54-6EB70E48BAFF}"/>
              </a:ext>
            </a:extLst>
          </p:cNvPr>
          <p:cNvSpPr>
            <a:spLocks noGrp="1"/>
          </p:cNvSpPr>
          <p:nvPr>
            <p:ph sz="half" idx="14" hasCustomPrompt="1"/>
          </p:nvPr>
        </p:nvSpPr>
        <p:spPr>
          <a:xfrm>
            <a:off x="6298609" y="5120722"/>
            <a:ext cx="2330726" cy="853167"/>
          </a:xfrm>
        </p:spPr>
        <p:txBody>
          <a:bodyPr lIns="0" rIns="0" rtlCol="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es-MX" noProof="0"/>
              <a:t>Haz clic para modificar los estilos de texto del patrón</a:t>
            </a:r>
          </a:p>
        </p:txBody>
      </p:sp>
      <p:sp>
        <p:nvSpPr>
          <p:cNvPr id="26" name="Marcador de contenido 10">
            <a:extLst>
              <a:ext uri="{FF2B5EF4-FFF2-40B4-BE49-F238E27FC236}">
                <a16:creationId xmlns:a16="http://schemas.microsoft.com/office/drawing/2014/main" id="{CCA3A81E-171B-4946-B8BA-B2F406CF0939}"/>
              </a:ext>
            </a:extLst>
          </p:cNvPr>
          <p:cNvSpPr>
            <a:spLocks noGrp="1"/>
          </p:cNvSpPr>
          <p:nvPr>
            <p:ph sz="quarter" idx="24" hasCustomPrompt="1"/>
          </p:nvPr>
        </p:nvSpPr>
        <p:spPr>
          <a:xfrm>
            <a:off x="9260321" y="2118642"/>
            <a:ext cx="1856232" cy="1664208"/>
          </a:xfrm>
        </p:spPr>
        <p:txBody>
          <a:bodyPr rtlCol="0"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es-MX" noProof="0"/>
              <a:t>Haga clic para agregar contenido</a:t>
            </a:r>
          </a:p>
        </p:txBody>
      </p:sp>
      <p:sp>
        <p:nvSpPr>
          <p:cNvPr id="14" name="Marcador de texto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rtlCol="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a:t>#</a:t>
            </a:r>
          </a:p>
        </p:txBody>
      </p:sp>
      <p:sp>
        <p:nvSpPr>
          <p:cNvPr id="23" name="Marcador de texto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rtlCol="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a:t>HAGA CLIC PARA EDITAR</a:t>
            </a:r>
          </a:p>
        </p:txBody>
      </p:sp>
      <p:sp>
        <p:nvSpPr>
          <p:cNvPr id="15" name="Marcador de posición de contenido 3">
            <a:extLst>
              <a:ext uri="{FF2B5EF4-FFF2-40B4-BE49-F238E27FC236}">
                <a16:creationId xmlns:a16="http://schemas.microsoft.com/office/drawing/2014/main" id="{492F9083-A886-4EEB-94D6-1FAE6DC33000}"/>
              </a:ext>
            </a:extLst>
          </p:cNvPr>
          <p:cNvSpPr>
            <a:spLocks noGrp="1"/>
          </p:cNvSpPr>
          <p:nvPr>
            <p:ph sz="half" idx="16"/>
          </p:nvPr>
        </p:nvSpPr>
        <p:spPr>
          <a:xfrm>
            <a:off x="9023074" y="5120366"/>
            <a:ext cx="2330726" cy="853167"/>
          </a:xfrm>
        </p:spPr>
        <p:txBody>
          <a:bodyPr lIns="0" rIns="0" rtlCol="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es-ES" noProof="0"/>
              <a:t>Haga clic para modificar los estilos de texto del patrón</a:t>
            </a:r>
          </a:p>
        </p:txBody>
      </p:sp>
      <p:sp>
        <p:nvSpPr>
          <p:cNvPr id="7" name="Marcador de fecha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es-MX" noProof="0"/>
              <a:t>20XX</a:t>
            </a:r>
          </a:p>
        </p:txBody>
      </p:sp>
      <p:sp>
        <p:nvSpPr>
          <p:cNvPr id="8" name="Marcador de pie de página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es-MX" noProof="0"/>
              <a:t>Presentación de lanzamiento</a:t>
            </a:r>
          </a:p>
        </p:txBody>
      </p:sp>
      <p:sp>
        <p:nvSpPr>
          <p:cNvPr id="9" name="Marcador de número de diapositiva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es-MX" noProof="0" smtClean="0"/>
              <a:t>‹Nº›</a:t>
            </a:fld>
            <a:endParaRPr lang="es-MX" noProof="0"/>
          </a:p>
        </p:txBody>
      </p:sp>
    </p:spTree>
    <p:extLst>
      <p:ext uri="{BB962C8B-B14F-4D97-AF65-F5344CB8AC3E}">
        <p14:creationId xmlns:p14="http://schemas.microsoft.com/office/powerpoint/2010/main" val="138669631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Resume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rtlCol="0" anchor="b">
            <a:normAutofit/>
          </a:bodyPr>
          <a:lstStyle>
            <a:lvl1pPr>
              <a:defRPr lang="en-US" sz="2800" kern="1200" cap="all" spc="150" baseline="0" dirty="0">
                <a:solidFill>
                  <a:schemeClr val="tx1"/>
                </a:solidFill>
                <a:latin typeface="+mj-lt"/>
                <a:ea typeface="+mj-ea"/>
                <a:cs typeface="+mj-cs"/>
              </a:defRPr>
            </a:lvl1pPr>
          </a:lstStyle>
          <a:p>
            <a:pPr rtl="0"/>
            <a:r>
              <a:rPr lang="es-MX" noProof="0"/>
              <a:t>HAGA CLIC PARA EDITAR EL ESTILO DEL TÍTULO DEL PATRÓN</a:t>
            </a:r>
          </a:p>
        </p:txBody>
      </p:sp>
      <p:sp>
        <p:nvSpPr>
          <p:cNvPr id="3" name="Marcador de texto 2">
            <a:extLst>
              <a:ext uri="{FF2B5EF4-FFF2-40B4-BE49-F238E27FC236}">
                <a16:creationId xmlns:a16="http://schemas.microsoft.com/office/drawing/2014/main" id="{92FD4279-EA62-4397-878A-73F4948DB176}"/>
              </a:ext>
            </a:extLst>
          </p:cNvPr>
          <p:cNvSpPr>
            <a:spLocks noGrp="1"/>
          </p:cNvSpPr>
          <p:nvPr>
            <p:ph type="body" idx="1"/>
          </p:nvPr>
        </p:nvSpPr>
        <p:spPr>
          <a:xfrm>
            <a:off x="5476875" y="3682546"/>
            <a:ext cx="5111750" cy="1525588"/>
          </a:xfrm>
        </p:spPr>
        <p:txBody>
          <a:bodyPr rtlCol="0" anchor="b">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Haga clic para modificar los estilos de texto del patrón</a:t>
            </a:r>
          </a:p>
        </p:txBody>
      </p:sp>
      <p:cxnSp>
        <p:nvCxnSpPr>
          <p:cNvPr id="23" name="Conector recto 22">
            <a:extLst>
              <a:ext uri="{FF2B5EF4-FFF2-40B4-BE49-F238E27FC236}">
                <a16:creationId xmlns:a16="http://schemas.microsoft.com/office/drawing/2014/main" id="{D87F08D6-2CA7-4A5A-BE34-07113DCA535D}"/>
              </a:ext>
            </a:extLst>
          </p:cNvPr>
          <p:cNvCxnSpPr>
            <a:cxnSpLocks/>
          </p:cNvCxnSpPr>
          <p:nvPr/>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A768C87F-B9C3-4DFF-8454-F3F52CE4346B}"/>
              </a:ext>
            </a:extLst>
          </p:cNvPr>
          <p:cNvCxnSpPr>
            <a:cxnSpLocks/>
          </p:cNvCxnSpPr>
          <p:nvPr/>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Marcador de fecha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rtlCol="0"/>
          <a:lstStyle>
            <a:lvl1pPr>
              <a:defRPr sz="900"/>
            </a:lvl1pPr>
          </a:lstStyle>
          <a:p>
            <a:pPr rtl="0"/>
            <a:r>
              <a:rPr lang="es-MX" noProof="0"/>
              <a:t>20XX</a:t>
            </a:r>
          </a:p>
        </p:txBody>
      </p:sp>
      <p:sp>
        <p:nvSpPr>
          <p:cNvPr id="22" name="Marcador de pie de página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rtlCol="0"/>
          <a:lstStyle>
            <a:lvl1pPr>
              <a:defRPr sz="900"/>
            </a:lvl1pPr>
          </a:lstStyle>
          <a:p>
            <a:pPr rtl="0"/>
            <a:r>
              <a:rPr lang="es-MX" noProof="0"/>
              <a:t>Presentación de lanzamiento</a:t>
            </a:r>
          </a:p>
        </p:txBody>
      </p:sp>
      <p:sp>
        <p:nvSpPr>
          <p:cNvPr id="24" name="Marcador de número de diapositiva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es-MX" noProof="0" smtClean="0"/>
              <a:t>‹Nº›</a:t>
            </a:fld>
            <a:endParaRPr lang="es-MX" noProof="0"/>
          </a:p>
        </p:txBody>
      </p:sp>
    </p:spTree>
    <p:extLst>
      <p:ext uri="{BB962C8B-B14F-4D97-AF65-F5344CB8AC3E}">
        <p14:creationId xmlns:p14="http://schemas.microsoft.com/office/powerpoint/2010/main" val="1616316768"/>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áfico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ítulo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499" y="1020445"/>
            <a:ext cx="3171825" cy="1325563"/>
          </a:xfrm>
        </p:spPr>
        <p:txBody>
          <a:bodyPr rtlCol="0" anchor="b">
            <a:normAutofit/>
          </a:bodyPr>
          <a:lstStyle>
            <a:lvl1pPr>
              <a:defRPr sz="2800" spc="150" baseline="0">
                <a:solidFill>
                  <a:schemeClr val="bg1"/>
                </a:solidFill>
              </a:defRPr>
            </a:lvl1pPr>
          </a:lstStyle>
          <a:p>
            <a:pPr rtl="0"/>
            <a:r>
              <a:rPr lang="es-MX" noProof="0"/>
              <a:t>HAGA CLIC PARA EDITAR EL ESTILO DEL TÍTULO DEL PATRÓN</a:t>
            </a:r>
          </a:p>
        </p:txBody>
      </p:sp>
      <p:sp>
        <p:nvSpPr>
          <p:cNvPr id="3" name="Marcador de contenido 2">
            <a:extLst>
              <a:ext uri="{FF2B5EF4-FFF2-40B4-BE49-F238E27FC236}">
                <a16:creationId xmlns:a16="http://schemas.microsoft.com/office/drawing/2014/main" id="{2DA41CE6-5A88-4C5C-B2A4-6A5D2153B16F}"/>
              </a:ext>
            </a:extLst>
          </p:cNvPr>
          <p:cNvSpPr>
            <a:spLocks noGrp="1"/>
          </p:cNvSpPr>
          <p:nvPr>
            <p:ph idx="1"/>
          </p:nvPr>
        </p:nvSpPr>
        <p:spPr>
          <a:xfrm>
            <a:off x="1333499" y="2924175"/>
            <a:ext cx="3171825" cy="2519363"/>
          </a:xfrm>
        </p:spPr>
        <p:txBody>
          <a:bodyPr rtlCol="0">
            <a:normAutofit/>
          </a:bodyPr>
          <a:lstStyle>
            <a:lvl1pPr marL="0" indent="0">
              <a:lnSpc>
                <a:spcPct val="120000"/>
              </a:lnSpc>
              <a:spcBef>
                <a:spcPts val="1000"/>
              </a:spcBef>
              <a:buNone/>
              <a:defRPr sz="1400" baseline="0">
                <a:solidFill>
                  <a:schemeClr val="bg1"/>
                </a:solidFill>
              </a:defRPr>
            </a:lvl1pPr>
            <a:lvl2pPr marL="457200" indent="0">
              <a:lnSpc>
                <a:spcPct val="120000"/>
              </a:lnSpc>
              <a:spcBef>
                <a:spcPts val="1000"/>
              </a:spcBef>
              <a:buNone/>
              <a:defRPr sz="1400" baseline="0">
                <a:solidFill>
                  <a:schemeClr val="bg1"/>
                </a:solidFill>
              </a:defRPr>
            </a:lvl2pPr>
            <a:lvl3pPr marL="914400" indent="0">
              <a:lnSpc>
                <a:spcPct val="120000"/>
              </a:lnSpc>
              <a:spcBef>
                <a:spcPts val="1000"/>
              </a:spcBef>
              <a:buNone/>
              <a:defRPr sz="1400" baseline="0">
                <a:solidFill>
                  <a:schemeClr val="bg1"/>
                </a:solidFill>
              </a:defRPr>
            </a:lvl3pPr>
            <a:lvl4pPr marL="1371600" indent="0">
              <a:lnSpc>
                <a:spcPct val="120000"/>
              </a:lnSpc>
              <a:spcBef>
                <a:spcPts val="1000"/>
              </a:spcBef>
              <a:buNone/>
              <a:defRPr sz="1400" baseline="0">
                <a:solidFill>
                  <a:schemeClr val="bg1"/>
                </a:solidFill>
              </a:defRPr>
            </a:lvl4pPr>
            <a:lvl5pPr marL="1828800" indent="0">
              <a:lnSpc>
                <a:spcPct val="120000"/>
              </a:lnSpc>
              <a:spcBef>
                <a:spcPts val="1000"/>
              </a:spcBef>
              <a:buNone/>
              <a:defRPr sz="1400" baseline="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MX" noProof="0"/>
          </a:p>
        </p:txBody>
      </p:sp>
      <p:sp>
        <p:nvSpPr>
          <p:cNvPr id="4" name="Marcador de fecha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rtlCol="0"/>
          <a:lstStyle>
            <a:lvl1pPr>
              <a:defRPr sz="900"/>
            </a:lvl1pPr>
          </a:lstStyle>
          <a:p>
            <a:pPr rtl="0"/>
            <a:r>
              <a:rPr lang="es-MX" noProof="0"/>
              <a:t>20XX</a:t>
            </a:r>
          </a:p>
        </p:txBody>
      </p:sp>
      <p:sp>
        <p:nvSpPr>
          <p:cNvPr id="5" name="Marcador de pie de página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rtlCol="0"/>
          <a:lstStyle>
            <a:lvl1pPr>
              <a:defRPr sz="900"/>
            </a:lvl1pPr>
          </a:lstStyle>
          <a:p>
            <a:pPr rtl="0"/>
            <a:r>
              <a:rPr lang="es-MX" noProof="0"/>
              <a:t>Presentación de lanzamiento</a:t>
            </a:r>
          </a:p>
        </p:txBody>
      </p:sp>
      <p:sp>
        <p:nvSpPr>
          <p:cNvPr id="6" name="Marcador de número de diapositiva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rtlCol="0"/>
          <a:lstStyle>
            <a:lvl1pPr>
              <a:defRPr sz="900"/>
            </a:lvl1pPr>
          </a:lstStyle>
          <a:p>
            <a:pPr rtl="0"/>
            <a:fld id="{B5CEABB6-07DC-46E8-9B57-56EC44A396E5}" type="slidenum">
              <a:rPr lang="es-MX" noProof="0" smtClean="0"/>
              <a:t>‹Nº›</a:t>
            </a:fld>
            <a:endParaRPr lang="es-MX" noProof="0"/>
          </a:p>
        </p:txBody>
      </p:sp>
    </p:spTree>
    <p:extLst>
      <p:ext uri="{BB962C8B-B14F-4D97-AF65-F5344CB8AC3E}">
        <p14:creationId xmlns:p14="http://schemas.microsoft.com/office/powerpoint/2010/main" val="2631270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Cierre">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rtlCol="0" anchor="b">
            <a:noAutofit/>
          </a:bodyPr>
          <a:lstStyle>
            <a:lvl1pPr algn="l">
              <a:defRPr sz="3200" spc="150" baseline="0">
                <a:solidFill>
                  <a:schemeClr val="bg1"/>
                </a:solidFill>
              </a:defRPr>
            </a:lvl1pPr>
          </a:lstStyle>
          <a:p>
            <a:pPr rtl="0"/>
            <a:r>
              <a:rPr lang="es-MX" noProof="0"/>
              <a:t>HAGA CLIC PARA EDITAR EL ESTILO DEL TÍTULO DEL PATRÓN</a:t>
            </a:r>
          </a:p>
        </p:txBody>
      </p:sp>
      <p:sp>
        <p:nvSpPr>
          <p:cNvPr id="3" name="Subtítulo 2">
            <a:extLst>
              <a:ext uri="{FF2B5EF4-FFF2-40B4-BE49-F238E27FC236}">
                <a16:creationId xmlns:a16="http://schemas.microsoft.com/office/drawing/2014/main" id="{55457758-A125-4CEA-A3D5-CBD010417BD2}"/>
              </a:ext>
            </a:extLst>
          </p:cNvPr>
          <p:cNvSpPr>
            <a:spLocks noGrp="1"/>
          </p:cNvSpPr>
          <p:nvPr>
            <p:ph type="subTitle" idx="1" hasCustomPrompt="1"/>
          </p:nvPr>
        </p:nvSpPr>
        <p:spPr>
          <a:xfrm>
            <a:off x="4267200" y="3238103"/>
            <a:ext cx="4179570" cy="2004161"/>
          </a:xfrm>
        </p:spPr>
        <p:txBody>
          <a:bodyPr rtlCol="0">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MX" noProof="0"/>
              <a:t>Haga clic para editar el estilo de subtítulo del patrón</a:t>
            </a:r>
          </a:p>
        </p:txBody>
      </p:sp>
      <p:pic>
        <p:nvPicPr>
          <p:cNvPr id="6" name="Gráfico 5">
            <a:extLst>
              <a:ext uri="{FF2B5EF4-FFF2-40B4-BE49-F238E27FC236}">
                <a16:creationId xmlns:a16="http://schemas.microsoft.com/office/drawing/2014/main" id="{ED3361C9-310A-4255-A94E-B77588962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Marcador de fecha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rtlCol="0"/>
          <a:lstStyle>
            <a:lvl1pPr>
              <a:defRPr sz="900"/>
            </a:lvl1pPr>
          </a:lstStyle>
          <a:p>
            <a:pPr rtl="0"/>
            <a:r>
              <a:rPr lang="es-MX" noProof="0"/>
              <a:t>20XX</a:t>
            </a:r>
          </a:p>
        </p:txBody>
      </p:sp>
      <p:sp>
        <p:nvSpPr>
          <p:cNvPr id="10" name="Marcador de pie de página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rtlCol="0"/>
          <a:lstStyle>
            <a:lvl1pPr>
              <a:defRPr sz="900"/>
            </a:lvl1pPr>
          </a:lstStyle>
          <a:p>
            <a:pPr rtl="0"/>
            <a:r>
              <a:rPr lang="es-MX" noProof="0"/>
              <a:t>Presentación de lanzamiento</a:t>
            </a:r>
          </a:p>
        </p:txBody>
      </p:sp>
      <p:sp>
        <p:nvSpPr>
          <p:cNvPr id="11" name="Marcador de número de diapositiva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rtlCol="0"/>
          <a:lstStyle>
            <a:lvl1pPr>
              <a:defRPr sz="900"/>
            </a:lvl1pPr>
          </a:lstStyle>
          <a:p>
            <a:pPr rtl="0"/>
            <a:fld id="{B5CEABB6-07DC-46E8-9B57-56EC44A396E5}" type="slidenum">
              <a:rPr lang="es-MX" noProof="0" smtClean="0"/>
              <a:t>‹Nº›</a:t>
            </a:fld>
            <a:endParaRPr lang="es-MX" noProof="0"/>
          </a:p>
        </p:txBody>
      </p:sp>
    </p:spTree>
    <p:extLst>
      <p:ext uri="{BB962C8B-B14F-4D97-AF65-F5344CB8AC3E}">
        <p14:creationId xmlns:p14="http://schemas.microsoft.com/office/powerpoint/2010/main" val="42935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ínea de tiempo">
    <p:spTree>
      <p:nvGrpSpPr>
        <p:cNvPr id="1" name=""/>
        <p:cNvGrpSpPr/>
        <p:nvPr/>
      </p:nvGrpSpPr>
      <p:grpSpPr>
        <a:xfrm>
          <a:off x="0" y="0"/>
          <a:ext cx="0" cy="0"/>
          <a:chOff x="0" y="0"/>
          <a:chExt cx="0" cy="0"/>
        </a:xfrm>
      </p:grpSpPr>
      <p:sp>
        <p:nvSpPr>
          <p:cNvPr id="12" name="Gráfico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pPr rtl="0"/>
            <a:endParaRPr lang="es-MX" noProof="0"/>
          </a:p>
        </p:txBody>
      </p:sp>
      <p:sp>
        <p:nvSpPr>
          <p:cNvPr id="2" name="Título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rtlCol="0">
            <a:normAutofit/>
          </a:bodyPr>
          <a:lstStyle>
            <a:lvl1pPr>
              <a:defRPr lang="en-US" sz="2800" kern="1200" cap="all" spc="150" baseline="0" dirty="0">
                <a:solidFill>
                  <a:schemeClr val="tx1"/>
                </a:solidFill>
                <a:latin typeface="+mj-lt"/>
                <a:ea typeface="+mj-ea"/>
                <a:cs typeface="+mj-cs"/>
              </a:defRPr>
            </a:lvl1pPr>
          </a:lstStyle>
          <a:p>
            <a:pPr rtl="0"/>
            <a:r>
              <a:rPr lang="es-MX" noProof="0"/>
              <a:t>HAGA CLIC PARA EDITAR EL TÍTULO</a:t>
            </a:r>
          </a:p>
        </p:txBody>
      </p:sp>
      <p:sp>
        <p:nvSpPr>
          <p:cNvPr id="16" name="Marcador de texto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rtlCol="0" anchor="ctr">
            <a:noAutofit/>
          </a:bodyPr>
          <a:lstStyle>
            <a:lvl1pPr marL="0" indent="0" algn="r">
              <a:buNone/>
              <a:defRPr sz="1600" cap="all" spc="150" baseline="0"/>
            </a:lvl1pPr>
          </a:lstStyle>
          <a:p>
            <a:pPr lvl="0" rtl="0"/>
            <a:r>
              <a:rPr lang="es-MX" noProof="0"/>
              <a:t>HAGA CLIC PARA MODIFICAR LOS ESTILOS DEL TEXTO MAESTRO</a:t>
            </a:r>
          </a:p>
        </p:txBody>
      </p:sp>
      <p:sp>
        <p:nvSpPr>
          <p:cNvPr id="17" name="Marcador de texto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rtlCol="0" anchor="ctr">
            <a:noAutofit/>
          </a:bodyPr>
          <a:lstStyle>
            <a:lvl1pPr marL="0" indent="0" algn="r">
              <a:buNone/>
              <a:defRPr sz="1600" cap="all" spc="150" baseline="0"/>
            </a:lvl1pPr>
          </a:lstStyle>
          <a:p>
            <a:pPr lvl="0" rtl="0"/>
            <a:r>
              <a:rPr lang="es-MX" noProof="0"/>
              <a:t>HAGA CLIC PARA MODIFICAR LOS ESTILOS DEL TEXTO MAESTRO</a:t>
            </a:r>
          </a:p>
        </p:txBody>
      </p:sp>
      <p:sp>
        <p:nvSpPr>
          <p:cNvPr id="18" name="Marcador de texto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rtlCol="0" anchor="ctr">
            <a:noAutofit/>
          </a:bodyPr>
          <a:lstStyle>
            <a:lvl1pPr marL="0" indent="0" algn="r">
              <a:buNone/>
              <a:defRPr sz="1600" cap="all" spc="150" baseline="0"/>
            </a:lvl1pPr>
          </a:lstStyle>
          <a:p>
            <a:pPr lvl="0" rtl="0"/>
            <a:r>
              <a:rPr lang="es-MX" noProof="0"/>
              <a:t>HAGA CLIC PARA MODIFICAR LOS ESTILOS DEL TEXTO MAESTRO</a:t>
            </a:r>
          </a:p>
        </p:txBody>
      </p:sp>
      <p:sp>
        <p:nvSpPr>
          <p:cNvPr id="19" name="Marcador de texto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rtlCol="0" anchor="ctr">
            <a:noAutofit/>
          </a:bodyPr>
          <a:lstStyle>
            <a:lvl1pPr marL="0" indent="0" algn="r">
              <a:buNone/>
              <a:defRPr sz="1600" cap="all" spc="150" baseline="0"/>
            </a:lvl1pPr>
          </a:lstStyle>
          <a:p>
            <a:pPr lvl="0" rtl="0"/>
            <a:r>
              <a:rPr lang="es-MX" noProof="0"/>
              <a:t>HAGA CLIC PARA MODIFICAR LOS ESTILOS DEL TEXTO MAESTRO</a:t>
            </a:r>
          </a:p>
        </p:txBody>
      </p:sp>
      <p:sp>
        <p:nvSpPr>
          <p:cNvPr id="34" name="Marcador de texto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rtlCol="0" anchor="t">
            <a:normAutofit/>
          </a:bodyPr>
          <a:lstStyle>
            <a:lvl1pPr marL="0" indent="0" algn="l">
              <a:lnSpc>
                <a:spcPct val="100000"/>
              </a:lnSpc>
              <a:buNone/>
              <a:defRPr sz="1400" spc="50" baseline="0"/>
            </a:lvl1pPr>
          </a:lstStyle>
          <a:p>
            <a:pPr lvl="0" rtl="0"/>
            <a:r>
              <a:rPr lang="es-MX" noProof="0"/>
              <a:t>Haga clic para modificar los estilos del texto maestro</a:t>
            </a:r>
          </a:p>
        </p:txBody>
      </p:sp>
      <p:sp>
        <p:nvSpPr>
          <p:cNvPr id="35" name="Marcador de texto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73328"/>
            <a:ext cx="5539095" cy="1010842"/>
          </a:xfrm>
        </p:spPr>
        <p:txBody>
          <a:bodyPr rtlCol="0" anchor="t">
            <a:normAutofit/>
          </a:bodyPr>
          <a:lstStyle>
            <a:lvl1pPr marL="0" indent="0" algn="l">
              <a:lnSpc>
                <a:spcPct val="100000"/>
              </a:lnSpc>
              <a:buNone/>
              <a:defRPr sz="1400" spc="50" baseline="0"/>
            </a:lvl1pPr>
          </a:lstStyle>
          <a:p>
            <a:pPr lvl="0" rtl="0"/>
            <a:r>
              <a:rPr lang="es-MX" noProof="0"/>
              <a:t>Haga clic para modificar los estilos del texto maestro</a:t>
            </a:r>
          </a:p>
        </p:txBody>
      </p:sp>
      <p:sp>
        <p:nvSpPr>
          <p:cNvPr id="36" name="Marcador de texto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rtlCol="0" anchor="t">
            <a:normAutofit/>
          </a:bodyPr>
          <a:lstStyle>
            <a:lvl1pPr marL="0" indent="0" algn="l">
              <a:lnSpc>
                <a:spcPct val="100000"/>
              </a:lnSpc>
              <a:buNone/>
              <a:defRPr sz="1400" spc="50" baseline="0"/>
            </a:lvl1pPr>
          </a:lstStyle>
          <a:p>
            <a:pPr lvl="0" rtl="0"/>
            <a:r>
              <a:rPr lang="es-MX" noProof="0"/>
              <a:t>Haga clic para modificar los estilos del texto maestro</a:t>
            </a:r>
          </a:p>
        </p:txBody>
      </p:sp>
      <p:sp>
        <p:nvSpPr>
          <p:cNvPr id="37" name="Marcador de texto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rtlCol="0" anchor="t">
            <a:normAutofit/>
          </a:bodyPr>
          <a:lstStyle>
            <a:lvl1pPr marL="0" indent="0" algn="l">
              <a:lnSpc>
                <a:spcPct val="100000"/>
              </a:lnSpc>
              <a:buNone/>
              <a:defRPr sz="1400" spc="50" baseline="0"/>
            </a:lvl1pPr>
          </a:lstStyle>
          <a:p>
            <a:pPr lvl="0" rtl="0"/>
            <a:r>
              <a:rPr lang="es-MX" noProof="0"/>
              <a:t>Haga clic para modificar los estilos del texto maestro</a:t>
            </a:r>
          </a:p>
        </p:txBody>
      </p:sp>
      <p:cxnSp>
        <p:nvCxnSpPr>
          <p:cNvPr id="3" name="Conector recto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Conector recto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Conector recto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Conector recto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
        <p:nvSpPr>
          <p:cNvPr id="5" name="Marcador de fecha 4">
            <a:extLst>
              <a:ext uri="{FF2B5EF4-FFF2-40B4-BE49-F238E27FC236}">
                <a16:creationId xmlns:a16="http://schemas.microsoft.com/office/drawing/2014/main" id="{874DC36F-5D3E-439D-80B5-32633FC34434}"/>
              </a:ext>
            </a:extLst>
          </p:cNvPr>
          <p:cNvSpPr>
            <a:spLocks noGrp="1"/>
          </p:cNvSpPr>
          <p:nvPr>
            <p:ph type="dt" sz="half" idx="10"/>
          </p:nvPr>
        </p:nvSpPr>
        <p:spPr/>
        <p:txBody>
          <a:bodyPr rtlCol="0"/>
          <a:lstStyle>
            <a:lvl1pPr>
              <a:defRPr sz="900">
                <a:solidFill>
                  <a:srgbClr val="898989"/>
                </a:solidFill>
              </a:defRPr>
            </a:lvl1pPr>
          </a:lstStyle>
          <a:p>
            <a:pPr rtl="0"/>
            <a:r>
              <a:rPr lang="es-MX" noProof="0"/>
              <a:t>20XX</a:t>
            </a:r>
          </a:p>
        </p:txBody>
      </p:sp>
      <p:sp>
        <p:nvSpPr>
          <p:cNvPr id="6" name="Marcador de pie de página 5">
            <a:extLst>
              <a:ext uri="{FF2B5EF4-FFF2-40B4-BE49-F238E27FC236}">
                <a16:creationId xmlns:a16="http://schemas.microsoft.com/office/drawing/2014/main" id="{6C710A8A-CEC9-4787-A745-C28DD965F7DD}"/>
              </a:ext>
            </a:extLst>
          </p:cNvPr>
          <p:cNvSpPr>
            <a:spLocks noGrp="1"/>
          </p:cNvSpPr>
          <p:nvPr>
            <p:ph type="ftr" sz="quarter" idx="11"/>
          </p:nvPr>
        </p:nvSpPr>
        <p:spPr>
          <a:xfrm>
            <a:off x="6175279" y="6356350"/>
            <a:ext cx="1808712" cy="365125"/>
          </a:xfrm>
        </p:spPr>
        <p:txBody>
          <a:bodyPr rtlCol="0"/>
          <a:lstStyle>
            <a:lvl1pPr>
              <a:defRPr sz="900"/>
            </a:lvl1pPr>
          </a:lstStyle>
          <a:p>
            <a:pPr algn="l" rtl="0"/>
            <a:r>
              <a:rPr lang="es-MX" noProof="0"/>
              <a:t>Presentación de lanzamiento</a:t>
            </a:r>
          </a:p>
        </p:txBody>
      </p:sp>
      <p:sp>
        <p:nvSpPr>
          <p:cNvPr id="7" name="Marcador de número de diapositiva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rtlCol="0"/>
          <a:lstStyle>
            <a:lvl1pPr>
              <a:defRPr sz="900"/>
            </a:lvl1pPr>
          </a:lstStyle>
          <a:p>
            <a:pPr rtl="0"/>
            <a:fld id="{B5CEABB6-07DC-46E8-9B57-56EC44A396E5}" type="slidenum">
              <a:rPr lang="es-MX" noProof="0" smtClean="0"/>
              <a:t>‹Nº›</a:t>
            </a:fld>
            <a:endParaRPr lang="es-MX" noProof="0"/>
          </a:p>
        </p:txBody>
      </p:sp>
    </p:spTree>
    <p:extLst>
      <p:ext uri="{BB962C8B-B14F-4D97-AF65-F5344CB8AC3E}">
        <p14:creationId xmlns:p14="http://schemas.microsoft.com/office/powerpoint/2010/main" val="305281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lumna de contenido 2">
    <p:bg>
      <p:bgPr>
        <a:solidFill>
          <a:schemeClr val="tx1"/>
        </a:solidFill>
        <a:effectLst/>
      </p:bgPr>
    </p:bg>
    <p:spTree>
      <p:nvGrpSpPr>
        <p:cNvPr id="1" name=""/>
        <p:cNvGrpSpPr/>
        <p:nvPr/>
      </p:nvGrpSpPr>
      <p:grpSpPr>
        <a:xfrm>
          <a:off x="0" y="0"/>
          <a:ext cx="0" cy="0"/>
          <a:chOff x="0" y="0"/>
          <a:chExt cx="0" cy="0"/>
        </a:xfrm>
      </p:grpSpPr>
      <p:sp>
        <p:nvSpPr>
          <p:cNvPr id="14" name="Título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bg1"/>
                </a:solidFill>
                <a:latin typeface="+mj-lt"/>
                <a:ea typeface="+mj-ea"/>
                <a:cs typeface="+mj-cs"/>
              </a:defRPr>
            </a:lvl1pPr>
          </a:lstStyle>
          <a:p>
            <a:pPr rtl="0"/>
            <a:r>
              <a:rPr lang="es-MX" noProof="0"/>
              <a:t>HAGA CLIC PARA MODIFICAR EL ESTILO DEL TÍTULO MAESTRO</a:t>
            </a:r>
          </a:p>
        </p:txBody>
      </p:sp>
      <p:sp>
        <p:nvSpPr>
          <p:cNvPr id="15" name="Marcador de texto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rtlCol="0">
            <a:normAutofit/>
          </a:bodyPr>
          <a:lstStyle>
            <a:lvl1pPr marL="0" indent="0" algn="ctr">
              <a:buNone/>
              <a:defRPr lang="en-US" sz="2000" kern="1200" spc="150" baseline="0" dirty="0">
                <a:solidFill>
                  <a:schemeClr val="bg1"/>
                </a:solidFill>
                <a:latin typeface="+mj-lt"/>
                <a:ea typeface="+mj-ea"/>
                <a:cs typeface="+mj-cs"/>
              </a:defRPr>
            </a:lvl1pPr>
          </a:lstStyle>
          <a:p>
            <a:pPr lvl="0" rtl="0"/>
            <a:r>
              <a:rPr lang="es-MX" noProof="0"/>
              <a:t>HAGA CLIC PARA AGREGAR UN SUBTÍTULO</a:t>
            </a:r>
          </a:p>
        </p:txBody>
      </p:sp>
      <p:sp>
        <p:nvSpPr>
          <p:cNvPr id="17" name="Marcador de texto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rtlCol="0">
            <a:normAutofit/>
          </a:bodyPr>
          <a:lstStyle>
            <a:lvl1pPr marL="0" indent="0" algn="ctr">
              <a:lnSpc>
                <a:spcPct val="100000"/>
              </a:lnSpc>
              <a:buFont typeface="Arial" panose="020B0604020202020204" pitchFamily="34" charset="0"/>
              <a:buNone/>
              <a:defRPr sz="1400">
                <a:solidFill>
                  <a:schemeClr val="bg1"/>
                </a:solidFill>
              </a:defRPr>
            </a:lvl1pPr>
          </a:lstStyle>
          <a:p>
            <a:pPr lvl="0" rtl="0"/>
            <a:r>
              <a:rPr lang="es-MX" noProof="0"/>
              <a:t>Haga clic para agregar texto</a:t>
            </a:r>
          </a:p>
        </p:txBody>
      </p:sp>
      <p:sp>
        <p:nvSpPr>
          <p:cNvPr id="31" name="Marcador de texto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rtlCol="0">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s-MX" noProof="0"/>
              <a:t>HAGA CLIC PARA AGREGAR UN SUBTÍTULO</a:t>
            </a:r>
          </a:p>
        </p:txBody>
      </p:sp>
      <p:sp>
        <p:nvSpPr>
          <p:cNvPr id="32" name="Marcador de texto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rtlCol="0">
            <a:normAutofit/>
          </a:bodyPr>
          <a:lstStyle>
            <a:lvl1pPr marL="0" indent="0" algn="ctr">
              <a:lnSpc>
                <a:spcPct val="100000"/>
              </a:lnSpc>
              <a:buFont typeface="Arial" panose="020B0604020202020204" pitchFamily="34" charset="0"/>
              <a:buNone/>
              <a:defRPr sz="1400">
                <a:solidFill>
                  <a:schemeClr val="bg1"/>
                </a:solidFill>
              </a:defRPr>
            </a:lvl1pPr>
          </a:lstStyle>
          <a:p>
            <a:pPr lvl="0" rtl="0"/>
            <a:r>
              <a:rPr lang="es-MX" noProof="0"/>
              <a:t>Haga clic para agregar texto</a:t>
            </a:r>
          </a:p>
        </p:txBody>
      </p:sp>
      <p:sp>
        <p:nvSpPr>
          <p:cNvPr id="33" name="Marcador de texto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rtlCol="0">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s-MX" noProof="0"/>
              <a:t>HAGA CLIC PARA AGREGAR UN SUBTÍTULO</a:t>
            </a:r>
          </a:p>
        </p:txBody>
      </p:sp>
      <p:sp>
        <p:nvSpPr>
          <p:cNvPr id="34" name="Marcador de texto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rtlCol="0">
            <a:normAutofit/>
          </a:bodyPr>
          <a:lstStyle>
            <a:lvl1pPr marL="0" indent="0" algn="ctr">
              <a:lnSpc>
                <a:spcPct val="100000"/>
              </a:lnSpc>
              <a:buFont typeface="Arial" panose="020B0604020202020204" pitchFamily="34" charset="0"/>
              <a:buNone/>
              <a:defRPr sz="1400">
                <a:solidFill>
                  <a:schemeClr val="bg1"/>
                </a:solidFill>
              </a:defRPr>
            </a:lvl1pPr>
          </a:lstStyle>
          <a:p>
            <a:pPr lvl="0" rtl="0"/>
            <a:r>
              <a:rPr lang="es-MX" noProof="0"/>
              <a:t>Haga clic para agregar texto</a:t>
            </a:r>
          </a:p>
        </p:txBody>
      </p:sp>
      <p:sp>
        <p:nvSpPr>
          <p:cNvPr id="12" name="Marcador de texto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rtlCol="0">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s-MX" noProof="0"/>
              <a:t>HAGA CLIC PARA AGREGAR UN SUBTÍTULO</a:t>
            </a:r>
          </a:p>
        </p:txBody>
      </p:sp>
      <p:sp>
        <p:nvSpPr>
          <p:cNvPr id="13" name="Marcador de texto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rtlCol="0">
            <a:normAutofit/>
          </a:bodyPr>
          <a:lstStyle>
            <a:lvl1pPr marL="0" indent="0" algn="ctr">
              <a:lnSpc>
                <a:spcPct val="100000"/>
              </a:lnSpc>
              <a:buFont typeface="Arial" panose="020B0604020202020204" pitchFamily="34" charset="0"/>
              <a:buNone/>
              <a:defRPr sz="1400">
                <a:solidFill>
                  <a:schemeClr val="bg1"/>
                </a:solidFill>
              </a:defRPr>
            </a:lvl1pPr>
          </a:lstStyle>
          <a:p>
            <a:pPr lvl="0" rtl="0"/>
            <a:r>
              <a:rPr lang="es-MX" noProof="0"/>
              <a:t>Haga clic para agregar texto</a:t>
            </a:r>
          </a:p>
        </p:txBody>
      </p:sp>
      <p:sp>
        <p:nvSpPr>
          <p:cNvPr id="3" name="Marcador de fecha 2">
            <a:extLst>
              <a:ext uri="{FF2B5EF4-FFF2-40B4-BE49-F238E27FC236}">
                <a16:creationId xmlns:a16="http://schemas.microsoft.com/office/drawing/2014/main" id="{98EC90C5-A811-4E5C-ADD1-A89DB4E94DAA}"/>
              </a:ext>
            </a:extLst>
          </p:cNvPr>
          <p:cNvSpPr>
            <a:spLocks noGrp="1"/>
          </p:cNvSpPr>
          <p:nvPr>
            <p:ph type="dt" sz="half" idx="20"/>
          </p:nvPr>
        </p:nvSpPr>
        <p:spPr/>
        <p:txBody>
          <a:bodyPr rtlCol="0"/>
          <a:lstStyle/>
          <a:p>
            <a:pPr rtl="0"/>
            <a:r>
              <a:rPr lang="es-MX" noProof="0"/>
              <a:t>20XX</a:t>
            </a:r>
          </a:p>
        </p:txBody>
      </p:sp>
      <p:sp>
        <p:nvSpPr>
          <p:cNvPr id="4" name="Marcador de pie de página 3">
            <a:extLst>
              <a:ext uri="{FF2B5EF4-FFF2-40B4-BE49-F238E27FC236}">
                <a16:creationId xmlns:a16="http://schemas.microsoft.com/office/drawing/2014/main" id="{3356B621-AE19-45D3-B25F-23256C242DDD}"/>
              </a:ext>
            </a:extLst>
          </p:cNvPr>
          <p:cNvSpPr>
            <a:spLocks noGrp="1"/>
          </p:cNvSpPr>
          <p:nvPr>
            <p:ph type="ftr" sz="quarter" idx="21"/>
          </p:nvPr>
        </p:nvSpPr>
        <p:spPr/>
        <p:txBody>
          <a:bodyPr rtlCol="0"/>
          <a:lstStyle/>
          <a:p>
            <a:pPr rtl="0"/>
            <a:r>
              <a:rPr lang="es-MX" noProof="0"/>
              <a:t>Presentación de lanzamiento</a:t>
            </a:r>
          </a:p>
        </p:txBody>
      </p:sp>
      <p:sp>
        <p:nvSpPr>
          <p:cNvPr id="5" name="Marcador de número de diapositiva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rtlCol="0"/>
          <a:lstStyle/>
          <a:p>
            <a:pPr rtl="0"/>
            <a:fld id="{B5CEABB6-07DC-46E8-9B57-56EC44A396E5}" type="slidenum">
              <a:rPr lang="es-MX" noProof="0" smtClean="0"/>
              <a:t>‹Nº›</a:t>
            </a:fld>
            <a:endParaRPr lang="es-MX" noProof="0"/>
          </a:p>
        </p:txBody>
      </p:sp>
      <p:cxnSp>
        <p:nvCxnSpPr>
          <p:cNvPr id="2" name="Conector recto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userDrawn="1"/>
        </p:nvCxnSpPr>
        <p:spPr>
          <a:xfrm>
            <a:off x="8688388" y="0"/>
            <a:ext cx="3503612" cy="23529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userDrawn="1"/>
        </p:nvCxnSpPr>
        <p:spPr>
          <a:xfrm>
            <a:off x="9720943" y="0"/>
            <a:ext cx="2471057" cy="269903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48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umna de contenido 3">
    <p:bg>
      <p:bgPr>
        <a:solidFill>
          <a:schemeClr val="bg1"/>
        </a:solidFill>
        <a:effectLst/>
      </p:bgPr>
    </p:bg>
    <p:spTree>
      <p:nvGrpSpPr>
        <p:cNvPr id="1" name=""/>
        <p:cNvGrpSpPr/>
        <p:nvPr/>
      </p:nvGrpSpPr>
      <p:grpSpPr>
        <a:xfrm>
          <a:off x="0" y="0"/>
          <a:ext cx="0" cy="0"/>
          <a:chOff x="0" y="0"/>
          <a:chExt cx="0" cy="0"/>
        </a:xfrm>
      </p:grpSpPr>
      <p:sp>
        <p:nvSpPr>
          <p:cNvPr id="14" name="Título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rtlCol="0" anchor="b">
            <a:normAutofit/>
          </a:bodyPr>
          <a:lstStyle>
            <a:lvl1pPr algn="l">
              <a:defRPr lang="en-US" sz="2800" kern="1200" spc="150" baseline="0" dirty="0">
                <a:solidFill>
                  <a:schemeClr val="tx1"/>
                </a:solidFill>
                <a:latin typeface="+mj-lt"/>
                <a:ea typeface="+mj-ea"/>
                <a:cs typeface="+mj-cs"/>
              </a:defRPr>
            </a:lvl1pPr>
          </a:lstStyle>
          <a:p>
            <a:pPr rtl="0"/>
            <a:r>
              <a:rPr lang="es-MX" noProof="0"/>
              <a:t>HAGA CLIC PARA MODIFICAR EL ESTILO DEL TÍTULO MAESTRO</a:t>
            </a:r>
          </a:p>
        </p:txBody>
      </p:sp>
      <p:sp>
        <p:nvSpPr>
          <p:cNvPr id="15" name="Marcador de texto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rtlCol="0">
            <a:normAutofit/>
          </a:bodyPr>
          <a:lstStyle>
            <a:lvl1pPr marL="0" indent="0">
              <a:buNone/>
              <a:defRPr lang="en-US" sz="2000" kern="1200" spc="150" baseline="0" dirty="0">
                <a:solidFill>
                  <a:schemeClr val="tx1"/>
                </a:solidFill>
                <a:latin typeface="+mj-lt"/>
                <a:ea typeface="+mj-ea"/>
                <a:cs typeface="+mj-cs"/>
              </a:defRPr>
            </a:lvl1pPr>
          </a:lstStyle>
          <a:p>
            <a:pPr lvl="0" rtl="0"/>
            <a:r>
              <a:rPr lang="es-MX" noProof="0"/>
              <a:t>HAGA CLIC PARA AGREGAR UN SUBTÍTULO</a:t>
            </a:r>
          </a:p>
        </p:txBody>
      </p:sp>
      <p:sp>
        <p:nvSpPr>
          <p:cNvPr id="17" name="Marcador de texto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es-MX" noProof="0"/>
              <a:t>Haga clic para agregar texto</a:t>
            </a:r>
          </a:p>
        </p:txBody>
      </p:sp>
      <p:sp>
        <p:nvSpPr>
          <p:cNvPr id="16" name="Marcador de texto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rtlCol="0">
            <a:normAutofit/>
          </a:bodyPr>
          <a:lstStyle>
            <a:lvl1pPr marL="0" indent="0">
              <a:buNone/>
              <a:defRPr lang="en-US" sz="2000" kern="1200" spc="150" baseline="0" dirty="0">
                <a:solidFill>
                  <a:schemeClr val="tx1"/>
                </a:solidFill>
                <a:latin typeface="+mj-lt"/>
                <a:ea typeface="+mj-ea"/>
                <a:cs typeface="+mj-cs"/>
              </a:defRPr>
            </a:lvl1pPr>
          </a:lstStyle>
          <a:p>
            <a:pPr lvl="0" rtl="0"/>
            <a:r>
              <a:rPr lang="es-MX" noProof="0"/>
              <a:t>HAGA CLIC PARA AGREGAR UN SUBTÍTULO</a:t>
            </a:r>
          </a:p>
        </p:txBody>
      </p:sp>
      <p:sp>
        <p:nvSpPr>
          <p:cNvPr id="18" name="Marcador de texto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es-MX" noProof="0"/>
              <a:t>Haga clic para agregar texto</a:t>
            </a:r>
          </a:p>
        </p:txBody>
      </p:sp>
      <p:sp>
        <p:nvSpPr>
          <p:cNvPr id="19" name="Marcador de texto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rtlCol="0">
            <a:normAutofit/>
          </a:bodyPr>
          <a:lstStyle>
            <a:lvl1pPr marL="0" indent="0">
              <a:buNone/>
              <a:defRPr lang="en-US" sz="2000" kern="1200" spc="150" baseline="0" dirty="0">
                <a:solidFill>
                  <a:schemeClr val="tx1"/>
                </a:solidFill>
                <a:latin typeface="+mj-lt"/>
                <a:ea typeface="+mj-ea"/>
                <a:cs typeface="+mj-cs"/>
              </a:defRPr>
            </a:lvl1pPr>
          </a:lstStyle>
          <a:p>
            <a:pPr lvl="0" rtl="0"/>
            <a:r>
              <a:rPr lang="es-MX" noProof="0"/>
              <a:t>HAGA CLIC PARA AGREGAR UN SUBTÍTULO</a:t>
            </a:r>
          </a:p>
        </p:txBody>
      </p:sp>
      <p:sp>
        <p:nvSpPr>
          <p:cNvPr id="20" name="Marcador de texto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es-MX" noProof="0"/>
              <a:t>Haga clic para agregar texto</a:t>
            </a:r>
          </a:p>
        </p:txBody>
      </p:sp>
      <p:sp>
        <p:nvSpPr>
          <p:cNvPr id="23" name="Marcador de texto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rtlCol="0">
            <a:normAutofit/>
          </a:bodyPr>
          <a:lstStyle>
            <a:lvl1pPr marL="0" indent="0">
              <a:buNone/>
              <a:defRPr lang="en-US" sz="2000" kern="1200" spc="150" baseline="0" dirty="0">
                <a:solidFill>
                  <a:schemeClr val="tx1"/>
                </a:solidFill>
                <a:latin typeface="+mj-lt"/>
                <a:ea typeface="+mj-ea"/>
                <a:cs typeface="+mj-cs"/>
              </a:defRPr>
            </a:lvl1pPr>
          </a:lstStyle>
          <a:p>
            <a:pPr lvl="0" rtl="0"/>
            <a:r>
              <a:rPr lang="es-MX" noProof="0"/>
              <a:t>HAGA CLIC PARA AGREGAR UN SUBTÍTULO</a:t>
            </a:r>
          </a:p>
        </p:txBody>
      </p:sp>
      <p:sp>
        <p:nvSpPr>
          <p:cNvPr id="24" name="Marcador de texto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es-MX" noProof="0"/>
              <a:t>Haga clic para agregar texto</a:t>
            </a:r>
          </a:p>
        </p:txBody>
      </p:sp>
      <p:sp>
        <p:nvSpPr>
          <p:cNvPr id="3" name="Marcador de fecha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rtlCol="0"/>
          <a:lstStyle>
            <a:lvl1pPr>
              <a:defRPr sz="900"/>
            </a:lvl1pPr>
          </a:lstStyle>
          <a:p>
            <a:pPr rtl="0"/>
            <a:r>
              <a:rPr lang="es-MX" noProof="0"/>
              <a:t>20XX</a:t>
            </a:r>
          </a:p>
        </p:txBody>
      </p:sp>
      <p:sp>
        <p:nvSpPr>
          <p:cNvPr id="4" name="Marcador de pie de página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rtlCol="0"/>
          <a:lstStyle>
            <a:lvl1pPr>
              <a:defRPr sz="900"/>
            </a:lvl1pPr>
          </a:lstStyle>
          <a:p>
            <a:pPr rtl="0"/>
            <a:r>
              <a:rPr lang="es-MX" noProof="0"/>
              <a:t>Presentación de lanzamiento</a:t>
            </a:r>
          </a:p>
        </p:txBody>
      </p:sp>
      <p:sp>
        <p:nvSpPr>
          <p:cNvPr id="5" name="Marcador de número de diapositiva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rtlCol="0"/>
          <a:lstStyle>
            <a:lvl1pPr>
              <a:defRPr sz="900"/>
            </a:lvl1pPr>
          </a:lstStyle>
          <a:p>
            <a:pPr rtl="0"/>
            <a:fld id="{B5CEABB6-07DC-46E8-9B57-56EC44A396E5}" type="slidenum">
              <a:rPr lang="es-MX" noProof="0" smtClean="0"/>
              <a:pPr rtl="0"/>
              <a:t>‹Nº›</a:t>
            </a:fld>
            <a:endParaRPr lang="es-MX" noProof="0"/>
          </a:p>
        </p:txBody>
      </p:sp>
      <p:pic>
        <p:nvPicPr>
          <p:cNvPr id="2" name="Gráfico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306195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Introducción">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rtlCol="0" anchor="b">
            <a:normAutofit/>
          </a:bodyPr>
          <a:lstStyle>
            <a:lvl1pPr>
              <a:defRPr lang="en-US" sz="2800" kern="1200" spc="150" baseline="0" dirty="0">
                <a:solidFill>
                  <a:schemeClr val="tx1"/>
                </a:solidFill>
                <a:latin typeface="+mj-lt"/>
                <a:ea typeface="+mj-ea"/>
                <a:cs typeface="+mj-cs"/>
              </a:defRPr>
            </a:lvl1pPr>
          </a:lstStyle>
          <a:p>
            <a:pPr rtl="0"/>
            <a:r>
              <a:rPr lang="es-MX" noProof="0"/>
              <a:t>HAGA CLIC PARA EDITAR EL ESTILO DEL TÍTULO DEL PATRÓN</a:t>
            </a:r>
          </a:p>
        </p:txBody>
      </p:sp>
      <p:sp>
        <p:nvSpPr>
          <p:cNvPr id="3" name="Marcador de texto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rtlCol="0">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Haga clic para modificar los estilos de texto del patrón</a:t>
            </a:r>
          </a:p>
        </p:txBody>
      </p:sp>
      <p:cxnSp>
        <p:nvCxnSpPr>
          <p:cNvPr id="14" name="Conector recto 13">
            <a:extLst>
              <a:ext uri="{FF2B5EF4-FFF2-40B4-BE49-F238E27FC236}">
                <a16:creationId xmlns:a16="http://schemas.microsoft.com/office/drawing/2014/main" id="{49FBD260-5143-4B12-B9F8-33E48D548909}"/>
              </a:ext>
            </a:extLst>
          </p:cNvPr>
          <p:cNvCxnSpPr/>
          <p:nvPr/>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D87F08D6-2CA7-4A5A-BE34-07113DCA535D}"/>
              </a:ext>
            </a:extLst>
          </p:cNvPr>
          <p:cNvCxnSpPr/>
          <p:nvPr/>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Marcador de fecha 6">
            <a:extLst>
              <a:ext uri="{FF2B5EF4-FFF2-40B4-BE49-F238E27FC236}">
                <a16:creationId xmlns:a16="http://schemas.microsoft.com/office/drawing/2014/main" id="{70146B66-4F07-44BE-8AAB-48EA5170DA81}"/>
              </a:ext>
            </a:extLst>
          </p:cNvPr>
          <p:cNvSpPr>
            <a:spLocks noGrp="1"/>
          </p:cNvSpPr>
          <p:nvPr>
            <p:ph type="dt" sz="half" idx="10"/>
          </p:nvPr>
        </p:nvSpPr>
        <p:spPr>
          <a:xfrm>
            <a:off x="838200" y="6356350"/>
            <a:ext cx="2743200" cy="365125"/>
          </a:xfrm>
        </p:spPr>
        <p:txBody>
          <a:bodyPr rtlCol="0"/>
          <a:lstStyle>
            <a:lvl1pPr>
              <a:defRPr sz="900"/>
            </a:lvl1pPr>
          </a:lstStyle>
          <a:p>
            <a:pPr rtl="0"/>
            <a:r>
              <a:rPr lang="es-MX" noProof="0"/>
              <a:t>20XX</a:t>
            </a:r>
          </a:p>
        </p:txBody>
      </p:sp>
      <p:sp>
        <p:nvSpPr>
          <p:cNvPr id="10" name="Marcador de pie de página 7">
            <a:extLst>
              <a:ext uri="{FF2B5EF4-FFF2-40B4-BE49-F238E27FC236}">
                <a16:creationId xmlns:a16="http://schemas.microsoft.com/office/drawing/2014/main" id="{3A927BE5-2F4C-4EBD-9093-C4ED6E3025B1}"/>
              </a:ext>
            </a:extLst>
          </p:cNvPr>
          <p:cNvSpPr>
            <a:spLocks noGrp="1"/>
          </p:cNvSpPr>
          <p:nvPr>
            <p:ph type="ftr" sz="quarter" idx="11"/>
          </p:nvPr>
        </p:nvSpPr>
        <p:spPr>
          <a:xfrm>
            <a:off x="5224463" y="6356350"/>
            <a:ext cx="1743075" cy="365125"/>
          </a:xfrm>
        </p:spPr>
        <p:txBody>
          <a:bodyPr rtlCol="0"/>
          <a:lstStyle>
            <a:lvl1pPr>
              <a:defRPr sz="900"/>
            </a:lvl1pPr>
          </a:lstStyle>
          <a:p>
            <a:pPr rtl="0"/>
            <a:r>
              <a:rPr lang="es-MX" noProof="0"/>
              <a:t>Presentación de lanzamiento</a:t>
            </a:r>
          </a:p>
        </p:txBody>
      </p:sp>
      <p:sp>
        <p:nvSpPr>
          <p:cNvPr id="11" name="Marcador de número de diapositiva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es-MX" noProof="0" smtClean="0"/>
              <a:t>‹Nº›</a:t>
            </a:fld>
            <a:endParaRPr lang="es-MX" noProof="0"/>
          </a:p>
        </p:txBody>
      </p:sp>
    </p:spTree>
    <p:extLst>
      <p:ext uri="{BB962C8B-B14F-4D97-AF65-F5344CB8AC3E}">
        <p14:creationId xmlns:p14="http://schemas.microsoft.com/office/powerpoint/2010/main" val="12932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lto de sección">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rtlCol="0" anchor="ctr">
            <a:noAutofit/>
          </a:bodyPr>
          <a:lstStyle>
            <a:lvl1pPr algn="l">
              <a:defRPr sz="3600" spc="150" baseline="0">
                <a:solidFill>
                  <a:schemeClr val="bg1"/>
                </a:solidFill>
              </a:defRPr>
            </a:lvl1pPr>
          </a:lstStyle>
          <a:p>
            <a:pPr rtl="0"/>
            <a:r>
              <a:rPr lang="es-MX" noProof="0"/>
              <a:t>HAGA CLIC PARA MODIFICAR EL ESTILO DEL TÍTULO MAESTRO</a:t>
            </a:r>
          </a:p>
        </p:txBody>
      </p:sp>
      <p:pic>
        <p:nvPicPr>
          <p:cNvPr id="5" name="Gráfico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322866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
    <p:spTree>
      <p:nvGrpSpPr>
        <p:cNvPr id="1" name=""/>
        <p:cNvGrpSpPr/>
        <p:nvPr/>
      </p:nvGrpSpPr>
      <p:grpSpPr>
        <a:xfrm>
          <a:off x="0" y="0"/>
          <a:ext cx="0" cy="0"/>
          <a:chOff x="0" y="0"/>
          <a:chExt cx="0" cy="0"/>
        </a:xfrm>
      </p:grpSpPr>
      <p:pic>
        <p:nvPicPr>
          <p:cNvPr id="7" name="Gráfico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ítulo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rtlCol="0" anchor="t">
            <a:normAutofit/>
          </a:bodyPr>
          <a:lstStyle>
            <a:lvl1pPr>
              <a:defRPr lang="en-US" sz="2800" kern="1200" cap="all" spc="150" baseline="0" dirty="0">
                <a:solidFill>
                  <a:schemeClr val="tx1"/>
                </a:solidFill>
                <a:latin typeface="+mj-lt"/>
                <a:ea typeface="+mj-ea"/>
                <a:cs typeface="+mj-cs"/>
              </a:defRPr>
            </a:lvl1pPr>
          </a:lstStyle>
          <a:p>
            <a:pPr rtl="0"/>
            <a:r>
              <a:rPr lang="es-MX" noProof="0"/>
              <a:t>HAGA CLIC PARA EDITAR EL ESTILO DEL TÍTULO DEL PATRÓN</a:t>
            </a:r>
          </a:p>
        </p:txBody>
      </p:sp>
      <p:cxnSp>
        <p:nvCxnSpPr>
          <p:cNvPr id="9" name="Conector recto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Marcador de texto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rtlCol="0">
            <a:normAutofit/>
          </a:bodyPr>
          <a:lstStyle>
            <a:lvl1pPr marL="0" indent="0">
              <a:buNone/>
              <a:defRPr lang="en-US" sz="2000" kern="1200" cap="all" spc="150" baseline="0" dirty="0">
                <a:solidFill>
                  <a:schemeClr val="tx1"/>
                </a:solidFill>
                <a:latin typeface="+mj-lt"/>
                <a:ea typeface="+mj-ea"/>
                <a:cs typeface="+mj-cs"/>
              </a:defRPr>
            </a:lvl1pPr>
          </a:lstStyle>
          <a:p>
            <a:pPr lvl="0" rtl="0"/>
            <a:r>
              <a:rPr lang="es-MX" noProof="0"/>
              <a:t>HAGA CLIC PARA AGREGAR UN SUBTÍTULO</a:t>
            </a:r>
          </a:p>
        </p:txBody>
      </p:sp>
      <p:sp>
        <p:nvSpPr>
          <p:cNvPr id="12" name="Marcador de texto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es-MX" noProof="0"/>
              <a:t>Haga clic para agregar texto</a:t>
            </a:r>
          </a:p>
        </p:txBody>
      </p:sp>
      <p:sp>
        <p:nvSpPr>
          <p:cNvPr id="13" name="Marcador de texto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rtlCol="0">
            <a:normAutofit/>
          </a:bodyPr>
          <a:lstStyle>
            <a:lvl1pPr marL="0" indent="0">
              <a:buNone/>
              <a:defRPr lang="en-US" sz="2000" kern="1200" cap="all" spc="150" baseline="0" dirty="0">
                <a:solidFill>
                  <a:schemeClr val="tx1"/>
                </a:solidFill>
                <a:latin typeface="+mj-lt"/>
                <a:ea typeface="+mj-ea"/>
                <a:cs typeface="+mj-cs"/>
              </a:defRPr>
            </a:lvl1pPr>
          </a:lstStyle>
          <a:p>
            <a:pPr lvl="0" rtl="0"/>
            <a:r>
              <a:rPr lang="es-MX" noProof="0"/>
              <a:t>HAGA CLIC PARA AGREGAR UN SUBTÍTULO</a:t>
            </a:r>
          </a:p>
        </p:txBody>
      </p:sp>
      <p:sp>
        <p:nvSpPr>
          <p:cNvPr id="14" name="Marcador de texto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es-MX" noProof="0"/>
              <a:t>Haga clic para agregar texto</a:t>
            </a:r>
          </a:p>
        </p:txBody>
      </p:sp>
      <p:sp>
        <p:nvSpPr>
          <p:cNvPr id="15" name="Marcador de texto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rtlCol="0">
            <a:normAutofit/>
          </a:bodyPr>
          <a:lstStyle>
            <a:lvl1pPr marL="0" indent="0">
              <a:buNone/>
              <a:defRPr lang="en-US" sz="2000" kern="1200" cap="all" spc="150" baseline="0" dirty="0">
                <a:solidFill>
                  <a:schemeClr val="tx1"/>
                </a:solidFill>
                <a:latin typeface="+mj-lt"/>
                <a:ea typeface="+mj-ea"/>
                <a:cs typeface="+mj-cs"/>
              </a:defRPr>
            </a:lvl1pPr>
          </a:lstStyle>
          <a:p>
            <a:pPr lvl="0" rtl="0"/>
            <a:r>
              <a:rPr lang="es-MX" noProof="0"/>
              <a:t>HAGA CLIC PARA AGREGAR UN SUBTÍTULO</a:t>
            </a:r>
          </a:p>
        </p:txBody>
      </p:sp>
      <p:sp>
        <p:nvSpPr>
          <p:cNvPr id="16" name="Marcador de texto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es-MX" noProof="0"/>
              <a:t>Haga clic para agregar texto</a:t>
            </a:r>
          </a:p>
        </p:txBody>
      </p:sp>
      <p:sp>
        <p:nvSpPr>
          <p:cNvPr id="17" name="Marcador de fecha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p:spPr>
        <p:txBody>
          <a:bodyPr rtlCol="0"/>
          <a:lstStyle>
            <a:lvl1pPr>
              <a:defRPr sz="900"/>
            </a:lvl1pPr>
          </a:lstStyle>
          <a:p>
            <a:pPr rtl="0"/>
            <a:r>
              <a:rPr lang="es-MX" noProof="0"/>
              <a:t>20XX</a:t>
            </a:r>
          </a:p>
        </p:txBody>
      </p:sp>
      <p:sp>
        <p:nvSpPr>
          <p:cNvPr id="18" name="Marcador de pie de página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p:spPr>
        <p:txBody>
          <a:bodyPr rtlCol="0"/>
          <a:lstStyle>
            <a:lvl1pPr>
              <a:defRPr sz="900"/>
            </a:lvl1pPr>
          </a:lstStyle>
          <a:p>
            <a:pPr rtl="0"/>
            <a:r>
              <a:rPr lang="es-MX" noProof="0"/>
              <a:t>Presentación de lanzamiento</a:t>
            </a:r>
          </a:p>
        </p:txBody>
      </p:sp>
      <p:sp>
        <p:nvSpPr>
          <p:cNvPr id="19" name="Marcador de número de diapositiva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rtlCol="0"/>
          <a:lstStyle>
            <a:lvl1pPr>
              <a:defRPr sz="900"/>
            </a:lvl1pPr>
          </a:lstStyle>
          <a:p>
            <a:pPr rtl="0"/>
            <a:fld id="{B5CEABB6-07DC-46E8-9B57-56EC44A396E5}" type="slidenum">
              <a:rPr lang="es-MX" noProof="0" smtClean="0"/>
              <a:pPr rtl="0"/>
              <a:t>‹Nº›</a:t>
            </a:fld>
            <a:endParaRPr lang="es-MX" noProof="0"/>
          </a:p>
        </p:txBody>
      </p:sp>
    </p:spTree>
    <p:extLst>
      <p:ext uri="{BB962C8B-B14F-4D97-AF65-F5344CB8AC3E}">
        <p14:creationId xmlns:p14="http://schemas.microsoft.com/office/powerpoint/2010/main" val="26479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res contenidos">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cap="all" spc="150" baseline="0" dirty="0">
                <a:solidFill>
                  <a:schemeClr val="tx1"/>
                </a:solidFill>
                <a:latin typeface="+mj-lt"/>
                <a:ea typeface="+mj-ea"/>
                <a:cs typeface="+mj-cs"/>
              </a:defRPr>
            </a:lvl1pPr>
          </a:lstStyle>
          <a:p>
            <a:pPr rtl="0"/>
            <a:r>
              <a:rPr lang="es-MX" noProof="0"/>
              <a:t>HAGA CLIC PARA EDITAR EL ESTILO DEL TÍTULO DEL PATRÓN</a:t>
            </a:r>
          </a:p>
        </p:txBody>
      </p:sp>
      <p:sp>
        <p:nvSpPr>
          <p:cNvPr id="3" name="Marcador de texto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rtlCol="0"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a:t>HAZ CLIC PARA EDITAR EL TEXTO MAESTRO</a:t>
            </a:r>
          </a:p>
        </p:txBody>
      </p:sp>
      <p:sp>
        <p:nvSpPr>
          <p:cNvPr id="4" name="Marcador de contenido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rtlCol="0">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MX" noProof="0"/>
          </a:p>
        </p:txBody>
      </p:sp>
      <p:sp>
        <p:nvSpPr>
          <p:cNvPr id="5" name="Marcador de texto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rtlCol="0"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s-MX" noProof="0"/>
              <a:t>HAGA CLIC PARA EDITAR EL TEXTO MAESTRO</a:t>
            </a:r>
          </a:p>
        </p:txBody>
      </p:sp>
      <p:sp>
        <p:nvSpPr>
          <p:cNvPr id="6" name="Marcador de contenido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rtlCol="0">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MX" noProof="0"/>
          </a:p>
        </p:txBody>
      </p:sp>
      <p:cxnSp>
        <p:nvCxnSpPr>
          <p:cNvPr id="16" name="Conector recto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Marcador de texto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rtlCol="0"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a:t>HAGA CLIC PARA EDITAR EL TEXTO MAESTRO</a:t>
            </a:r>
          </a:p>
        </p:txBody>
      </p:sp>
      <p:sp>
        <p:nvSpPr>
          <p:cNvPr id="22" name="Marcador de contenido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rtlCol="0">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MX" noProof="0"/>
          </a:p>
        </p:txBody>
      </p:sp>
      <p:sp>
        <p:nvSpPr>
          <p:cNvPr id="7" name="Marcador de fecha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es-MX" noProof="0"/>
              <a:t>20XX</a:t>
            </a:r>
          </a:p>
        </p:txBody>
      </p:sp>
      <p:sp>
        <p:nvSpPr>
          <p:cNvPr id="8" name="Marcador de pie de página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es-MX" noProof="0"/>
              <a:t>Presentación de lanzamiento</a:t>
            </a:r>
          </a:p>
        </p:txBody>
      </p:sp>
      <p:sp>
        <p:nvSpPr>
          <p:cNvPr id="9" name="Marcador de número de diapositiva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es-MX" noProof="0" smtClean="0"/>
              <a:t>‹Nº›</a:t>
            </a:fld>
            <a:endParaRPr lang="es-MX" noProof="0"/>
          </a:p>
        </p:txBody>
      </p:sp>
    </p:spTree>
    <p:extLst>
      <p:ext uri="{BB962C8B-B14F-4D97-AF65-F5344CB8AC3E}">
        <p14:creationId xmlns:p14="http://schemas.microsoft.com/office/powerpoint/2010/main" val="420318953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s-MX" noProof="0"/>
              <a:t>Haga clic para modificar el estilo de título del patrón</a:t>
            </a:r>
          </a:p>
        </p:txBody>
      </p:sp>
      <p:sp>
        <p:nvSpPr>
          <p:cNvPr id="3" name="Marcador de texto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s-MX" noProof="0"/>
              <a:t>Haga clic para modificar los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4" name="Marcador de fecha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lang="es-MX" noProof="0"/>
              <a:t>20XX</a:t>
            </a:r>
          </a:p>
        </p:txBody>
      </p:sp>
      <p:sp>
        <p:nvSpPr>
          <p:cNvPr id="5" name="Marcador de pie de página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rtl="0"/>
            <a:r>
              <a:rPr lang="es-MX" noProof="0"/>
              <a:t>Presentación de lanzamiento</a:t>
            </a:r>
          </a:p>
        </p:txBody>
      </p:sp>
      <p:sp>
        <p:nvSpPr>
          <p:cNvPr id="6" name="Marcador de número de diapositiva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B5CEABB6-07DC-46E8-9B57-56EC44A396E5}" type="slidenum">
              <a:rPr lang="es-MX" noProof="0" smtClean="0"/>
              <a:pPr rtl="0"/>
              <a:t>‹Nº›</a:t>
            </a:fld>
            <a:endParaRPr lang="es-MX" noProof="0"/>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8" r:id="rId4"/>
    <p:sldLayoutId id="2147483694" r:id="rId5"/>
    <p:sldLayoutId id="2147483697" r:id="rId6"/>
    <p:sldLayoutId id="2147483673" r:id="rId7"/>
    <p:sldLayoutId id="2147483676" r:id="rId8"/>
    <p:sldLayoutId id="2147483672" r:id="rId9"/>
    <p:sldLayoutId id="2147483699" r:id="rId10"/>
    <p:sldLayoutId id="2147483671" r:id="rId11"/>
    <p:sldLayoutId id="2147483700" r:id="rId12"/>
    <p:sldLayoutId id="2147483679" r:id="rId13"/>
    <p:sldLayoutId id="2147483692" r:id="rId14"/>
    <p:sldLayoutId id="2147483681" r:id="rId15"/>
    <p:sldLayoutId id="2147483674" r:id="rId16"/>
    <p:sldLayoutId id="2147483675" r:id="rId17"/>
    <p:sldLayoutId id="2147483696" r:id="rId18"/>
    <p:sldLayoutId id="2147483677" r:id="rId19"/>
    <p:sldLayoutId id="2147483678" r:id="rId20"/>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5.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6815C6-3AD0-46E6-A74A-1967BD91AF50}"/>
              </a:ext>
            </a:extLst>
          </p:cNvPr>
          <p:cNvSpPr>
            <a:spLocks noGrp="1"/>
          </p:cNvSpPr>
          <p:nvPr>
            <p:ph type="ctrTitle"/>
          </p:nvPr>
        </p:nvSpPr>
        <p:spPr>
          <a:xfrm>
            <a:off x="6452254" y="2917903"/>
            <a:ext cx="4941771" cy="3175981"/>
          </a:xfrm>
        </p:spPr>
        <p:txBody>
          <a:bodyPr rtlCol="0"/>
          <a:lstStyle/>
          <a:p>
            <a:pPr rtl="0"/>
            <a:r>
              <a:rPr lang="es-MX" dirty="0" err="1"/>
              <a:t>article</a:t>
            </a:r>
            <a:r>
              <a:rPr lang="es-MX" dirty="0"/>
              <a:t> </a:t>
            </a:r>
            <a:r>
              <a:rPr lang="es-MX" dirty="0" err="1"/>
              <a:t>summary</a:t>
            </a:r>
            <a:r>
              <a:rPr lang="es-MX" dirty="0"/>
              <a:t>:</a:t>
            </a:r>
            <a:br>
              <a:rPr lang="es-MX" dirty="0"/>
            </a:br>
            <a:br>
              <a:rPr lang="es-MX" dirty="0"/>
            </a:br>
            <a:r>
              <a:rPr lang="en-US" dirty="0"/>
              <a:t>Simulation and analysis software for the NICA experiments</a:t>
            </a:r>
            <a:endParaRPr lang="es-MX" dirty="0"/>
          </a:p>
        </p:txBody>
      </p:sp>
      <p:pic>
        <p:nvPicPr>
          <p:cNvPr id="4" name="Imagen 3">
            <a:extLst>
              <a:ext uri="{FF2B5EF4-FFF2-40B4-BE49-F238E27FC236}">
                <a16:creationId xmlns:a16="http://schemas.microsoft.com/office/drawing/2014/main" id="{091321A9-FE3B-C1D4-4195-38541A3A1B3A}"/>
              </a:ext>
            </a:extLst>
          </p:cNvPr>
          <p:cNvPicPr>
            <a:picLocks noChangeAspect="1"/>
          </p:cNvPicPr>
          <p:nvPr/>
        </p:nvPicPr>
        <p:blipFill>
          <a:blip r:embed="rId3"/>
          <a:stretch>
            <a:fillRect/>
          </a:stretch>
        </p:blipFill>
        <p:spPr>
          <a:xfrm>
            <a:off x="1668186" y="4579198"/>
            <a:ext cx="1486107" cy="1514686"/>
          </a:xfrm>
          <a:prstGeom prst="rect">
            <a:avLst/>
          </a:prstGeom>
        </p:spPr>
      </p:pic>
      <p:sp>
        <p:nvSpPr>
          <p:cNvPr id="5" name="CuadroTexto 4">
            <a:extLst>
              <a:ext uri="{FF2B5EF4-FFF2-40B4-BE49-F238E27FC236}">
                <a16:creationId xmlns:a16="http://schemas.microsoft.com/office/drawing/2014/main" id="{018B5F81-FDDF-B181-5D52-EB3775F2AD61}"/>
              </a:ext>
            </a:extLst>
          </p:cNvPr>
          <p:cNvSpPr txBox="1"/>
          <p:nvPr/>
        </p:nvSpPr>
        <p:spPr>
          <a:xfrm>
            <a:off x="805759" y="6139151"/>
            <a:ext cx="3485584" cy="646331"/>
          </a:xfrm>
          <a:prstGeom prst="rect">
            <a:avLst/>
          </a:prstGeom>
          <a:noFill/>
        </p:spPr>
        <p:txBody>
          <a:bodyPr wrap="square" rtlCol="0">
            <a:spAutoFit/>
          </a:bodyPr>
          <a:lstStyle/>
          <a:p>
            <a:r>
              <a:rPr lang="en-US" dirty="0"/>
              <a:t>https://link.springer.com/article/10.1140/epja/i2016-16214-y</a:t>
            </a:r>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C63D3F-AB47-CF25-9FDD-4C3D250923CE}"/>
              </a:ext>
            </a:extLst>
          </p:cNvPr>
          <p:cNvSpPr>
            <a:spLocks noGrp="1"/>
          </p:cNvSpPr>
          <p:nvPr>
            <p:ph type="title"/>
          </p:nvPr>
        </p:nvSpPr>
        <p:spPr/>
        <p:txBody>
          <a:bodyPr/>
          <a:lstStyle/>
          <a:p>
            <a:r>
              <a:rPr lang="en-US" dirty="0"/>
              <a:t>TPC track reconstruction method</a:t>
            </a:r>
          </a:p>
        </p:txBody>
      </p:sp>
      <p:sp>
        <p:nvSpPr>
          <p:cNvPr id="3" name="Marcador de texto 2">
            <a:extLst>
              <a:ext uri="{FF2B5EF4-FFF2-40B4-BE49-F238E27FC236}">
                <a16:creationId xmlns:a16="http://schemas.microsoft.com/office/drawing/2014/main" id="{117D2C36-C326-6595-8C20-175B96C04A84}"/>
              </a:ext>
            </a:extLst>
          </p:cNvPr>
          <p:cNvSpPr>
            <a:spLocks noGrp="1"/>
          </p:cNvSpPr>
          <p:nvPr>
            <p:ph type="body" idx="1"/>
          </p:nvPr>
        </p:nvSpPr>
        <p:spPr>
          <a:xfrm>
            <a:off x="1161623" y="2217740"/>
            <a:ext cx="2882475" cy="823912"/>
          </a:xfrm>
        </p:spPr>
        <p:txBody>
          <a:bodyPr/>
          <a:lstStyle/>
          <a:p>
            <a:pPr algn="ctr"/>
            <a:r>
              <a:rPr lang="en-US" dirty="0"/>
              <a:t>Efficiency</a:t>
            </a:r>
          </a:p>
        </p:txBody>
      </p:sp>
      <p:sp>
        <p:nvSpPr>
          <p:cNvPr id="5" name="Marcador de texto 4">
            <a:extLst>
              <a:ext uri="{FF2B5EF4-FFF2-40B4-BE49-F238E27FC236}">
                <a16:creationId xmlns:a16="http://schemas.microsoft.com/office/drawing/2014/main" id="{B2CED57A-934D-3889-1D9C-BF60668C7CE9}"/>
              </a:ext>
            </a:extLst>
          </p:cNvPr>
          <p:cNvSpPr>
            <a:spLocks noGrp="1"/>
          </p:cNvSpPr>
          <p:nvPr>
            <p:ph type="body" sz="quarter" idx="3"/>
          </p:nvPr>
        </p:nvSpPr>
        <p:spPr>
          <a:xfrm>
            <a:off x="4566184" y="2217740"/>
            <a:ext cx="2896671" cy="823912"/>
          </a:xfrm>
        </p:spPr>
        <p:txBody>
          <a:bodyPr/>
          <a:lstStyle/>
          <a:p>
            <a:pPr algn="ctr"/>
            <a:r>
              <a:rPr lang="en-US" dirty="0"/>
              <a:t>accuracy</a:t>
            </a:r>
          </a:p>
        </p:txBody>
      </p:sp>
      <p:pic>
        <p:nvPicPr>
          <p:cNvPr id="14" name="Marcador de contenido 13">
            <a:extLst>
              <a:ext uri="{FF2B5EF4-FFF2-40B4-BE49-F238E27FC236}">
                <a16:creationId xmlns:a16="http://schemas.microsoft.com/office/drawing/2014/main" id="{FD99AB08-CEED-8577-5E89-DC63293A0727}"/>
              </a:ext>
            </a:extLst>
          </p:cNvPr>
          <p:cNvPicPr>
            <a:picLocks noGrp="1" noChangeAspect="1"/>
          </p:cNvPicPr>
          <p:nvPr>
            <p:ph sz="quarter" idx="4"/>
          </p:nvPr>
        </p:nvPicPr>
        <p:blipFill>
          <a:blip r:embed="rId2"/>
          <a:stretch>
            <a:fillRect/>
          </a:stretch>
        </p:blipFill>
        <p:spPr>
          <a:xfrm>
            <a:off x="4647812" y="3274616"/>
            <a:ext cx="3045438" cy="2226813"/>
          </a:xfrm>
        </p:spPr>
      </p:pic>
      <p:sp>
        <p:nvSpPr>
          <p:cNvPr id="7" name="Marcador de texto 6">
            <a:extLst>
              <a:ext uri="{FF2B5EF4-FFF2-40B4-BE49-F238E27FC236}">
                <a16:creationId xmlns:a16="http://schemas.microsoft.com/office/drawing/2014/main" id="{B45B3257-2FD5-EF0D-AE31-E827C14DD3EC}"/>
              </a:ext>
            </a:extLst>
          </p:cNvPr>
          <p:cNvSpPr>
            <a:spLocks noGrp="1"/>
          </p:cNvSpPr>
          <p:nvPr>
            <p:ph type="body" idx="13"/>
          </p:nvPr>
        </p:nvSpPr>
        <p:spPr>
          <a:xfrm>
            <a:off x="7984940" y="2217740"/>
            <a:ext cx="2882475" cy="823912"/>
          </a:xfrm>
        </p:spPr>
        <p:txBody>
          <a:bodyPr/>
          <a:lstStyle/>
          <a:p>
            <a:pPr algn="ctr"/>
            <a:r>
              <a:rPr lang="en-US" dirty="0"/>
              <a:t>accuracy</a:t>
            </a:r>
          </a:p>
        </p:txBody>
      </p:sp>
      <p:pic>
        <p:nvPicPr>
          <p:cNvPr id="16" name="Marcador de contenido 15">
            <a:extLst>
              <a:ext uri="{FF2B5EF4-FFF2-40B4-BE49-F238E27FC236}">
                <a16:creationId xmlns:a16="http://schemas.microsoft.com/office/drawing/2014/main" id="{E3B6F7DC-998A-A599-6901-5962F3901360}"/>
              </a:ext>
            </a:extLst>
          </p:cNvPr>
          <p:cNvPicPr>
            <a:picLocks noGrp="1" noChangeAspect="1"/>
          </p:cNvPicPr>
          <p:nvPr>
            <p:ph sz="half" idx="14"/>
          </p:nvPr>
        </p:nvPicPr>
        <p:blipFill>
          <a:blip r:embed="rId3"/>
          <a:stretch>
            <a:fillRect/>
          </a:stretch>
        </p:blipFill>
        <p:spPr>
          <a:xfrm>
            <a:off x="8071919" y="3321449"/>
            <a:ext cx="2958458" cy="1952738"/>
          </a:xfrm>
        </p:spPr>
      </p:pic>
      <p:sp>
        <p:nvSpPr>
          <p:cNvPr id="11" name="Marcador de número de diapositiva 10">
            <a:extLst>
              <a:ext uri="{FF2B5EF4-FFF2-40B4-BE49-F238E27FC236}">
                <a16:creationId xmlns:a16="http://schemas.microsoft.com/office/drawing/2014/main" id="{CD8328B0-9CDC-E6FA-15A1-E9D7B0094F4E}"/>
              </a:ext>
            </a:extLst>
          </p:cNvPr>
          <p:cNvSpPr>
            <a:spLocks noGrp="1"/>
          </p:cNvSpPr>
          <p:nvPr>
            <p:ph type="sldNum" sz="quarter" idx="12"/>
          </p:nvPr>
        </p:nvSpPr>
        <p:spPr/>
        <p:txBody>
          <a:bodyPr/>
          <a:lstStyle/>
          <a:p>
            <a:pPr rtl="0"/>
            <a:fld id="{B5CEABB6-07DC-46E8-9B57-56EC44A396E5}" type="slidenum">
              <a:rPr lang="es-MX" noProof="0" smtClean="0"/>
              <a:t>10</a:t>
            </a:fld>
            <a:endParaRPr lang="es-MX" noProof="0"/>
          </a:p>
        </p:txBody>
      </p:sp>
      <p:pic>
        <p:nvPicPr>
          <p:cNvPr id="12" name="Marcador de contenido 11">
            <a:extLst>
              <a:ext uri="{FF2B5EF4-FFF2-40B4-BE49-F238E27FC236}">
                <a16:creationId xmlns:a16="http://schemas.microsoft.com/office/drawing/2014/main" id="{EE35A1DE-35EA-7C37-8137-9A3950A6F98F}"/>
              </a:ext>
            </a:extLst>
          </p:cNvPr>
          <p:cNvPicPr>
            <a:picLocks noGrp="1" noChangeAspect="1"/>
          </p:cNvPicPr>
          <p:nvPr>
            <p:ph sz="half" idx="2"/>
          </p:nvPr>
        </p:nvPicPr>
        <p:blipFill>
          <a:blip r:embed="rId4"/>
          <a:stretch>
            <a:fillRect/>
          </a:stretch>
        </p:blipFill>
        <p:spPr>
          <a:xfrm>
            <a:off x="1161623" y="3274616"/>
            <a:ext cx="3045438" cy="2257695"/>
          </a:xfrm>
          <a:prstGeom prst="rect">
            <a:avLst/>
          </a:prstGeom>
        </p:spPr>
      </p:pic>
      <p:pic>
        <p:nvPicPr>
          <p:cNvPr id="18" name="Imagen 17">
            <a:extLst>
              <a:ext uri="{FF2B5EF4-FFF2-40B4-BE49-F238E27FC236}">
                <a16:creationId xmlns:a16="http://schemas.microsoft.com/office/drawing/2014/main" id="{F6125325-0794-A93F-DA15-46FE6445C406}"/>
              </a:ext>
            </a:extLst>
          </p:cNvPr>
          <p:cNvPicPr>
            <a:picLocks noChangeAspect="1"/>
          </p:cNvPicPr>
          <p:nvPr/>
        </p:nvPicPr>
        <p:blipFill>
          <a:blip r:embed="rId5"/>
          <a:stretch>
            <a:fillRect/>
          </a:stretch>
        </p:blipFill>
        <p:spPr>
          <a:xfrm>
            <a:off x="7984940" y="5349748"/>
            <a:ext cx="3486351" cy="365125"/>
          </a:xfrm>
          <a:prstGeom prst="rect">
            <a:avLst/>
          </a:prstGeom>
        </p:spPr>
      </p:pic>
    </p:spTree>
    <p:extLst>
      <p:ext uri="{BB962C8B-B14F-4D97-AF65-F5344CB8AC3E}">
        <p14:creationId xmlns:p14="http://schemas.microsoft.com/office/powerpoint/2010/main" val="1649552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8874A0-E3D3-7896-443A-ABFBDBE61134}"/>
              </a:ext>
            </a:extLst>
          </p:cNvPr>
          <p:cNvSpPr>
            <a:spLocks noGrp="1"/>
          </p:cNvSpPr>
          <p:nvPr>
            <p:ph type="title"/>
          </p:nvPr>
        </p:nvSpPr>
        <p:spPr/>
        <p:txBody>
          <a:bodyPr/>
          <a:lstStyle/>
          <a:p>
            <a:r>
              <a:rPr lang="en-US" dirty="0"/>
              <a:t>primary vertex position</a:t>
            </a:r>
          </a:p>
        </p:txBody>
      </p:sp>
      <p:sp>
        <p:nvSpPr>
          <p:cNvPr id="4" name="Marcador de contenido 3">
            <a:extLst>
              <a:ext uri="{FF2B5EF4-FFF2-40B4-BE49-F238E27FC236}">
                <a16:creationId xmlns:a16="http://schemas.microsoft.com/office/drawing/2014/main" id="{75104822-1528-65BD-CF9E-4B5FDB2CF1F7}"/>
              </a:ext>
            </a:extLst>
          </p:cNvPr>
          <p:cNvSpPr>
            <a:spLocks noGrp="1"/>
          </p:cNvSpPr>
          <p:nvPr>
            <p:ph sz="half" idx="2"/>
          </p:nvPr>
        </p:nvSpPr>
        <p:spPr>
          <a:xfrm>
            <a:off x="2647373" y="2218753"/>
            <a:ext cx="3924300" cy="3865176"/>
          </a:xfrm>
        </p:spPr>
        <p:txBody>
          <a:bodyPr>
            <a:normAutofit/>
          </a:bodyPr>
          <a:lstStyle/>
          <a:p>
            <a:r>
              <a:rPr lang="en-US" sz="1600" dirty="0"/>
              <a:t>Both the primary and secondary vertex reconstruction methods apply the similar approach based on the Kalman filtering formalism.</a:t>
            </a:r>
          </a:p>
          <a:p>
            <a:endParaRPr lang="en-US" sz="1600" dirty="0"/>
          </a:p>
          <a:p>
            <a:r>
              <a:rPr lang="en-US" sz="1600" dirty="0"/>
              <a:t>The primary vertex reconstruction errors as functions of the track multiplicity in the event are shown</a:t>
            </a:r>
          </a:p>
          <a:p>
            <a:endParaRPr lang="en-US" sz="1600" dirty="0"/>
          </a:p>
        </p:txBody>
      </p:sp>
      <p:pic>
        <p:nvPicPr>
          <p:cNvPr id="12" name="Marcador de contenido 11">
            <a:extLst>
              <a:ext uri="{FF2B5EF4-FFF2-40B4-BE49-F238E27FC236}">
                <a16:creationId xmlns:a16="http://schemas.microsoft.com/office/drawing/2014/main" id="{26BA4353-1B86-73E2-479B-3FC07A22BE08}"/>
              </a:ext>
            </a:extLst>
          </p:cNvPr>
          <p:cNvPicPr>
            <a:picLocks noGrp="1" noChangeAspect="1"/>
          </p:cNvPicPr>
          <p:nvPr>
            <p:ph sz="quarter" idx="4"/>
          </p:nvPr>
        </p:nvPicPr>
        <p:blipFill>
          <a:blip r:embed="rId2"/>
          <a:stretch>
            <a:fillRect/>
          </a:stretch>
        </p:blipFill>
        <p:spPr>
          <a:xfrm>
            <a:off x="7747494" y="2781802"/>
            <a:ext cx="3123529" cy="2036541"/>
          </a:xfrm>
        </p:spPr>
      </p:pic>
      <p:sp>
        <p:nvSpPr>
          <p:cNvPr id="9" name="Marcador de número de diapositiva 8">
            <a:extLst>
              <a:ext uri="{FF2B5EF4-FFF2-40B4-BE49-F238E27FC236}">
                <a16:creationId xmlns:a16="http://schemas.microsoft.com/office/drawing/2014/main" id="{F082F06A-D125-49E2-00E9-0A217A7BDEF6}"/>
              </a:ext>
            </a:extLst>
          </p:cNvPr>
          <p:cNvSpPr>
            <a:spLocks noGrp="1"/>
          </p:cNvSpPr>
          <p:nvPr>
            <p:ph type="sldNum" sz="quarter" idx="12"/>
          </p:nvPr>
        </p:nvSpPr>
        <p:spPr/>
        <p:txBody>
          <a:bodyPr/>
          <a:lstStyle/>
          <a:p>
            <a:pPr rtl="0"/>
            <a:fld id="{B5CEABB6-07DC-46E8-9B57-56EC44A396E5}" type="slidenum">
              <a:rPr lang="es-MX" noProof="0" smtClean="0"/>
              <a:t>11</a:t>
            </a:fld>
            <a:endParaRPr lang="es-MX" noProof="0"/>
          </a:p>
        </p:txBody>
      </p:sp>
      <p:pic>
        <p:nvPicPr>
          <p:cNvPr id="14" name="Imagen 13">
            <a:extLst>
              <a:ext uri="{FF2B5EF4-FFF2-40B4-BE49-F238E27FC236}">
                <a16:creationId xmlns:a16="http://schemas.microsoft.com/office/drawing/2014/main" id="{A8835B95-DF53-F0BF-A05B-7A9525BE407F}"/>
              </a:ext>
            </a:extLst>
          </p:cNvPr>
          <p:cNvPicPr>
            <a:picLocks noChangeAspect="1"/>
          </p:cNvPicPr>
          <p:nvPr/>
        </p:nvPicPr>
        <p:blipFill>
          <a:blip r:embed="rId3"/>
          <a:stretch>
            <a:fillRect/>
          </a:stretch>
        </p:blipFill>
        <p:spPr>
          <a:xfrm>
            <a:off x="6947844" y="4818343"/>
            <a:ext cx="4722827" cy="365126"/>
          </a:xfrm>
          <a:prstGeom prst="rect">
            <a:avLst/>
          </a:prstGeom>
        </p:spPr>
      </p:pic>
    </p:spTree>
    <p:extLst>
      <p:ext uri="{BB962C8B-B14F-4D97-AF65-F5344CB8AC3E}">
        <p14:creationId xmlns:p14="http://schemas.microsoft.com/office/powerpoint/2010/main" val="340402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E2BEDF-4098-598D-1B84-4B5E69A38E3A}"/>
              </a:ext>
            </a:extLst>
          </p:cNvPr>
          <p:cNvSpPr>
            <a:spLocks noGrp="1"/>
          </p:cNvSpPr>
          <p:nvPr>
            <p:ph type="title"/>
          </p:nvPr>
        </p:nvSpPr>
        <p:spPr/>
        <p:txBody>
          <a:bodyPr/>
          <a:lstStyle/>
          <a:p>
            <a:r>
              <a:rPr lang="en-US" dirty="0"/>
              <a:t>energy loss </a:t>
            </a:r>
            <a:r>
              <a:rPr lang="en-US" dirty="0" err="1"/>
              <a:t>dE</a:t>
            </a:r>
            <a:r>
              <a:rPr lang="en-US" dirty="0"/>
              <a:t>/dx</a:t>
            </a:r>
          </a:p>
        </p:txBody>
      </p:sp>
      <p:sp>
        <p:nvSpPr>
          <p:cNvPr id="4" name="Marcador de texto 3">
            <a:extLst>
              <a:ext uri="{FF2B5EF4-FFF2-40B4-BE49-F238E27FC236}">
                <a16:creationId xmlns:a16="http://schemas.microsoft.com/office/drawing/2014/main" id="{3447AF5E-EECD-486D-5290-F2C2EFA096C4}"/>
              </a:ext>
            </a:extLst>
          </p:cNvPr>
          <p:cNvSpPr>
            <a:spLocks noGrp="1"/>
          </p:cNvSpPr>
          <p:nvPr>
            <p:ph type="body" sz="quarter" idx="15"/>
          </p:nvPr>
        </p:nvSpPr>
        <p:spPr>
          <a:xfrm>
            <a:off x="5921828" y="1999072"/>
            <a:ext cx="5431971" cy="1357818"/>
          </a:xfrm>
        </p:spPr>
        <p:txBody>
          <a:bodyPr>
            <a:normAutofit fontScale="92500" lnSpcReduction="10000"/>
          </a:bodyPr>
          <a:lstStyle/>
          <a:p>
            <a:r>
              <a:rPr lang="en-US" sz="1800" dirty="0">
                <a:solidFill>
                  <a:srgbClr val="131413"/>
                </a:solidFill>
                <a:latin typeface="CMR10"/>
              </a:rPr>
              <a:t>Is</a:t>
            </a:r>
            <a:r>
              <a:rPr lang="en-US" sz="1800" b="0" i="0" dirty="0">
                <a:solidFill>
                  <a:srgbClr val="131413"/>
                </a:solidFill>
                <a:effectLst/>
                <a:latin typeface="CMR10"/>
              </a:rPr>
              <a:t> calculated as a truncated mean of the charges of the TPC hits assigned to the tracks. </a:t>
            </a:r>
          </a:p>
          <a:p>
            <a:r>
              <a:rPr lang="en-US" sz="1800" b="0" i="0" dirty="0">
                <a:solidFill>
                  <a:srgbClr val="131413"/>
                </a:solidFill>
                <a:effectLst/>
                <a:latin typeface="CMR10"/>
              </a:rPr>
              <a:t>The truncation level of 70% is chosen, in other words, 30% of hits with the highest charges are excluded.</a:t>
            </a:r>
            <a:br>
              <a:rPr lang="en-US" dirty="0"/>
            </a:br>
            <a:endParaRPr lang="en-US" dirty="0"/>
          </a:p>
        </p:txBody>
      </p:sp>
      <p:sp>
        <p:nvSpPr>
          <p:cNvPr id="6" name="Marcador de texto 5">
            <a:extLst>
              <a:ext uri="{FF2B5EF4-FFF2-40B4-BE49-F238E27FC236}">
                <a16:creationId xmlns:a16="http://schemas.microsoft.com/office/drawing/2014/main" id="{8A07DCC9-23C6-C5F8-00F5-B2FA018B6CDA}"/>
              </a:ext>
            </a:extLst>
          </p:cNvPr>
          <p:cNvSpPr>
            <a:spLocks noGrp="1"/>
          </p:cNvSpPr>
          <p:nvPr>
            <p:ph type="body" sz="quarter" idx="24"/>
          </p:nvPr>
        </p:nvSpPr>
        <p:spPr>
          <a:xfrm>
            <a:off x="5921828" y="3356890"/>
            <a:ext cx="5431971" cy="1099796"/>
          </a:xfrm>
        </p:spPr>
        <p:txBody>
          <a:bodyPr>
            <a:normAutofit/>
          </a:bodyPr>
          <a:lstStyle/>
          <a:p>
            <a:r>
              <a:rPr lang="en-US" sz="1800" dirty="0">
                <a:solidFill>
                  <a:srgbClr val="131413"/>
                </a:solidFill>
                <a:latin typeface="CMR10"/>
              </a:rPr>
              <a:t>T</a:t>
            </a:r>
            <a:r>
              <a:rPr lang="en-US" sz="1800" b="0" i="0" dirty="0">
                <a:solidFill>
                  <a:srgbClr val="131413"/>
                </a:solidFill>
                <a:effectLst/>
                <a:latin typeface="CMR10"/>
              </a:rPr>
              <a:t>he TPC reconstructed tracks are extrapolated to the TOF detector and matched to the TOF hits. </a:t>
            </a:r>
            <a:br>
              <a:rPr lang="en-US" dirty="0"/>
            </a:br>
            <a:endParaRPr lang="en-US" dirty="0"/>
          </a:p>
        </p:txBody>
      </p:sp>
      <p:sp>
        <p:nvSpPr>
          <p:cNvPr id="7" name="Marcador de texto 6">
            <a:extLst>
              <a:ext uri="{FF2B5EF4-FFF2-40B4-BE49-F238E27FC236}">
                <a16:creationId xmlns:a16="http://schemas.microsoft.com/office/drawing/2014/main" id="{38A08E9B-E7B2-6F0A-B5C2-5BDFFE2F85F6}"/>
              </a:ext>
            </a:extLst>
          </p:cNvPr>
          <p:cNvSpPr>
            <a:spLocks noGrp="1"/>
          </p:cNvSpPr>
          <p:nvPr>
            <p:ph type="body" sz="quarter" idx="25"/>
          </p:nvPr>
        </p:nvSpPr>
        <p:spPr>
          <a:xfrm>
            <a:off x="3967308" y="4348694"/>
            <a:ext cx="6389291" cy="252610"/>
          </a:xfrm>
        </p:spPr>
        <p:txBody>
          <a:bodyPr>
            <a:normAutofit fontScale="70000" lnSpcReduction="20000"/>
          </a:bodyPr>
          <a:lstStyle/>
          <a:p>
            <a:r>
              <a:rPr lang="en-US" dirty="0"/>
              <a:t>the mass square is derived from the following relation</a:t>
            </a:r>
          </a:p>
        </p:txBody>
      </p:sp>
      <p:sp>
        <p:nvSpPr>
          <p:cNvPr id="11" name="Marcador de número de diapositiva 10">
            <a:extLst>
              <a:ext uri="{FF2B5EF4-FFF2-40B4-BE49-F238E27FC236}">
                <a16:creationId xmlns:a16="http://schemas.microsoft.com/office/drawing/2014/main" id="{85933938-98E2-791F-390D-274C40972AD5}"/>
              </a:ext>
            </a:extLst>
          </p:cNvPr>
          <p:cNvSpPr>
            <a:spLocks noGrp="1"/>
          </p:cNvSpPr>
          <p:nvPr>
            <p:ph type="sldNum" sz="quarter" idx="22"/>
          </p:nvPr>
        </p:nvSpPr>
        <p:spPr/>
        <p:txBody>
          <a:bodyPr/>
          <a:lstStyle/>
          <a:p>
            <a:pPr rtl="0"/>
            <a:fld id="{B5CEABB6-07DC-46E8-9B57-56EC44A396E5}" type="slidenum">
              <a:rPr lang="es-MX" noProof="0" smtClean="0"/>
              <a:pPr rtl="0"/>
              <a:t>12</a:t>
            </a:fld>
            <a:endParaRPr lang="es-MX" noProof="0"/>
          </a:p>
        </p:txBody>
      </p:sp>
      <p:pic>
        <p:nvPicPr>
          <p:cNvPr id="13" name="Imagen 12">
            <a:extLst>
              <a:ext uri="{FF2B5EF4-FFF2-40B4-BE49-F238E27FC236}">
                <a16:creationId xmlns:a16="http://schemas.microsoft.com/office/drawing/2014/main" id="{D04D9D95-75A8-1B43-6E6E-E484B7C70174}"/>
              </a:ext>
            </a:extLst>
          </p:cNvPr>
          <p:cNvPicPr>
            <a:picLocks noChangeAspect="1"/>
          </p:cNvPicPr>
          <p:nvPr/>
        </p:nvPicPr>
        <p:blipFill>
          <a:blip r:embed="rId2"/>
          <a:stretch>
            <a:fillRect/>
          </a:stretch>
        </p:blipFill>
        <p:spPr>
          <a:xfrm>
            <a:off x="5504373" y="4842818"/>
            <a:ext cx="3315163" cy="971686"/>
          </a:xfrm>
          <a:prstGeom prst="rect">
            <a:avLst/>
          </a:prstGeom>
        </p:spPr>
      </p:pic>
    </p:spTree>
    <p:extLst>
      <p:ext uri="{BB962C8B-B14F-4D97-AF65-F5344CB8AC3E}">
        <p14:creationId xmlns:p14="http://schemas.microsoft.com/office/powerpoint/2010/main" val="135342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B8A5E2-14A5-B74A-C5B3-1FFADDBFB48E}"/>
              </a:ext>
            </a:extLst>
          </p:cNvPr>
          <p:cNvSpPr>
            <a:spLocks noGrp="1"/>
          </p:cNvSpPr>
          <p:nvPr>
            <p:ph type="ctrTitle"/>
          </p:nvPr>
        </p:nvSpPr>
        <p:spPr/>
        <p:txBody>
          <a:bodyPr/>
          <a:lstStyle/>
          <a:p>
            <a:r>
              <a:rPr lang="en-US" dirty="0"/>
              <a:t>Event reconstruction for BM@N</a:t>
            </a:r>
          </a:p>
        </p:txBody>
      </p:sp>
    </p:spTree>
    <p:extLst>
      <p:ext uri="{BB962C8B-B14F-4D97-AF65-F5344CB8AC3E}">
        <p14:creationId xmlns:p14="http://schemas.microsoft.com/office/powerpoint/2010/main" val="3841020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605AF1-623C-4E09-AB5D-8DD0571489F6}"/>
              </a:ext>
            </a:extLst>
          </p:cNvPr>
          <p:cNvSpPr>
            <a:spLocks noGrp="1"/>
          </p:cNvSpPr>
          <p:nvPr>
            <p:ph type="title"/>
          </p:nvPr>
        </p:nvSpPr>
        <p:spPr>
          <a:xfrm>
            <a:off x="5920169" y="1152771"/>
            <a:ext cx="5431971" cy="846301"/>
          </a:xfrm>
        </p:spPr>
        <p:txBody>
          <a:bodyPr rtlCol="0"/>
          <a:lstStyle/>
          <a:p>
            <a:pPr rtl="0"/>
            <a:r>
              <a:rPr lang="es-MX" dirty="0" err="1"/>
              <a:t>track</a:t>
            </a:r>
            <a:r>
              <a:rPr lang="es-MX" dirty="0"/>
              <a:t> </a:t>
            </a:r>
            <a:r>
              <a:rPr lang="es-MX" dirty="0" err="1"/>
              <a:t>reconstruction</a:t>
            </a:r>
            <a:endParaRPr lang="es-MX" dirty="0"/>
          </a:p>
        </p:txBody>
      </p:sp>
      <p:sp>
        <p:nvSpPr>
          <p:cNvPr id="6" name="Marcador de número de diapositiva 5">
            <a:extLst>
              <a:ext uri="{FF2B5EF4-FFF2-40B4-BE49-F238E27FC236}">
                <a16:creationId xmlns:a16="http://schemas.microsoft.com/office/drawing/2014/main" id="{BA32F697-D1D4-4B0A-B960-D1869BF8607A}"/>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es-MX" smtClean="0"/>
              <a:pPr rtl="0"/>
              <a:t>14</a:t>
            </a:fld>
            <a:endParaRPr lang="es-MX"/>
          </a:p>
        </p:txBody>
      </p:sp>
      <p:sp>
        <p:nvSpPr>
          <p:cNvPr id="10" name="Marcador de texto 9">
            <a:extLst>
              <a:ext uri="{FF2B5EF4-FFF2-40B4-BE49-F238E27FC236}">
                <a16:creationId xmlns:a16="http://schemas.microsoft.com/office/drawing/2014/main" id="{CAC8D34C-1C9B-6478-3013-C2C6C85B2C0C}"/>
              </a:ext>
            </a:extLst>
          </p:cNvPr>
          <p:cNvSpPr>
            <a:spLocks noGrp="1"/>
          </p:cNvSpPr>
          <p:nvPr>
            <p:ph type="body" sz="quarter" idx="15"/>
          </p:nvPr>
        </p:nvSpPr>
        <p:spPr>
          <a:xfrm>
            <a:off x="5920169" y="1999071"/>
            <a:ext cx="5431971" cy="4357279"/>
          </a:xfrm>
        </p:spPr>
        <p:txBody>
          <a:bodyPr>
            <a:normAutofit/>
          </a:bodyPr>
          <a:lstStyle/>
          <a:p>
            <a:r>
              <a:rPr lang="en-US" sz="2000" dirty="0"/>
              <a:t>Finding track seeds in the 12 planes of GEM detectors and then extrapolating them with the Kalman filter to other detectors. </a:t>
            </a:r>
          </a:p>
          <a:p>
            <a:r>
              <a:rPr lang="en-US" sz="2000" dirty="0"/>
              <a:t>Classify hits by their closeness to particle trajectories. </a:t>
            </a:r>
          </a:p>
          <a:p>
            <a:r>
              <a:rPr lang="en-US" sz="2000" dirty="0"/>
              <a:t>A transformation of the space coordinate system is proposed for this task:</a:t>
            </a:r>
          </a:p>
          <a:p>
            <a:r>
              <a:rPr lang="en-US" sz="2000" dirty="0"/>
              <a:t>		</a:t>
            </a:r>
          </a:p>
        </p:txBody>
      </p:sp>
      <p:pic>
        <p:nvPicPr>
          <p:cNvPr id="21" name="Imagen 20">
            <a:extLst>
              <a:ext uri="{FF2B5EF4-FFF2-40B4-BE49-F238E27FC236}">
                <a16:creationId xmlns:a16="http://schemas.microsoft.com/office/drawing/2014/main" id="{BA5AC5DB-4744-93C9-DF68-1F61333584C2}"/>
              </a:ext>
            </a:extLst>
          </p:cNvPr>
          <p:cNvPicPr>
            <a:picLocks noChangeAspect="1"/>
          </p:cNvPicPr>
          <p:nvPr/>
        </p:nvPicPr>
        <p:blipFill>
          <a:blip r:embed="rId3"/>
          <a:stretch>
            <a:fillRect/>
          </a:stretch>
        </p:blipFill>
        <p:spPr>
          <a:xfrm>
            <a:off x="7394782" y="4560441"/>
            <a:ext cx="2856326" cy="587419"/>
          </a:xfrm>
          <a:prstGeom prst="rect">
            <a:avLst/>
          </a:prstGeom>
        </p:spPr>
      </p:pic>
      <p:pic>
        <p:nvPicPr>
          <p:cNvPr id="23" name="Imagen 22">
            <a:extLst>
              <a:ext uri="{FF2B5EF4-FFF2-40B4-BE49-F238E27FC236}">
                <a16:creationId xmlns:a16="http://schemas.microsoft.com/office/drawing/2014/main" id="{D7D13FE7-64B7-ADD6-D99B-031C51E785BE}"/>
              </a:ext>
            </a:extLst>
          </p:cNvPr>
          <p:cNvPicPr>
            <a:picLocks noChangeAspect="1"/>
          </p:cNvPicPr>
          <p:nvPr/>
        </p:nvPicPr>
        <p:blipFill>
          <a:blip r:embed="rId4"/>
          <a:stretch>
            <a:fillRect/>
          </a:stretch>
        </p:blipFill>
        <p:spPr>
          <a:xfrm>
            <a:off x="8636154" y="5505273"/>
            <a:ext cx="3229908" cy="851077"/>
          </a:xfrm>
          <a:prstGeom prst="rect">
            <a:avLst/>
          </a:prstGeom>
        </p:spPr>
      </p:pic>
      <p:sp>
        <p:nvSpPr>
          <p:cNvPr id="28" name="CuadroTexto 27">
            <a:extLst>
              <a:ext uri="{FF2B5EF4-FFF2-40B4-BE49-F238E27FC236}">
                <a16:creationId xmlns:a16="http://schemas.microsoft.com/office/drawing/2014/main" id="{16C98CD2-881B-69FF-BF1C-47B8F1413467}"/>
              </a:ext>
            </a:extLst>
          </p:cNvPr>
          <p:cNvSpPr txBox="1"/>
          <p:nvPr/>
        </p:nvSpPr>
        <p:spPr>
          <a:xfrm>
            <a:off x="4560601" y="5330646"/>
            <a:ext cx="3693526" cy="1200329"/>
          </a:xfrm>
          <a:prstGeom prst="rect">
            <a:avLst/>
          </a:prstGeom>
          <a:noFill/>
        </p:spPr>
        <p:txBody>
          <a:bodyPr wrap="square" rtlCol="0">
            <a:spAutoFit/>
          </a:bodyPr>
          <a:lstStyle/>
          <a:p>
            <a:r>
              <a:rPr lang="en-US" dirty="0"/>
              <a:t>the hits corresponding to the same track are located on the curve according to the following equation:</a:t>
            </a:r>
          </a:p>
        </p:txBody>
      </p:sp>
    </p:spTree>
    <p:extLst>
      <p:ext uri="{BB962C8B-B14F-4D97-AF65-F5344CB8AC3E}">
        <p14:creationId xmlns:p14="http://schemas.microsoft.com/office/powerpoint/2010/main" val="1472106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13F913-443B-1C90-7B6E-E63951EF30DF}"/>
              </a:ext>
            </a:extLst>
          </p:cNvPr>
          <p:cNvSpPr>
            <a:spLocks noGrp="1"/>
          </p:cNvSpPr>
          <p:nvPr>
            <p:ph type="ctrTitle"/>
          </p:nvPr>
        </p:nvSpPr>
        <p:spPr>
          <a:xfrm>
            <a:off x="6673515" y="2406317"/>
            <a:ext cx="4716379" cy="1880450"/>
          </a:xfrm>
        </p:spPr>
        <p:txBody>
          <a:bodyPr/>
          <a:lstStyle/>
          <a:p>
            <a:r>
              <a:rPr lang="en-US" dirty="0"/>
              <a:t>Events visualization for the NICA</a:t>
            </a:r>
            <a:br>
              <a:rPr lang="en-US" dirty="0"/>
            </a:br>
            <a:r>
              <a:rPr lang="en-US" dirty="0"/>
              <a:t>experiments</a:t>
            </a:r>
          </a:p>
        </p:txBody>
      </p:sp>
    </p:spTree>
    <p:extLst>
      <p:ext uri="{BB962C8B-B14F-4D97-AF65-F5344CB8AC3E}">
        <p14:creationId xmlns:p14="http://schemas.microsoft.com/office/powerpoint/2010/main" val="3388835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F5C99D-BC27-3288-0EC5-1F65436846AD}"/>
              </a:ext>
            </a:extLst>
          </p:cNvPr>
          <p:cNvSpPr>
            <a:spLocks noGrp="1"/>
          </p:cNvSpPr>
          <p:nvPr>
            <p:ph type="title"/>
          </p:nvPr>
        </p:nvSpPr>
        <p:spPr/>
        <p:txBody>
          <a:bodyPr/>
          <a:lstStyle/>
          <a:p>
            <a:r>
              <a:rPr lang="en-US" dirty="0"/>
              <a:t>graphics package EVE for </a:t>
            </a:r>
            <a:r>
              <a:rPr lang="en-US" dirty="0" err="1"/>
              <a:t>nica</a:t>
            </a:r>
            <a:r>
              <a:rPr lang="en-US" dirty="0"/>
              <a:t> experiments</a:t>
            </a:r>
          </a:p>
        </p:txBody>
      </p:sp>
      <p:sp>
        <p:nvSpPr>
          <p:cNvPr id="4" name="Marcador de contenido 3">
            <a:extLst>
              <a:ext uri="{FF2B5EF4-FFF2-40B4-BE49-F238E27FC236}">
                <a16:creationId xmlns:a16="http://schemas.microsoft.com/office/drawing/2014/main" id="{0DB650C0-8C11-9A72-D2AD-9572D85241C2}"/>
              </a:ext>
            </a:extLst>
          </p:cNvPr>
          <p:cNvSpPr>
            <a:spLocks noGrp="1"/>
          </p:cNvSpPr>
          <p:nvPr>
            <p:ph sz="half" idx="2"/>
          </p:nvPr>
        </p:nvSpPr>
        <p:spPr>
          <a:xfrm>
            <a:off x="2933699" y="2217740"/>
            <a:ext cx="7862637" cy="3748083"/>
          </a:xfrm>
        </p:spPr>
        <p:txBody>
          <a:bodyPr>
            <a:normAutofit/>
          </a:bodyPr>
          <a:lstStyle/>
          <a:p>
            <a:pPr marL="285750" indent="-285750">
              <a:buFont typeface="Arial" panose="020B0604020202020204" pitchFamily="34" charset="0"/>
              <a:buChar char="•"/>
            </a:pPr>
            <a:r>
              <a:rPr lang="en-US" sz="1800" dirty="0"/>
              <a:t>Allow to develop and manage the event objects such as raw data, hits, clusters, points and particle tracks.</a:t>
            </a:r>
          </a:p>
          <a:p>
            <a:pPr marL="285750" indent="-285750">
              <a:buFont typeface="Arial" panose="020B0604020202020204" pitchFamily="34" charset="0"/>
              <a:buChar char="•"/>
            </a:pPr>
            <a:r>
              <a:rPr lang="en-US" sz="1800" dirty="0"/>
              <a:t>Select and highlight different elements on the screen and configure their parameters.</a:t>
            </a:r>
          </a:p>
          <a:p>
            <a:pPr marL="285750" indent="-285750">
              <a:buFont typeface="Arial" panose="020B0604020202020204" pitchFamily="34" charset="0"/>
              <a:buChar char="•"/>
            </a:pPr>
            <a:r>
              <a:rPr lang="en-US" sz="1800" dirty="0"/>
              <a:t>New additional classes have been developed and implemented into the experimental frameworks.</a:t>
            </a:r>
          </a:p>
          <a:p>
            <a:pPr marL="285750" indent="-285750">
              <a:buFont typeface="Arial" panose="020B0604020202020204" pitchFamily="34" charset="0"/>
              <a:buChar char="•"/>
            </a:pPr>
            <a:r>
              <a:rPr lang="en-US" sz="1800" dirty="0"/>
              <a:t>Provides users with control and graphical representation of detector geometry, MC tracks and their points, as well as reconstructed hits and tracks. </a:t>
            </a:r>
          </a:p>
        </p:txBody>
      </p:sp>
      <p:sp>
        <p:nvSpPr>
          <p:cNvPr id="9" name="Marcador de número de diapositiva 8">
            <a:extLst>
              <a:ext uri="{FF2B5EF4-FFF2-40B4-BE49-F238E27FC236}">
                <a16:creationId xmlns:a16="http://schemas.microsoft.com/office/drawing/2014/main" id="{C1F37E03-DE83-DF23-4B50-20B2BFCCF32D}"/>
              </a:ext>
            </a:extLst>
          </p:cNvPr>
          <p:cNvSpPr>
            <a:spLocks noGrp="1"/>
          </p:cNvSpPr>
          <p:nvPr>
            <p:ph type="sldNum" sz="quarter" idx="12"/>
          </p:nvPr>
        </p:nvSpPr>
        <p:spPr/>
        <p:txBody>
          <a:bodyPr/>
          <a:lstStyle/>
          <a:p>
            <a:pPr rtl="0"/>
            <a:fld id="{B5CEABB6-07DC-46E8-9B57-56EC44A396E5}" type="slidenum">
              <a:rPr lang="es-MX" noProof="0" smtClean="0"/>
              <a:t>16</a:t>
            </a:fld>
            <a:endParaRPr lang="es-MX" noProof="0"/>
          </a:p>
        </p:txBody>
      </p:sp>
    </p:spTree>
    <p:extLst>
      <p:ext uri="{BB962C8B-B14F-4D97-AF65-F5344CB8AC3E}">
        <p14:creationId xmlns:p14="http://schemas.microsoft.com/office/powerpoint/2010/main" val="2043090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B313E9E2-91CA-B114-99CB-1E2A0F38FBF7}"/>
              </a:ext>
            </a:extLst>
          </p:cNvPr>
          <p:cNvSpPr>
            <a:spLocks noGrp="1"/>
          </p:cNvSpPr>
          <p:nvPr>
            <p:ph type="body" idx="1"/>
          </p:nvPr>
        </p:nvSpPr>
        <p:spPr>
          <a:xfrm>
            <a:off x="2202086" y="1595924"/>
            <a:ext cx="2882475" cy="823912"/>
          </a:xfrm>
        </p:spPr>
        <p:txBody>
          <a:bodyPr/>
          <a:lstStyle/>
          <a:p>
            <a:r>
              <a:rPr lang="es-MX" dirty="0"/>
              <a:t>MPD </a:t>
            </a:r>
            <a:r>
              <a:rPr lang="es-MX" dirty="0" err="1"/>
              <a:t>Visualization</a:t>
            </a:r>
            <a:endParaRPr lang="en-US" dirty="0"/>
          </a:p>
        </p:txBody>
      </p:sp>
      <p:pic>
        <p:nvPicPr>
          <p:cNvPr id="15" name="Marcador de contenido 14">
            <a:extLst>
              <a:ext uri="{FF2B5EF4-FFF2-40B4-BE49-F238E27FC236}">
                <a16:creationId xmlns:a16="http://schemas.microsoft.com/office/drawing/2014/main" id="{49C65E07-279B-EDBF-6837-753C72B22ED5}"/>
              </a:ext>
            </a:extLst>
          </p:cNvPr>
          <p:cNvPicPr>
            <a:picLocks noGrp="1" noChangeAspect="1"/>
          </p:cNvPicPr>
          <p:nvPr>
            <p:ph sz="half" idx="2"/>
          </p:nvPr>
        </p:nvPicPr>
        <p:blipFill>
          <a:blip r:embed="rId2"/>
          <a:stretch>
            <a:fillRect/>
          </a:stretch>
        </p:blipFill>
        <p:spPr>
          <a:xfrm>
            <a:off x="1770215" y="2487718"/>
            <a:ext cx="4307414" cy="2809414"/>
          </a:xfrm>
        </p:spPr>
      </p:pic>
      <p:pic>
        <p:nvPicPr>
          <p:cNvPr id="17" name="Marcador de contenido 16">
            <a:extLst>
              <a:ext uri="{FF2B5EF4-FFF2-40B4-BE49-F238E27FC236}">
                <a16:creationId xmlns:a16="http://schemas.microsoft.com/office/drawing/2014/main" id="{A1574775-C975-6ADB-14E4-F306B0BC7B27}"/>
              </a:ext>
            </a:extLst>
          </p:cNvPr>
          <p:cNvPicPr>
            <a:picLocks noGrp="1" noChangeAspect="1"/>
          </p:cNvPicPr>
          <p:nvPr>
            <p:ph sz="quarter" idx="4"/>
          </p:nvPr>
        </p:nvPicPr>
        <p:blipFill>
          <a:blip r:embed="rId3"/>
          <a:stretch>
            <a:fillRect/>
          </a:stretch>
        </p:blipFill>
        <p:spPr>
          <a:xfrm>
            <a:off x="6973968" y="2232955"/>
            <a:ext cx="4024976" cy="2809414"/>
          </a:xfrm>
        </p:spPr>
      </p:pic>
      <p:sp>
        <p:nvSpPr>
          <p:cNvPr id="11" name="Marcador de número de diapositiva 10">
            <a:extLst>
              <a:ext uri="{FF2B5EF4-FFF2-40B4-BE49-F238E27FC236}">
                <a16:creationId xmlns:a16="http://schemas.microsoft.com/office/drawing/2014/main" id="{9419830D-37E0-9BBD-7115-43F177BD3AA2}"/>
              </a:ext>
            </a:extLst>
          </p:cNvPr>
          <p:cNvSpPr>
            <a:spLocks noGrp="1"/>
          </p:cNvSpPr>
          <p:nvPr>
            <p:ph type="sldNum" sz="quarter" idx="12"/>
          </p:nvPr>
        </p:nvSpPr>
        <p:spPr/>
        <p:txBody>
          <a:bodyPr/>
          <a:lstStyle/>
          <a:p>
            <a:pPr rtl="0"/>
            <a:fld id="{B5CEABB6-07DC-46E8-9B57-56EC44A396E5}" type="slidenum">
              <a:rPr lang="es-MX" noProof="0" smtClean="0"/>
              <a:t>17</a:t>
            </a:fld>
            <a:endParaRPr lang="es-MX" noProof="0"/>
          </a:p>
        </p:txBody>
      </p:sp>
      <p:sp>
        <p:nvSpPr>
          <p:cNvPr id="18" name="Marcador de texto 2">
            <a:extLst>
              <a:ext uri="{FF2B5EF4-FFF2-40B4-BE49-F238E27FC236}">
                <a16:creationId xmlns:a16="http://schemas.microsoft.com/office/drawing/2014/main" id="{BFED777F-F404-2AF2-860D-6958BCD82D3B}"/>
              </a:ext>
            </a:extLst>
          </p:cNvPr>
          <p:cNvSpPr txBox="1">
            <a:spLocks/>
          </p:cNvSpPr>
          <p:nvPr/>
        </p:nvSpPr>
        <p:spPr>
          <a:xfrm>
            <a:off x="7293966" y="1479046"/>
            <a:ext cx="3384979" cy="82391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MX" dirty="0"/>
              <a:t>BM@N </a:t>
            </a:r>
            <a:r>
              <a:rPr lang="es-MX" dirty="0" err="1"/>
              <a:t>Visualization</a:t>
            </a:r>
            <a:endParaRPr lang="es-MX" dirty="0"/>
          </a:p>
        </p:txBody>
      </p:sp>
    </p:spTree>
    <p:extLst>
      <p:ext uri="{BB962C8B-B14F-4D97-AF65-F5344CB8AC3E}">
        <p14:creationId xmlns:p14="http://schemas.microsoft.com/office/powerpoint/2010/main" val="2557410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BF984E-CDEF-B1F7-7F2E-C2D7114F7043}"/>
              </a:ext>
            </a:extLst>
          </p:cNvPr>
          <p:cNvSpPr>
            <a:spLocks noGrp="1"/>
          </p:cNvSpPr>
          <p:nvPr>
            <p:ph type="ctrTitle"/>
          </p:nvPr>
        </p:nvSpPr>
        <p:spPr/>
        <p:txBody>
          <a:bodyPr/>
          <a:lstStyle/>
          <a:p>
            <a:r>
              <a:rPr lang="es-MX" dirty="0" err="1"/>
              <a:t>Relation</a:t>
            </a:r>
            <a:r>
              <a:rPr lang="es-MX" dirty="0"/>
              <a:t> </a:t>
            </a:r>
            <a:r>
              <a:rPr lang="es-MX" dirty="0" err="1"/>
              <a:t>with</a:t>
            </a:r>
            <a:r>
              <a:rPr lang="es-MX" dirty="0"/>
              <a:t> </a:t>
            </a:r>
            <a:r>
              <a:rPr lang="es-MX" dirty="0" err="1"/>
              <a:t>Activities</a:t>
            </a:r>
            <a:endParaRPr lang="en-US" dirty="0"/>
          </a:p>
        </p:txBody>
      </p:sp>
    </p:spTree>
    <p:extLst>
      <p:ext uri="{BB962C8B-B14F-4D97-AF65-F5344CB8AC3E}">
        <p14:creationId xmlns:p14="http://schemas.microsoft.com/office/powerpoint/2010/main" val="1057309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SmartArt 9">
            <a:extLst>
              <a:ext uri="{FF2B5EF4-FFF2-40B4-BE49-F238E27FC236}">
                <a16:creationId xmlns:a16="http://schemas.microsoft.com/office/drawing/2014/main" id="{094D909E-BD22-48BE-69F9-7E568449BFD2}"/>
              </a:ext>
            </a:extLst>
          </p:cNvPr>
          <p:cNvSpPr>
            <a:spLocks noGrp="1"/>
          </p:cNvSpPr>
          <p:nvPr>
            <p:ph type="dgm" sz="quarter" idx="15"/>
          </p:nvPr>
        </p:nvSpPr>
        <p:spPr>
          <a:xfrm>
            <a:off x="7610947" y="1426006"/>
            <a:ext cx="3742853" cy="1407277"/>
          </a:xfrm>
        </p:spPr>
        <p:txBody>
          <a:bodyPr>
            <a:normAutofit/>
          </a:bodyPr>
          <a:lstStyle/>
          <a:p>
            <a:r>
              <a:rPr lang="en-US" sz="1800" kern="100" dirty="0">
                <a:effectLst/>
                <a:latin typeface="Aptos" panose="020B0004020202020204" pitchFamily="34" charset="0"/>
                <a:ea typeface="Times New Roman" panose="02020603050405020304" pitchFamily="18" charset="0"/>
                <a:cs typeface="Arial" panose="020B0604020202020204" pitchFamily="34" charset="0"/>
              </a:rPr>
              <a:t>Understand how the track reconstruction is implemented so we can get the efficiency and relative momentum resolution for the Xe + W collision.</a:t>
            </a:r>
          </a:p>
          <a:p>
            <a:endParaRPr lang="en-US" sz="2000" dirty="0"/>
          </a:p>
        </p:txBody>
      </p:sp>
      <p:sp>
        <p:nvSpPr>
          <p:cNvPr id="6" name="Marcador de número de diapositiva 5">
            <a:extLst>
              <a:ext uri="{FF2B5EF4-FFF2-40B4-BE49-F238E27FC236}">
                <a16:creationId xmlns:a16="http://schemas.microsoft.com/office/drawing/2014/main" id="{E1CEEB54-BC75-2989-7720-6D898AD56CFF}"/>
              </a:ext>
            </a:extLst>
          </p:cNvPr>
          <p:cNvSpPr>
            <a:spLocks noGrp="1"/>
          </p:cNvSpPr>
          <p:nvPr>
            <p:ph type="sldNum" sz="quarter" idx="12"/>
          </p:nvPr>
        </p:nvSpPr>
        <p:spPr/>
        <p:txBody>
          <a:bodyPr/>
          <a:lstStyle/>
          <a:p>
            <a:pPr rtl="0"/>
            <a:fld id="{B5CEABB6-07DC-46E8-9B57-56EC44A396E5}" type="slidenum">
              <a:rPr lang="es-MX" noProof="0" smtClean="0"/>
              <a:t>19</a:t>
            </a:fld>
            <a:endParaRPr lang="es-MX" noProof="0"/>
          </a:p>
        </p:txBody>
      </p:sp>
      <p:pic>
        <p:nvPicPr>
          <p:cNvPr id="8" name="Imagen 7">
            <a:extLst>
              <a:ext uri="{FF2B5EF4-FFF2-40B4-BE49-F238E27FC236}">
                <a16:creationId xmlns:a16="http://schemas.microsoft.com/office/drawing/2014/main" id="{9803334C-E9C7-4EFE-094F-76688FC2B13D}"/>
              </a:ext>
            </a:extLst>
          </p:cNvPr>
          <p:cNvPicPr>
            <a:picLocks noChangeAspect="1"/>
          </p:cNvPicPr>
          <p:nvPr/>
        </p:nvPicPr>
        <p:blipFill>
          <a:blip r:embed="rId2"/>
          <a:stretch>
            <a:fillRect/>
          </a:stretch>
        </p:blipFill>
        <p:spPr>
          <a:xfrm>
            <a:off x="542304" y="1426006"/>
            <a:ext cx="6078191" cy="1688386"/>
          </a:xfrm>
          <a:prstGeom prst="rect">
            <a:avLst/>
          </a:prstGeom>
        </p:spPr>
      </p:pic>
      <p:pic>
        <p:nvPicPr>
          <p:cNvPr id="12" name="Imagen 11">
            <a:extLst>
              <a:ext uri="{FF2B5EF4-FFF2-40B4-BE49-F238E27FC236}">
                <a16:creationId xmlns:a16="http://schemas.microsoft.com/office/drawing/2014/main" id="{08258DC9-71AF-77B7-5A33-9D17901D1AD3}"/>
              </a:ext>
            </a:extLst>
          </p:cNvPr>
          <p:cNvPicPr>
            <a:picLocks noChangeAspect="1"/>
          </p:cNvPicPr>
          <p:nvPr/>
        </p:nvPicPr>
        <p:blipFill>
          <a:blip r:embed="rId3"/>
          <a:stretch>
            <a:fillRect/>
          </a:stretch>
        </p:blipFill>
        <p:spPr>
          <a:xfrm>
            <a:off x="542304" y="3792222"/>
            <a:ext cx="6078191" cy="1639772"/>
          </a:xfrm>
          <a:prstGeom prst="rect">
            <a:avLst/>
          </a:prstGeom>
        </p:spPr>
      </p:pic>
      <p:sp>
        <p:nvSpPr>
          <p:cNvPr id="13" name="Marcador de SmartArt 9">
            <a:extLst>
              <a:ext uri="{FF2B5EF4-FFF2-40B4-BE49-F238E27FC236}">
                <a16:creationId xmlns:a16="http://schemas.microsoft.com/office/drawing/2014/main" id="{5E3CD8D2-0289-8245-6164-E44DC156A71E}"/>
              </a:ext>
            </a:extLst>
          </p:cNvPr>
          <p:cNvSpPr txBox="1">
            <a:spLocks/>
          </p:cNvSpPr>
          <p:nvPr/>
        </p:nvSpPr>
        <p:spPr>
          <a:xfrm>
            <a:off x="7610946" y="3669756"/>
            <a:ext cx="3742853" cy="17622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kern="100" dirty="0">
                <a:effectLst/>
                <a:latin typeface="Aptos" panose="020B0004020202020204" pitchFamily="34" charset="0"/>
                <a:ea typeface="Times New Roman" panose="02020603050405020304" pitchFamily="18" charset="0"/>
                <a:cs typeface="Arial" panose="020B0604020202020204" pitchFamily="34" charset="0"/>
              </a:rPr>
              <a:t>With the same method used for TPC tracks, we can obtain the energy loss and compared it with the momentum and the mass square is obtained with the formula shown before.</a:t>
            </a:r>
          </a:p>
          <a:p>
            <a:endParaRPr lang="en-US" sz="2000" dirty="0"/>
          </a:p>
        </p:txBody>
      </p:sp>
      <p:pic>
        <p:nvPicPr>
          <p:cNvPr id="3" name="Imagen 2">
            <a:extLst>
              <a:ext uri="{FF2B5EF4-FFF2-40B4-BE49-F238E27FC236}">
                <a16:creationId xmlns:a16="http://schemas.microsoft.com/office/drawing/2014/main" id="{A705288B-3772-0822-3661-E8C89EF6E2C6}"/>
              </a:ext>
            </a:extLst>
          </p:cNvPr>
          <p:cNvPicPr>
            <a:picLocks noChangeAspect="1"/>
          </p:cNvPicPr>
          <p:nvPr/>
        </p:nvPicPr>
        <p:blipFill>
          <a:blip r:embed="rId4"/>
          <a:stretch>
            <a:fillRect/>
          </a:stretch>
        </p:blipFill>
        <p:spPr>
          <a:xfrm>
            <a:off x="4338392" y="550505"/>
            <a:ext cx="4210342" cy="365125"/>
          </a:xfrm>
          <a:prstGeom prst="rect">
            <a:avLst/>
          </a:prstGeom>
        </p:spPr>
      </p:pic>
    </p:spTree>
    <p:extLst>
      <p:ext uri="{BB962C8B-B14F-4D97-AF65-F5344CB8AC3E}">
        <p14:creationId xmlns:p14="http://schemas.microsoft.com/office/powerpoint/2010/main" val="2460082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708C79-A4AC-4B5D-92DF-600737E4D11A}"/>
              </a:ext>
            </a:extLst>
          </p:cNvPr>
          <p:cNvSpPr>
            <a:spLocks noGrp="1"/>
          </p:cNvSpPr>
          <p:nvPr>
            <p:ph type="title"/>
          </p:nvPr>
        </p:nvSpPr>
        <p:spPr>
          <a:xfrm>
            <a:off x="838200" y="5509418"/>
            <a:ext cx="4082142" cy="782739"/>
          </a:xfrm>
        </p:spPr>
        <p:txBody>
          <a:bodyPr rtlCol="0">
            <a:normAutofit fontScale="90000"/>
          </a:bodyPr>
          <a:lstStyle/>
          <a:p>
            <a:pPr rtl="0"/>
            <a:r>
              <a:rPr lang="en-US" dirty="0"/>
              <a:t>Experiments</a:t>
            </a:r>
            <a:r>
              <a:rPr lang="es-MX" dirty="0"/>
              <a:t> </a:t>
            </a:r>
            <a:r>
              <a:rPr lang="es-MX" dirty="0" err="1"/>
              <a:t>for</a:t>
            </a:r>
            <a:r>
              <a:rPr lang="es-MX" dirty="0"/>
              <a:t> heavy-ion </a:t>
            </a:r>
            <a:r>
              <a:rPr lang="en-US" dirty="0"/>
              <a:t>physics</a:t>
            </a:r>
          </a:p>
        </p:txBody>
      </p:sp>
      <p:sp>
        <p:nvSpPr>
          <p:cNvPr id="3" name="Marcador de contenido 2">
            <a:extLst>
              <a:ext uri="{FF2B5EF4-FFF2-40B4-BE49-F238E27FC236}">
                <a16:creationId xmlns:a16="http://schemas.microsoft.com/office/drawing/2014/main" id="{7D779DE4-CAEA-4617-897E-FEC9A2AC2D6A}"/>
              </a:ext>
            </a:extLst>
          </p:cNvPr>
          <p:cNvSpPr>
            <a:spLocks noGrp="1"/>
          </p:cNvSpPr>
          <p:nvPr>
            <p:ph type="body" sz="quarter" idx="13"/>
          </p:nvPr>
        </p:nvSpPr>
        <p:spPr>
          <a:xfrm>
            <a:off x="148318" y="1481138"/>
            <a:ext cx="2141764" cy="514350"/>
          </a:xfrm>
        </p:spPr>
        <p:txBody>
          <a:bodyPr vert="horz" lIns="91440" tIns="45720" rIns="91440" bIns="45720" rtlCol="0" anchor="ctr">
            <a:normAutofit/>
          </a:bodyPr>
          <a:lstStyle/>
          <a:p>
            <a:pPr rtl="0"/>
            <a:r>
              <a:rPr lang="es-MX" dirty="0"/>
              <a:t>NICA</a:t>
            </a:r>
          </a:p>
        </p:txBody>
      </p:sp>
      <p:sp>
        <p:nvSpPr>
          <p:cNvPr id="4" name="Marcador de texto 3">
            <a:extLst>
              <a:ext uri="{FF2B5EF4-FFF2-40B4-BE49-F238E27FC236}">
                <a16:creationId xmlns:a16="http://schemas.microsoft.com/office/drawing/2014/main" id="{F5FF1291-56EB-4A7B-A198-1D91F9ECC5D3}"/>
              </a:ext>
            </a:extLst>
          </p:cNvPr>
          <p:cNvSpPr>
            <a:spLocks noGrp="1"/>
          </p:cNvSpPr>
          <p:nvPr>
            <p:ph type="body" sz="quarter" idx="14"/>
          </p:nvPr>
        </p:nvSpPr>
        <p:spPr>
          <a:xfrm>
            <a:off x="597529" y="2557463"/>
            <a:ext cx="2372008" cy="514350"/>
          </a:xfrm>
        </p:spPr>
        <p:txBody>
          <a:bodyPr rtlCol="0"/>
          <a:lstStyle/>
          <a:p>
            <a:pPr rtl="0"/>
            <a:r>
              <a:rPr lang="es-MX" dirty="0"/>
              <a:t>BM@N</a:t>
            </a:r>
          </a:p>
        </p:txBody>
      </p:sp>
      <p:sp>
        <p:nvSpPr>
          <p:cNvPr id="5" name="Marcador de texto 4">
            <a:extLst>
              <a:ext uri="{FF2B5EF4-FFF2-40B4-BE49-F238E27FC236}">
                <a16:creationId xmlns:a16="http://schemas.microsoft.com/office/drawing/2014/main" id="{6184E21C-7534-4FB5-9709-F7D1A11034F3}"/>
              </a:ext>
            </a:extLst>
          </p:cNvPr>
          <p:cNvSpPr>
            <a:spLocks noGrp="1"/>
          </p:cNvSpPr>
          <p:nvPr>
            <p:ph type="body" sz="quarter" idx="15"/>
          </p:nvPr>
        </p:nvSpPr>
        <p:spPr>
          <a:xfrm>
            <a:off x="1320800" y="3633788"/>
            <a:ext cx="2141764" cy="514350"/>
          </a:xfrm>
        </p:spPr>
        <p:txBody>
          <a:bodyPr rtlCol="0"/>
          <a:lstStyle/>
          <a:p>
            <a:pPr rtl="0"/>
            <a:r>
              <a:rPr lang="es-MX" dirty="0"/>
              <a:t>MPD</a:t>
            </a:r>
          </a:p>
        </p:txBody>
      </p:sp>
      <p:sp>
        <p:nvSpPr>
          <p:cNvPr id="7" name="Marcador de texto 6">
            <a:extLst>
              <a:ext uri="{FF2B5EF4-FFF2-40B4-BE49-F238E27FC236}">
                <a16:creationId xmlns:a16="http://schemas.microsoft.com/office/drawing/2014/main" id="{D7EB25CA-DA83-483D-AF83-0001BDF2DE2B}"/>
              </a:ext>
            </a:extLst>
          </p:cNvPr>
          <p:cNvSpPr>
            <a:spLocks noGrp="1"/>
          </p:cNvSpPr>
          <p:nvPr>
            <p:ph type="body" sz="quarter" idx="17"/>
          </p:nvPr>
        </p:nvSpPr>
        <p:spPr>
          <a:xfrm>
            <a:off x="4401535" y="1594478"/>
            <a:ext cx="5539095" cy="1010842"/>
          </a:xfrm>
        </p:spPr>
        <p:txBody>
          <a:bodyPr rtlCol="0">
            <a:normAutofit/>
          </a:bodyPr>
          <a:lstStyle/>
          <a:p>
            <a:pPr rtl="0"/>
            <a:r>
              <a:rPr lang="en-US" sz="1800" dirty="0" err="1"/>
              <a:t>Nuclotron</a:t>
            </a:r>
            <a:r>
              <a:rPr lang="en-US" sz="1800" dirty="0"/>
              <a:t> based Ion Collider </a:t>
            </a:r>
            <a:r>
              <a:rPr lang="en-US" sz="1800" dirty="0" err="1"/>
              <a:t>fAcility</a:t>
            </a:r>
            <a:endParaRPr lang="es-MX" sz="1800" dirty="0"/>
          </a:p>
        </p:txBody>
      </p:sp>
      <p:sp>
        <p:nvSpPr>
          <p:cNvPr id="8" name="Marcador de texto 7">
            <a:extLst>
              <a:ext uri="{FF2B5EF4-FFF2-40B4-BE49-F238E27FC236}">
                <a16:creationId xmlns:a16="http://schemas.microsoft.com/office/drawing/2014/main" id="{B46CE8C6-E12D-4A0D-8553-7FFA31941D56}"/>
              </a:ext>
            </a:extLst>
          </p:cNvPr>
          <p:cNvSpPr>
            <a:spLocks noGrp="1"/>
          </p:cNvSpPr>
          <p:nvPr>
            <p:ph type="body" sz="quarter" idx="18"/>
          </p:nvPr>
        </p:nvSpPr>
        <p:spPr>
          <a:xfrm>
            <a:off x="4986028" y="2673328"/>
            <a:ext cx="5539095" cy="1010842"/>
          </a:xfrm>
        </p:spPr>
        <p:txBody>
          <a:bodyPr rtlCol="0"/>
          <a:lstStyle/>
          <a:p>
            <a:pPr rtl="0"/>
            <a:r>
              <a:rPr lang="en-US" sz="1800" dirty="0"/>
              <a:t>Baryonic Matter at the </a:t>
            </a:r>
            <a:r>
              <a:rPr lang="en-US" sz="1800" dirty="0" err="1"/>
              <a:t>Nuclotron</a:t>
            </a:r>
            <a:endParaRPr lang="en-US" sz="1800" dirty="0"/>
          </a:p>
          <a:p>
            <a:pPr rtl="0"/>
            <a:endParaRPr lang="es-MX" dirty="0"/>
          </a:p>
        </p:txBody>
      </p:sp>
      <p:sp>
        <p:nvSpPr>
          <p:cNvPr id="9" name="Marcador de texto 8">
            <a:extLst>
              <a:ext uri="{FF2B5EF4-FFF2-40B4-BE49-F238E27FC236}">
                <a16:creationId xmlns:a16="http://schemas.microsoft.com/office/drawing/2014/main" id="{1C7D5285-85DF-4331-A6FA-1AE847CA47AE}"/>
              </a:ext>
            </a:extLst>
          </p:cNvPr>
          <p:cNvSpPr>
            <a:spLocks noGrp="1"/>
          </p:cNvSpPr>
          <p:nvPr>
            <p:ph type="body" sz="quarter" idx="19"/>
          </p:nvPr>
        </p:nvSpPr>
        <p:spPr>
          <a:xfrm>
            <a:off x="5576937" y="3755394"/>
            <a:ext cx="5539095" cy="1010842"/>
          </a:xfrm>
        </p:spPr>
        <p:txBody>
          <a:bodyPr rtlCol="0">
            <a:normAutofit/>
          </a:bodyPr>
          <a:lstStyle/>
          <a:p>
            <a:pPr rtl="0"/>
            <a:r>
              <a:rPr lang="es-MX" sz="1800" dirty="0" err="1"/>
              <a:t>MultiPurpose</a:t>
            </a:r>
            <a:r>
              <a:rPr lang="es-MX" sz="1800" dirty="0"/>
              <a:t> Detector</a:t>
            </a:r>
          </a:p>
        </p:txBody>
      </p:sp>
      <p:sp>
        <p:nvSpPr>
          <p:cNvPr id="10" name="Marcador de texto 9">
            <a:extLst>
              <a:ext uri="{FF2B5EF4-FFF2-40B4-BE49-F238E27FC236}">
                <a16:creationId xmlns:a16="http://schemas.microsoft.com/office/drawing/2014/main" id="{02D305EF-9A88-496B-BFC1-D589A01EE381}"/>
              </a:ext>
            </a:extLst>
          </p:cNvPr>
          <p:cNvSpPr>
            <a:spLocks noGrp="1"/>
          </p:cNvSpPr>
          <p:nvPr>
            <p:ph type="body" sz="quarter" idx="20"/>
          </p:nvPr>
        </p:nvSpPr>
        <p:spPr>
          <a:xfrm>
            <a:off x="6175279" y="4824430"/>
            <a:ext cx="5539095" cy="1010842"/>
          </a:xfrm>
        </p:spPr>
        <p:txBody>
          <a:bodyPr rtlCol="0">
            <a:normAutofit/>
          </a:bodyPr>
          <a:lstStyle/>
          <a:p>
            <a:pPr rtl="0"/>
            <a:r>
              <a:rPr lang="es-MX" sz="1800" dirty="0" err="1"/>
              <a:t>Based</a:t>
            </a:r>
            <a:r>
              <a:rPr lang="es-MX" sz="1800" dirty="0"/>
              <a:t> </a:t>
            </a:r>
            <a:r>
              <a:rPr lang="es-MX" sz="1800" dirty="0" err="1"/>
              <a:t>on</a:t>
            </a:r>
            <a:r>
              <a:rPr lang="es-MX" sz="1800" dirty="0"/>
              <a:t> </a:t>
            </a:r>
            <a:r>
              <a:rPr lang="es-MX" sz="1800" dirty="0" err="1"/>
              <a:t>the</a:t>
            </a:r>
            <a:r>
              <a:rPr lang="es-MX" sz="1800" dirty="0"/>
              <a:t> </a:t>
            </a:r>
            <a:r>
              <a:rPr lang="es-MX" sz="1800" dirty="0" err="1"/>
              <a:t>FAIRroot</a:t>
            </a:r>
            <a:r>
              <a:rPr lang="es-MX" sz="1800" dirty="0"/>
              <a:t> </a:t>
            </a:r>
            <a:r>
              <a:rPr lang="en-US" sz="1800" dirty="0"/>
              <a:t>package used by many experiments at GSI and CERN currently.</a:t>
            </a:r>
            <a:endParaRPr lang="es-MX" sz="1800" dirty="0"/>
          </a:p>
        </p:txBody>
      </p:sp>
      <p:sp>
        <p:nvSpPr>
          <p:cNvPr id="13" name="Marcador de número de diapositiva 12">
            <a:extLst>
              <a:ext uri="{FF2B5EF4-FFF2-40B4-BE49-F238E27FC236}">
                <a16:creationId xmlns:a16="http://schemas.microsoft.com/office/drawing/2014/main" id="{E3984D70-BD95-4E1F-9725-902B5D74DED6}"/>
              </a:ext>
            </a:extLst>
          </p:cNvPr>
          <p:cNvSpPr>
            <a:spLocks noGrp="1"/>
          </p:cNvSpPr>
          <p:nvPr>
            <p:ph type="sldNum" sz="quarter" idx="12"/>
          </p:nvPr>
        </p:nvSpPr>
        <p:spPr>
          <a:xfrm>
            <a:off x="10810874" y="6356350"/>
            <a:ext cx="542925" cy="365125"/>
          </a:xfrm>
        </p:spPr>
        <p:txBody>
          <a:bodyPr rtlCol="0"/>
          <a:lstStyle/>
          <a:p>
            <a:pPr rtl="0"/>
            <a:fld id="{B5CEABB6-07DC-46E8-9B57-56EC44A396E5}" type="slidenum">
              <a:rPr lang="es-MX" smtClean="0"/>
              <a:pPr rtl="0"/>
              <a:t>2</a:t>
            </a:fld>
            <a:endParaRPr lang="es-MX"/>
          </a:p>
        </p:txBody>
      </p:sp>
      <p:sp>
        <p:nvSpPr>
          <p:cNvPr id="14" name="Marcador de texto 13">
            <a:extLst>
              <a:ext uri="{FF2B5EF4-FFF2-40B4-BE49-F238E27FC236}">
                <a16:creationId xmlns:a16="http://schemas.microsoft.com/office/drawing/2014/main" id="{0FD6A16A-6FD9-FE46-E0D5-63E020FC009F}"/>
              </a:ext>
            </a:extLst>
          </p:cNvPr>
          <p:cNvSpPr>
            <a:spLocks noGrp="1"/>
          </p:cNvSpPr>
          <p:nvPr>
            <p:ph type="body" sz="quarter" idx="16"/>
          </p:nvPr>
        </p:nvSpPr>
        <p:spPr/>
        <p:txBody>
          <a:bodyPr/>
          <a:lstStyle/>
          <a:p>
            <a:r>
              <a:rPr lang="en-US" dirty="0" err="1"/>
              <a:t>MPDroot</a:t>
            </a:r>
            <a:endParaRPr lang="en-US" dirty="0"/>
          </a:p>
        </p:txBody>
      </p:sp>
    </p:spTree>
    <p:extLst>
      <p:ext uri="{BB962C8B-B14F-4D97-AF65-F5344CB8AC3E}">
        <p14:creationId xmlns:p14="http://schemas.microsoft.com/office/powerpoint/2010/main" val="1738561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CAEE93-8585-46D4-A7EC-F184E317CB2E}"/>
              </a:ext>
            </a:extLst>
          </p:cNvPr>
          <p:cNvSpPr>
            <a:spLocks noGrp="1"/>
          </p:cNvSpPr>
          <p:nvPr>
            <p:ph type="ctrTitle"/>
          </p:nvPr>
        </p:nvSpPr>
        <p:spPr>
          <a:xfrm>
            <a:off x="4267200" y="1615736"/>
            <a:ext cx="4179570" cy="1524735"/>
          </a:xfrm>
        </p:spPr>
        <p:txBody>
          <a:bodyPr rtlCol="0"/>
          <a:lstStyle/>
          <a:p>
            <a:pPr rtl="0"/>
            <a:r>
              <a:rPr lang="es-MX" dirty="0" err="1"/>
              <a:t>Thank</a:t>
            </a:r>
            <a:r>
              <a:rPr lang="es-MX" dirty="0"/>
              <a:t> </a:t>
            </a:r>
            <a:r>
              <a:rPr lang="es-MX" dirty="0" err="1"/>
              <a:t>you</a:t>
            </a:r>
            <a:endParaRPr lang="es-MX" dirty="0"/>
          </a:p>
        </p:txBody>
      </p:sp>
      <p:sp>
        <p:nvSpPr>
          <p:cNvPr id="3" name="Marcador de contenido 2">
            <a:extLst>
              <a:ext uri="{FF2B5EF4-FFF2-40B4-BE49-F238E27FC236}">
                <a16:creationId xmlns:a16="http://schemas.microsoft.com/office/drawing/2014/main" id="{24AFFC60-19C3-4901-93F7-7AAF4C09F8C6}"/>
              </a:ext>
            </a:extLst>
          </p:cNvPr>
          <p:cNvSpPr>
            <a:spLocks noGrp="1"/>
          </p:cNvSpPr>
          <p:nvPr>
            <p:ph type="subTitle" idx="1"/>
          </p:nvPr>
        </p:nvSpPr>
        <p:spPr>
          <a:xfrm>
            <a:off x="4267200" y="3238103"/>
            <a:ext cx="4179570" cy="2004161"/>
          </a:xfrm>
        </p:spPr>
        <p:txBody>
          <a:bodyPr rtlCol="0">
            <a:normAutofit/>
          </a:bodyPr>
          <a:lstStyle/>
          <a:p>
            <a:pPr rtl="0"/>
            <a:r>
              <a:rPr lang="es-MX" dirty="0"/>
              <a:t>Adrián Lara Tlaxcala</a:t>
            </a:r>
          </a:p>
          <a:p>
            <a:pPr rtl="0"/>
            <a:endParaRPr lang="es-MX" dirty="0"/>
          </a:p>
          <a:p>
            <a:pPr rtl="0"/>
            <a:r>
              <a:rPr lang="es-MX" dirty="0"/>
              <a:t>Adrian_ltz@ciencias.unam.mx</a:t>
            </a:r>
          </a:p>
        </p:txBody>
      </p:sp>
      <p:sp>
        <p:nvSpPr>
          <p:cNvPr id="6" name="Marcador de número de diapositiva 5">
            <a:extLst>
              <a:ext uri="{FF2B5EF4-FFF2-40B4-BE49-F238E27FC236}">
                <a16:creationId xmlns:a16="http://schemas.microsoft.com/office/drawing/2014/main" id="{5EDCFF82-B70F-4971-9182-7C3AEA3CFD26}"/>
              </a:ext>
            </a:extLst>
          </p:cNvPr>
          <p:cNvSpPr>
            <a:spLocks noGrp="1"/>
          </p:cNvSpPr>
          <p:nvPr>
            <p:ph type="sldNum" sz="quarter" idx="12"/>
          </p:nvPr>
        </p:nvSpPr>
        <p:spPr>
          <a:xfrm>
            <a:off x="9579428" y="6356350"/>
            <a:ext cx="1774371" cy="365125"/>
          </a:xfrm>
        </p:spPr>
        <p:txBody>
          <a:bodyPr rtlCol="0"/>
          <a:lstStyle/>
          <a:p>
            <a:pPr rtl="0"/>
            <a:fld id="{B5CEABB6-07DC-46E8-9B57-56EC44A396E5}" type="slidenum">
              <a:rPr lang="es-MX" smtClean="0"/>
              <a:pPr rtl="0"/>
              <a:t>20</a:t>
            </a:fld>
            <a:endParaRPr lang="es-MX"/>
          </a:p>
        </p:txBody>
      </p:sp>
    </p:spTree>
    <p:extLst>
      <p:ext uri="{BB962C8B-B14F-4D97-AF65-F5344CB8AC3E}">
        <p14:creationId xmlns:p14="http://schemas.microsoft.com/office/powerpoint/2010/main" val="2436493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9DE7F2-E890-4744-88DD-A75F5E300513}"/>
              </a:ext>
            </a:extLst>
          </p:cNvPr>
          <p:cNvSpPr>
            <a:spLocks noGrp="1"/>
          </p:cNvSpPr>
          <p:nvPr>
            <p:ph type="ctrTitle"/>
          </p:nvPr>
        </p:nvSpPr>
        <p:spPr>
          <a:xfrm>
            <a:off x="6991349" y="2571235"/>
            <a:ext cx="4678567" cy="1715531"/>
          </a:xfrm>
        </p:spPr>
        <p:txBody>
          <a:bodyPr rtlCol="0"/>
          <a:lstStyle/>
          <a:p>
            <a:pPr rtl="0"/>
            <a:r>
              <a:rPr lang="en-US" dirty="0"/>
              <a:t>Event generators for the NICA physics</a:t>
            </a:r>
            <a:endParaRPr lang="es-MX" dirty="0"/>
          </a:p>
        </p:txBody>
      </p:sp>
    </p:spTree>
    <p:extLst>
      <p:ext uri="{BB962C8B-B14F-4D97-AF65-F5344CB8AC3E}">
        <p14:creationId xmlns:p14="http://schemas.microsoft.com/office/powerpoint/2010/main" val="707789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7E1C88-627C-4655-A4FB-0BB02EDB078A}"/>
              </a:ext>
            </a:extLst>
          </p:cNvPr>
          <p:cNvSpPr>
            <a:spLocks noGrp="1"/>
          </p:cNvSpPr>
          <p:nvPr>
            <p:ph type="title"/>
          </p:nvPr>
        </p:nvSpPr>
        <p:spPr>
          <a:xfrm>
            <a:off x="1362075" y="1671639"/>
            <a:ext cx="5111750" cy="1204912"/>
          </a:xfrm>
        </p:spPr>
        <p:txBody>
          <a:bodyPr rtlCol="0"/>
          <a:lstStyle/>
          <a:p>
            <a:pPr rtl="0"/>
            <a:r>
              <a:rPr lang="es-MX" dirty="0"/>
              <a:t>Monte Carlo </a:t>
            </a:r>
            <a:r>
              <a:rPr lang="es-MX" dirty="0" err="1"/>
              <a:t>event</a:t>
            </a:r>
            <a:br>
              <a:rPr lang="es-MX" dirty="0"/>
            </a:br>
            <a:r>
              <a:rPr lang="es-MX" dirty="0" err="1"/>
              <a:t>generators</a:t>
            </a:r>
            <a:endParaRPr lang="es-MX" dirty="0"/>
          </a:p>
        </p:txBody>
      </p:sp>
      <p:sp>
        <p:nvSpPr>
          <p:cNvPr id="3" name="Marcador de contenido 2">
            <a:extLst>
              <a:ext uri="{FF2B5EF4-FFF2-40B4-BE49-F238E27FC236}">
                <a16:creationId xmlns:a16="http://schemas.microsoft.com/office/drawing/2014/main" id="{033634FE-ADF0-4BC3-A0A9-447EA9DD096B}"/>
              </a:ext>
            </a:extLst>
          </p:cNvPr>
          <p:cNvSpPr>
            <a:spLocks noGrp="1"/>
          </p:cNvSpPr>
          <p:nvPr>
            <p:ph type="body" idx="1"/>
          </p:nvPr>
        </p:nvSpPr>
        <p:spPr>
          <a:xfrm>
            <a:off x="1362075" y="3541343"/>
            <a:ext cx="5111750" cy="1899954"/>
          </a:xfrm>
        </p:spPr>
        <p:txBody>
          <a:bodyPr vert="horz" lIns="91440" tIns="45720" rIns="91440" bIns="45720" rtlCol="0" anchor="t">
            <a:normAutofit fontScale="92500"/>
          </a:bodyPr>
          <a:lstStyle/>
          <a:p>
            <a:pPr marL="285750" indent="-285750" rtl="0">
              <a:buFont typeface="Arial" panose="020B0604020202020204" pitchFamily="34" charset="0"/>
              <a:buChar char="•"/>
            </a:pPr>
            <a:r>
              <a:rPr lang="es-MX" sz="2400" noProof="1"/>
              <a:t>UrQMD - Ultrarelativistic Quantum Molecular Dynamics</a:t>
            </a:r>
          </a:p>
          <a:p>
            <a:pPr marL="285750" indent="-285750" rtl="0">
              <a:buFont typeface="Arial" panose="020B0604020202020204" pitchFamily="34" charset="0"/>
              <a:buChar char="•"/>
            </a:pPr>
            <a:endParaRPr lang="es-MX" sz="2400" noProof="1"/>
          </a:p>
          <a:p>
            <a:pPr marL="285750" indent="-285750" rtl="0">
              <a:buFont typeface="Arial" panose="020B0604020202020204" pitchFamily="34" charset="0"/>
              <a:buChar char="•"/>
            </a:pPr>
            <a:r>
              <a:rPr lang="es-MX" sz="2400" noProof="1"/>
              <a:t>QGSM - Quark-Gluon String Model</a:t>
            </a:r>
          </a:p>
        </p:txBody>
      </p:sp>
      <p:sp>
        <p:nvSpPr>
          <p:cNvPr id="6" name="Marcador de número de diapositiva 5">
            <a:extLst>
              <a:ext uri="{FF2B5EF4-FFF2-40B4-BE49-F238E27FC236}">
                <a16:creationId xmlns:a16="http://schemas.microsoft.com/office/drawing/2014/main" id="{C23C3221-5F04-4CA7-A86A-EEA8566A1735}"/>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es-MX" smtClean="0"/>
              <a:pPr rtl="0"/>
              <a:t>4</a:t>
            </a:fld>
            <a:endParaRPr lang="es-MX" dirty="0"/>
          </a:p>
        </p:txBody>
      </p:sp>
    </p:spTree>
    <p:extLst>
      <p:ext uri="{BB962C8B-B14F-4D97-AF65-F5344CB8AC3E}">
        <p14:creationId xmlns:p14="http://schemas.microsoft.com/office/powerpoint/2010/main" val="1346372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9DE7F2-E890-4744-88DD-A75F5E300513}"/>
              </a:ext>
            </a:extLst>
          </p:cNvPr>
          <p:cNvSpPr>
            <a:spLocks noGrp="1"/>
          </p:cNvSpPr>
          <p:nvPr>
            <p:ph type="ctrTitle"/>
          </p:nvPr>
        </p:nvSpPr>
        <p:spPr>
          <a:xfrm>
            <a:off x="6991349" y="2571235"/>
            <a:ext cx="4678567" cy="1715531"/>
          </a:xfrm>
        </p:spPr>
        <p:txBody>
          <a:bodyPr rtlCol="0"/>
          <a:lstStyle/>
          <a:p>
            <a:pPr rtl="0"/>
            <a:r>
              <a:rPr lang="en-US" dirty="0"/>
              <a:t>Event reconstruction Task</a:t>
            </a:r>
            <a:endParaRPr lang="es-MX" dirty="0"/>
          </a:p>
        </p:txBody>
      </p:sp>
    </p:spTree>
    <p:extLst>
      <p:ext uri="{BB962C8B-B14F-4D97-AF65-F5344CB8AC3E}">
        <p14:creationId xmlns:p14="http://schemas.microsoft.com/office/powerpoint/2010/main" val="3177451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031FE9-9059-4FE8-B4AC-9771F23A1B89}"/>
              </a:ext>
            </a:extLst>
          </p:cNvPr>
          <p:cNvSpPr>
            <a:spLocks noGrp="1"/>
          </p:cNvSpPr>
          <p:nvPr>
            <p:ph type="title"/>
          </p:nvPr>
        </p:nvSpPr>
        <p:spPr>
          <a:xfrm>
            <a:off x="1508760" y="4156405"/>
            <a:ext cx="3443486" cy="1325563"/>
          </a:xfrm>
        </p:spPr>
        <p:txBody>
          <a:bodyPr rtlCol="0"/>
          <a:lstStyle/>
          <a:p>
            <a:pPr rtl="0"/>
            <a:r>
              <a:rPr lang="es-MX" dirty="0" err="1"/>
              <a:t>charged</a:t>
            </a:r>
            <a:r>
              <a:rPr lang="es-MX" dirty="0"/>
              <a:t> </a:t>
            </a:r>
            <a:r>
              <a:rPr lang="es-MX" dirty="0" err="1"/>
              <a:t>track</a:t>
            </a:r>
            <a:r>
              <a:rPr lang="es-MX" dirty="0"/>
              <a:t> </a:t>
            </a:r>
            <a:r>
              <a:rPr lang="es-MX" dirty="0" err="1"/>
              <a:t>reconstruction</a:t>
            </a:r>
            <a:endParaRPr lang="es-MX" dirty="0"/>
          </a:p>
        </p:txBody>
      </p:sp>
      <p:sp>
        <p:nvSpPr>
          <p:cNvPr id="3" name="Marcador de contenido 2">
            <a:extLst>
              <a:ext uri="{FF2B5EF4-FFF2-40B4-BE49-F238E27FC236}">
                <a16:creationId xmlns:a16="http://schemas.microsoft.com/office/drawing/2014/main" id="{D4A2EB3F-4D60-451F-8F45-7D6654D2FCD9}"/>
              </a:ext>
            </a:extLst>
          </p:cNvPr>
          <p:cNvSpPr>
            <a:spLocks noGrp="1"/>
          </p:cNvSpPr>
          <p:nvPr>
            <p:ph type="body" sz="quarter" idx="13"/>
          </p:nvPr>
        </p:nvSpPr>
        <p:spPr>
          <a:xfrm>
            <a:off x="5918936" y="1328719"/>
            <a:ext cx="5433204" cy="365125"/>
          </a:xfrm>
        </p:spPr>
        <p:txBody>
          <a:bodyPr vert="horz" lIns="91440" tIns="45720" rIns="91440" bIns="45720" rtlCol="0" anchor="t">
            <a:normAutofit lnSpcReduction="10000"/>
          </a:bodyPr>
          <a:lstStyle/>
          <a:p>
            <a:pPr rtl="0"/>
            <a:r>
              <a:rPr lang="es-MX" dirty="0" err="1"/>
              <a:t>Pattern</a:t>
            </a:r>
            <a:r>
              <a:rPr lang="es-MX" dirty="0"/>
              <a:t> </a:t>
            </a:r>
            <a:r>
              <a:rPr lang="es-MX" dirty="0" err="1"/>
              <a:t>recognition</a:t>
            </a:r>
            <a:endParaRPr lang="es-MX" dirty="0"/>
          </a:p>
        </p:txBody>
      </p:sp>
      <p:sp>
        <p:nvSpPr>
          <p:cNvPr id="4" name="Marcador de texto 3">
            <a:extLst>
              <a:ext uri="{FF2B5EF4-FFF2-40B4-BE49-F238E27FC236}">
                <a16:creationId xmlns:a16="http://schemas.microsoft.com/office/drawing/2014/main" id="{AC1C80FB-53F9-42EE-B1E6-D0F998EC5DFA}"/>
              </a:ext>
            </a:extLst>
          </p:cNvPr>
          <p:cNvSpPr>
            <a:spLocks noGrp="1"/>
          </p:cNvSpPr>
          <p:nvPr>
            <p:ph type="body" sz="quarter" idx="15"/>
          </p:nvPr>
        </p:nvSpPr>
        <p:spPr>
          <a:xfrm>
            <a:off x="5918510" y="1658144"/>
            <a:ext cx="5431971" cy="557950"/>
          </a:xfrm>
        </p:spPr>
        <p:txBody>
          <a:bodyPr rtlCol="0">
            <a:normAutofit/>
          </a:bodyPr>
          <a:lstStyle/>
          <a:p>
            <a:pPr rtl="0"/>
            <a:r>
              <a:rPr lang="en-US" dirty="0"/>
              <a:t>Identifying the trajectories (tracks) of charged particles by linking together hits in the tracking detectors.</a:t>
            </a:r>
            <a:endParaRPr lang="es-MX" dirty="0"/>
          </a:p>
        </p:txBody>
      </p:sp>
      <p:sp>
        <p:nvSpPr>
          <p:cNvPr id="5" name="Marcador de texto 4">
            <a:extLst>
              <a:ext uri="{FF2B5EF4-FFF2-40B4-BE49-F238E27FC236}">
                <a16:creationId xmlns:a16="http://schemas.microsoft.com/office/drawing/2014/main" id="{E81BA2B5-6A90-4204-ABDD-7183FBB03A02}"/>
              </a:ext>
            </a:extLst>
          </p:cNvPr>
          <p:cNvSpPr>
            <a:spLocks noGrp="1"/>
          </p:cNvSpPr>
          <p:nvPr>
            <p:ph type="body" sz="quarter" idx="23"/>
          </p:nvPr>
        </p:nvSpPr>
        <p:spPr>
          <a:xfrm>
            <a:off x="5918936" y="3957999"/>
            <a:ext cx="5433204" cy="365125"/>
          </a:xfrm>
        </p:spPr>
        <p:txBody>
          <a:bodyPr rtlCol="0">
            <a:normAutofit lnSpcReduction="10000"/>
          </a:bodyPr>
          <a:lstStyle/>
          <a:p>
            <a:pPr rtl="0"/>
            <a:r>
              <a:rPr lang="es-MX" dirty="0" err="1"/>
              <a:t>Track</a:t>
            </a:r>
            <a:r>
              <a:rPr lang="es-MX" dirty="0"/>
              <a:t> </a:t>
            </a:r>
            <a:r>
              <a:rPr lang="es-MX" dirty="0" err="1"/>
              <a:t>fitting</a:t>
            </a:r>
            <a:endParaRPr lang="es-MX" dirty="0"/>
          </a:p>
        </p:txBody>
      </p:sp>
      <p:sp>
        <p:nvSpPr>
          <p:cNvPr id="6" name="Marcador de texto 5">
            <a:extLst>
              <a:ext uri="{FF2B5EF4-FFF2-40B4-BE49-F238E27FC236}">
                <a16:creationId xmlns:a16="http://schemas.microsoft.com/office/drawing/2014/main" id="{7E7D4C34-22A0-4D54-A07D-E1E9A11463E5}"/>
              </a:ext>
            </a:extLst>
          </p:cNvPr>
          <p:cNvSpPr>
            <a:spLocks noGrp="1"/>
          </p:cNvSpPr>
          <p:nvPr>
            <p:ph type="body" sz="quarter" idx="24"/>
          </p:nvPr>
        </p:nvSpPr>
        <p:spPr>
          <a:xfrm>
            <a:off x="5918510" y="4287423"/>
            <a:ext cx="5431971" cy="708967"/>
          </a:xfrm>
        </p:spPr>
        <p:txBody>
          <a:bodyPr rtlCol="0">
            <a:normAutofit lnSpcReduction="10000"/>
          </a:bodyPr>
          <a:lstStyle/>
          <a:p>
            <a:pPr rtl="0"/>
            <a:r>
              <a:rPr lang="en-US" dirty="0"/>
              <a:t>Applying mathematical models to fit the identified hits to a possible particle trajectory, providing information about the particle’s momentum and charge.</a:t>
            </a:r>
            <a:endParaRPr lang="es-MX" dirty="0"/>
          </a:p>
        </p:txBody>
      </p:sp>
      <p:sp>
        <p:nvSpPr>
          <p:cNvPr id="22" name="Marcador de número de diapositiva 21">
            <a:extLst>
              <a:ext uri="{FF2B5EF4-FFF2-40B4-BE49-F238E27FC236}">
                <a16:creationId xmlns:a16="http://schemas.microsoft.com/office/drawing/2014/main" id="{5D1BD041-3428-4D62-934F-F3FF6D36F90F}"/>
              </a:ext>
            </a:extLst>
          </p:cNvPr>
          <p:cNvSpPr>
            <a:spLocks noGrp="1"/>
          </p:cNvSpPr>
          <p:nvPr>
            <p:ph type="sldNum" sz="quarter" idx="22"/>
          </p:nvPr>
        </p:nvSpPr>
        <p:spPr>
          <a:xfrm>
            <a:off x="10700656" y="6356350"/>
            <a:ext cx="653143" cy="365125"/>
          </a:xfrm>
        </p:spPr>
        <p:txBody>
          <a:bodyPr rtlCol="0"/>
          <a:lstStyle/>
          <a:p>
            <a:pPr rtl="0"/>
            <a:fld id="{B5CEABB6-07DC-46E8-9B57-56EC44A396E5}" type="slidenum">
              <a:rPr lang="es-MX" smtClean="0"/>
              <a:pPr rtl="0"/>
              <a:t>6</a:t>
            </a:fld>
            <a:endParaRPr lang="es-MX"/>
          </a:p>
        </p:txBody>
      </p:sp>
    </p:spTree>
    <p:extLst>
      <p:ext uri="{BB962C8B-B14F-4D97-AF65-F5344CB8AC3E}">
        <p14:creationId xmlns:p14="http://schemas.microsoft.com/office/powerpoint/2010/main" val="1844941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4E0A63-A388-49B1-A04E-27CE9BD622EF}"/>
              </a:ext>
            </a:extLst>
          </p:cNvPr>
          <p:cNvSpPr>
            <a:spLocks noGrp="1"/>
          </p:cNvSpPr>
          <p:nvPr>
            <p:ph type="title"/>
          </p:nvPr>
        </p:nvSpPr>
        <p:spPr>
          <a:xfrm>
            <a:off x="5920169" y="1152771"/>
            <a:ext cx="5431971" cy="846301"/>
          </a:xfrm>
        </p:spPr>
        <p:txBody>
          <a:bodyPr rtlCol="0"/>
          <a:lstStyle/>
          <a:p>
            <a:pPr rtl="0"/>
            <a:r>
              <a:rPr lang="es-MX" dirty="0"/>
              <a:t>Kalman </a:t>
            </a:r>
            <a:r>
              <a:rPr lang="es-MX" dirty="0" err="1"/>
              <a:t>filter</a:t>
            </a:r>
            <a:endParaRPr lang="es-MX" dirty="0"/>
          </a:p>
        </p:txBody>
      </p:sp>
      <p:sp>
        <p:nvSpPr>
          <p:cNvPr id="7" name="Marcador de texto 6">
            <a:extLst>
              <a:ext uri="{FF2B5EF4-FFF2-40B4-BE49-F238E27FC236}">
                <a16:creationId xmlns:a16="http://schemas.microsoft.com/office/drawing/2014/main" id="{40297407-CE4E-4284-879D-AEC395713625}"/>
              </a:ext>
            </a:extLst>
          </p:cNvPr>
          <p:cNvSpPr>
            <a:spLocks noGrp="1"/>
          </p:cNvSpPr>
          <p:nvPr>
            <p:ph type="body" sz="quarter" idx="15"/>
          </p:nvPr>
        </p:nvSpPr>
        <p:spPr>
          <a:xfrm>
            <a:off x="5921828" y="1999072"/>
            <a:ext cx="5431971" cy="846301"/>
          </a:xfrm>
        </p:spPr>
        <p:txBody>
          <a:bodyPr rtlCol="0">
            <a:normAutofit/>
          </a:bodyPr>
          <a:lstStyle/>
          <a:p>
            <a:pPr rtl="0"/>
            <a:r>
              <a:rPr lang="en-US" dirty="0"/>
              <a:t>The Kalman filter is a powerful algorithm used for estimating the state of a dynamic system from a series of incomplete and noisy measurements. </a:t>
            </a:r>
            <a:endParaRPr lang="es-MX" noProof="1"/>
          </a:p>
        </p:txBody>
      </p:sp>
      <p:sp>
        <p:nvSpPr>
          <p:cNvPr id="8" name="Marcador de texto 7">
            <a:extLst>
              <a:ext uri="{FF2B5EF4-FFF2-40B4-BE49-F238E27FC236}">
                <a16:creationId xmlns:a16="http://schemas.microsoft.com/office/drawing/2014/main" id="{F5C3A7BE-F7FC-4942-A31A-491A8A806103}"/>
              </a:ext>
            </a:extLst>
          </p:cNvPr>
          <p:cNvSpPr>
            <a:spLocks noGrp="1"/>
          </p:cNvSpPr>
          <p:nvPr>
            <p:ph type="body" sz="quarter" idx="23"/>
          </p:nvPr>
        </p:nvSpPr>
        <p:spPr>
          <a:xfrm>
            <a:off x="5918936" y="3362250"/>
            <a:ext cx="5433204" cy="365125"/>
          </a:xfrm>
        </p:spPr>
        <p:txBody>
          <a:bodyPr vert="horz" lIns="91440" tIns="45720" rIns="91440" bIns="45720" rtlCol="0" anchor="t">
            <a:noAutofit/>
          </a:bodyPr>
          <a:lstStyle/>
          <a:p>
            <a:pPr rtl="0"/>
            <a:r>
              <a:rPr lang="es-MX" noProof="1"/>
              <a:t>algorithm</a:t>
            </a:r>
          </a:p>
        </p:txBody>
      </p:sp>
      <p:sp>
        <p:nvSpPr>
          <p:cNvPr id="9" name="Marcador de texto 8">
            <a:extLst>
              <a:ext uri="{FF2B5EF4-FFF2-40B4-BE49-F238E27FC236}">
                <a16:creationId xmlns:a16="http://schemas.microsoft.com/office/drawing/2014/main" id="{95CCE699-03D1-4642-B46A-B14EF17DA183}"/>
              </a:ext>
            </a:extLst>
          </p:cNvPr>
          <p:cNvSpPr>
            <a:spLocks noGrp="1"/>
          </p:cNvSpPr>
          <p:nvPr>
            <p:ph type="body" sz="quarter" idx="24"/>
          </p:nvPr>
        </p:nvSpPr>
        <p:spPr>
          <a:xfrm>
            <a:off x="5918510" y="3691674"/>
            <a:ext cx="5431971" cy="1461641"/>
          </a:xfrm>
        </p:spPr>
        <p:txBody>
          <a:bodyPr rtlCol="0">
            <a:normAutofit/>
          </a:bodyPr>
          <a:lstStyle/>
          <a:p>
            <a:pPr marL="285750" indent="-285750" rtl="0">
              <a:buFont typeface="Arial" panose="020B0604020202020204" pitchFamily="34" charset="0"/>
              <a:buChar char="•"/>
            </a:pPr>
            <a:r>
              <a:rPr lang="es-MX" noProof="1"/>
              <a:t>Starts from track candidates.</a:t>
            </a:r>
          </a:p>
          <a:p>
            <a:pPr marL="285750" indent="-285750" rtl="0">
              <a:buFont typeface="Arial" panose="020B0604020202020204" pitchFamily="34" charset="0"/>
              <a:buChar char="•"/>
            </a:pPr>
            <a:r>
              <a:rPr lang="en-US" noProof="1"/>
              <a:t>Each track is propagated to some surface (detector).</a:t>
            </a:r>
          </a:p>
          <a:p>
            <a:pPr marL="285750" indent="-285750" rtl="0">
              <a:buFont typeface="Arial" panose="020B0604020202020204" pitchFamily="34" charset="0"/>
              <a:buChar char="•"/>
            </a:pPr>
            <a:r>
              <a:rPr lang="en-US" noProof="1"/>
              <a:t>If there is a new measurement can be added to the track, and the Kalman filter updates of parameters.</a:t>
            </a:r>
            <a:endParaRPr lang="es-MX" noProof="1"/>
          </a:p>
        </p:txBody>
      </p:sp>
      <p:sp>
        <p:nvSpPr>
          <p:cNvPr id="4" name="Marcador de número de diapositiva 3">
            <a:extLst>
              <a:ext uri="{FF2B5EF4-FFF2-40B4-BE49-F238E27FC236}">
                <a16:creationId xmlns:a16="http://schemas.microsoft.com/office/drawing/2014/main" id="{79ED4A67-3A46-4F54-A12A-EAE1B53E6457}"/>
              </a:ext>
            </a:extLst>
          </p:cNvPr>
          <p:cNvSpPr>
            <a:spLocks noGrp="1"/>
          </p:cNvSpPr>
          <p:nvPr>
            <p:ph type="sldNum" sz="quarter" idx="22"/>
          </p:nvPr>
        </p:nvSpPr>
        <p:spPr>
          <a:xfrm>
            <a:off x="10700656" y="6356350"/>
            <a:ext cx="653143" cy="365125"/>
          </a:xfrm>
        </p:spPr>
        <p:txBody>
          <a:bodyPr rtlCol="0"/>
          <a:lstStyle/>
          <a:p>
            <a:pPr rtl="0"/>
            <a:fld id="{19B51A1E-902D-48AF-9020-955120F399B6}" type="slidenum">
              <a:rPr lang="es-MX" smtClean="0"/>
              <a:pPr rtl="0"/>
              <a:t>7</a:t>
            </a:fld>
            <a:endParaRPr lang="es-MX" dirty="0"/>
          </a:p>
        </p:txBody>
      </p:sp>
    </p:spTree>
    <p:extLst>
      <p:ext uri="{BB962C8B-B14F-4D97-AF65-F5344CB8AC3E}">
        <p14:creationId xmlns:p14="http://schemas.microsoft.com/office/powerpoint/2010/main" val="2069393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9DE7F2-E890-4744-88DD-A75F5E300513}"/>
              </a:ext>
            </a:extLst>
          </p:cNvPr>
          <p:cNvSpPr>
            <a:spLocks noGrp="1"/>
          </p:cNvSpPr>
          <p:nvPr>
            <p:ph type="ctrTitle"/>
          </p:nvPr>
        </p:nvSpPr>
        <p:spPr>
          <a:xfrm>
            <a:off x="6991349" y="2571235"/>
            <a:ext cx="4678567" cy="1715531"/>
          </a:xfrm>
        </p:spPr>
        <p:txBody>
          <a:bodyPr rtlCol="0"/>
          <a:lstStyle/>
          <a:p>
            <a:pPr rtl="0"/>
            <a:r>
              <a:rPr lang="en-US" dirty="0"/>
              <a:t>Event reconstruction for MPD</a:t>
            </a:r>
            <a:endParaRPr lang="es-MX" dirty="0"/>
          </a:p>
        </p:txBody>
      </p:sp>
    </p:spTree>
    <p:extLst>
      <p:ext uri="{BB962C8B-B14F-4D97-AF65-F5344CB8AC3E}">
        <p14:creationId xmlns:p14="http://schemas.microsoft.com/office/powerpoint/2010/main" val="2788118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AD2AE59-5630-4D5C-83A9-4CDEF4D7DCFB}"/>
              </a:ext>
            </a:extLst>
          </p:cNvPr>
          <p:cNvSpPr>
            <a:spLocks noGrp="1"/>
          </p:cNvSpPr>
          <p:nvPr>
            <p:ph type="title"/>
          </p:nvPr>
        </p:nvSpPr>
        <p:spPr>
          <a:xfrm>
            <a:off x="2933700" y="518591"/>
            <a:ext cx="8421688" cy="1325563"/>
          </a:xfrm>
        </p:spPr>
        <p:txBody>
          <a:bodyPr rtlCol="0"/>
          <a:lstStyle/>
          <a:p>
            <a:pPr rtl="0"/>
            <a:r>
              <a:rPr lang="en-US" dirty="0"/>
              <a:t>Time Projection Chamber (TPC) track reconstruction method</a:t>
            </a:r>
            <a:endParaRPr lang="es-MX" dirty="0"/>
          </a:p>
        </p:txBody>
      </p:sp>
      <p:sp>
        <p:nvSpPr>
          <p:cNvPr id="5" name="Marcador de texto 4">
            <a:extLst>
              <a:ext uri="{FF2B5EF4-FFF2-40B4-BE49-F238E27FC236}">
                <a16:creationId xmlns:a16="http://schemas.microsoft.com/office/drawing/2014/main" id="{F8657664-A458-4DDD-ACC2-1D87FCD6FCA9}"/>
              </a:ext>
            </a:extLst>
          </p:cNvPr>
          <p:cNvSpPr>
            <a:spLocks noGrp="1"/>
          </p:cNvSpPr>
          <p:nvPr>
            <p:ph type="body" idx="1"/>
          </p:nvPr>
        </p:nvSpPr>
        <p:spPr>
          <a:xfrm>
            <a:off x="2933700" y="2630610"/>
            <a:ext cx="3924300" cy="994967"/>
          </a:xfrm>
        </p:spPr>
        <p:txBody>
          <a:bodyPr rtlCol="0"/>
          <a:lstStyle/>
          <a:p>
            <a:pPr rtl="0"/>
            <a:r>
              <a:rPr lang="en-US" dirty="0"/>
              <a:t>Track propagation - inward direction</a:t>
            </a:r>
            <a:endParaRPr lang="es-MX" dirty="0"/>
          </a:p>
        </p:txBody>
      </p:sp>
      <p:sp>
        <p:nvSpPr>
          <p:cNvPr id="6" name="Marcador de contenido 5">
            <a:extLst>
              <a:ext uri="{FF2B5EF4-FFF2-40B4-BE49-F238E27FC236}">
                <a16:creationId xmlns:a16="http://schemas.microsoft.com/office/drawing/2014/main" id="{5A6B31B0-7B84-475D-961F-09C0191F91A2}"/>
              </a:ext>
            </a:extLst>
          </p:cNvPr>
          <p:cNvSpPr>
            <a:spLocks noGrp="1"/>
          </p:cNvSpPr>
          <p:nvPr>
            <p:ph sz="half" idx="2"/>
          </p:nvPr>
        </p:nvSpPr>
        <p:spPr>
          <a:xfrm>
            <a:off x="2933700" y="3834606"/>
            <a:ext cx="3924300" cy="2521744"/>
          </a:xfrm>
        </p:spPr>
        <p:txBody>
          <a:bodyPr vert="horz" lIns="91440" tIns="45720" rIns="91440" bIns="45720" rtlCol="0" anchor="t">
            <a:normAutofit fontScale="92500"/>
          </a:bodyPr>
          <a:lstStyle/>
          <a:p>
            <a:pPr rtl="0"/>
            <a:r>
              <a:rPr lang="en-US" noProof="1"/>
              <a:t>For the low pseudorapidity region the track seeding starts from hits of the outer detector pad rows.</a:t>
            </a:r>
          </a:p>
          <a:p>
            <a:pPr rtl="0"/>
            <a:r>
              <a:rPr lang="es-MX" noProof="1"/>
              <a:t>For the endcap region, are taken as starting hits </a:t>
            </a:r>
            <a:r>
              <a:rPr lang="en-US" noProof="1"/>
              <a:t>ones which are closed to the readout chambers. </a:t>
            </a:r>
          </a:p>
          <a:p>
            <a:pPr rtl="0"/>
            <a:r>
              <a:rPr lang="en-US" noProof="1"/>
              <a:t>The criteria for the track candidate include the cuts on the longitudinal projected distance from the primary vertex and transverse momentum</a:t>
            </a:r>
          </a:p>
          <a:p>
            <a:pPr rtl="0"/>
            <a:r>
              <a:rPr lang="en-US" noProof="1"/>
              <a:t>    (|z − zvertex| &lt; 10cm)    (0.05 &lt; pt &lt; 10GeV/c)</a:t>
            </a:r>
          </a:p>
        </p:txBody>
      </p:sp>
      <p:sp>
        <p:nvSpPr>
          <p:cNvPr id="7" name="Marcador de texto 6">
            <a:extLst>
              <a:ext uri="{FF2B5EF4-FFF2-40B4-BE49-F238E27FC236}">
                <a16:creationId xmlns:a16="http://schemas.microsoft.com/office/drawing/2014/main" id="{578017FE-712E-4E95-B483-B700F1AA4B2A}"/>
              </a:ext>
            </a:extLst>
          </p:cNvPr>
          <p:cNvSpPr>
            <a:spLocks noGrp="1"/>
          </p:cNvSpPr>
          <p:nvPr>
            <p:ph type="body" sz="quarter" idx="3"/>
          </p:nvPr>
        </p:nvSpPr>
        <p:spPr>
          <a:xfrm>
            <a:off x="7410173" y="2630610"/>
            <a:ext cx="3943627" cy="970238"/>
          </a:xfrm>
        </p:spPr>
        <p:txBody>
          <a:bodyPr rtlCol="0"/>
          <a:lstStyle/>
          <a:p>
            <a:pPr rtl="0"/>
            <a:r>
              <a:rPr lang="en-US" dirty="0"/>
              <a:t>Track propagation - outward direction</a:t>
            </a:r>
            <a:endParaRPr lang="es-MX" dirty="0"/>
          </a:p>
        </p:txBody>
      </p:sp>
      <p:sp>
        <p:nvSpPr>
          <p:cNvPr id="11" name="Marcador de contenido 10">
            <a:extLst>
              <a:ext uri="{FF2B5EF4-FFF2-40B4-BE49-F238E27FC236}">
                <a16:creationId xmlns:a16="http://schemas.microsoft.com/office/drawing/2014/main" id="{D0E0ACA0-9139-4C37-920D-BF3C1FF461C1}"/>
              </a:ext>
            </a:extLst>
          </p:cNvPr>
          <p:cNvSpPr>
            <a:spLocks noGrp="1"/>
          </p:cNvSpPr>
          <p:nvPr>
            <p:ph sz="quarter" idx="4"/>
          </p:nvPr>
        </p:nvSpPr>
        <p:spPr>
          <a:xfrm>
            <a:off x="7410173" y="3834606"/>
            <a:ext cx="3943627" cy="2521744"/>
          </a:xfrm>
        </p:spPr>
        <p:txBody>
          <a:bodyPr rtlCol="0">
            <a:normAutofit fontScale="92500"/>
          </a:bodyPr>
          <a:lstStyle/>
          <a:p>
            <a:pPr rtl="0"/>
            <a:r>
              <a:rPr lang="en-US" noProof="1"/>
              <a:t>The hits assigned to the tracks are excluded from the consideration.</a:t>
            </a:r>
          </a:p>
          <a:p>
            <a:pPr rtl="0"/>
            <a:r>
              <a:rPr lang="en-US" noProof="1"/>
              <a:t>Track seeds are built by using the hits from the innermost pad rows with the relaxed cut on the longitudinal projected distance</a:t>
            </a:r>
          </a:p>
          <a:p>
            <a:pPr rtl="0"/>
            <a:r>
              <a:rPr lang="en-US" noProof="1"/>
              <a:t>	 (|z − zvertex| &lt; 30cm)</a:t>
            </a:r>
          </a:p>
          <a:p>
            <a:pPr rtl="0"/>
            <a:r>
              <a:rPr lang="en-US" noProof="1"/>
              <a:t>Tracks having more than 50% of the same hits are found and the ones with a higher quality are accepted.</a:t>
            </a:r>
            <a:endParaRPr lang="es-MX" noProof="1"/>
          </a:p>
        </p:txBody>
      </p:sp>
      <p:sp>
        <p:nvSpPr>
          <p:cNvPr id="14" name="Marcador de número de diapositiva 13">
            <a:extLst>
              <a:ext uri="{FF2B5EF4-FFF2-40B4-BE49-F238E27FC236}">
                <a16:creationId xmlns:a16="http://schemas.microsoft.com/office/drawing/2014/main" id="{42152A75-1CD2-44EC-9374-C83D4604A5DD}"/>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es-MX" smtClean="0"/>
              <a:pPr rtl="0"/>
              <a:t>9</a:t>
            </a:fld>
            <a:endParaRPr lang="es-MX" dirty="0"/>
          </a:p>
        </p:txBody>
      </p:sp>
      <p:sp>
        <p:nvSpPr>
          <p:cNvPr id="2" name="Marcador de texto 4">
            <a:extLst>
              <a:ext uri="{FF2B5EF4-FFF2-40B4-BE49-F238E27FC236}">
                <a16:creationId xmlns:a16="http://schemas.microsoft.com/office/drawing/2014/main" id="{DD3A16D1-43F9-E26E-7A27-EF788602B052}"/>
              </a:ext>
            </a:extLst>
          </p:cNvPr>
          <p:cNvSpPr txBox="1">
            <a:spLocks/>
          </p:cNvSpPr>
          <p:nvPr/>
        </p:nvSpPr>
        <p:spPr>
          <a:xfrm>
            <a:off x="5691277" y="2026047"/>
            <a:ext cx="2906533" cy="365125"/>
          </a:xfrm>
          <a:prstGeom prst="rect">
            <a:avLst/>
          </a:prstGeom>
        </p:spPr>
        <p:txBody>
          <a:bodyPr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dirty="0" err="1"/>
              <a:t>Two-pass</a:t>
            </a:r>
            <a:r>
              <a:rPr lang="es-MX" dirty="0"/>
              <a:t> </a:t>
            </a:r>
            <a:r>
              <a:rPr lang="es-MX" dirty="0" err="1"/>
              <a:t>procedure</a:t>
            </a:r>
            <a:endParaRPr lang="es-MX" dirty="0"/>
          </a:p>
        </p:txBody>
      </p:sp>
    </p:spTree>
    <p:extLst>
      <p:ext uri="{BB962C8B-B14F-4D97-AF65-F5344CB8AC3E}">
        <p14:creationId xmlns:p14="http://schemas.microsoft.com/office/powerpoint/2010/main" val="1057409390"/>
      </p:ext>
    </p:extLst>
  </p:cSld>
  <p:clrMapOvr>
    <a:masterClrMapping/>
  </p:clrMapOvr>
</p:sld>
</file>

<file path=ppt/theme/theme1.xml><?xml version="1.0" encoding="utf-8"?>
<a:theme xmlns:a="http://schemas.openxmlformats.org/drawingml/2006/main" name="Una sola línea">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3419044_TF22318419_Win32" id="{78946E5F-FF88-4AD4-94B9-5716C2298514}" vid="{8B7B792A-48AD-4901-9CAB-835AAC37697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E84A1C-2814-43A7-9448-348326113A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BA3906-9696-4247-AC0D-DD5C26B2A70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2D446390-8521-40A2-A462-EA068123BED9}">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Presentación de ventas minimalista</Template>
  <TotalTime>371</TotalTime>
  <Words>751</Words>
  <Application>Microsoft Office PowerPoint</Application>
  <PresentationFormat>Panorámica</PresentationFormat>
  <Paragraphs>100</Paragraphs>
  <Slides>20</Slides>
  <Notes>11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20</vt:i4>
      </vt:variant>
    </vt:vector>
  </HeadingPairs>
  <TitlesOfParts>
    <vt:vector size="26" baseType="lpstr">
      <vt:lpstr>Aptos</vt:lpstr>
      <vt:lpstr>Arial</vt:lpstr>
      <vt:lpstr>Calibri</vt:lpstr>
      <vt:lpstr>CMR10</vt:lpstr>
      <vt:lpstr>Tenorite</vt:lpstr>
      <vt:lpstr>Una sola línea</vt:lpstr>
      <vt:lpstr>article summary:  Simulation and analysis software for the NICA experiments</vt:lpstr>
      <vt:lpstr>Experiments for heavy-ion physics</vt:lpstr>
      <vt:lpstr>Event generators for the NICA physics</vt:lpstr>
      <vt:lpstr>Monte Carlo event generators</vt:lpstr>
      <vt:lpstr>Event reconstruction Task</vt:lpstr>
      <vt:lpstr>charged track reconstruction</vt:lpstr>
      <vt:lpstr>Kalman filter</vt:lpstr>
      <vt:lpstr>Event reconstruction for MPD</vt:lpstr>
      <vt:lpstr>Time Projection Chamber (TPC) track reconstruction method</vt:lpstr>
      <vt:lpstr>TPC track reconstruction method</vt:lpstr>
      <vt:lpstr>primary vertex position</vt:lpstr>
      <vt:lpstr>energy loss dE/dx</vt:lpstr>
      <vt:lpstr>Event reconstruction for BM@N</vt:lpstr>
      <vt:lpstr>track reconstruction</vt:lpstr>
      <vt:lpstr>Events visualization for the NICA experiments</vt:lpstr>
      <vt:lpstr>graphics package EVE for nica experiments</vt:lpstr>
      <vt:lpstr>Presentación de PowerPoint</vt:lpstr>
      <vt:lpstr>Relation with Activities</vt:lpstr>
      <vt:lpstr>Presentación de PowerPoint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Adrián Lara</dc:creator>
  <cp:lastModifiedBy>Adrián Lara</cp:lastModifiedBy>
  <cp:revision>6</cp:revision>
  <dcterms:created xsi:type="dcterms:W3CDTF">2024-06-17T01:22:17Z</dcterms:created>
  <dcterms:modified xsi:type="dcterms:W3CDTF">2024-06-18T11:29:41Z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