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8"/>
  </p:notesMasterIdLst>
  <p:sldIdLst>
    <p:sldId id="256" r:id="rId3"/>
    <p:sldId id="257" r:id="rId4"/>
    <p:sldId id="264" r:id="rId5"/>
    <p:sldId id="263" r:id="rId6"/>
    <p:sldId id="265" r:id="rId7"/>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50" autoAdjust="0"/>
  </p:normalViewPr>
  <p:slideViewPr>
    <p:cSldViewPr>
      <p:cViewPr varScale="1">
        <p:scale>
          <a:sx n="68" d="100"/>
          <a:sy n="68" d="100"/>
        </p:scale>
        <p:origin x="2562" y="6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17BF32E1-2C02-439F-B216-CE3CE5E50DAE}"/>
              </a:ext>
            </a:extLst>
          </p:cNvPr>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a:extLst>
              <a:ext uri="{FF2B5EF4-FFF2-40B4-BE49-F238E27FC236}">
                <a16:creationId xmlns:a16="http://schemas.microsoft.com/office/drawing/2014/main" id="{A5A83AF4-03C2-4693-B4EB-DB667B253234}"/>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altLang="ru-RU" noProof="0"/>
          </a:p>
        </p:txBody>
      </p:sp>
      <p:sp>
        <p:nvSpPr>
          <p:cNvPr id="3075" name="Rectangle 3">
            <a:extLst>
              <a:ext uri="{FF2B5EF4-FFF2-40B4-BE49-F238E27FC236}">
                <a16:creationId xmlns:a16="http://schemas.microsoft.com/office/drawing/2014/main" id="{27858E62-2209-49FE-9F43-80DDB88CB3D0}"/>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2000"/>
              </a:lnSpc>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SimSun" charset="-122"/>
                <a:cs typeface="Tahoma" charset="0"/>
              </a:defRPr>
            </a:lvl1pPr>
          </a:lstStyle>
          <a:p>
            <a:pPr>
              <a:defRPr/>
            </a:pPr>
            <a:endParaRPr lang="en-US" altLang="ru-RU"/>
          </a:p>
        </p:txBody>
      </p:sp>
      <p:sp>
        <p:nvSpPr>
          <p:cNvPr id="3076" name="Rectangle 4">
            <a:extLst>
              <a:ext uri="{FF2B5EF4-FFF2-40B4-BE49-F238E27FC236}">
                <a16:creationId xmlns:a16="http://schemas.microsoft.com/office/drawing/2014/main" id="{41C3CAD8-C033-440A-B27D-557F98C6C55A}"/>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2000"/>
              </a:lnSpc>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SimSun" charset="-122"/>
                <a:cs typeface="Tahoma" charset="0"/>
              </a:defRPr>
            </a:lvl1pPr>
          </a:lstStyle>
          <a:p>
            <a:pPr>
              <a:defRPr/>
            </a:pPr>
            <a:endParaRPr lang="en-US" altLang="ru-RU"/>
          </a:p>
        </p:txBody>
      </p:sp>
      <p:sp>
        <p:nvSpPr>
          <p:cNvPr id="3077" name="Rectangle 5">
            <a:extLst>
              <a:ext uri="{FF2B5EF4-FFF2-40B4-BE49-F238E27FC236}">
                <a16:creationId xmlns:a16="http://schemas.microsoft.com/office/drawing/2014/main" id="{35DFB351-61AA-4941-886E-013895CB6672}"/>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2000"/>
              </a:lnSpc>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SimSun" charset="-122"/>
                <a:cs typeface="Tahoma" charset="0"/>
              </a:defRPr>
            </a:lvl1pPr>
          </a:lstStyle>
          <a:p>
            <a:pPr>
              <a:defRPr/>
            </a:pPr>
            <a:endParaRPr lang="en-US" altLang="ru-RU"/>
          </a:p>
        </p:txBody>
      </p:sp>
      <p:sp>
        <p:nvSpPr>
          <p:cNvPr id="3078" name="Rectangle 6">
            <a:extLst>
              <a:ext uri="{FF2B5EF4-FFF2-40B4-BE49-F238E27FC236}">
                <a16:creationId xmlns:a16="http://schemas.microsoft.com/office/drawing/2014/main" id="{60A284DC-B572-4C23-9CAD-B057EA96B8A4}"/>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2000"/>
              </a:lnSpc>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Tahoma" panose="020B0604030504040204" pitchFamily="34" charset="0"/>
              </a:defRPr>
            </a:lvl1pPr>
          </a:lstStyle>
          <a:p>
            <a:fld id="{2DAFDAC8-68DB-4F81-ABDB-ACF80039A6B9}" type="slidenum">
              <a:rPr lang="en-US" altLang="ru-RU"/>
              <a:pPr/>
              <a:t>‹#›</a:t>
            </a:fld>
            <a:endParaRPr lang="en-US" altLang="ru-RU"/>
          </a:p>
        </p:txBody>
      </p:sp>
    </p:spTree>
    <p:extLst>
      <p:ext uri="{BB962C8B-B14F-4D97-AF65-F5344CB8AC3E}">
        <p14:creationId xmlns:p14="http://schemas.microsoft.com/office/powerpoint/2010/main" val="324286410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a:extLst>
              <a:ext uri="{FF2B5EF4-FFF2-40B4-BE49-F238E27FC236}">
                <a16:creationId xmlns:a16="http://schemas.microsoft.com/office/drawing/2014/main" id="{1665B4D2-E32F-42A3-AD1A-B942D771D4D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9pPr>
          </a:lstStyle>
          <a:p>
            <a:pPr eaLnBrk="1"/>
            <a:fld id="{6A9AA676-FCE8-4764-A4DA-D2B1B257792F}" type="slidenum">
              <a:rPr lang="en-US" altLang="ru-RU">
                <a:solidFill>
                  <a:srgbClr val="000000"/>
                </a:solidFill>
                <a:latin typeface="Times New Roman" panose="02020603050405020304" pitchFamily="18" charset="0"/>
              </a:rPr>
              <a:pPr eaLnBrk="1"/>
              <a:t>1</a:t>
            </a:fld>
            <a:endParaRPr lang="en-US" altLang="ru-RU">
              <a:solidFill>
                <a:srgbClr val="000000"/>
              </a:solidFill>
              <a:latin typeface="Times New Roman" panose="02020603050405020304" pitchFamily="18" charset="0"/>
            </a:endParaRPr>
          </a:p>
        </p:txBody>
      </p:sp>
      <p:sp>
        <p:nvSpPr>
          <p:cNvPr id="10243" name="Rectangle 1">
            <a:extLst>
              <a:ext uri="{FF2B5EF4-FFF2-40B4-BE49-F238E27FC236}">
                <a16:creationId xmlns:a16="http://schemas.microsoft.com/office/drawing/2014/main" id="{E8DA743D-6105-46D2-8003-8F2B2654C8EC}"/>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CA3880A2-DAE1-4DB4-A9A9-12DC7DB379A1}"/>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F815C045-3ED4-4424-BE97-8E55A640D9F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1pPr>
            <a:lvl2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2pPr>
            <a:lvl3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3pPr>
            <a:lvl4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4pPr>
            <a:lvl5pPr eaLnBrk="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SimSun" panose="02010600030101010101" pitchFamily="2" charset="-122"/>
              </a:defRPr>
            </a:lvl9pPr>
          </a:lstStyle>
          <a:p>
            <a:pPr eaLnBrk="1"/>
            <a:fld id="{CF4D2E26-F8C4-485C-A330-40FBB5EF2AC2}" type="slidenum">
              <a:rPr lang="en-US" altLang="ru-RU">
                <a:solidFill>
                  <a:srgbClr val="000000"/>
                </a:solidFill>
                <a:latin typeface="Times New Roman" panose="02020603050405020304" pitchFamily="18" charset="0"/>
              </a:rPr>
              <a:pPr eaLnBrk="1"/>
              <a:t>2</a:t>
            </a:fld>
            <a:endParaRPr lang="en-US" altLang="ru-RU">
              <a:solidFill>
                <a:srgbClr val="000000"/>
              </a:solidFill>
              <a:latin typeface="Times New Roman" panose="02020603050405020304" pitchFamily="18" charset="0"/>
            </a:endParaRPr>
          </a:p>
        </p:txBody>
      </p:sp>
      <p:sp>
        <p:nvSpPr>
          <p:cNvPr id="11267" name="Rectangle 1">
            <a:extLst>
              <a:ext uri="{FF2B5EF4-FFF2-40B4-BE49-F238E27FC236}">
                <a16:creationId xmlns:a16="http://schemas.microsoft.com/office/drawing/2014/main" id="{9C1E9B42-8180-4F4F-A9BE-198818EE0125}"/>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a:extLst>
              <a:ext uri="{FF2B5EF4-FFF2-40B4-BE49-F238E27FC236}">
                <a16:creationId xmlns:a16="http://schemas.microsoft.com/office/drawing/2014/main" id="{9BF0FA45-85A8-4CD4-AC55-3C41AB90FD08}"/>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fld id="{2DAFDAC8-68DB-4F81-ABDB-ACF80039A6B9}" type="slidenum">
              <a:rPr lang="en-US" altLang="ru-RU" smtClean="0"/>
              <a:pPr/>
              <a:t>3</a:t>
            </a:fld>
            <a:endParaRPr lang="en-US" altLang="ru-RU"/>
          </a:p>
        </p:txBody>
      </p:sp>
    </p:spTree>
    <p:extLst>
      <p:ext uri="{BB962C8B-B14F-4D97-AF65-F5344CB8AC3E}">
        <p14:creationId xmlns:p14="http://schemas.microsoft.com/office/powerpoint/2010/main" val="146631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fld id="{2DAFDAC8-68DB-4F81-ABDB-ACF80039A6B9}" type="slidenum">
              <a:rPr lang="en-US" altLang="ru-RU" smtClean="0"/>
              <a:pPr/>
              <a:t>4</a:t>
            </a:fld>
            <a:endParaRPr lang="en-US" altLang="ru-RU"/>
          </a:p>
        </p:txBody>
      </p:sp>
    </p:spTree>
    <p:extLst>
      <p:ext uri="{BB962C8B-B14F-4D97-AF65-F5344CB8AC3E}">
        <p14:creationId xmlns:p14="http://schemas.microsoft.com/office/powerpoint/2010/main" val="2826466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idx="10"/>
          </p:nvPr>
        </p:nvSpPr>
        <p:spPr/>
        <p:txBody>
          <a:bodyPr/>
          <a:lstStyle/>
          <a:p>
            <a:fld id="{2DAFDAC8-68DB-4F81-ABDB-ACF80039A6B9}" type="slidenum">
              <a:rPr lang="en-US" altLang="ru-RU" smtClean="0"/>
              <a:pPr/>
              <a:t>5</a:t>
            </a:fld>
            <a:endParaRPr lang="en-US" altLang="ru-RU"/>
          </a:p>
        </p:txBody>
      </p:sp>
    </p:spTree>
    <p:extLst>
      <p:ext uri="{BB962C8B-B14F-4D97-AF65-F5344CB8AC3E}">
        <p14:creationId xmlns:p14="http://schemas.microsoft.com/office/powerpoint/2010/main" val="277267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2347913"/>
            <a:ext cx="8569325" cy="1620837"/>
          </a:xfrm>
        </p:spPr>
        <p:txBody>
          <a:bodyPr/>
          <a:lstStyle/>
          <a:p>
            <a:r>
              <a:rPr lang="ru-RU"/>
              <a:t>Образец заголовка</a:t>
            </a:r>
            <a:endParaRPr lang="en-US"/>
          </a:p>
        </p:txBody>
      </p:sp>
      <p:sp>
        <p:nvSpPr>
          <p:cNvPr id="3" name="Подзаголовок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endParaRPr lang="en-US"/>
          </a:p>
        </p:txBody>
      </p:sp>
      <p:sp>
        <p:nvSpPr>
          <p:cNvPr id="4" name="Rectangle 3">
            <a:extLst>
              <a:ext uri="{FF2B5EF4-FFF2-40B4-BE49-F238E27FC236}">
                <a16:creationId xmlns:a16="http://schemas.microsoft.com/office/drawing/2014/main" id="{A11E17CA-63B1-454F-A892-7545B7AF064B}"/>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5" name="Rectangle 4">
            <a:extLst>
              <a:ext uri="{FF2B5EF4-FFF2-40B4-BE49-F238E27FC236}">
                <a16:creationId xmlns:a16="http://schemas.microsoft.com/office/drawing/2014/main" id="{48D43AF4-618C-49A0-989F-AB023B862D83}"/>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6" name="Rectangle 5">
            <a:extLst>
              <a:ext uri="{FF2B5EF4-FFF2-40B4-BE49-F238E27FC236}">
                <a16:creationId xmlns:a16="http://schemas.microsoft.com/office/drawing/2014/main" id="{0BABE3F2-386E-4BB1-A3CB-55490469A8F2}"/>
              </a:ext>
            </a:extLst>
          </p:cNvPr>
          <p:cNvSpPr>
            <a:spLocks noGrp="1" noChangeArrowheads="1"/>
          </p:cNvSpPr>
          <p:nvPr>
            <p:ph type="sldNum" idx="12"/>
          </p:nvPr>
        </p:nvSpPr>
        <p:spPr>
          <a:ln/>
        </p:spPr>
        <p:txBody>
          <a:bodyPr/>
          <a:lstStyle>
            <a:lvl1pPr>
              <a:defRPr/>
            </a:lvl1pPr>
          </a:lstStyle>
          <a:p>
            <a:fld id="{BC1DC798-D2A1-49B9-B9A4-D9A043CE5994}" type="slidenum">
              <a:rPr lang="en-US" altLang="ru-RU"/>
              <a:pPr/>
              <a:t>‹#›</a:t>
            </a:fld>
            <a:endParaRPr lang="en-US" altLang="ru-RU"/>
          </a:p>
        </p:txBody>
      </p:sp>
    </p:spTree>
    <p:extLst>
      <p:ext uri="{BB962C8B-B14F-4D97-AF65-F5344CB8AC3E}">
        <p14:creationId xmlns:p14="http://schemas.microsoft.com/office/powerpoint/2010/main" val="259425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3">
            <a:extLst>
              <a:ext uri="{FF2B5EF4-FFF2-40B4-BE49-F238E27FC236}">
                <a16:creationId xmlns:a16="http://schemas.microsoft.com/office/drawing/2014/main" id="{959B1B92-3267-4C54-8585-241D15C03392}"/>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5" name="Rectangle 4">
            <a:extLst>
              <a:ext uri="{FF2B5EF4-FFF2-40B4-BE49-F238E27FC236}">
                <a16:creationId xmlns:a16="http://schemas.microsoft.com/office/drawing/2014/main" id="{23893992-454E-4583-B955-5921827BAEBB}"/>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6" name="Rectangle 5">
            <a:extLst>
              <a:ext uri="{FF2B5EF4-FFF2-40B4-BE49-F238E27FC236}">
                <a16:creationId xmlns:a16="http://schemas.microsoft.com/office/drawing/2014/main" id="{1FFC3A7A-6237-45F7-93DD-AAA384E96FB9}"/>
              </a:ext>
            </a:extLst>
          </p:cNvPr>
          <p:cNvSpPr>
            <a:spLocks noGrp="1" noChangeArrowheads="1"/>
          </p:cNvSpPr>
          <p:nvPr>
            <p:ph type="sldNum" idx="12"/>
          </p:nvPr>
        </p:nvSpPr>
        <p:spPr>
          <a:ln/>
        </p:spPr>
        <p:txBody>
          <a:bodyPr/>
          <a:lstStyle>
            <a:lvl1pPr>
              <a:defRPr/>
            </a:lvl1pPr>
          </a:lstStyle>
          <a:p>
            <a:fld id="{C572083B-5183-4347-B2A2-2909D8197EA5}" type="slidenum">
              <a:rPr lang="en-US" altLang="ru-RU"/>
              <a:pPr/>
              <a:t>‹#›</a:t>
            </a:fld>
            <a:endParaRPr lang="en-US" altLang="ru-RU"/>
          </a:p>
        </p:txBody>
      </p:sp>
    </p:spTree>
    <p:extLst>
      <p:ext uri="{BB962C8B-B14F-4D97-AF65-F5344CB8AC3E}">
        <p14:creationId xmlns:p14="http://schemas.microsoft.com/office/powerpoint/2010/main" val="32017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5675" y="301625"/>
            <a:ext cx="2266950" cy="5849938"/>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503238" y="301625"/>
            <a:ext cx="6650037" cy="58499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3">
            <a:extLst>
              <a:ext uri="{FF2B5EF4-FFF2-40B4-BE49-F238E27FC236}">
                <a16:creationId xmlns:a16="http://schemas.microsoft.com/office/drawing/2014/main" id="{22E751C3-A757-40A8-9C0E-0608AB021523}"/>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5" name="Rectangle 4">
            <a:extLst>
              <a:ext uri="{FF2B5EF4-FFF2-40B4-BE49-F238E27FC236}">
                <a16:creationId xmlns:a16="http://schemas.microsoft.com/office/drawing/2014/main" id="{D8E64483-194A-4C86-8C59-ED86E886C5A4}"/>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6" name="Rectangle 5">
            <a:extLst>
              <a:ext uri="{FF2B5EF4-FFF2-40B4-BE49-F238E27FC236}">
                <a16:creationId xmlns:a16="http://schemas.microsoft.com/office/drawing/2014/main" id="{585ABFBF-751B-4834-85D2-0DA62AC666B4}"/>
              </a:ext>
            </a:extLst>
          </p:cNvPr>
          <p:cNvSpPr>
            <a:spLocks noGrp="1" noChangeArrowheads="1"/>
          </p:cNvSpPr>
          <p:nvPr>
            <p:ph type="sldNum" idx="12"/>
          </p:nvPr>
        </p:nvSpPr>
        <p:spPr>
          <a:ln/>
        </p:spPr>
        <p:txBody>
          <a:bodyPr/>
          <a:lstStyle>
            <a:lvl1pPr>
              <a:defRPr/>
            </a:lvl1pPr>
          </a:lstStyle>
          <a:p>
            <a:fld id="{555A3C60-AA92-489A-AAF7-DFDE86B8BF03}" type="slidenum">
              <a:rPr lang="en-US" altLang="ru-RU"/>
              <a:pPr/>
              <a:t>‹#›</a:t>
            </a:fld>
            <a:endParaRPr lang="en-US" altLang="ru-RU"/>
          </a:p>
        </p:txBody>
      </p:sp>
    </p:spTree>
    <p:extLst>
      <p:ext uri="{BB962C8B-B14F-4D97-AF65-F5344CB8AC3E}">
        <p14:creationId xmlns:p14="http://schemas.microsoft.com/office/powerpoint/2010/main" val="2542397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5"/>
            <a:ext cx="9069387" cy="1260475"/>
          </a:xfrm>
        </p:spPr>
        <p:txBody>
          <a:bodyPr/>
          <a:lstStyle/>
          <a:p>
            <a:r>
              <a:rPr lang="ru-RU"/>
              <a:t>Образец заголовка</a:t>
            </a:r>
            <a:endParaRPr lang="en-US"/>
          </a:p>
        </p:txBody>
      </p:sp>
      <p:sp>
        <p:nvSpPr>
          <p:cNvPr id="3" name="Rectangle 3">
            <a:extLst>
              <a:ext uri="{FF2B5EF4-FFF2-40B4-BE49-F238E27FC236}">
                <a16:creationId xmlns:a16="http://schemas.microsoft.com/office/drawing/2014/main" id="{5C71DDA9-5083-452E-B061-4EC8A5802419}"/>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4" name="Rectangle 4">
            <a:extLst>
              <a:ext uri="{FF2B5EF4-FFF2-40B4-BE49-F238E27FC236}">
                <a16:creationId xmlns:a16="http://schemas.microsoft.com/office/drawing/2014/main" id="{D6A51B1A-DD28-43F8-9A27-8D38AF9A2604}"/>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5" name="Rectangle 5">
            <a:extLst>
              <a:ext uri="{FF2B5EF4-FFF2-40B4-BE49-F238E27FC236}">
                <a16:creationId xmlns:a16="http://schemas.microsoft.com/office/drawing/2014/main" id="{DE9AC0BE-05D5-4DA0-8C20-CAA76C63611E}"/>
              </a:ext>
            </a:extLst>
          </p:cNvPr>
          <p:cNvSpPr>
            <a:spLocks noGrp="1" noChangeArrowheads="1"/>
          </p:cNvSpPr>
          <p:nvPr>
            <p:ph type="sldNum" idx="12"/>
          </p:nvPr>
        </p:nvSpPr>
        <p:spPr>
          <a:ln/>
        </p:spPr>
        <p:txBody>
          <a:bodyPr/>
          <a:lstStyle>
            <a:lvl1pPr>
              <a:defRPr/>
            </a:lvl1pPr>
          </a:lstStyle>
          <a:p>
            <a:fld id="{7FCBF2A6-5AE8-4443-8C82-922A0879A238}" type="slidenum">
              <a:rPr lang="en-US" altLang="ru-RU"/>
              <a:pPr/>
              <a:t>‹#›</a:t>
            </a:fld>
            <a:endParaRPr lang="en-US" altLang="ru-RU"/>
          </a:p>
        </p:txBody>
      </p:sp>
    </p:spTree>
    <p:extLst>
      <p:ext uri="{BB962C8B-B14F-4D97-AF65-F5344CB8AC3E}">
        <p14:creationId xmlns:p14="http://schemas.microsoft.com/office/powerpoint/2010/main" val="1426059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0078" y="1237197"/>
            <a:ext cx="7560469" cy="2631887"/>
          </a:xfrm>
        </p:spPr>
        <p:txBody>
          <a:bodyPr anchor="b"/>
          <a:lstStyle>
            <a:lvl1pPr algn="ctr">
              <a:defRPr sz="4961"/>
            </a:lvl1pPr>
          </a:lstStyle>
          <a:p>
            <a:r>
              <a:rPr lang="ru-RU"/>
              <a:t>Образец заголовка</a:t>
            </a:r>
          </a:p>
        </p:txBody>
      </p:sp>
      <p:sp>
        <p:nvSpPr>
          <p:cNvPr id="3" name="Подзаголовок 2"/>
          <p:cNvSpPr>
            <a:spLocks noGrp="1"/>
          </p:cNvSpPr>
          <p:nvPr>
            <p:ph type="subTitle" idx="1"/>
          </p:nvPr>
        </p:nvSpPr>
        <p:spPr>
          <a:xfrm>
            <a:off x="1260078" y="3970580"/>
            <a:ext cx="7560469" cy="1825171"/>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ru-RU"/>
              <a:t>Образец подзаголовка</a:t>
            </a:r>
          </a:p>
        </p:txBody>
      </p:sp>
      <p:sp>
        <p:nvSpPr>
          <p:cNvPr id="4" name="Дата 3"/>
          <p:cNvSpPr>
            <a:spLocks noGrp="1"/>
          </p:cNvSpPr>
          <p:nvPr>
            <p:ph type="dt" sz="half" idx="10"/>
          </p:nvPr>
        </p:nvSpPr>
        <p:spPr/>
        <p:txBody>
          <a:bodyPr/>
          <a:lstStyle/>
          <a:p>
            <a:fld id="{633FFDF1-9F5B-418C-9714-33EA215A15E8}" type="datetimeFigureOut">
              <a:rPr lang="ru-RU" smtClean="0"/>
              <a:t>03.09.2024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7C24C2-A145-448B-B17D-21F5F8DC32FC}" type="slidenum">
              <a:rPr lang="ru-RU" smtClean="0"/>
              <a:t>‹#›</a:t>
            </a:fld>
            <a:endParaRPr lang="ru-RU"/>
          </a:p>
        </p:txBody>
      </p:sp>
    </p:spTree>
    <p:extLst>
      <p:ext uri="{BB962C8B-B14F-4D97-AF65-F5344CB8AC3E}">
        <p14:creationId xmlns:p14="http://schemas.microsoft.com/office/powerpoint/2010/main" val="1504012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33FFDF1-9F5B-418C-9714-33EA215A15E8}" type="datetimeFigureOut">
              <a:rPr lang="ru-RU" smtClean="0"/>
              <a:t>03.09.2024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7C24C2-A145-448B-B17D-21F5F8DC32FC}" type="slidenum">
              <a:rPr lang="ru-RU" smtClean="0"/>
              <a:t>‹#›</a:t>
            </a:fld>
            <a:endParaRPr lang="ru-RU"/>
          </a:p>
        </p:txBody>
      </p:sp>
    </p:spTree>
    <p:extLst>
      <p:ext uri="{BB962C8B-B14F-4D97-AF65-F5344CB8AC3E}">
        <p14:creationId xmlns:p14="http://schemas.microsoft.com/office/powerpoint/2010/main" val="88384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793" y="1884670"/>
            <a:ext cx="8694539" cy="3144614"/>
          </a:xfrm>
        </p:spPr>
        <p:txBody>
          <a:bodyPr anchor="b"/>
          <a:lstStyle>
            <a:lvl1pPr>
              <a:defRPr sz="4961"/>
            </a:lvl1pPr>
          </a:lstStyle>
          <a:p>
            <a:r>
              <a:rPr lang="ru-RU"/>
              <a:t>Образец заголовка</a:t>
            </a:r>
          </a:p>
        </p:txBody>
      </p:sp>
      <p:sp>
        <p:nvSpPr>
          <p:cNvPr id="3" name="Текст 2"/>
          <p:cNvSpPr>
            <a:spLocks noGrp="1"/>
          </p:cNvSpPr>
          <p:nvPr>
            <p:ph type="body" idx="1"/>
          </p:nvPr>
        </p:nvSpPr>
        <p:spPr>
          <a:xfrm>
            <a:off x="687793" y="5059034"/>
            <a:ext cx="8694539" cy="1653678"/>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33FFDF1-9F5B-418C-9714-33EA215A15E8}" type="datetimeFigureOut">
              <a:rPr lang="ru-RU" smtClean="0"/>
              <a:t>03.09.2024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7C24C2-A145-448B-B17D-21F5F8DC32FC}" type="slidenum">
              <a:rPr lang="ru-RU" smtClean="0"/>
              <a:t>‹#›</a:t>
            </a:fld>
            <a:endParaRPr lang="ru-RU"/>
          </a:p>
        </p:txBody>
      </p:sp>
    </p:spTree>
    <p:extLst>
      <p:ext uri="{BB962C8B-B14F-4D97-AF65-F5344CB8AC3E}">
        <p14:creationId xmlns:p14="http://schemas.microsoft.com/office/powerpoint/2010/main" val="1493513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93043" y="2012414"/>
            <a:ext cx="4284266" cy="47965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103316" y="2012414"/>
            <a:ext cx="4284266" cy="479654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33FFDF1-9F5B-418C-9714-33EA215A15E8}" type="datetimeFigureOut">
              <a:rPr lang="ru-RU" smtClean="0"/>
              <a:t>03.09.2024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7C24C2-A145-448B-B17D-21F5F8DC32FC}" type="slidenum">
              <a:rPr lang="ru-RU" smtClean="0"/>
              <a:t>‹#›</a:t>
            </a:fld>
            <a:endParaRPr lang="ru-RU"/>
          </a:p>
        </p:txBody>
      </p:sp>
    </p:spTree>
    <p:extLst>
      <p:ext uri="{BB962C8B-B14F-4D97-AF65-F5344CB8AC3E}">
        <p14:creationId xmlns:p14="http://schemas.microsoft.com/office/powerpoint/2010/main" val="2524184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356" y="402483"/>
            <a:ext cx="8694539" cy="1461188"/>
          </a:xfrm>
        </p:spPr>
        <p:txBody>
          <a:bodyPr/>
          <a:lstStyle/>
          <a:p>
            <a:r>
              <a:rPr lang="ru-RU"/>
              <a:t>Образец заголовка</a:t>
            </a:r>
          </a:p>
        </p:txBody>
      </p:sp>
      <p:sp>
        <p:nvSpPr>
          <p:cNvPr id="3" name="Текст 2"/>
          <p:cNvSpPr>
            <a:spLocks noGrp="1"/>
          </p:cNvSpPr>
          <p:nvPr>
            <p:ph type="body" idx="1"/>
          </p:nvPr>
        </p:nvSpPr>
        <p:spPr>
          <a:xfrm>
            <a:off x="694357" y="1853171"/>
            <a:ext cx="4264576" cy="908210"/>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ru-RU"/>
              <a:t>Образец текста</a:t>
            </a:r>
          </a:p>
        </p:txBody>
      </p:sp>
      <p:sp>
        <p:nvSpPr>
          <p:cNvPr id="4" name="Объект 3"/>
          <p:cNvSpPr>
            <a:spLocks noGrp="1"/>
          </p:cNvSpPr>
          <p:nvPr>
            <p:ph sz="half" idx="2"/>
          </p:nvPr>
        </p:nvSpPr>
        <p:spPr>
          <a:xfrm>
            <a:off x="694357" y="2761381"/>
            <a:ext cx="4264576" cy="40615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103316" y="1853171"/>
            <a:ext cx="4285579" cy="908210"/>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ru-RU"/>
              <a:t>Образец текста</a:t>
            </a:r>
          </a:p>
        </p:txBody>
      </p:sp>
      <p:sp>
        <p:nvSpPr>
          <p:cNvPr id="6" name="Объект 5"/>
          <p:cNvSpPr>
            <a:spLocks noGrp="1"/>
          </p:cNvSpPr>
          <p:nvPr>
            <p:ph sz="quarter" idx="4"/>
          </p:nvPr>
        </p:nvSpPr>
        <p:spPr>
          <a:xfrm>
            <a:off x="5103316" y="2761381"/>
            <a:ext cx="4285579" cy="40615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33FFDF1-9F5B-418C-9714-33EA215A15E8}" type="datetimeFigureOut">
              <a:rPr lang="ru-RU" smtClean="0"/>
              <a:t>03.09.2024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B7C24C2-A145-448B-B17D-21F5F8DC32FC}" type="slidenum">
              <a:rPr lang="ru-RU" smtClean="0"/>
              <a:t>‹#›</a:t>
            </a:fld>
            <a:endParaRPr lang="ru-RU"/>
          </a:p>
        </p:txBody>
      </p:sp>
    </p:spTree>
    <p:extLst>
      <p:ext uri="{BB962C8B-B14F-4D97-AF65-F5344CB8AC3E}">
        <p14:creationId xmlns:p14="http://schemas.microsoft.com/office/powerpoint/2010/main" val="2782948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33FFDF1-9F5B-418C-9714-33EA215A15E8}" type="datetimeFigureOut">
              <a:rPr lang="ru-RU" smtClean="0"/>
              <a:t>03.09.2024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B7C24C2-A145-448B-B17D-21F5F8DC32FC}" type="slidenum">
              <a:rPr lang="ru-RU" smtClean="0"/>
              <a:t>‹#›</a:t>
            </a:fld>
            <a:endParaRPr lang="ru-RU"/>
          </a:p>
        </p:txBody>
      </p:sp>
    </p:spTree>
    <p:extLst>
      <p:ext uri="{BB962C8B-B14F-4D97-AF65-F5344CB8AC3E}">
        <p14:creationId xmlns:p14="http://schemas.microsoft.com/office/powerpoint/2010/main" val="903229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3FFDF1-9F5B-418C-9714-33EA215A15E8}" type="datetimeFigureOut">
              <a:rPr lang="ru-RU" smtClean="0"/>
              <a:t>03.09.2024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B7C24C2-A145-448B-B17D-21F5F8DC32FC}" type="slidenum">
              <a:rPr lang="ru-RU" smtClean="0"/>
              <a:t>‹#›</a:t>
            </a:fld>
            <a:endParaRPr lang="ru-RU"/>
          </a:p>
        </p:txBody>
      </p:sp>
    </p:spTree>
    <p:extLst>
      <p:ext uri="{BB962C8B-B14F-4D97-AF65-F5344CB8AC3E}">
        <p14:creationId xmlns:p14="http://schemas.microsoft.com/office/powerpoint/2010/main" val="219173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Rectangle 3">
            <a:extLst>
              <a:ext uri="{FF2B5EF4-FFF2-40B4-BE49-F238E27FC236}">
                <a16:creationId xmlns:a16="http://schemas.microsoft.com/office/drawing/2014/main" id="{B90C2DC5-9373-4693-89C4-2F20AC743770}"/>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5" name="Rectangle 4">
            <a:extLst>
              <a:ext uri="{FF2B5EF4-FFF2-40B4-BE49-F238E27FC236}">
                <a16:creationId xmlns:a16="http://schemas.microsoft.com/office/drawing/2014/main" id="{1708E202-9A15-4CCA-A164-554E71F9FF61}"/>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6" name="Rectangle 5">
            <a:extLst>
              <a:ext uri="{FF2B5EF4-FFF2-40B4-BE49-F238E27FC236}">
                <a16:creationId xmlns:a16="http://schemas.microsoft.com/office/drawing/2014/main" id="{228EE132-D665-4578-B71A-9BFBA2A2DC46}"/>
              </a:ext>
            </a:extLst>
          </p:cNvPr>
          <p:cNvSpPr>
            <a:spLocks noGrp="1" noChangeArrowheads="1"/>
          </p:cNvSpPr>
          <p:nvPr>
            <p:ph type="sldNum" idx="12"/>
          </p:nvPr>
        </p:nvSpPr>
        <p:spPr>
          <a:ln/>
        </p:spPr>
        <p:txBody>
          <a:bodyPr/>
          <a:lstStyle>
            <a:lvl1pPr>
              <a:defRPr/>
            </a:lvl1pPr>
          </a:lstStyle>
          <a:p>
            <a:fld id="{FCDF9631-56AE-421D-A5C0-8D2D669F2C9B}" type="slidenum">
              <a:rPr lang="en-US" altLang="ru-RU"/>
              <a:pPr/>
              <a:t>‹#›</a:t>
            </a:fld>
            <a:endParaRPr lang="en-US" altLang="ru-RU"/>
          </a:p>
        </p:txBody>
      </p:sp>
    </p:spTree>
    <p:extLst>
      <p:ext uri="{BB962C8B-B14F-4D97-AF65-F5344CB8AC3E}">
        <p14:creationId xmlns:p14="http://schemas.microsoft.com/office/powerpoint/2010/main" val="263782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356" y="503978"/>
            <a:ext cx="3251264" cy="1763924"/>
          </a:xfrm>
        </p:spPr>
        <p:txBody>
          <a:bodyPr anchor="b"/>
          <a:lstStyle>
            <a:lvl1pPr>
              <a:defRPr sz="2646"/>
            </a:lvl1pPr>
          </a:lstStyle>
          <a:p>
            <a:r>
              <a:rPr lang="ru-RU"/>
              <a:t>Образец заголовка</a:t>
            </a:r>
          </a:p>
        </p:txBody>
      </p:sp>
      <p:sp>
        <p:nvSpPr>
          <p:cNvPr id="3" name="Объект 2"/>
          <p:cNvSpPr>
            <a:spLocks noGrp="1"/>
          </p:cNvSpPr>
          <p:nvPr>
            <p:ph idx="1"/>
          </p:nvPr>
        </p:nvSpPr>
        <p:spPr>
          <a:xfrm>
            <a:off x="4285579" y="1088454"/>
            <a:ext cx="5103316" cy="5372269"/>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94356" y="226790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ru-RU"/>
              <a:t>Образец текста</a:t>
            </a:r>
          </a:p>
        </p:txBody>
      </p:sp>
      <p:sp>
        <p:nvSpPr>
          <p:cNvPr id="5" name="Дата 4"/>
          <p:cNvSpPr>
            <a:spLocks noGrp="1"/>
          </p:cNvSpPr>
          <p:nvPr>
            <p:ph type="dt" sz="half" idx="10"/>
          </p:nvPr>
        </p:nvSpPr>
        <p:spPr/>
        <p:txBody>
          <a:bodyPr/>
          <a:lstStyle/>
          <a:p>
            <a:fld id="{633FFDF1-9F5B-418C-9714-33EA215A15E8}" type="datetimeFigureOut">
              <a:rPr lang="ru-RU" smtClean="0"/>
              <a:t>03.09.2024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7C24C2-A145-448B-B17D-21F5F8DC32FC}" type="slidenum">
              <a:rPr lang="ru-RU" smtClean="0"/>
              <a:t>‹#›</a:t>
            </a:fld>
            <a:endParaRPr lang="ru-RU"/>
          </a:p>
        </p:txBody>
      </p:sp>
    </p:spTree>
    <p:extLst>
      <p:ext uri="{BB962C8B-B14F-4D97-AF65-F5344CB8AC3E}">
        <p14:creationId xmlns:p14="http://schemas.microsoft.com/office/powerpoint/2010/main" val="3304615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356" y="503978"/>
            <a:ext cx="3251264" cy="1763924"/>
          </a:xfrm>
        </p:spPr>
        <p:txBody>
          <a:bodyPr anchor="b"/>
          <a:lstStyle>
            <a:lvl1pPr>
              <a:defRPr sz="2646"/>
            </a:lvl1pPr>
          </a:lstStyle>
          <a:p>
            <a:r>
              <a:rPr lang="ru-RU"/>
              <a:t>Образец заголовка</a:t>
            </a:r>
          </a:p>
        </p:txBody>
      </p:sp>
      <p:sp>
        <p:nvSpPr>
          <p:cNvPr id="3" name="Рисунок 2"/>
          <p:cNvSpPr>
            <a:spLocks noGrp="1"/>
          </p:cNvSpPr>
          <p:nvPr>
            <p:ph type="pic" idx="1"/>
          </p:nvPr>
        </p:nvSpPr>
        <p:spPr>
          <a:xfrm>
            <a:off x="4285579" y="1088454"/>
            <a:ext cx="5103316" cy="5372269"/>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ru-RU"/>
          </a:p>
        </p:txBody>
      </p:sp>
      <p:sp>
        <p:nvSpPr>
          <p:cNvPr id="4" name="Текст 3"/>
          <p:cNvSpPr>
            <a:spLocks noGrp="1"/>
          </p:cNvSpPr>
          <p:nvPr>
            <p:ph type="body" sz="half" idx="2"/>
          </p:nvPr>
        </p:nvSpPr>
        <p:spPr>
          <a:xfrm>
            <a:off x="694356" y="226790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ru-RU"/>
              <a:t>Образец текста</a:t>
            </a:r>
          </a:p>
        </p:txBody>
      </p:sp>
      <p:sp>
        <p:nvSpPr>
          <p:cNvPr id="5" name="Дата 4"/>
          <p:cNvSpPr>
            <a:spLocks noGrp="1"/>
          </p:cNvSpPr>
          <p:nvPr>
            <p:ph type="dt" sz="half" idx="10"/>
          </p:nvPr>
        </p:nvSpPr>
        <p:spPr/>
        <p:txBody>
          <a:bodyPr/>
          <a:lstStyle/>
          <a:p>
            <a:fld id="{633FFDF1-9F5B-418C-9714-33EA215A15E8}" type="datetimeFigureOut">
              <a:rPr lang="ru-RU" smtClean="0"/>
              <a:t>03.09.2024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7C24C2-A145-448B-B17D-21F5F8DC32FC}" type="slidenum">
              <a:rPr lang="ru-RU" smtClean="0"/>
              <a:t>‹#›</a:t>
            </a:fld>
            <a:endParaRPr lang="ru-RU"/>
          </a:p>
        </p:txBody>
      </p:sp>
    </p:spTree>
    <p:extLst>
      <p:ext uri="{BB962C8B-B14F-4D97-AF65-F5344CB8AC3E}">
        <p14:creationId xmlns:p14="http://schemas.microsoft.com/office/powerpoint/2010/main" val="377155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33FFDF1-9F5B-418C-9714-33EA215A15E8}" type="datetimeFigureOut">
              <a:rPr lang="ru-RU" smtClean="0"/>
              <a:t>03.09.2024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7C24C2-A145-448B-B17D-21F5F8DC32FC}" type="slidenum">
              <a:rPr lang="ru-RU" smtClean="0"/>
              <a:t>‹#›</a:t>
            </a:fld>
            <a:endParaRPr lang="ru-RU"/>
          </a:p>
        </p:txBody>
      </p:sp>
    </p:spTree>
    <p:extLst>
      <p:ext uri="{BB962C8B-B14F-4D97-AF65-F5344CB8AC3E}">
        <p14:creationId xmlns:p14="http://schemas.microsoft.com/office/powerpoint/2010/main" val="1344331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213947" y="402483"/>
            <a:ext cx="2173635" cy="640647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93043" y="402483"/>
            <a:ext cx="6394896" cy="64064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33FFDF1-9F5B-418C-9714-33EA215A15E8}" type="datetimeFigureOut">
              <a:rPr lang="ru-RU" smtClean="0"/>
              <a:t>03.09.2024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7C24C2-A145-448B-B17D-21F5F8DC32FC}" type="slidenum">
              <a:rPr lang="ru-RU" smtClean="0"/>
              <a:t>‹#›</a:t>
            </a:fld>
            <a:endParaRPr lang="ru-RU"/>
          </a:p>
        </p:txBody>
      </p:sp>
    </p:spTree>
    <p:extLst>
      <p:ext uri="{BB962C8B-B14F-4D97-AF65-F5344CB8AC3E}">
        <p14:creationId xmlns:p14="http://schemas.microsoft.com/office/powerpoint/2010/main" val="355939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4857750"/>
            <a:ext cx="8567738" cy="1501775"/>
          </a:xfrm>
        </p:spPr>
        <p:txBody>
          <a:bodyPr anchor="t"/>
          <a:lstStyle>
            <a:lvl1pPr algn="l">
              <a:defRPr sz="4000" b="1" cap="all"/>
            </a:lvl1pPr>
          </a:lstStyle>
          <a:p>
            <a:r>
              <a:rPr lang="ru-RU"/>
              <a:t>Образец заголовка</a:t>
            </a:r>
            <a:endParaRPr lang="en-US"/>
          </a:p>
        </p:txBody>
      </p:sp>
      <p:sp>
        <p:nvSpPr>
          <p:cNvPr id="3" name="Текст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3">
            <a:extLst>
              <a:ext uri="{FF2B5EF4-FFF2-40B4-BE49-F238E27FC236}">
                <a16:creationId xmlns:a16="http://schemas.microsoft.com/office/drawing/2014/main" id="{DCACEC4E-21FE-44DA-AD96-575D8EE30CE0}"/>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5" name="Rectangle 4">
            <a:extLst>
              <a:ext uri="{FF2B5EF4-FFF2-40B4-BE49-F238E27FC236}">
                <a16:creationId xmlns:a16="http://schemas.microsoft.com/office/drawing/2014/main" id="{962F1AE5-D269-4865-B9DE-8CD558F725FC}"/>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6" name="Rectangle 5">
            <a:extLst>
              <a:ext uri="{FF2B5EF4-FFF2-40B4-BE49-F238E27FC236}">
                <a16:creationId xmlns:a16="http://schemas.microsoft.com/office/drawing/2014/main" id="{5542399E-DE1B-41E7-9C4A-F21E7F6DB0AA}"/>
              </a:ext>
            </a:extLst>
          </p:cNvPr>
          <p:cNvSpPr>
            <a:spLocks noGrp="1" noChangeArrowheads="1"/>
          </p:cNvSpPr>
          <p:nvPr>
            <p:ph type="sldNum" idx="12"/>
          </p:nvPr>
        </p:nvSpPr>
        <p:spPr>
          <a:ln/>
        </p:spPr>
        <p:txBody>
          <a:bodyPr/>
          <a:lstStyle>
            <a:lvl1pPr>
              <a:defRPr/>
            </a:lvl1pPr>
          </a:lstStyle>
          <a:p>
            <a:fld id="{33F6EA40-81AE-4A73-85B8-8F598478CD46}" type="slidenum">
              <a:rPr lang="en-US" altLang="ru-RU"/>
              <a:pPr/>
              <a:t>‹#›</a:t>
            </a:fld>
            <a:endParaRPr lang="en-US" altLang="ru-RU"/>
          </a:p>
        </p:txBody>
      </p:sp>
    </p:spTree>
    <p:extLst>
      <p:ext uri="{BB962C8B-B14F-4D97-AF65-F5344CB8AC3E}">
        <p14:creationId xmlns:p14="http://schemas.microsoft.com/office/powerpoint/2010/main" val="3672362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Объект 2"/>
          <p:cNvSpPr>
            <a:spLocks noGrp="1"/>
          </p:cNvSpPr>
          <p:nvPr>
            <p:ph sz="half" idx="1"/>
          </p:nvPr>
        </p:nvSpPr>
        <p:spPr>
          <a:xfrm>
            <a:off x="503238" y="1768475"/>
            <a:ext cx="4457700"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5113338" y="1768475"/>
            <a:ext cx="4459287" cy="4383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Rectangle 3">
            <a:extLst>
              <a:ext uri="{FF2B5EF4-FFF2-40B4-BE49-F238E27FC236}">
                <a16:creationId xmlns:a16="http://schemas.microsoft.com/office/drawing/2014/main" id="{06D4B82E-4AF7-44CC-8337-0D9BD2D462B9}"/>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6" name="Rectangle 4">
            <a:extLst>
              <a:ext uri="{FF2B5EF4-FFF2-40B4-BE49-F238E27FC236}">
                <a16:creationId xmlns:a16="http://schemas.microsoft.com/office/drawing/2014/main" id="{7CD9BE94-5246-473C-9DCB-D84994E8073E}"/>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7" name="Rectangle 5">
            <a:extLst>
              <a:ext uri="{FF2B5EF4-FFF2-40B4-BE49-F238E27FC236}">
                <a16:creationId xmlns:a16="http://schemas.microsoft.com/office/drawing/2014/main" id="{2C086F97-E24D-4716-BA8F-645C9B256FAC}"/>
              </a:ext>
            </a:extLst>
          </p:cNvPr>
          <p:cNvSpPr>
            <a:spLocks noGrp="1" noChangeArrowheads="1"/>
          </p:cNvSpPr>
          <p:nvPr>
            <p:ph type="sldNum" idx="12"/>
          </p:nvPr>
        </p:nvSpPr>
        <p:spPr>
          <a:ln/>
        </p:spPr>
        <p:txBody>
          <a:bodyPr/>
          <a:lstStyle>
            <a:lvl1pPr>
              <a:defRPr/>
            </a:lvl1pPr>
          </a:lstStyle>
          <a:p>
            <a:fld id="{D6F35812-44DE-459C-A37B-836EB1BDF2A7}" type="slidenum">
              <a:rPr lang="en-US" altLang="ru-RU"/>
              <a:pPr/>
              <a:t>‹#›</a:t>
            </a:fld>
            <a:endParaRPr lang="en-US" altLang="ru-RU"/>
          </a:p>
        </p:txBody>
      </p:sp>
    </p:spTree>
    <p:extLst>
      <p:ext uri="{BB962C8B-B14F-4D97-AF65-F5344CB8AC3E}">
        <p14:creationId xmlns:p14="http://schemas.microsoft.com/office/powerpoint/2010/main" val="422412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3213"/>
            <a:ext cx="9072563" cy="1258887"/>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Текст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Rectangle 3">
            <a:extLst>
              <a:ext uri="{FF2B5EF4-FFF2-40B4-BE49-F238E27FC236}">
                <a16:creationId xmlns:a16="http://schemas.microsoft.com/office/drawing/2014/main" id="{EBD71959-87B3-4002-9B6C-35883E605D92}"/>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8" name="Rectangle 4">
            <a:extLst>
              <a:ext uri="{FF2B5EF4-FFF2-40B4-BE49-F238E27FC236}">
                <a16:creationId xmlns:a16="http://schemas.microsoft.com/office/drawing/2014/main" id="{D414847A-D89B-4149-B256-350E64BAD028}"/>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9" name="Rectangle 5">
            <a:extLst>
              <a:ext uri="{FF2B5EF4-FFF2-40B4-BE49-F238E27FC236}">
                <a16:creationId xmlns:a16="http://schemas.microsoft.com/office/drawing/2014/main" id="{D329266D-547A-427B-AACF-73D0FD616CE9}"/>
              </a:ext>
            </a:extLst>
          </p:cNvPr>
          <p:cNvSpPr>
            <a:spLocks noGrp="1" noChangeArrowheads="1"/>
          </p:cNvSpPr>
          <p:nvPr>
            <p:ph type="sldNum" idx="12"/>
          </p:nvPr>
        </p:nvSpPr>
        <p:spPr>
          <a:ln/>
        </p:spPr>
        <p:txBody>
          <a:bodyPr/>
          <a:lstStyle>
            <a:lvl1pPr>
              <a:defRPr/>
            </a:lvl1pPr>
          </a:lstStyle>
          <a:p>
            <a:fld id="{45F8EA2B-C82A-43D8-A898-BB32ADB8043E}" type="slidenum">
              <a:rPr lang="en-US" altLang="ru-RU"/>
              <a:pPr/>
              <a:t>‹#›</a:t>
            </a:fld>
            <a:endParaRPr lang="en-US" altLang="ru-RU"/>
          </a:p>
        </p:txBody>
      </p:sp>
    </p:spTree>
    <p:extLst>
      <p:ext uri="{BB962C8B-B14F-4D97-AF65-F5344CB8AC3E}">
        <p14:creationId xmlns:p14="http://schemas.microsoft.com/office/powerpoint/2010/main" val="152927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Rectangle 3">
            <a:extLst>
              <a:ext uri="{FF2B5EF4-FFF2-40B4-BE49-F238E27FC236}">
                <a16:creationId xmlns:a16="http://schemas.microsoft.com/office/drawing/2014/main" id="{6BD46A75-9010-4BCF-8FDF-67766E75548B}"/>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4" name="Rectangle 4">
            <a:extLst>
              <a:ext uri="{FF2B5EF4-FFF2-40B4-BE49-F238E27FC236}">
                <a16:creationId xmlns:a16="http://schemas.microsoft.com/office/drawing/2014/main" id="{831FF5F8-0D80-40F2-BA06-07646CFDE91D}"/>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5" name="Rectangle 5">
            <a:extLst>
              <a:ext uri="{FF2B5EF4-FFF2-40B4-BE49-F238E27FC236}">
                <a16:creationId xmlns:a16="http://schemas.microsoft.com/office/drawing/2014/main" id="{DB0318B8-1D7F-46A5-9C41-9F4F275E27F2}"/>
              </a:ext>
            </a:extLst>
          </p:cNvPr>
          <p:cNvSpPr>
            <a:spLocks noGrp="1" noChangeArrowheads="1"/>
          </p:cNvSpPr>
          <p:nvPr>
            <p:ph type="sldNum" idx="12"/>
          </p:nvPr>
        </p:nvSpPr>
        <p:spPr>
          <a:ln/>
        </p:spPr>
        <p:txBody>
          <a:bodyPr/>
          <a:lstStyle>
            <a:lvl1pPr>
              <a:defRPr/>
            </a:lvl1pPr>
          </a:lstStyle>
          <a:p>
            <a:fld id="{E92BB9D4-9564-4DF8-AAD6-418393EEDEC2}" type="slidenum">
              <a:rPr lang="en-US" altLang="ru-RU"/>
              <a:pPr/>
              <a:t>‹#›</a:t>
            </a:fld>
            <a:endParaRPr lang="en-US" altLang="ru-RU"/>
          </a:p>
        </p:txBody>
      </p:sp>
    </p:spTree>
    <p:extLst>
      <p:ext uri="{BB962C8B-B14F-4D97-AF65-F5344CB8AC3E}">
        <p14:creationId xmlns:p14="http://schemas.microsoft.com/office/powerpoint/2010/main" val="188397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45E093B-23E0-4713-AEAF-2A4056D4E347}"/>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3" name="Rectangle 4">
            <a:extLst>
              <a:ext uri="{FF2B5EF4-FFF2-40B4-BE49-F238E27FC236}">
                <a16:creationId xmlns:a16="http://schemas.microsoft.com/office/drawing/2014/main" id="{27260F43-5096-4A25-9C9C-FA57C9C202A5}"/>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4" name="Rectangle 5">
            <a:extLst>
              <a:ext uri="{FF2B5EF4-FFF2-40B4-BE49-F238E27FC236}">
                <a16:creationId xmlns:a16="http://schemas.microsoft.com/office/drawing/2014/main" id="{4B217D1F-2FFC-4780-A0F7-91467D030F90}"/>
              </a:ext>
            </a:extLst>
          </p:cNvPr>
          <p:cNvSpPr>
            <a:spLocks noGrp="1" noChangeArrowheads="1"/>
          </p:cNvSpPr>
          <p:nvPr>
            <p:ph type="sldNum" idx="12"/>
          </p:nvPr>
        </p:nvSpPr>
        <p:spPr>
          <a:ln/>
        </p:spPr>
        <p:txBody>
          <a:bodyPr/>
          <a:lstStyle>
            <a:lvl1pPr>
              <a:defRPr/>
            </a:lvl1pPr>
          </a:lstStyle>
          <a:p>
            <a:fld id="{E41DB5DA-E015-4795-B100-9325CFC2CA85}" type="slidenum">
              <a:rPr lang="en-US" altLang="ru-RU"/>
              <a:pPr/>
              <a:t>‹#›</a:t>
            </a:fld>
            <a:endParaRPr lang="en-US" altLang="ru-RU"/>
          </a:p>
        </p:txBody>
      </p:sp>
    </p:spTree>
    <p:extLst>
      <p:ext uri="{BB962C8B-B14F-4D97-AF65-F5344CB8AC3E}">
        <p14:creationId xmlns:p14="http://schemas.microsoft.com/office/powerpoint/2010/main" val="148084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1625"/>
            <a:ext cx="3316288" cy="1279525"/>
          </a:xfrm>
        </p:spPr>
        <p:txBody>
          <a:bodyPr anchor="b"/>
          <a:lstStyle>
            <a:lvl1pPr algn="l">
              <a:defRPr sz="2000" b="1"/>
            </a:lvl1pPr>
          </a:lstStyle>
          <a:p>
            <a:r>
              <a:rPr lang="ru-RU"/>
              <a:t>Образец заголовка</a:t>
            </a:r>
            <a:endParaRPr lang="en-US"/>
          </a:p>
        </p:txBody>
      </p:sp>
      <p:sp>
        <p:nvSpPr>
          <p:cNvPr id="3" name="Объект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Текст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
            <a:extLst>
              <a:ext uri="{FF2B5EF4-FFF2-40B4-BE49-F238E27FC236}">
                <a16:creationId xmlns:a16="http://schemas.microsoft.com/office/drawing/2014/main" id="{83788D9B-9895-4A21-B9A7-FCCD40835E51}"/>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6" name="Rectangle 4">
            <a:extLst>
              <a:ext uri="{FF2B5EF4-FFF2-40B4-BE49-F238E27FC236}">
                <a16:creationId xmlns:a16="http://schemas.microsoft.com/office/drawing/2014/main" id="{F3AB8950-9F50-494C-BA92-7E31B190B428}"/>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7" name="Rectangle 5">
            <a:extLst>
              <a:ext uri="{FF2B5EF4-FFF2-40B4-BE49-F238E27FC236}">
                <a16:creationId xmlns:a16="http://schemas.microsoft.com/office/drawing/2014/main" id="{81442524-A33C-4DD2-8E9D-2D2258EB5150}"/>
              </a:ext>
            </a:extLst>
          </p:cNvPr>
          <p:cNvSpPr>
            <a:spLocks noGrp="1" noChangeArrowheads="1"/>
          </p:cNvSpPr>
          <p:nvPr>
            <p:ph type="sldNum" idx="12"/>
          </p:nvPr>
        </p:nvSpPr>
        <p:spPr>
          <a:ln/>
        </p:spPr>
        <p:txBody>
          <a:bodyPr/>
          <a:lstStyle>
            <a:lvl1pPr>
              <a:defRPr/>
            </a:lvl1pPr>
          </a:lstStyle>
          <a:p>
            <a:fld id="{A506BB2E-E4D6-4794-A500-2D9B26E4F032}" type="slidenum">
              <a:rPr lang="en-US" altLang="ru-RU"/>
              <a:pPr/>
              <a:t>‹#›</a:t>
            </a:fld>
            <a:endParaRPr lang="en-US" altLang="ru-RU"/>
          </a:p>
        </p:txBody>
      </p:sp>
    </p:spTree>
    <p:extLst>
      <p:ext uri="{BB962C8B-B14F-4D97-AF65-F5344CB8AC3E}">
        <p14:creationId xmlns:p14="http://schemas.microsoft.com/office/powerpoint/2010/main" val="406951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5291138"/>
            <a:ext cx="6048375" cy="625475"/>
          </a:xfrm>
        </p:spPr>
        <p:txBody>
          <a:bodyPr anchor="b"/>
          <a:lstStyle>
            <a:lvl1pPr algn="l">
              <a:defRPr sz="2000" b="1"/>
            </a:lvl1pPr>
          </a:lstStyle>
          <a:p>
            <a:r>
              <a:rPr lang="ru-RU"/>
              <a:t>Образец заголовка</a:t>
            </a:r>
            <a:endParaRPr lang="en-US"/>
          </a:p>
        </p:txBody>
      </p:sp>
      <p:sp>
        <p:nvSpPr>
          <p:cNvPr id="3" name="Рисунок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3">
            <a:extLst>
              <a:ext uri="{FF2B5EF4-FFF2-40B4-BE49-F238E27FC236}">
                <a16:creationId xmlns:a16="http://schemas.microsoft.com/office/drawing/2014/main" id="{F7FC5CB6-609F-4E3E-BD1D-D51A6C1B2A6E}"/>
              </a:ext>
            </a:extLst>
          </p:cNvPr>
          <p:cNvSpPr>
            <a:spLocks noGrp="1" noChangeArrowheads="1"/>
          </p:cNvSpPr>
          <p:nvPr>
            <p:ph type="dt" idx="10"/>
          </p:nvPr>
        </p:nvSpPr>
        <p:spPr>
          <a:ln/>
        </p:spPr>
        <p:txBody>
          <a:bodyPr/>
          <a:lstStyle>
            <a:lvl1pPr>
              <a:defRPr/>
            </a:lvl1pPr>
          </a:lstStyle>
          <a:p>
            <a:pPr>
              <a:defRPr/>
            </a:pPr>
            <a:endParaRPr lang="en-US" altLang="ru-RU"/>
          </a:p>
        </p:txBody>
      </p:sp>
      <p:sp>
        <p:nvSpPr>
          <p:cNvPr id="6" name="Rectangle 4">
            <a:extLst>
              <a:ext uri="{FF2B5EF4-FFF2-40B4-BE49-F238E27FC236}">
                <a16:creationId xmlns:a16="http://schemas.microsoft.com/office/drawing/2014/main" id="{CA99F8E8-8C59-4B84-A8CC-3BA96B7C61E2}"/>
              </a:ext>
            </a:extLst>
          </p:cNvPr>
          <p:cNvSpPr>
            <a:spLocks noGrp="1" noChangeArrowheads="1"/>
          </p:cNvSpPr>
          <p:nvPr>
            <p:ph type="ftr" idx="11"/>
          </p:nvPr>
        </p:nvSpPr>
        <p:spPr>
          <a:ln/>
        </p:spPr>
        <p:txBody>
          <a:bodyPr/>
          <a:lstStyle>
            <a:lvl1pPr>
              <a:defRPr/>
            </a:lvl1pPr>
          </a:lstStyle>
          <a:p>
            <a:pPr>
              <a:defRPr/>
            </a:pPr>
            <a:endParaRPr lang="en-US" altLang="ru-RU"/>
          </a:p>
        </p:txBody>
      </p:sp>
      <p:sp>
        <p:nvSpPr>
          <p:cNvPr id="7" name="Rectangle 5">
            <a:extLst>
              <a:ext uri="{FF2B5EF4-FFF2-40B4-BE49-F238E27FC236}">
                <a16:creationId xmlns:a16="http://schemas.microsoft.com/office/drawing/2014/main" id="{9525F610-3F59-4667-A328-F7B1D88EEF75}"/>
              </a:ext>
            </a:extLst>
          </p:cNvPr>
          <p:cNvSpPr>
            <a:spLocks noGrp="1" noChangeArrowheads="1"/>
          </p:cNvSpPr>
          <p:nvPr>
            <p:ph type="sldNum" idx="12"/>
          </p:nvPr>
        </p:nvSpPr>
        <p:spPr>
          <a:ln/>
        </p:spPr>
        <p:txBody>
          <a:bodyPr/>
          <a:lstStyle>
            <a:lvl1pPr>
              <a:defRPr/>
            </a:lvl1pPr>
          </a:lstStyle>
          <a:p>
            <a:fld id="{34058BB3-F257-454E-AA01-7F216C591D7B}" type="slidenum">
              <a:rPr lang="en-US" altLang="ru-RU"/>
              <a:pPr/>
              <a:t>‹#›</a:t>
            </a:fld>
            <a:endParaRPr lang="en-US" altLang="ru-RU"/>
          </a:p>
        </p:txBody>
      </p:sp>
    </p:spTree>
    <p:extLst>
      <p:ext uri="{BB962C8B-B14F-4D97-AF65-F5344CB8AC3E}">
        <p14:creationId xmlns:p14="http://schemas.microsoft.com/office/powerpoint/2010/main" val="150076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BCC767E-A41A-4E54-BD6F-21350AEAEED1}"/>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ru-RU"/>
              <a:t>Click to edit the title text format</a:t>
            </a:r>
          </a:p>
        </p:txBody>
      </p:sp>
      <p:sp>
        <p:nvSpPr>
          <p:cNvPr id="1027" name="Rectangle 2">
            <a:extLst>
              <a:ext uri="{FF2B5EF4-FFF2-40B4-BE49-F238E27FC236}">
                <a16:creationId xmlns:a16="http://schemas.microsoft.com/office/drawing/2014/main" id="{6E173C02-04E6-4852-8954-B2C32F6FF9D4}"/>
              </a:ext>
            </a:extLst>
          </p:cNvPr>
          <p:cNvSpPr>
            <a:spLocks noGrp="1" noChangeArrowheads="1"/>
          </p:cNvSpPr>
          <p:nvPr>
            <p:ph type="body" idx="1"/>
          </p:nvPr>
        </p:nvSpPr>
        <p:spPr bwMode="auto">
          <a:xfrm>
            <a:off x="503238" y="1768475"/>
            <a:ext cx="9069387"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ru-RU"/>
              <a:t>Click to edit the outline text format</a:t>
            </a:r>
          </a:p>
          <a:p>
            <a:pPr lvl="1"/>
            <a:r>
              <a:rPr lang="en-GB" altLang="ru-RU"/>
              <a:t>Second Outline Level</a:t>
            </a:r>
          </a:p>
          <a:p>
            <a:pPr lvl="2"/>
            <a:r>
              <a:rPr lang="en-GB" altLang="ru-RU"/>
              <a:t>Third Outline Level</a:t>
            </a:r>
          </a:p>
          <a:p>
            <a:pPr lvl="3"/>
            <a:r>
              <a:rPr lang="en-GB" altLang="ru-RU"/>
              <a:t>Fourth Outline Level</a:t>
            </a:r>
          </a:p>
          <a:p>
            <a:pPr lvl="4"/>
            <a:r>
              <a:rPr lang="en-GB" altLang="ru-RU"/>
              <a:t>Fifth Outline Level</a:t>
            </a:r>
          </a:p>
          <a:p>
            <a:pPr lvl="4"/>
            <a:r>
              <a:rPr lang="en-GB" altLang="ru-RU"/>
              <a:t>Sixth Outline Level</a:t>
            </a:r>
          </a:p>
          <a:p>
            <a:pPr lvl="4"/>
            <a:r>
              <a:rPr lang="en-GB" altLang="ru-RU"/>
              <a:t>Seventh Outline Level</a:t>
            </a:r>
          </a:p>
        </p:txBody>
      </p:sp>
      <p:sp>
        <p:nvSpPr>
          <p:cNvPr id="2" name="Rectangle 3">
            <a:extLst>
              <a:ext uri="{FF2B5EF4-FFF2-40B4-BE49-F238E27FC236}">
                <a16:creationId xmlns:a16="http://schemas.microsoft.com/office/drawing/2014/main" id="{58A1D9C9-DCED-4D99-A03B-DB525B621239}"/>
              </a:ext>
            </a:extLst>
          </p:cNvPr>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2000"/>
              </a:lnSpc>
              <a:buFont typeface="Times New Roman" pitchFamily="16" charset="0"/>
              <a:buNone/>
              <a:tabLst>
                <a:tab pos="449263" algn="l"/>
                <a:tab pos="898525" algn="l"/>
                <a:tab pos="1347788" algn="l"/>
                <a:tab pos="1797050" algn="l"/>
                <a:tab pos="2246313" algn="l"/>
              </a:tabLst>
              <a:defRPr sz="1400">
                <a:solidFill>
                  <a:srgbClr val="000000"/>
                </a:solidFill>
                <a:latin typeface="Times New Roman" pitchFamily="16" charset="0"/>
                <a:ea typeface="SimSun" charset="-122"/>
                <a:cs typeface="Tahoma" charset="0"/>
              </a:defRPr>
            </a:lvl1pPr>
          </a:lstStyle>
          <a:p>
            <a:pPr>
              <a:defRPr/>
            </a:pPr>
            <a:endParaRPr lang="en-US" altLang="ru-RU"/>
          </a:p>
        </p:txBody>
      </p:sp>
      <p:sp>
        <p:nvSpPr>
          <p:cNvPr id="1028" name="Rectangle 4">
            <a:extLst>
              <a:ext uri="{FF2B5EF4-FFF2-40B4-BE49-F238E27FC236}">
                <a16:creationId xmlns:a16="http://schemas.microsoft.com/office/drawing/2014/main" id="{92EC7F5D-A757-45A9-9B8B-389647BDE36B}"/>
              </a:ext>
            </a:extLst>
          </p:cNvPr>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2000"/>
              </a:lnSpc>
              <a:buFont typeface="Times New Roman" pitchFamily="16" charset="0"/>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SimSun" charset="-122"/>
                <a:cs typeface="Tahoma" charset="0"/>
              </a:defRPr>
            </a:lvl1pPr>
          </a:lstStyle>
          <a:p>
            <a:pPr>
              <a:defRPr/>
            </a:pPr>
            <a:endParaRPr lang="en-US" altLang="ru-RU"/>
          </a:p>
        </p:txBody>
      </p:sp>
      <p:sp>
        <p:nvSpPr>
          <p:cNvPr id="1029" name="Rectangle 5">
            <a:extLst>
              <a:ext uri="{FF2B5EF4-FFF2-40B4-BE49-F238E27FC236}">
                <a16:creationId xmlns:a16="http://schemas.microsoft.com/office/drawing/2014/main" id="{58876635-38FE-4836-94DA-9DDF300D787B}"/>
              </a:ext>
            </a:extLst>
          </p:cNvPr>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2000"/>
              </a:lnSpc>
              <a:tabLst>
                <a:tab pos="449263" algn="l"/>
                <a:tab pos="898525" algn="l"/>
                <a:tab pos="1347788" algn="l"/>
                <a:tab pos="1797050" algn="l"/>
                <a:tab pos="2246313" algn="l"/>
              </a:tabLst>
              <a:defRPr sz="1400">
                <a:solidFill>
                  <a:srgbClr val="000000"/>
                </a:solidFill>
                <a:latin typeface="Times New Roman" panose="02020603050405020304" pitchFamily="18" charset="0"/>
                <a:cs typeface="Tahoma" panose="020B0604030504040204" pitchFamily="34" charset="0"/>
              </a:defRPr>
            </a:lvl1pPr>
          </a:lstStyle>
          <a:p>
            <a:fld id="{EEBB88E4-357D-4C7C-9491-07C6BEFF9826}"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SimSun"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SimSun" charset="-122"/>
        </a:defRPr>
      </a:lvl9pPr>
    </p:titleStyle>
    <p:bodyStyle>
      <a:lvl1pPr marL="342900" indent="-342900" algn="l" defTabSz="449263"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043" y="402483"/>
            <a:ext cx="8694539" cy="1461188"/>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93043" y="2012414"/>
            <a:ext cx="8694539" cy="479654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93043" y="7006699"/>
            <a:ext cx="2268141"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633FFDF1-9F5B-418C-9714-33EA215A15E8}" type="datetimeFigureOut">
              <a:rPr lang="ru-RU" smtClean="0"/>
              <a:t>03.09.2024</a:t>
            </a:fld>
            <a:endParaRPr lang="ru-RU"/>
          </a:p>
        </p:txBody>
      </p:sp>
      <p:sp>
        <p:nvSpPr>
          <p:cNvPr id="5" name="Нижний колонтитул 4"/>
          <p:cNvSpPr>
            <a:spLocks noGrp="1"/>
          </p:cNvSpPr>
          <p:nvPr>
            <p:ph type="ftr" sz="quarter" idx="3"/>
          </p:nvPr>
        </p:nvSpPr>
        <p:spPr>
          <a:xfrm>
            <a:off x="3339207" y="7006699"/>
            <a:ext cx="3402211"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119441" y="7006699"/>
            <a:ext cx="2268141"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2B7C24C2-A145-448B-B17D-21F5F8DC32FC}" type="slidenum">
              <a:rPr lang="ru-RU" smtClean="0"/>
              <a:t>‹#›</a:t>
            </a:fld>
            <a:endParaRPr lang="ru-RU"/>
          </a:p>
        </p:txBody>
      </p:sp>
    </p:spTree>
    <p:extLst>
      <p:ext uri="{BB962C8B-B14F-4D97-AF65-F5344CB8AC3E}">
        <p14:creationId xmlns:p14="http://schemas.microsoft.com/office/powerpoint/2010/main" val="17666536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ru-RU"/>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2B0D8006-1846-45DC-8B51-AB5DF7D773FB}"/>
              </a:ext>
            </a:extLst>
          </p:cNvPr>
          <p:cNvSpPr>
            <a:spLocks noGrp="1" noChangeArrowheads="1"/>
          </p:cNvSpPr>
          <p:nvPr>
            <p:ph type="title" idx="4294967295"/>
          </p:nvPr>
        </p:nvSpPr>
        <p:spPr>
          <a:xfrm>
            <a:off x="503238" y="301625"/>
            <a:ext cx="9070975" cy="3370263"/>
          </a:xfrm>
        </p:spPr>
        <p:txBody>
          <a:bodyPr/>
          <a:lstStyle/>
          <a:p>
            <a:pPr eaLnBrk="1">
              <a:spcBef>
                <a:spcPts val="200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ru-RU" sz="3600" b="1" dirty="0">
                <a:solidFill>
                  <a:srgbClr val="CC0000"/>
                </a:solidFill>
                <a:cs typeface="Arial" panose="020B0604020202020204" pitchFamily="34" charset="0"/>
              </a:rPr>
              <a:t>Jury’s recommendation on the awarding of the Venedikt Dzhelepov Prize </a:t>
            </a:r>
            <a:br>
              <a:rPr lang="en-US" altLang="ru-RU" sz="3600" b="1" dirty="0">
                <a:solidFill>
                  <a:srgbClr val="CC0000"/>
                </a:solidFill>
                <a:cs typeface="Arial" panose="020B0604020202020204" pitchFamily="34" charset="0"/>
              </a:rPr>
            </a:br>
            <a:r>
              <a:rPr lang="en-US" altLang="ru-RU" sz="3600" b="1" dirty="0">
                <a:solidFill>
                  <a:srgbClr val="CC0000"/>
                </a:solidFill>
                <a:cs typeface="Arial" panose="020B0604020202020204" pitchFamily="34" charset="0"/>
              </a:rPr>
              <a:t>for 202</a:t>
            </a:r>
            <a:r>
              <a:rPr lang="ru-RU" altLang="ru-RU" sz="3600" b="1" dirty="0">
                <a:solidFill>
                  <a:srgbClr val="CC0000"/>
                </a:solidFill>
                <a:cs typeface="Arial" panose="020B0604020202020204" pitchFamily="34" charset="0"/>
              </a:rPr>
              <a:t>4</a:t>
            </a:r>
            <a:endParaRPr lang="en-US" altLang="ru-RU" sz="3600" b="1" dirty="0">
              <a:solidFill>
                <a:srgbClr val="CC0000"/>
              </a:solidFill>
              <a:cs typeface="Arial" panose="020B0604020202020204" pitchFamily="34" charset="0"/>
            </a:endParaRPr>
          </a:p>
        </p:txBody>
      </p:sp>
      <p:sp>
        <p:nvSpPr>
          <p:cNvPr id="3075" name="Rectangle 2">
            <a:extLst>
              <a:ext uri="{FF2B5EF4-FFF2-40B4-BE49-F238E27FC236}">
                <a16:creationId xmlns:a16="http://schemas.microsoft.com/office/drawing/2014/main" id="{5DCAD967-1962-493A-B130-2239A793793B}"/>
              </a:ext>
            </a:extLst>
          </p:cNvPr>
          <p:cNvSpPr>
            <a:spLocks noGrp="1" noChangeArrowheads="1"/>
          </p:cNvSpPr>
          <p:nvPr>
            <p:ph type="subTitle" idx="4294967295"/>
          </p:nvPr>
        </p:nvSpPr>
        <p:spPr>
          <a:xfrm>
            <a:off x="503238" y="4319588"/>
            <a:ext cx="9070975" cy="1833562"/>
          </a:xfrm>
        </p:spPr>
        <p:txBody>
          <a:bodyPr tIns="92456" anchor="ctr"/>
          <a:lstStyle/>
          <a:p>
            <a:pPr marL="0" indent="0" algn="ctr" eaLnBrk="1">
              <a:lnSpc>
                <a:spcPct val="74000"/>
              </a:lnSpc>
              <a:spcBef>
                <a:spcPts val="17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ru-RU" sz="2800" dirty="0">
                <a:solidFill>
                  <a:srgbClr val="000099"/>
                </a:solidFill>
                <a:cs typeface="Arial" panose="020B0604020202020204" pitchFamily="34" charset="0"/>
              </a:rPr>
              <a:t>N. </a:t>
            </a:r>
            <a:r>
              <a:rPr lang="en-US" altLang="ru-RU" sz="2800" dirty="0" err="1">
                <a:solidFill>
                  <a:srgbClr val="000099"/>
                </a:solidFill>
                <a:cs typeface="Arial" panose="020B0604020202020204" pitchFamily="34" charset="0"/>
              </a:rPr>
              <a:t>Russakovich</a:t>
            </a:r>
            <a:endParaRPr lang="en-US" altLang="ru-RU" sz="2800" dirty="0">
              <a:solidFill>
                <a:srgbClr val="000099"/>
              </a:solidFill>
              <a:cs typeface="Arial" panose="020B0604020202020204" pitchFamily="34" charset="0"/>
            </a:endParaRPr>
          </a:p>
          <a:p>
            <a:pPr marL="0" indent="0" algn="ctr" eaLnBrk="1">
              <a:lnSpc>
                <a:spcPct val="74000"/>
              </a:lnSpc>
              <a:spcBef>
                <a:spcPts val="17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ru-RU" sz="2800" dirty="0">
                <a:solidFill>
                  <a:srgbClr val="000099"/>
                </a:solidFill>
                <a:cs typeface="Arial" panose="020B0604020202020204" pitchFamily="34" charset="0"/>
              </a:rPr>
              <a:t>1</a:t>
            </a:r>
            <a:r>
              <a:rPr lang="ru-RU" altLang="ru-RU" sz="2800" dirty="0">
                <a:solidFill>
                  <a:srgbClr val="000099"/>
                </a:solidFill>
                <a:cs typeface="Arial" panose="020B0604020202020204" pitchFamily="34" charset="0"/>
              </a:rPr>
              <a:t>3</a:t>
            </a:r>
            <a:r>
              <a:rPr lang="en-US" altLang="ru-RU" sz="2800" dirty="0">
                <a:solidFill>
                  <a:srgbClr val="000099"/>
                </a:solidFill>
                <a:cs typeface="Arial" panose="020B0604020202020204" pitchFamily="34" charset="0"/>
              </a:rPr>
              <a:t>6th session of the Scientific Council</a:t>
            </a:r>
          </a:p>
          <a:p>
            <a:pPr marL="0" indent="0" algn="ctr" eaLnBrk="1">
              <a:lnSpc>
                <a:spcPct val="74000"/>
              </a:lnSpc>
              <a:spcBef>
                <a:spcPts val="17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ru-RU" altLang="ru-RU" sz="2800" dirty="0">
                <a:solidFill>
                  <a:srgbClr val="000099"/>
                </a:solidFill>
                <a:cs typeface="Arial" panose="020B0604020202020204" pitchFamily="34" charset="0"/>
              </a:rPr>
              <a:t>1</a:t>
            </a:r>
            <a:r>
              <a:rPr lang="en-US" altLang="ru-RU" sz="2800" dirty="0">
                <a:solidFill>
                  <a:srgbClr val="000099"/>
                </a:solidFill>
                <a:cs typeface="Arial" panose="020B0604020202020204" pitchFamily="34" charset="0"/>
              </a:rPr>
              <a:t>2-</a:t>
            </a:r>
            <a:r>
              <a:rPr lang="ru-RU" altLang="ru-RU" sz="2800" dirty="0">
                <a:solidFill>
                  <a:srgbClr val="000099"/>
                </a:solidFill>
                <a:cs typeface="Arial" panose="020B0604020202020204" pitchFamily="34" charset="0"/>
              </a:rPr>
              <a:t>1</a:t>
            </a:r>
            <a:r>
              <a:rPr lang="en-US" altLang="ru-RU" sz="2800" dirty="0">
                <a:solidFill>
                  <a:srgbClr val="000099"/>
                </a:solidFill>
                <a:cs typeface="Arial" panose="020B0604020202020204" pitchFamily="34" charset="0"/>
              </a:rPr>
              <a:t>3 September 202</a:t>
            </a:r>
            <a:r>
              <a:rPr lang="ru-RU" altLang="ru-RU" sz="2800" dirty="0">
                <a:solidFill>
                  <a:srgbClr val="000099"/>
                </a:solidFill>
                <a:cs typeface="Arial" panose="020B0604020202020204" pitchFamily="34" charset="0"/>
              </a:rPr>
              <a:t>4</a:t>
            </a:r>
            <a:endParaRPr lang="en-US" altLang="ru-RU" sz="2800" dirty="0">
              <a:solidFill>
                <a:srgbClr val="000099"/>
              </a:solidFill>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B4EE616B-00E5-4556-BEFD-B1E1569FFF2E}"/>
              </a:ext>
            </a:extLst>
          </p:cNvPr>
          <p:cNvSpPr>
            <a:spLocks noGrp="1" noChangeArrowheads="1"/>
          </p:cNvSpPr>
          <p:nvPr>
            <p:ph type="title" idx="4294967295"/>
          </p:nvPr>
        </p:nvSpPr>
        <p:spPr>
          <a:xfrm>
            <a:off x="431800" y="800100"/>
            <a:ext cx="9070975" cy="2255838"/>
          </a:xfrm>
        </p:spPr>
        <p:txBody>
          <a:bodyPr tIns="28448"/>
          <a:lstStyle/>
          <a:p>
            <a:pPr indent="450850" eaLnBrk="1">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en-US" altLang="ru-RU" sz="3200" dirty="0">
                <a:solidFill>
                  <a:srgbClr val="0000FF"/>
                </a:solidFill>
              </a:rPr>
              <a:t>The Venedikt Dzhelepov Prize is awarded </a:t>
            </a:r>
            <a:br>
              <a:rPr lang="en-US" altLang="ru-RU" sz="3200" dirty="0">
                <a:solidFill>
                  <a:srgbClr val="0000FF"/>
                </a:solidFill>
              </a:rPr>
            </a:br>
            <a:r>
              <a:rPr lang="en-US" altLang="ru-RU" sz="3200" dirty="0">
                <a:solidFill>
                  <a:srgbClr val="0000FF"/>
                </a:solidFill>
              </a:rPr>
              <a:t>for outstanding achievements in the field of experimental and theoretical research  </a:t>
            </a:r>
            <a:br>
              <a:rPr lang="en-US" altLang="ru-RU" sz="3200" dirty="0">
                <a:solidFill>
                  <a:srgbClr val="0000FF"/>
                </a:solidFill>
              </a:rPr>
            </a:br>
            <a:r>
              <a:rPr lang="en-US" altLang="ru-RU" sz="3200" dirty="0">
                <a:solidFill>
                  <a:srgbClr val="0000FF"/>
                </a:solidFill>
              </a:rPr>
              <a:t>addressing applied problems </a:t>
            </a:r>
            <a:br>
              <a:rPr lang="en-US" altLang="ru-RU" sz="3200" dirty="0">
                <a:solidFill>
                  <a:srgbClr val="0000FF"/>
                </a:solidFill>
              </a:rPr>
            </a:br>
            <a:r>
              <a:rPr lang="en-US" altLang="ru-RU" sz="3200" dirty="0">
                <a:solidFill>
                  <a:srgbClr val="0000FF"/>
                </a:solidFill>
              </a:rPr>
              <a:t>with the use of nuclear physics methods</a:t>
            </a:r>
          </a:p>
        </p:txBody>
      </p:sp>
      <p:sp>
        <p:nvSpPr>
          <p:cNvPr id="4099" name="Text Box 2">
            <a:extLst>
              <a:ext uri="{FF2B5EF4-FFF2-40B4-BE49-F238E27FC236}">
                <a16:creationId xmlns:a16="http://schemas.microsoft.com/office/drawing/2014/main" id="{2716A118-67F0-4937-B17B-6917801343FC}"/>
              </a:ext>
            </a:extLst>
          </p:cNvPr>
          <p:cNvSpPr txBox="1">
            <a:spLocks noChangeArrowheads="1"/>
          </p:cNvSpPr>
          <p:nvPr/>
        </p:nvSpPr>
        <p:spPr bwMode="auto">
          <a:xfrm>
            <a:off x="3456136" y="3707829"/>
            <a:ext cx="8280400" cy="3567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137456" rIns="90000" bIns="45000"/>
          <a:lstStyle>
            <a:lvl1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1pPr>
            <a:lvl2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2pPr>
            <a:lvl3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3pPr>
            <a:lvl4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4pPr>
            <a:lvl5pPr eaLnBrk="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chemeClr val="tx1"/>
                </a:solidFill>
                <a:latin typeface="Arial" panose="020B0604020202020204" pitchFamily="34" charset="0"/>
                <a:ea typeface="SimSun" panose="02010600030101010101" pitchFamily="2" charset="-122"/>
              </a:defRPr>
            </a:lvl9pPr>
          </a:lstStyle>
          <a:p>
            <a:pPr eaLnBrk="1">
              <a:lnSpc>
                <a:spcPct val="74000"/>
              </a:lnSpc>
              <a:spcBef>
                <a:spcPts val="1750"/>
              </a:spcBef>
            </a:pPr>
            <a:r>
              <a:rPr lang="en-US" altLang="ru-RU" sz="2800" dirty="0">
                <a:solidFill>
                  <a:srgbClr val="CC0000"/>
                </a:solidFill>
                <a:cs typeface="Arial" panose="020B0604020202020204" pitchFamily="34" charset="0"/>
              </a:rPr>
              <a:t>                 The Jury composition:</a:t>
            </a:r>
          </a:p>
          <a:p>
            <a:pPr eaLnBrk="1">
              <a:lnSpc>
                <a:spcPct val="74000"/>
              </a:lnSpc>
              <a:spcBef>
                <a:spcPts val="1750"/>
              </a:spcBef>
            </a:pPr>
            <a:r>
              <a:rPr lang="en-US" altLang="ru-RU" sz="2800" dirty="0">
                <a:solidFill>
                  <a:srgbClr val="CC0000"/>
                </a:solidFill>
                <a:cs typeface="Arial" panose="020B0604020202020204" pitchFamily="34" charset="0"/>
              </a:rPr>
              <a:t>				</a:t>
            </a:r>
            <a:r>
              <a:rPr lang="en-US" altLang="ru-RU" sz="2800" i="1" dirty="0">
                <a:solidFill>
                  <a:srgbClr val="CC0000"/>
                </a:solidFill>
                <a:cs typeface="Arial" panose="020B0604020202020204" pitchFamily="34" charset="0"/>
              </a:rPr>
              <a:t>N. </a:t>
            </a:r>
            <a:r>
              <a:rPr lang="en-US" altLang="ru-RU" sz="2800" i="1" dirty="0" err="1">
                <a:solidFill>
                  <a:srgbClr val="CC0000"/>
                </a:solidFill>
                <a:cs typeface="Arial" panose="020B0604020202020204" pitchFamily="34" charset="0"/>
              </a:rPr>
              <a:t>Russakovich</a:t>
            </a:r>
            <a:r>
              <a:rPr lang="en-US" altLang="ru-RU" sz="2800" i="1" dirty="0">
                <a:solidFill>
                  <a:srgbClr val="CC0000"/>
                </a:solidFill>
                <a:cs typeface="Arial" panose="020B0604020202020204" pitchFamily="34" charset="0"/>
              </a:rPr>
              <a:t> (Chair) </a:t>
            </a:r>
          </a:p>
          <a:p>
            <a:pPr eaLnBrk="1">
              <a:lnSpc>
                <a:spcPct val="74000"/>
              </a:lnSpc>
              <a:spcBef>
                <a:spcPts val="1750"/>
              </a:spcBef>
            </a:pPr>
            <a:r>
              <a:rPr lang="en-US" altLang="ru-RU" sz="2800" i="1" dirty="0">
                <a:solidFill>
                  <a:srgbClr val="CC0000"/>
                </a:solidFill>
                <a:cs typeface="Arial" panose="020B0604020202020204" pitchFamily="34" charset="0"/>
              </a:rPr>
              <a:t>				E. Yakushev</a:t>
            </a:r>
          </a:p>
          <a:p>
            <a:pPr eaLnBrk="1">
              <a:lnSpc>
                <a:spcPct val="74000"/>
              </a:lnSpc>
              <a:spcBef>
                <a:spcPts val="1750"/>
              </a:spcBef>
            </a:pPr>
            <a:r>
              <a:rPr lang="en-US" altLang="ru-RU" sz="2800" i="1" dirty="0">
                <a:solidFill>
                  <a:srgbClr val="CC0000"/>
                </a:solidFill>
                <a:cs typeface="Arial" panose="020B0604020202020204" pitchFamily="34" charset="0"/>
              </a:rPr>
              <a:t>       			S. Dmitriev</a:t>
            </a:r>
          </a:p>
          <a:p>
            <a:pPr eaLnBrk="1">
              <a:lnSpc>
                <a:spcPct val="74000"/>
              </a:lnSpc>
              <a:spcBef>
                <a:spcPts val="1750"/>
              </a:spcBef>
            </a:pPr>
            <a:r>
              <a:rPr lang="en-US" altLang="ru-RU" sz="2800" i="1" dirty="0">
                <a:solidFill>
                  <a:srgbClr val="CC0000"/>
                </a:solidFill>
                <a:cs typeface="Arial" panose="020B0604020202020204" pitchFamily="34" charset="0"/>
              </a:rPr>
              <a:t>                   L. </a:t>
            </a:r>
            <a:r>
              <a:rPr lang="en-US" altLang="ru-RU" sz="2800" i="1" dirty="0" err="1">
                <a:solidFill>
                  <a:srgbClr val="CC0000"/>
                </a:solidFill>
                <a:cs typeface="Arial" panose="020B0604020202020204" pitchFamily="34" charset="0"/>
              </a:rPr>
              <a:t>Kostov</a:t>
            </a:r>
            <a:endParaRPr lang="en-US" altLang="ru-RU" sz="2800" i="1" dirty="0">
              <a:solidFill>
                <a:srgbClr val="CC0000"/>
              </a:solidFill>
              <a:cs typeface="Arial" panose="020B0604020202020204" pitchFamily="34" charset="0"/>
            </a:endParaRPr>
          </a:p>
          <a:p>
            <a:pPr eaLnBrk="1">
              <a:lnSpc>
                <a:spcPct val="74000"/>
              </a:lnSpc>
              <a:spcBef>
                <a:spcPts val="1750"/>
              </a:spcBef>
            </a:pPr>
            <a:r>
              <a:rPr lang="en-US" altLang="ru-RU" sz="2800" i="1" dirty="0">
                <a:solidFill>
                  <a:srgbClr val="CC0000"/>
                </a:solidFill>
                <a:cs typeface="Arial" panose="020B0604020202020204" pitchFamily="34" charset="0"/>
              </a:rPr>
              <a:t>			     E. </a:t>
            </a:r>
            <a:r>
              <a:rPr lang="en-US" altLang="ru-RU" sz="2800" i="1" dirty="0" err="1">
                <a:solidFill>
                  <a:srgbClr val="CC0000"/>
                </a:solidFill>
                <a:cs typeface="Arial" panose="020B0604020202020204" pitchFamily="34" charset="0"/>
              </a:rPr>
              <a:t>Lychagin</a:t>
            </a:r>
            <a:endParaRPr lang="en-US" altLang="ru-RU" sz="2800" i="1" dirty="0">
              <a:solidFill>
                <a:srgbClr val="CC0000"/>
              </a:solidFill>
              <a:cs typeface="Arial" panose="020B0604020202020204" pitchFamily="34" charset="0"/>
            </a:endParaRPr>
          </a:p>
          <a:p>
            <a:pPr eaLnBrk="1">
              <a:lnSpc>
                <a:spcPct val="74000"/>
              </a:lnSpc>
              <a:spcBef>
                <a:spcPts val="1750"/>
              </a:spcBef>
            </a:pPr>
            <a:r>
              <a:rPr lang="en-US" altLang="ru-RU" sz="2800" dirty="0">
                <a:solidFill>
                  <a:srgbClr val="CC0000"/>
                </a:solidFill>
                <a:cs typeface="Arial" panose="020B0604020202020204" pitchFamily="34" charset="0"/>
              </a:rPr>
              <a:t>			    </a:t>
            </a:r>
          </a:p>
          <a:p>
            <a:pPr eaLnBrk="1">
              <a:lnSpc>
                <a:spcPct val="74000"/>
              </a:lnSpc>
              <a:spcBef>
                <a:spcPts val="1750"/>
              </a:spcBef>
            </a:pPr>
            <a:endParaRPr lang="en-US" altLang="ru-RU" sz="2800" dirty="0">
              <a:solidFill>
                <a:srgbClr val="CC0000"/>
              </a:solidFill>
              <a:cs typeface="Arial" panose="020B0604020202020204" pitchFamily="34" charset="0"/>
            </a:endParaRPr>
          </a:p>
          <a:p>
            <a:pPr eaLnBrk="1">
              <a:lnSpc>
                <a:spcPct val="74000"/>
              </a:lnSpc>
              <a:spcBef>
                <a:spcPts val="1750"/>
              </a:spcBef>
            </a:pPr>
            <a:r>
              <a:rPr lang="en-US" altLang="ru-RU" sz="2800" dirty="0">
                <a:solidFill>
                  <a:srgbClr val="CC0000"/>
                </a:solidFill>
                <a:cs typeface="Arial" panose="020B0604020202020204" pitchFamily="34" charset="0"/>
              </a:rPr>
              <a:t>		</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912" y="3419797"/>
            <a:ext cx="2736304" cy="3592199"/>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40312" y="297511"/>
            <a:ext cx="4896544" cy="6740307"/>
          </a:xfrm>
          <a:prstGeom prst="rect">
            <a:avLst/>
          </a:prstGeom>
          <a:noFill/>
        </p:spPr>
        <p:txBody>
          <a:bodyPr wrap="square" rtlCol="0">
            <a:spAutoFit/>
          </a:bodyPr>
          <a:lstStyle/>
          <a:p>
            <a:pPr defTabSz="756026" fontAlgn="auto" hangingPunct="1">
              <a:lnSpc>
                <a:spcPct val="100000"/>
              </a:lnSpc>
              <a:spcBef>
                <a:spcPts val="0"/>
              </a:spcBef>
              <a:spcAft>
                <a:spcPts val="0"/>
              </a:spcAft>
              <a:buClrTx/>
              <a:buSzTx/>
            </a:pPr>
            <a:r>
              <a:rPr lang="en-US" sz="2400" dirty="0">
                <a:solidFill>
                  <a:prstClr val="black"/>
                </a:solidFill>
                <a:latin typeface="Calibri" panose="020F0502020204030204"/>
                <a:ea typeface="+mn-ea"/>
              </a:rPr>
              <a:t> UNECE International Cooperative Program (ICP) Vegetation in the framework of the United Nations Convention on Long-Range Transboundary Air Pollution was developed with the aim to identify the main polluted areas of Europe, produce regional maps and further develop the understanding of the long-range transboundary pollution.</a:t>
            </a:r>
          </a:p>
          <a:p>
            <a:pPr defTabSz="756026" fontAlgn="auto" hangingPunct="1">
              <a:lnSpc>
                <a:spcPct val="100000"/>
              </a:lnSpc>
              <a:spcBef>
                <a:spcPts val="0"/>
              </a:spcBef>
              <a:spcAft>
                <a:spcPts val="0"/>
              </a:spcAft>
              <a:buClrTx/>
              <a:buSzTx/>
            </a:pPr>
            <a:r>
              <a:rPr lang="en-US" sz="2400" dirty="0">
                <a:solidFill>
                  <a:prstClr val="black"/>
                </a:solidFill>
                <a:latin typeface="Calibri" panose="020F0502020204030204"/>
                <a:ea typeface="+mn-ea"/>
              </a:rPr>
              <a:t>Dr. Marina </a:t>
            </a:r>
            <a:r>
              <a:rPr lang="en-US" sz="2400" dirty="0" err="1">
                <a:solidFill>
                  <a:prstClr val="black"/>
                </a:solidFill>
                <a:latin typeface="Calibri" panose="020F0502020204030204"/>
                <a:ea typeface="+mn-ea"/>
              </a:rPr>
              <a:t>Frontasyeva</a:t>
            </a:r>
            <a:r>
              <a:rPr lang="en-US" sz="2400" dirty="0">
                <a:solidFill>
                  <a:prstClr val="black"/>
                </a:solidFill>
                <a:latin typeface="Calibri" panose="020F0502020204030204"/>
                <a:ea typeface="+mn-ea"/>
              </a:rPr>
              <a:t> contributed significantly to the development of the program by the assessment of heavy metals deposition in JINR member  and no-member countries using neutron activation analysis and moss </a:t>
            </a:r>
            <a:r>
              <a:rPr lang="en-US" sz="2400" dirty="0" err="1">
                <a:solidFill>
                  <a:prstClr val="black"/>
                </a:solidFill>
                <a:latin typeface="Calibri" panose="020F0502020204030204"/>
                <a:ea typeface="+mn-ea"/>
              </a:rPr>
              <a:t>biomonitors</a:t>
            </a:r>
            <a:r>
              <a:rPr lang="en-US" sz="2400" dirty="0">
                <a:solidFill>
                  <a:prstClr val="black"/>
                </a:solidFill>
                <a:latin typeface="Calibri" panose="020F0502020204030204"/>
                <a:ea typeface="+mn-ea"/>
              </a:rPr>
              <a:t>.</a:t>
            </a:r>
          </a:p>
          <a:p>
            <a:pPr defTabSz="756026" fontAlgn="auto" hangingPunct="1">
              <a:lnSpc>
                <a:spcPct val="100000"/>
              </a:lnSpc>
              <a:spcBef>
                <a:spcPts val="0"/>
              </a:spcBef>
              <a:spcAft>
                <a:spcPts val="0"/>
              </a:spcAft>
              <a:buClrTx/>
              <a:buSzTx/>
            </a:pPr>
            <a:endParaRPr lang="en-US" sz="2400" dirty="0">
              <a:solidFill>
                <a:prstClr val="black"/>
              </a:solidFill>
              <a:latin typeface="Calibri" panose="020F0502020204030204"/>
              <a:ea typeface="+mn-ea"/>
            </a:endParaRPr>
          </a:p>
        </p:txBody>
      </p:sp>
      <p:sp>
        <p:nvSpPr>
          <p:cNvPr id="8" name="TextBox 7"/>
          <p:cNvSpPr txBox="1"/>
          <p:nvPr/>
        </p:nvSpPr>
        <p:spPr>
          <a:xfrm>
            <a:off x="287784" y="5364013"/>
            <a:ext cx="4104456" cy="435825"/>
          </a:xfrm>
          <a:prstGeom prst="rect">
            <a:avLst/>
          </a:prstGeom>
          <a:noFill/>
        </p:spPr>
        <p:txBody>
          <a:bodyPr wrap="square" rtlCol="0">
            <a:spAutoFit/>
          </a:bodyPr>
          <a:lstStyle/>
          <a:p>
            <a:r>
              <a:rPr lang="en-US" sz="2400" dirty="0"/>
              <a:t>Dr. Marina V. </a:t>
            </a:r>
            <a:r>
              <a:rPr lang="en-US" sz="2400" dirty="0" err="1"/>
              <a:t>Frontasyeva</a:t>
            </a:r>
            <a:endParaRPr lang="ru-RU" sz="2400" dirty="0"/>
          </a:p>
        </p:txBody>
      </p:sp>
      <p:pic>
        <p:nvPicPr>
          <p:cNvPr id="5" name="Picture 4">
            <a:extLst>
              <a:ext uri="{FF2B5EF4-FFF2-40B4-BE49-F238E27FC236}">
                <a16:creationId xmlns:a16="http://schemas.microsoft.com/office/drawing/2014/main" id="{76DE333D-F4D7-299F-8983-0BCE4BF1A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99" y="683493"/>
            <a:ext cx="3549949" cy="4320480"/>
          </a:xfrm>
          <a:prstGeom prst="rect">
            <a:avLst/>
          </a:prstGeom>
        </p:spPr>
      </p:pic>
    </p:spTree>
    <p:extLst>
      <p:ext uri="{BB962C8B-B14F-4D97-AF65-F5344CB8AC3E}">
        <p14:creationId xmlns:p14="http://schemas.microsoft.com/office/powerpoint/2010/main" val="210993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480276" y="173116"/>
            <a:ext cx="5454745" cy="6863417"/>
          </a:xfrm>
          <a:prstGeom prst="rect">
            <a:avLst/>
          </a:prstGeom>
        </p:spPr>
        <p:txBody>
          <a:bodyPr wrap="square">
            <a:spAutoFit/>
          </a:bodyPr>
          <a:lstStyle/>
          <a:p>
            <a:pPr defTabSz="756026" fontAlgn="auto" hangingPunct="1">
              <a:lnSpc>
                <a:spcPct val="100000"/>
              </a:lnSpc>
              <a:spcBef>
                <a:spcPts val="0"/>
              </a:spcBef>
              <a:spcAft>
                <a:spcPts val="0"/>
              </a:spcAft>
              <a:buClrTx/>
              <a:buSzTx/>
            </a:pPr>
            <a:r>
              <a:rPr lang="en-US" sz="2400" dirty="0">
                <a:solidFill>
                  <a:srgbClr val="C00000"/>
                </a:solidFill>
                <a:latin typeface="Calibri" panose="020F0502020204030204"/>
                <a:ea typeface="+mn-ea"/>
              </a:rPr>
              <a:t>Being the Coordinator of the United Nations air </a:t>
            </a:r>
            <a:r>
              <a:rPr lang="en-US" sz="2400" dirty="0" err="1">
                <a:solidFill>
                  <a:srgbClr val="C00000"/>
                </a:solidFill>
                <a:latin typeface="Calibri" panose="020F0502020204030204"/>
                <a:ea typeface="+mn-ea"/>
              </a:rPr>
              <a:t>programme</a:t>
            </a:r>
            <a:r>
              <a:rPr lang="en-US" sz="2400" dirty="0">
                <a:solidFill>
                  <a:srgbClr val="C00000"/>
                </a:solidFill>
                <a:latin typeface="Calibri" panose="020F0502020204030204"/>
                <a:ea typeface="+mn-ea"/>
              </a:rPr>
              <a:t> Dr. Marina </a:t>
            </a:r>
            <a:r>
              <a:rPr lang="en-US" sz="2400" dirty="0" err="1">
                <a:solidFill>
                  <a:srgbClr val="C00000"/>
                </a:solidFill>
                <a:latin typeface="Calibri" panose="020F0502020204030204"/>
                <a:ea typeface="+mn-ea"/>
              </a:rPr>
              <a:t>Frontasyeva</a:t>
            </a:r>
            <a:r>
              <a:rPr lang="en-US" sz="2400" dirty="0">
                <a:solidFill>
                  <a:srgbClr val="C00000"/>
                </a:solidFill>
                <a:latin typeface="Calibri" panose="020F0502020204030204"/>
                <a:ea typeface="+mn-ea"/>
              </a:rPr>
              <a:t>, has significantly expanded the geography of countries</a:t>
            </a:r>
            <a:r>
              <a:rPr lang="ru-RU" sz="2400" dirty="0">
                <a:solidFill>
                  <a:srgbClr val="C00000"/>
                </a:solidFill>
                <a:latin typeface="Calibri" panose="020F0502020204030204"/>
                <a:ea typeface="+mn-ea"/>
              </a:rPr>
              <a:t> </a:t>
            </a:r>
            <a:r>
              <a:rPr lang="en-US" sz="2400" dirty="0">
                <a:solidFill>
                  <a:srgbClr val="C00000"/>
                </a:solidFill>
                <a:latin typeface="Calibri" panose="020F0502020204030204"/>
                <a:ea typeface="+mn-ea"/>
              </a:rPr>
              <a:t>participating in the </a:t>
            </a:r>
            <a:r>
              <a:rPr lang="en-US" sz="2400" dirty="0" err="1">
                <a:solidFill>
                  <a:srgbClr val="C00000"/>
                </a:solidFill>
                <a:latin typeface="Calibri" panose="020F0502020204030204"/>
                <a:ea typeface="+mn-ea"/>
              </a:rPr>
              <a:t>programme</a:t>
            </a:r>
            <a:r>
              <a:rPr lang="en-US" sz="2400" dirty="0">
                <a:solidFill>
                  <a:srgbClr val="C00000"/>
                </a:solidFill>
                <a:latin typeface="Calibri" panose="020F0502020204030204"/>
                <a:ea typeface="+mn-ea"/>
              </a:rPr>
              <a:t>. </a:t>
            </a:r>
          </a:p>
          <a:p>
            <a:pPr defTabSz="756026" fontAlgn="auto" hangingPunct="1">
              <a:lnSpc>
                <a:spcPct val="100000"/>
              </a:lnSpc>
              <a:spcBef>
                <a:spcPts val="0"/>
              </a:spcBef>
              <a:spcAft>
                <a:spcPts val="0"/>
              </a:spcAft>
              <a:buClrTx/>
              <a:buSzTx/>
            </a:pPr>
            <a:r>
              <a:rPr lang="en-US" sz="2000" i="1" dirty="0">
                <a:solidFill>
                  <a:prstClr val="black"/>
                </a:solidFill>
                <a:latin typeface="Calibri" panose="020F0502020204030204"/>
                <a:ea typeface="+mn-ea"/>
              </a:rPr>
              <a:t>Some representative publications by M. </a:t>
            </a:r>
            <a:r>
              <a:rPr lang="en-US" sz="2000" i="1" dirty="0" err="1">
                <a:solidFill>
                  <a:prstClr val="black"/>
                </a:solidFill>
                <a:latin typeface="Calibri" panose="020F0502020204030204"/>
                <a:ea typeface="+mn-ea"/>
              </a:rPr>
              <a:t>Frontasyeva</a:t>
            </a:r>
            <a:r>
              <a:rPr lang="en-US" sz="2000" i="1" dirty="0">
                <a:solidFill>
                  <a:prstClr val="black"/>
                </a:solidFill>
                <a:latin typeface="Calibri" panose="020F0502020204030204"/>
                <a:ea typeface="+mn-ea"/>
              </a:rPr>
              <a:t>:</a:t>
            </a:r>
          </a:p>
          <a:p>
            <a:pPr defTabSz="756026" fontAlgn="auto" hangingPunct="1">
              <a:lnSpc>
                <a:spcPct val="100000"/>
              </a:lnSpc>
              <a:spcBef>
                <a:spcPts val="0"/>
              </a:spcBef>
              <a:spcAft>
                <a:spcPts val="0"/>
              </a:spcAft>
              <a:buClrTx/>
              <a:buSzTx/>
            </a:pPr>
            <a:r>
              <a:rPr lang="en-US" sz="2000" i="1" dirty="0">
                <a:solidFill>
                  <a:prstClr val="black"/>
                </a:solidFill>
                <a:latin typeface="Calibri" panose="020F0502020204030204"/>
                <a:ea typeface="+mn-ea"/>
              </a:rPr>
              <a:t>1. M. </a:t>
            </a:r>
            <a:r>
              <a:rPr lang="en-US" sz="2000" i="1" dirty="0" err="1">
                <a:solidFill>
                  <a:prstClr val="black"/>
                </a:solidFill>
                <a:latin typeface="Calibri" panose="020F0502020204030204"/>
                <a:ea typeface="+mn-ea"/>
              </a:rPr>
              <a:t>Frontasyeva</a:t>
            </a:r>
            <a:r>
              <a:rPr lang="en-US" sz="2000" i="1" dirty="0">
                <a:solidFill>
                  <a:prstClr val="black"/>
                </a:solidFill>
                <a:latin typeface="Calibri" panose="020F0502020204030204"/>
                <a:ea typeface="+mn-ea"/>
              </a:rPr>
              <a:t>, et al. (2020). Mosses as </a:t>
            </a:r>
            <a:r>
              <a:rPr lang="en-US" sz="2000" i="1" dirty="0" err="1">
                <a:solidFill>
                  <a:prstClr val="black"/>
                </a:solidFill>
                <a:latin typeface="Calibri" panose="020F0502020204030204"/>
                <a:ea typeface="+mn-ea"/>
              </a:rPr>
              <a:t>biomonitors</a:t>
            </a:r>
            <a:r>
              <a:rPr lang="en-US" sz="2000" i="1" dirty="0">
                <a:solidFill>
                  <a:prstClr val="black"/>
                </a:solidFill>
                <a:latin typeface="Calibri" panose="020F0502020204030204"/>
                <a:ea typeface="+mn-ea"/>
              </a:rPr>
              <a:t> of air pollution: 2015/2016 survey on heavy metals, nitrogen and POPs in Europe and beyond. Report of the ICP Vegetation Moss Survey Coordination Centre, Joint Institute for Nuclear Research, Dubna, Russian Federation, 136 pp. ISBN 978-5-9530-0508-1.</a:t>
            </a:r>
          </a:p>
          <a:p>
            <a:pPr defTabSz="756026" fontAlgn="auto" hangingPunct="1">
              <a:lnSpc>
                <a:spcPct val="100000"/>
              </a:lnSpc>
              <a:spcBef>
                <a:spcPts val="0"/>
              </a:spcBef>
              <a:spcAft>
                <a:spcPts val="0"/>
              </a:spcAft>
              <a:buClrTx/>
              <a:buSzTx/>
            </a:pPr>
            <a:r>
              <a:rPr lang="en-US" sz="2000" i="1" dirty="0">
                <a:solidFill>
                  <a:prstClr val="black"/>
                </a:solidFill>
                <a:latin typeface="Calibri" panose="020F0502020204030204"/>
                <a:ea typeface="+mn-ea"/>
              </a:rPr>
              <a:t>2. H. </a:t>
            </a:r>
            <a:r>
              <a:rPr lang="en-US" sz="2000" i="1" dirty="0" err="1">
                <a:solidFill>
                  <a:prstClr val="black"/>
                </a:solidFill>
                <a:latin typeface="Calibri" panose="020F0502020204030204"/>
                <a:ea typeface="+mn-ea"/>
              </a:rPr>
              <a:t>Harmens</a:t>
            </a:r>
            <a:r>
              <a:rPr lang="en-US" sz="2000" i="1" dirty="0">
                <a:solidFill>
                  <a:prstClr val="black"/>
                </a:solidFill>
                <a:latin typeface="Calibri" panose="020F0502020204030204"/>
                <a:ea typeface="+mn-ea"/>
              </a:rPr>
              <a:t>, ...., M. </a:t>
            </a:r>
            <a:r>
              <a:rPr lang="en-US" sz="2000" i="1" dirty="0" err="1">
                <a:solidFill>
                  <a:prstClr val="black"/>
                </a:solidFill>
                <a:latin typeface="Calibri" panose="020F0502020204030204"/>
                <a:ea typeface="+mn-ea"/>
              </a:rPr>
              <a:t>Frontasyeva</a:t>
            </a:r>
            <a:r>
              <a:rPr lang="en-US" sz="2000" i="1" dirty="0">
                <a:solidFill>
                  <a:prstClr val="black"/>
                </a:solidFill>
                <a:latin typeface="Calibri" panose="020F0502020204030204"/>
                <a:ea typeface="+mn-ea"/>
              </a:rPr>
              <a:t>,  et al. (2010) Mosses as </a:t>
            </a:r>
            <a:r>
              <a:rPr lang="en-US" sz="2000" i="1" dirty="0" err="1">
                <a:solidFill>
                  <a:prstClr val="black"/>
                </a:solidFill>
                <a:latin typeface="Calibri" panose="020F0502020204030204"/>
                <a:ea typeface="+mn-ea"/>
              </a:rPr>
              <a:t>biomonitors</a:t>
            </a:r>
            <a:r>
              <a:rPr lang="en-US" sz="2000" i="1" dirty="0">
                <a:solidFill>
                  <a:prstClr val="black"/>
                </a:solidFill>
                <a:latin typeface="Calibri" panose="020F0502020204030204"/>
                <a:ea typeface="+mn-ea"/>
              </a:rPr>
              <a:t> of atmospheric heavy metal deposition: Spatial patterns and temporal trends in Europe, Environmental Pollution, 158 (10), 2010.</a:t>
            </a:r>
            <a:r>
              <a:rPr lang="ru-RU" sz="2000" i="1" dirty="0">
                <a:solidFill>
                  <a:prstClr val="black"/>
                </a:solidFill>
                <a:latin typeface="Calibri" panose="020F0502020204030204"/>
                <a:ea typeface="+mn-ea"/>
              </a:rPr>
              <a:t> </a:t>
            </a:r>
            <a:endParaRPr lang="en-US" sz="2000" i="1" dirty="0">
              <a:solidFill>
                <a:prstClr val="black"/>
              </a:solidFill>
              <a:latin typeface="Calibri" panose="020F0502020204030204"/>
              <a:ea typeface="+mn-ea"/>
            </a:endParaRPr>
          </a:p>
          <a:p>
            <a:pPr defTabSz="756026" fontAlgn="auto" hangingPunct="1">
              <a:lnSpc>
                <a:spcPct val="100000"/>
              </a:lnSpc>
              <a:spcBef>
                <a:spcPts val="0"/>
              </a:spcBef>
              <a:spcAft>
                <a:spcPts val="0"/>
              </a:spcAft>
              <a:buClrTx/>
              <a:buSzTx/>
            </a:pPr>
            <a:r>
              <a:rPr lang="en-US" sz="2000" i="1" dirty="0">
                <a:solidFill>
                  <a:prstClr val="black"/>
                </a:solidFill>
                <a:latin typeface="Calibri" panose="020F0502020204030204"/>
                <a:ea typeface="+mn-ea"/>
              </a:rPr>
              <a:t>3. </a:t>
            </a:r>
            <a:r>
              <a:rPr lang="en-US" sz="2000" i="1" dirty="0" err="1">
                <a:solidFill>
                  <a:prstClr val="black"/>
                </a:solidFill>
                <a:latin typeface="Calibri" panose="020F0502020204030204"/>
                <a:ea typeface="+mn-ea"/>
              </a:rPr>
              <a:t>Frontasyeva</a:t>
            </a:r>
            <a:r>
              <a:rPr lang="en-US" sz="2000" i="1" dirty="0">
                <a:solidFill>
                  <a:prstClr val="black"/>
                </a:solidFill>
                <a:latin typeface="Calibri" panose="020F0502020204030204"/>
                <a:ea typeface="+mn-ea"/>
              </a:rPr>
              <a:t>, M.V. Neutron activation analysis in the life sciences. (2011) Phys. Part. Nuclei 42</a:t>
            </a:r>
            <a:r>
              <a:rPr lang="en-US" sz="2000" i="1">
                <a:solidFill>
                  <a:prstClr val="black"/>
                </a:solidFill>
                <a:latin typeface="Calibri" panose="020F0502020204030204"/>
                <a:ea typeface="+mn-ea"/>
              </a:rPr>
              <a:t>, 332–378.</a:t>
            </a:r>
            <a:endParaRPr lang="en-US" sz="2000" i="1" dirty="0">
              <a:solidFill>
                <a:prstClr val="black"/>
              </a:solidFill>
              <a:latin typeface="Calibri" panose="020F0502020204030204"/>
              <a:ea typeface="+mn-ea"/>
            </a:endParaRPr>
          </a:p>
        </p:txBody>
      </p:sp>
      <p:pic>
        <p:nvPicPr>
          <p:cNvPr id="24" name="Picture 12">
            <a:extLst>
              <a:ext uri="{FF2B5EF4-FFF2-40B4-BE49-F238E27FC236}">
                <a16:creationId xmlns:a16="http://schemas.microsoft.com/office/drawing/2014/main" id="{9CE7B4ED-97BE-66F7-3790-62D85AA73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37" y="207264"/>
            <a:ext cx="1656183" cy="236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5">
            <a:extLst>
              <a:ext uri="{FF2B5EF4-FFF2-40B4-BE49-F238E27FC236}">
                <a16:creationId xmlns:a16="http://schemas.microsoft.com/office/drawing/2014/main" id="{693964DF-E13D-0729-0066-EC4524F80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984" y="1112460"/>
            <a:ext cx="1584176" cy="2361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Рисунок 20">
            <a:extLst>
              <a:ext uri="{FF2B5EF4-FFF2-40B4-BE49-F238E27FC236}">
                <a16:creationId xmlns:a16="http://schemas.microsoft.com/office/drawing/2014/main" id="{EC80861D-D1C1-EA0B-262E-9940E2C42A0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19038" y="1993432"/>
            <a:ext cx="1662442" cy="2385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0" descr="сканирование0002">
            <a:extLst>
              <a:ext uri="{FF2B5EF4-FFF2-40B4-BE49-F238E27FC236}">
                <a16:creationId xmlns:a16="http://schemas.microsoft.com/office/drawing/2014/main" id="{4C91D83A-326A-DD6E-870F-2E2F719195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7351" y="3635821"/>
            <a:ext cx="1656183" cy="238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1C6BDB8F-E82E-1EBE-D758-7B6131A2A7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3016" y="5075981"/>
            <a:ext cx="1674777" cy="238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58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7824" y="683493"/>
            <a:ext cx="8928992" cy="5472608"/>
          </a:xfrm>
        </p:spPr>
        <p:txBody>
          <a:bodyPr/>
          <a:lstStyle/>
          <a:p>
            <a:pPr marL="0" lvl="0" indent="0" algn="ctr" defTabSz="756026" eaLnBrk="1" fontAlgn="auto" hangingPunct="1">
              <a:lnSpc>
                <a:spcPct val="100000"/>
              </a:lnSpc>
              <a:spcBef>
                <a:spcPts val="0"/>
              </a:spcBef>
              <a:spcAft>
                <a:spcPts val="0"/>
              </a:spcAft>
              <a:buClrTx/>
              <a:buSzTx/>
            </a:pPr>
            <a:r>
              <a:rPr lang="en-US" altLang="ru-RU" dirty="0">
                <a:solidFill>
                  <a:schemeClr val="accent6"/>
                </a:solidFill>
                <a:cs typeface="Arial" panose="020B0604020202020204" pitchFamily="34" charset="0"/>
              </a:rPr>
              <a:t>The above Jury has unanimously recommended as follows:</a:t>
            </a:r>
          </a:p>
          <a:p>
            <a:pPr marL="0" lvl="0" indent="0" algn="ctr" defTabSz="756026" eaLnBrk="1" fontAlgn="auto" hangingPunct="1">
              <a:lnSpc>
                <a:spcPct val="100000"/>
              </a:lnSpc>
              <a:spcBef>
                <a:spcPts val="0"/>
              </a:spcBef>
              <a:spcAft>
                <a:spcPts val="0"/>
              </a:spcAft>
              <a:buClrTx/>
              <a:buSzTx/>
            </a:pPr>
            <a:endParaRPr lang="en-US" sz="2800" kern="1200" dirty="0">
              <a:solidFill>
                <a:schemeClr val="accent6"/>
              </a:solidFill>
              <a:ea typeface="SimSun" panose="02010600030101010101" pitchFamily="2" charset="-122"/>
            </a:endParaRPr>
          </a:p>
          <a:p>
            <a:pPr marL="0" lvl="0" indent="0" algn="ctr" defTabSz="756026" eaLnBrk="1" fontAlgn="auto" hangingPunct="1">
              <a:lnSpc>
                <a:spcPct val="100000"/>
              </a:lnSpc>
              <a:spcBef>
                <a:spcPts val="0"/>
              </a:spcBef>
              <a:spcAft>
                <a:spcPts val="0"/>
              </a:spcAft>
              <a:buClrTx/>
              <a:buSzTx/>
            </a:pPr>
            <a:r>
              <a:rPr lang="en-US" sz="2800" b="1" kern="1200" dirty="0">
                <a:solidFill>
                  <a:schemeClr val="accent6"/>
                </a:solidFill>
                <a:ea typeface="SimSun" panose="02010600030101010101" pitchFamily="2" charset="-122"/>
              </a:rPr>
              <a:t>To award Dr. Marina V. </a:t>
            </a:r>
            <a:r>
              <a:rPr lang="en-US" sz="2800" b="1" kern="1200" dirty="0" err="1">
                <a:solidFill>
                  <a:schemeClr val="accent6"/>
                </a:solidFill>
                <a:ea typeface="SimSun" panose="02010600030101010101" pitchFamily="2" charset="-122"/>
              </a:rPr>
              <a:t>Frontasyeva</a:t>
            </a:r>
            <a:r>
              <a:rPr lang="en-US" sz="2800" b="1" kern="1200" dirty="0">
                <a:solidFill>
                  <a:schemeClr val="accent6"/>
                </a:solidFill>
                <a:ea typeface="SimSun" panose="02010600030101010101" pitchFamily="2" charset="-122"/>
              </a:rPr>
              <a:t> with</a:t>
            </a:r>
            <a:r>
              <a:rPr lang="en-US" sz="2800" b="1" kern="1200" dirty="0">
                <a:solidFill>
                  <a:srgbClr val="2D2DB9"/>
                </a:solidFill>
                <a:ea typeface="SimSun" panose="02010600030101010101" pitchFamily="2" charset="-122"/>
              </a:rPr>
              <a:t> the </a:t>
            </a:r>
            <a:r>
              <a:rPr lang="en-US" sz="2800" b="1" kern="1200" dirty="0" err="1">
                <a:solidFill>
                  <a:srgbClr val="2D2DB9"/>
                </a:solidFill>
                <a:ea typeface="SimSun" panose="02010600030101010101" pitchFamily="2" charset="-122"/>
              </a:rPr>
              <a:t>Venedikt</a:t>
            </a:r>
            <a:r>
              <a:rPr lang="en-US" sz="2800" b="1" kern="1200" dirty="0">
                <a:solidFill>
                  <a:srgbClr val="2D2DB9"/>
                </a:solidFill>
                <a:ea typeface="SimSun" panose="02010600030101010101" pitchFamily="2" charset="-122"/>
              </a:rPr>
              <a:t> </a:t>
            </a:r>
            <a:r>
              <a:rPr lang="en-US" sz="2800" b="1" kern="1200" dirty="0" err="1">
                <a:solidFill>
                  <a:srgbClr val="2D2DB9"/>
                </a:solidFill>
                <a:ea typeface="SimSun" panose="02010600030101010101" pitchFamily="2" charset="-122"/>
              </a:rPr>
              <a:t>Dzhelepov</a:t>
            </a:r>
            <a:r>
              <a:rPr lang="en-US" sz="2800" b="1" kern="1200" dirty="0">
                <a:solidFill>
                  <a:srgbClr val="2D2DB9"/>
                </a:solidFill>
                <a:ea typeface="SimSun" panose="02010600030101010101" pitchFamily="2" charset="-122"/>
              </a:rPr>
              <a:t> Prize</a:t>
            </a:r>
            <a:r>
              <a:rPr lang="en-US" sz="2800" b="1" kern="1200" dirty="0">
                <a:solidFill>
                  <a:schemeClr val="accent6"/>
                </a:solidFill>
                <a:ea typeface="SimSun" panose="02010600030101010101" pitchFamily="2" charset="-122"/>
              </a:rPr>
              <a:t> </a:t>
            </a:r>
            <a:endParaRPr lang="ru-RU" sz="2800" b="1" kern="1200" dirty="0">
              <a:solidFill>
                <a:schemeClr val="accent6"/>
              </a:solidFill>
              <a:ea typeface="SimSun" panose="02010600030101010101" pitchFamily="2" charset="-122"/>
            </a:endParaRPr>
          </a:p>
          <a:p>
            <a:pPr marL="0" lvl="0" indent="0" algn="ctr" defTabSz="756026" eaLnBrk="1" fontAlgn="auto" hangingPunct="1">
              <a:lnSpc>
                <a:spcPct val="100000"/>
              </a:lnSpc>
              <a:spcBef>
                <a:spcPts val="0"/>
              </a:spcBef>
              <a:spcAft>
                <a:spcPts val="0"/>
              </a:spcAft>
              <a:buClrTx/>
              <a:buSzTx/>
            </a:pPr>
            <a:endParaRPr lang="en-US" sz="2800" b="1" kern="1200" dirty="0">
              <a:solidFill>
                <a:schemeClr val="accent6"/>
              </a:solidFill>
              <a:ea typeface="SimSun" panose="02010600030101010101" pitchFamily="2" charset="-122"/>
            </a:endParaRPr>
          </a:p>
          <a:p>
            <a:pPr marL="0" lvl="0" indent="0" algn="ctr" defTabSz="756026" eaLnBrk="1" fontAlgn="auto" hangingPunct="1">
              <a:lnSpc>
                <a:spcPct val="100000"/>
              </a:lnSpc>
              <a:spcBef>
                <a:spcPts val="0"/>
              </a:spcBef>
              <a:spcAft>
                <a:spcPts val="0"/>
              </a:spcAft>
              <a:buClrTx/>
              <a:buSzTx/>
            </a:pPr>
            <a:r>
              <a:rPr lang="en-US" b="1" i="1" kern="1200" dirty="0">
                <a:solidFill>
                  <a:srgbClr val="C00000"/>
                </a:solidFill>
                <a:ea typeface="SimSun" panose="02010600030101010101" pitchFamily="2" charset="-122"/>
              </a:rPr>
              <a:t>for her significant contribution to the development of international  </a:t>
            </a:r>
            <a:r>
              <a:rPr lang="en-US" b="1" i="1" kern="1200" dirty="0" err="1">
                <a:solidFill>
                  <a:srgbClr val="C00000"/>
                </a:solidFill>
                <a:ea typeface="SimSun" panose="02010600030101010101" pitchFamily="2" charset="-122"/>
              </a:rPr>
              <a:t>programme</a:t>
            </a:r>
            <a:r>
              <a:rPr lang="en-US" b="1" i="1" kern="1200" dirty="0">
                <a:solidFill>
                  <a:srgbClr val="C00000"/>
                </a:solidFill>
                <a:ea typeface="SimSun" panose="02010600030101010101" pitchFamily="2" charset="-122"/>
              </a:rPr>
              <a:t> on the assessment of air quality using neutron activation analysis</a:t>
            </a:r>
          </a:p>
          <a:p>
            <a:pPr marL="0" lvl="0" indent="0" algn="ctr" defTabSz="756026" eaLnBrk="1" fontAlgn="auto" hangingPunct="1">
              <a:lnSpc>
                <a:spcPct val="100000"/>
              </a:lnSpc>
              <a:spcBef>
                <a:spcPts val="0"/>
              </a:spcBef>
              <a:spcAft>
                <a:spcPts val="0"/>
              </a:spcAft>
              <a:buClrTx/>
              <a:buSzTx/>
            </a:pPr>
            <a:endParaRPr lang="en-US" kern="1200" dirty="0">
              <a:solidFill>
                <a:srgbClr val="C00000"/>
              </a:solidFill>
              <a:ea typeface="SimSun" panose="02010600030101010101" pitchFamily="2" charset="-122"/>
            </a:endParaRPr>
          </a:p>
          <a:p>
            <a:pPr marL="0" lvl="0" indent="0" algn="ctr" defTabSz="756026" eaLnBrk="1" fontAlgn="auto" hangingPunct="1">
              <a:lnSpc>
                <a:spcPct val="100000"/>
              </a:lnSpc>
              <a:spcBef>
                <a:spcPts val="0"/>
              </a:spcBef>
              <a:spcAft>
                <a:spcPts val="0"/>
              </a:spcAft>
              <a:buClrTx/>
              <a:buSzTx/>
            </a:pPr>
            <a:r>
              <a:rPr lang="en-US" kern="1200" dirty="0">
                <a:solidFill>
                  <a:schemeClr val="accent6"/>
                </a:solidFill>
                <a:ea typeface="SimSun" panose="02010600030101010101" pitchFamily="2" charset="-122"/>
              </a:rPr>
              <a:t>I am now asking the Council to approve the Jury’s recommendation.</a:t>
            </a:r>
          </a:p>
          <a:p>
            <a:endParaRPr lang="ru-RU" dirty="0"/>
          </a:p>
        </p:txBody>
      </p:sp>
    </p:spTree>
    <p:extLst>
      <p:ext uri="{BB962C8B-B14F-4D97-AF65-F5344CB8AC3E}">
        <p14:creationId xmlns:p14="http://schemas.microsoft.com/office/powerpoint/2010/main" val="2597347504"/>
      </p:ext>
    </p:extLst>
  </p:cSld>
  <p:clrMapOvr>
    <a:masterClrMapping/>
  </p:clrMapOvr>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SimSun"/>
        <a:cs typeface=""/>
      </a:majorFont>
      <a:minorFont>
        <a:latin typeface="Arial"/>
        <a:ea typeface="SimSun"/>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effectLst/>
            <a:latin typeface="Arial" charset="0"/>
            <a:ea typeface="SimSun"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3062</TotalTime>
  <Words>421</Words>
  <Application>Microsoft Office PowerPoint</Application>
  <PresentationFormat>Произвольный</PresentationFormat>
  <Paragraphs>34</Paragraphs>
  <Slides>5</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5</vt:i4>
      </vt:variant>
    </vt:vector>
  </HeadingPairs>
  <TitlesOfParts>
    <vt:vector size="11" baseType="lpstr">
      <vt:lpstr>Arial</vt:lpstr>
      <vt:lpstr>Calibri</vt:lpstr>
      <vt:lpstr>Calibri Light</vt:lpstr>
      <vt:lpstr>Times New Roman</vt:lpstr>
      <vt:lpstr>Тема Office</vt:lpstr>
      <vt:lpstr>1_Тема Office</vt:lpstr>
      <vt:lpstr>Jury’s recommendation on the awarding of the Venedikt Dzhelepov Prize  for 2024</vt:lpstr>
      <vt:lpstr>The Venedikt Dzhelepov Prize is awarded  for outstanding achievements in the field of experimental and theoretical research   addressing applied problems  with the use of nuclear physics methods</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Jury’s recommendations on the award of the Venedict Dzhelepov Prize  in 2018</dc:title>
  <dc:creator>Vadim Bednyakov</dc:creator>
  <cp:lastModifiedBy>EKesharpu</cp:lastModifiedBy>
  <cp:revision>46</cp:revision>
  <cp:lastPrinted>1601-01-01T00:00:00Z</cp:lastPrinted>
  <dcterms:created xsi:type="dcterms:W3CDTF">2018-09-09T12:43:00Z</dcterms:created>
  <dcterms:modified xsi:type="dcterms:W3CDTF">2024-09-03T13:16:07Z</dcterms:modified>
</cp:coreProperties>
</file>