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3" r:id="rId2"/>
    <p:sldId id="57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27402-E9AC-4110-A941-01CF5D181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BC7C9C-4C3E-4966-A20B-B2735841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0893B-257F-4926-B48C-3F5FF3C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F1295-375D-4FC9-AC17-69D0D49E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C7455-6A07-48F7-A968-AE1E9ABA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2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5C970-4FD2-47DD-A645-F378D9CC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1F4E1E-E02C-487A-B42F-E58012F56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A15FD-621F-49DC-9326-C7EBB027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329AE-1E77-4DD8-A80B-799D2CF5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8129F-4237-425F-9274-354E6669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0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D9366E-D706-4C73-9802-D25271261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A5DE38-5715-41F8-B5DA-430033FED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D8131-58B5-40CA-A851-9260B14A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8968E-0A0F-4191-A96C-9C2DB5E6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5CF0C-50F7-420E-B9D8-12B411E9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4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D2350-4A7B-43C0-A740-BA89B361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9FE2C-2B53-465B-BC44-B2033F12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BD63E-F598-417A-B4DA-C0D7B5B3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74E41-97DC-4D9E-8000-FDD0974C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D9FA7-BC4D-4B23-AADB-0DA41CD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77AC7-75D8-4041-A62D-94ADBD53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3DDCA-B115-4405-A5B7-81DA8929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767F0-88AF-4DD8-A14F-791E8100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D25465-8342-4B35-97DC-3B708886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67F3F-4DED-41D9-8E08-C422D2AE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AB13D-67B6-4E2D-99FE-64D2DBA4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F61E8-E461-472A-9590-EB7C7403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91AFD2-FF3D-47C1-84A2-6AC8A06D6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493A78-CCD1-498C-A1D4-301FCC7C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34A3A-C356-4B3F-8B93-FDF22A98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251C8-4AEF-4A1E-AD68-FEFACC1F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8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C717F-9580-4F17-99A0-83F16985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C3578-FE1B-4765-BEB2-7BDF75D4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E0065-2E13-4C3E-BB99-D4037ABB2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48E4DE-E062-4B2E-9FFB-B036523B8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20A26-2ADC-45AD-8AA2-8353F6FAF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63244D-3C7B-4D58-BA88-C2A79F92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AED80-8481-4E6D-86B0-CEE25DB7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B0CEF2-CBED-4138-972C-56234DA4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3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AC144-1B56-473B-A8AC-667EBC5A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E64FF-C22E-42AD-BDAF-39514554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99999E-723B-4EDA-9F9C-BF5BA23E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157D78-FD3B-4428-A524-9CF42A6A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A7E527-2FCE-415B-8E2C-493E63C1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87AC46-17BE-418D-B8D0-A5D1E998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13E81-5229-4434-BB7E-54D5EE93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8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58152-CDD2-416A-AFF8-2AAC5533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45BB2-E7B4-4956-9B51-83A5B350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25A4-C890-4F4D-82FF-BA1A05FE5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FE958-9883-44FA-9332-C768CD6D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AA8357-C5A1-4F23-A6B2-7C6E2D9D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5DF0C-30EC-4463-B878-84A5FAE4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3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570CE-FC05-454F-A746-E54F4A2D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722434-342F-48FC-9A48-BA8865F4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0C3BA6-AE93-4E62-8212-6DBAE6C4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B9D2-10BD-4C8E-88CA-6AF768BC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2753C-3585-4EFE-BF01-9055ED98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3FD646-C5BB-496E-91CB-E0DFD9F9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885F2-95F6-4303-BFB0-2B358822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26368-231A-45B3-926D-986848D6C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413BF-8F7E-495E-A7E4-7AD03E650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2447-D96D-447B-AD3C-C143C61B0B01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C7CFD-D562-4F4F-8B24-0248298AD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FF6B5-0F6C-4772-A737-F6FEB107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9230-D0EF-4E44-8811-4BD9596A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1AD837-2FFA-4C15-BE4C-2F5AC370930A}"/>
              </a:ext>
            </a:extLst>
          </p:cNvPr>
          <p:cNvSpPr txBox="1"/>
          <p:nvPr/>
        </p:nvSpPr>
        <p:spPr>
          <a:xfrm>
            <a:off x="4226865" y="1048190"/>
            <a:ext cx="76546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Prof. R. I.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Il’kaev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for his great contribution to the synthesis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and study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>of the properties of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superheavy nuclei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C8364-84EA-4343-A7BB-FF75E1E32AEE}"/>
              </a:ext>
            </a:extLst>
          </p:cNvPr>
          <p:cNvSpPr txBox="1"/>
          <p:nvPr/>
        </p:nvSpPr>
        <p:spPr>
          <a:xfrm>
            <a:off x="2666236" y="132009"/>
            <a:ext cx="652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G.N. Flerov Prize 2024 Laureates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14882C-C8F0-44EB-9BA4-8A037FCE9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7" y="891875"/>
            <a:ext cx="3138633" cy="2092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C68E2-04B7-4D01-9CE8-46C6F7EB7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8" y="3282941"/>
            <a:ext cx="1491900" cy="2111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FF8AF8-AC31-4A25-9993-EAF02232A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38" y="3298901"/>
            <a:ext cx="3142164" cy="20952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005066-5694-4762-959A-A1D185FD4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754" y="3282941"/>
            <a:ext cx="1618355" cy="2095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321400-3D00-4E8F-9007-F356FCA9D3F5}"/>
              </a:ext>
            </a:extLst>
          </p:cNvPr>
          <p:cNvSpPr txBox="1"/>
          <p:nvPr/>
        </p:nvSpPr>
        <p:spPr>
          <a:xfrm>
            <a:off x="341564" y="5505835"/>
            <a:ext cx="208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Dr. E. D. Donets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78DE5-3CE9-4A5B-9606-9377C1863F00}"/>
              </a:ext>
            </a:extLst>
          </p:cNvPr>
          <p:cNvSpPr txBox="1"/>
          <p:nvPr/>
        </p:nvSpPr>
        <p:spPr>
          <a:xfrm>
            <a:off x="5100806" y="5505835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Prof. Zhao Hongwei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6236" y="5523615"/>
            <a:ext cx="2067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Dr. E. E. Donets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6314" y="3209027"/>
            <a:ext cx="43995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for development of sources of highly charged ions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to produce intense accelerated beams of medium and high energies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446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E197C8-4770-4747-8EB6-41626CE82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06" y="0"/>
            <a:ext cx="484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4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</Words>
  <Application>Microsoft Office PowerPoint</Application>
  <PresentationFormat>Широкоэкранный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Century Schoolbook</vt:lpstr>
      <vt:lpstr>Comic Sans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Rachkov</dc:creator>
  <cp:lastModifiedBy>Rachkov</cp:lastModifiedBy>
  <cp:revision>9</cp:revision>
  <dcterms:created xsi:type="dcterms:W3CDTF">2024-09-04T07:15:16Z</dcterms:created>
  <dcterms:modified xsi:type="dcterms:W3CDTF">2024-09-04T13:20:31Z</dcterms:modified>
</cp:coreProperties>
</file>