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4"/>
  </p:sldMasterIdLst>
  <p:notesMasterIdLst>
    <p:notesMasterId r:id="rId31"/>
  </p:notesMasterIdLst>
  <p:handoutMasterIdLst>
    <p:handoutMasterId r:id="rId32"/>
  </p:handoutMasterIdLst>
  <p:sldIdLst>
    <p:sldId id="350" r:id="rId5"/>
    <p:sldId id="395" r:id="rId6"/>
    <p:sldId id="377" r:id="rId7"/>
    <p:sldId id="375" r:id="rId8"/>
    <p:sldId id="353" r:id="rId9"/>
    <p:sldId id="354" r:id="rId10"/>
    <p:sldId id="361" r:id="rId11"/>
    <p:sldId id="366" r:id="rId12"/>
    <p:sldId id="394" r:id="rId13"/>
    <p:sldId id="365" r:id="rId14"/>
    <p:sldId id="367" r:id="rId15"/>
    <p:sldId id="369" r:id="rId16"/>
    <p:sldId id="368" r:id="rId17"/>
    <p:sldId id="372" r:id="rId18"/>
    <p:sldId id="356" r:id="rId19"/>
    <p:sldId id="373" r:id="rId20"/>
    <p:sldId id="392" r:id="rId21"/>
    <p:sldId id="391" r:id="rId22"/>
    <p:sldId id="390" r:id="rId23"/>
    <p:sldId id="388" r:id="rId24"/>
    <p:sldId id="393" r:id="rId25"/>
    <p:sldId id="396" r:id="rId26"/>
    <p:sldId id="385" r:id="rId27"/>
    <p:sldId id="386" r:id="rId28"/>
    <p:sldId id="384" r:id="rId29"/>
    <p:sldId id="398" r:id="rId30"/>
  </p:sldIdLst>
  <p:sldSz cx="12192000" cy="6858000"/>
  <p:notesSz cx="6858000" cy="9144000"/>
  <p:defaultTextStyle>
    <a:defPPr rtl="0"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226" autoAdjust="0"/>
  </p:normalViewPr>
  <p:slideViewPr>
    <p:cSldViewPr snapToGrid="0">
      <p:cViewPr varScale="1">
        <p:scale>
          <a:sx n="105" d="100"/>
          <a:sy n="105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96" d="100"/>
          <a:sy n="96" d="100"/>
        </p:scale>
        <p:origin x="289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id="{395B66E5-15AA-4745-8A67-3CE257BEE3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C844A45-21B3-834A-A491-E4E4B9DC11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MX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AC039FDB-18A0-074D-8BA3-A4C3DE896A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E6D13E5-4CEC-3A4A-8E5D-AFCEE7512EEC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MX" noProof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16DDD5-62CD-490F-AED1-A4E3DCB5364D}" type="datetime1">
              <a:rPr lang="es-MX" smtClean="0"/>
              <a:pPr/>
              <a:t>16/07/2024</a:t>
            </a:fld>
            <a:endParaRPr lang="es-MX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MX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MX" noProof="0"/>
              <a:t>Haga clic para modificar los estilos de texto del patrón</a:t>
            </a:r>
          </a:p>
          <a:p>
            <a:pPr lvl="1" rtl="0"/>
            <a:r>
              <a:rPr lang="es-MX" noProof="0"/>
              <a:t>Segundo nivel</a:t>
            </a:r>
          </a:p>
          <a:p>
            <a:pPr lvl="2" rtl="0"/>
            <a:r>
              <a:rPr lang="es-MX" noProof="0"/>
              <a:t>Tercer nivel</a:t>
            </a:r>
          </a:p>
          <a:p>
            <a:pPr lvl="3" rtl="0"/>
            <a:r>
              <a:rPr lang="es-MX" noProof="0"/>
              <a:t>Cuarto nivel</a:t>
            </a:r>
          </a:p>
          <a:p>
            <a:pPr lvl="4" rtl="0"/>
            <a:r>
              <a:rPr lang="es-MX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MX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9C7E07-3C67-C64C-8DA0-0404F6303970}" type="slidenum">
              <a:rPr lang="es-MX" noProof="0" smtClean="0"/>
              <a:t>‹#›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40699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es-MX" smtClean="0"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655686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es-MX" smtClean="0"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186969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es-MX" smtClean="0"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57523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es-MX" smtClean="0"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0847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es-MX" smtClean="0"/>
              <a:t>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84740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es-MX" smtClean="0"/>
              <a:t>23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80082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es-MX" smtClean="0"/>
              <a:t>24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48626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es-MX" smtClean="0"/>
              <a:t>25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234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35202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3013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4986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43204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940492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70076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29193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97655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7054" y="2116182"/>
            <a:ext cx="5491571" cy="1514019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C26C18C3-ED25-DD4B-BA72-24932D54DE3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orma libre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1" name="Forma libre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2" name="Forma libre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MX" noProof="0" dirty="0"/>
            </a:p>
          </p:txBody>
        </p:sp>
      </p:grpSp>
      <p:sp>
        <p:nvSpPr>
          <p:cNvPr id="18" name="Marcador de posición de texto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67055" y="4549553"/>
            <a:ext cx="5491570" cy="953337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800" b="0" i="0">
                <a:solidFill>
                  <a:schemeClr val="tx2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A69706A2-3726-FE4E-B923-E75D48597816}"/>
              </a:ext>
            </a:extLst>
          </p:cNvPr>
          <p:cNvCxnSpPr>
            <a:cxnSpLocks/>
          </p:cNvCxnSpPr>
          <p:nvPr userDrawn="1"/>
        </p:nvCxnSpPr>
        <p:spPr>
          <a:xfrm>
            <a:off x="6367055" y="4252111"/>
            <a:ext cx="21348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BDEF3328-825B-3946-8472-DB93D6A32867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Forma libre 19">
              <a:extLst>
                <a:ext uri="{FF2B5EF4-FFF2-40B4-BE49-F238E27FC236}">
                  <a16:creationId xmlns:a16="http://schemas.microsoft.com/office/drawing/2014/main" id="{4E4E09DF-AF21-0E4A-9838-14DFBFFED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1" name="Forma libre 20">
              <a:extLst>
                <a:ext uri="{FF2B5EF4-FFF2-40B4-BE49-F238E27FC236}">
                  <a16:creationId xmlns:a16="http://schemas.microsoft.com/office/drawing/2014/main" id="{653F54AE-9BC1-3A45-A129-4028EADE4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2" name="Forma libre 21">
              <a:extLst>
                <a:ext uri="{FF2B5EF4-FFF2-40B4-BE49-F238E27FC236}">
                  <a16:creationId xmlns:a16="http://schemas.microsoft.com/office/drawing/2014/main" id="{254F6D22-4944-974A-999E-F9E22F159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MX" noProof="0" dirty="0"/>
            </a:p>
          </p:txBody>
        </p:sp>
      </p:grpSp>
      <p:sp>
        <p:nvSpPr>
          <p:cNvPr id="32" name="Título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Marcador de posición de texto 2">
            <a:extLst>
              <a:ext uri="{FF2B5EF4-FFF2-40B4-BE49-F238E27FC236}">
                <a16:creationId xmlns:a16="http://schemas.microsoft.com/office/drawing/2014/main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4023" y="2300984"/>
            <a:ext cx="4827178" cy="404216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5" name="Marcador de posición de texto 2">
            <a:extLst>
              <a:ext uri="{FF2B5EF4-FFF2-40B4-BE49-F238E27FC236}">
                <a16:creationId xmlns:a16="http://schemas.microsoft.com/office/drawing/2014/main" id="{3A0EE708-F36B-444B-9A8B-D48D69535E4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62700" y="2300984"/>
            <a:ext cx="4764829" cy="404216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7" name="Marcador de posición de contenido 3">
            <a:extLst>
              <a:ext uri="{FF2B5EF4-FFF2-40B4-BE49-F238E27FC236}">
                <a16:creationId xmlns:a16="http://schemas.microsoft.com/office/drawing/2014/main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4023" y="2799146"/>
            <a:ext cx="4827178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8" name="Marcador de posición de contenido 3">
            <a:extLst>
              <a:ext uri="{FF2B5EF4-FFF2-40B4-BE49-F238E27FC236}">
                <a16:creationId xmlns:a16="http://schemas.microsoft.com/office/drawing/2014/main" id="{E40D4044-0F7B-0647-BAB5-16B23EBD9EC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62700" y="2799146"/>
            <a:ext cx="4756241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ED51C063-0222-064B-8A2E-485FE9EAC10D}"/>
              </a:ext>
            </a:extLst>
          </p:cNvPr>
          <p:cNvCxnSpPr>
            <a:cxnSpLocks/>
          </p:cNvCxnSpPr>
          <p:nvPr userDrawn="1"/>
        </p:nvCxnSpPr>
        <p:spPr>
          <a:xfrm>
            <a:off x="63627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914D182-A7DD-4F7B-B207-262854316ED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rtl="0"/>
            <a:fld id="{4664765F-4FB6-4202-9E9D-A26625E8FAC7}" type="datetime4">
              <a:rPr lang="es-MX" noProof="0" smtClean="0">
                <a:latin typeface="+mn-lt"/>
              </a:rPr>
              <a:t>16 de julio de 2024</a:t>
            </a:fld>
            <a:endParaRPr lang="es-MX" noProof="0" dirty="0">
              <a:latin typeface="+mn-lt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0B29252-5D0B-4B9D-9FBD-8EC0929FE0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es-MX" noProof="0" dirty="0"/>
              <a:t>Revisión anual</a:t>
            </a:r>
            <a:endParaRPr lang="es-MX" b="0" noProof="0" dirty="0"/>
          </a:p>
        </p:txBody>
      </p:sp>
      <p:sp>
        <p:nvSpPr>
          <p:cNvPr id="4" name="Marcador de posición de número de diapositiva 3">
            <a:extLst>
              <a:ext uri="{FF2B5EF4-FFF2-40B4-BE49-F238E27FC236}">
                <a16:creationId xmlns:a16="http://schemas.microsoft.com/office/drawing/2014/main" id="{5BB4FEF6-E217-4110-BBF5-C4B77ADC845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s-MX" noProof="0" smtClean="0"/>
              <a:pPr rtl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25504253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upo 36">
            <a:extLst>
              <a:ext uri="{FF2B5EF4-FFF2-40B4-BE49-F238E27FC236}">
                <a16:creationId xmlns:a16="http://schemas.microsoft.com/office/drawing/2014/main" id="{868B08E5-2F7C-7749-8BDF-386EAF974BB0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38" name="Forma libre 37">
              <a:extLst>
                <a:ext uri="{FF2B5EF4-FFF2-40B4-BE49-F238E27FC236}">
                  <a16:creationId xmlns:a16="http://schemas.microsoft.com/office/drawing/2014/main" id="{F3E300C0-0B72-9048-9E16-2166E1A88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9" name="Forma libre 38">
              <a:extLst>
                <a:ext uri="{FF2B5EF4-FFF2-40B4-BE49-F238E27FC236}">
                  <a16:creationId xmlns:a16="http://schemas.microsoft.com/office/drawing/2014/main" id="{E4AA520D-9D51-3A42-B9B1-DF72169BC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40" name="Forma libre 39">
              <a:extLst>
                <a:ext uri="{FF2B5EF4-FFF2-40B4-BE49-F238E27FC236}">
                  <a16:creationId xmlns:a16="http://schemas.microsoft.com/office/drawing/2014/main" id="{D5F2735E-137C-DB47-AEF0-EFC871A32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MX" noProof="0" dirty="0"/>
            </a:p>
          </p:txBody>
        </p:sp>
      </p:grpSp>
      <p:sp>
        <p:nvSpPr>
          <p:cNvPr id="32" name="Título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Marcador de posición de texto 2">
            <a:extLst>
              <a:ext uri="{FF2B5EF4-FFF2-40B4-BE49-F238E27FC236}">
                <a16:creationId xmlns:a16="http://schemas.microsoft.com/office/drawing/2014/main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0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es-ES" noProof="0"/>
              <a:t>Haga clic para modificar los estilos de texto del patrón</a:t>
            </a:r>
          </a:p>
        </p:txBody>
      </p:sp>
      <p:sp>
        <p:nvSpPr>
          <p:cNvPr id="27" name="Marcador de posición de contenido 3">
            <a:extLst>
              <a:ext uri="{FF2B5EF4-FFF2-40B4-BE49-F238E27FC236}">
                <a16:creationId xmlns:a16="http://schemas.microsoft.com/office/drawing/2014/main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2500" y="2799146"/>
            <a:ext cx="3036477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0" name="Marcador de posición de texto 2">
            <a:extLst>
              <a:ext uri="{FF2B5EF4-FFF2-40B4-BE49-F238E27FC236}">
                <a16:creationId xmlns:a16="http://schemas.microsoft.com/office/drawing/2014/main" id="{057DFE0A-61D9-1B48-8196-EA94D04685D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569372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es-ES" noProof="0"/>
              <a:t>Haga clic para modificar los estilos de texto del patrón</a:t>
            </a:r>
          </a:p>
        </p:txBody>
      </p:sp>
      <p:sp>
        <p:nvSpPr>
          <p:cNvPr id="21" name="Marcador de posición de contenido 3">
            <a:extLst>
              <a:ext uri="{FF2B5EF4-FFF2-40B4-BE49-F238E27FC236}">
                <a16:creationId xmlns:a16="http://schemas.microsoft.com/office/drawing/2014/main" id="{C946754A-F105-644E-99A4-DC80B994424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569372" y="2799146"/>
            <a:ext cx="3050628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2" name="Marcador de posición de texto 2">
            <a:extLst>
              <a:ext uri="{FF2B5EF4-FFF2-40B4-BE49-F238E27FC236}">
                <a16:creationId xmlns:a16="http://schemas.microsoft.com/office/drawing/2014/main" id="{368648FC-FC9A-5645-8F0C-390FFFAE180D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8187017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es-ES" noProof="0"/>
              <a:t>Haga clic para modificar los estilos de texto del patrón</a:t>
            </a:r>
          </a:p>
        </p:txBody>
      </p:sp>
      <p:sp>
        <p:nvSpPr>
          <p:cNvPr id="24" name="Marcador de posición de contenido 3">
            <a:extLst>
              <a:ext uri="{FF2B5EF4-FFF2-40B4-BE49-F238E27FC236}">
                <a16:creationId xmlns:a16="http://schemas.microsoft.com/office/drawing/2014/main" id="{BBB849DC-B114-D145-9879-4FE0688BF57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87017" y="2799146"/>
            <a:ext cx="3036477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9F0C4CE5-5F02-B143-8FD1-1B235D270DAC}"/>
              </a:ext>
            </a:extLst>
          </p:cNvPr>
          <p:cNvCxnSpPr>
            <a:cxnSpLocks/>
          </p:cNvCxnSpPr>
          <p:nvPr userDrawn="1"/>
        </p:nvCxnSpPr>
        <p:spPr>
          <a:xfrm>
            <a:off x="4569372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289A8C14-DB28-F34E-8098-168D4C75AF23}"/>
              </a:ext>
            </a:extLst>
          </p:cNvPr>
          <p:cNvCxnSpPr>
            <a:cxnSpLocks/>
          </p:cNvCxnSpPr>
          <p:nvPr userDrawn="1"/>
        </p:nvCxnSpPr>
        <p:spPr>
          <a:xfrm>
            <a:off x="8187017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0FA07F3-F8E4-4505-85EC-22734AC6879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rtl="0"/>
            <a:fld id="{3D65D2FC-45E3-4BA1-BDB6-9771E5975F8F}" type="datetime4">
              <a:rPr lang="es-MX" noProof="0" smtClean="0">
                <a:latin typeface="+mn-lt"/>
              </a:rPr>
              <a:t>16 de julio de 2024</a:t>
            </a:fld>
            <a:endParaRPr lang="es-MX" noProof="0" dirty="0">
              <a:latin typeface="+mn-lt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5165D22-FEF5-4F30-8822-5D2378806A9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es-MX" noProof="0" dirty="0"/>
              <a:t>Revisión anual</a:t>
            </a:r>
            <a:endParaRPr lang="es-MX" b="0" noProof="0" dirty="0"/>
          </a:p>
        </p:txBody>
      </p:sp>
      <p:sp>
        <p:nvSpPr>
          <p:cNvPr id="4" name="Marcador de posición de número de diapositiva 3">
            <a:extLst>
              <a:ext uri="{FF2B5EF4-FFF2-40B4-BE49-F238E27FC236}">
                <a16:creationId xmlns:a16="http://schemas.microsoft.com/office/drawing/2014/main" id="{1540F86B-3DA3-4708-AAF5-387BA115C41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s-MX" noProof="0" smtClean="0"/>
              <a:pPr rtl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42279487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52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4800" userDrawn="1">
          <p15:clr>
            <a:srgbClr val="FBAE40"/>
          </p15:clr>
        </p15:guide>
        <p15:guide id="11" pos="2880" userDrawn="1">
          <p15:clr>
            <a:srgbClr val="FBAE40"/>
          </p15:clr>
        </p15:guide>
        <p15:guide id="12" orient="horz" pos="175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men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ítulo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0DA8C895-11B9-EA40-B0F8-0F4FE98815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2500" y="2656904"/>
            <a:ext cx="4838700" cy="574318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C47A1EE0-4011-3749-B01C-FC489EEDF880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6" name="Forma libre 15">
              <a:extLst>
                <a:ext uri="{FF2B5EF4-FFF2-40B4-BE49-F238E27FC236}">
                  <a16:creationId xmlns:a16="http://schemas.microsoft.com/office/drawing/2014/main" id="{17EED68A-6660-2643-BBFB-B6AB92A7C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7" name="Forma libre 16">
              <a:extLst>
                <a:ext uri="{FF2B5EF4-FFF2-40B4-BE49-F238E27FC236}">
                  <a16:creationId xmlns:a16="http://schemas.microsoft.com/office/drawing/2014/main" id="{BECF9FB8-F6C7-C54D-99F4-11FDF26D7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8" name="Forma libre 17">
              <a:extLst>
                <a:ext uri="{FF2B5EF4-FFF2-40B4-BE49-F238E27FC236}">
                  <a16:creationId xmlns:a16="http://schemas.microsoft.com/office/drawing/2014/main" id="{46C7C62D-7D3B-934C-AFF9-0F10E727B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MX" noProof="0" dirty="0"/>
            </a:p>
          </p:txBody>
        </p:sp>
      </p:grpSp>
      <p:sp>
        <p:nvSpPr>
          <p:cNvPr id="4" name="Marcador de posición de texto 3">
            <a:extLst>
              <a:ext uri="{FF2B5EF4-FFF2-40B4-BE49-F238E27FC236}">
                <a16:creationId xmlns:a16="http://schemas.microsoft.com/office/drawing/2014/main" id="{FF85D552-3AFC-4D21-A944-9D41E128A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0" y="2286000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1" name="Marcador de posición de texto 2">
            <a:extLst>
              <a:ext uri="{FF2B5EF4-FFF2-40B4-BE49-F238E27FC236}">
                <a16:creationId xmlns:a16="http://schemas.microsoft.com/office/drawing/2014/main" id="{BE8C2EDB-9C70-49A2-865C-E5CD77D3E7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3655" y="3841846"/>
            <a:ext cx="4838700" cy="636754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2" name="Marcador de posición de texto 3">
            <a:extLst>
              <a:ext uri="{FF2B5EF4-FFF2-40B4-BE49-F238E27FC236}">
                <a16:creationId xmlns:a16="http://schemas.microsoft.com/office/drawing/2014/main" id="{EE50320A-D017-45C6-9986-94BC43911E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3655" y="3470942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3" name="Marcador de posición de texto 2">
            <a:extLst>
              <a:ext uri="{FF2B5EF4-FFF2-40B4-BE49-F238E27FC236}">
                <a16:creationId xmlns:a16="http://schemas.microsoft.com/office/drawing/2014/main" id="{673EB498-F5D2-4E15-990A-2AFA4A377C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2500" y="5017901"/>
            <a:ext cx="4838700" cy="908340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4" name="Marcador de posición de texto 3">
            <a:extLst>
              <a:ext uri="{FF2B5EF4-FFF2-40B4-BE49-F238E27FC236}">
                <a16:creationId xmlns:a16="http://schemas.microsoft.com/office/drawing/2014/main" id="{1F528150-326B-4BB3-AC38-7FC805DB6BA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52500" y="4646997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5" name="Marcador de posición de texto 2">
            <a:extLst>
              <a:ext uri="{FF2B5EF4-FFF2-40B4-BE49-F238E27FC236}">
                <a16:creationId xmlns:a16="http://schemas.microsoft.com/office/drawing/2014/main" id="{20EBEFF7-AECA-409B-9ACC-A63A168283B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9647" y="2656904"/>
            <a:ext cx="4838700" cy="574318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6" name="Marcador de posición de texto 3">
            <a:extLst>
              <a:ext uri="{FF2B5EF4-FFF2-40B4-BE49-F238E27FC236}">
                <a16:creationId xmlns:a16="http://schemas.microsoft.com/office/drawing/2014/main" id="{29E4D063-8666-4D7A-B8C8-2B9383F798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9647" y="2286000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7" name="Marcador de posición de texto 2">
            <a:extLst>
              <a:ext uri="{FF2B5EF4-FFF2-40B4-BE49-F238E27FC236}">
                <a16:creationId xmlns:a16="http://schemas.microsoft.com/office/drawing/2014/main" id="{4717B7CD-A4F9-444E-82B9-8914CB5748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99647" y="3841846"/>
            <a:ext cx="4838700" cy="908340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8" name="Marcador de posición de texto 3">
            <a:extLst>
              <a:ext uri="{FF2B5EF4-FFF2-40B4-BE49-F238E27FC236}">
                <a16:creationId xmlns:a16="http://schemas.microsoft.com/office/drawing/2014/main" id="{2CF285B7-A950-4326-A4D5-F5D542D2D65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99647" y="3470942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C45E38A-5516-4C3E-88FC-0DCBD876054B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 rtlCol="0"/>
          <a:lstStyle/>
          <a:p>
            <a:pPr rtl="0"/>
            <a:fld id="{670FCA8F-4735-4515-B1D3-DF89D087BBD3}" type="datetime4">
              <a:rPr lang="es-MX" noProof="0" smtClean="0">
                <a:latin typeface="+mn-lt"/>
              </a:rPr>
              <a:t>16 de julio de 2024</a:t>
            </a:fld>
            <a:endParaRPr lang="es-MX" noProof="0" dirty="0">
              <a:latin typeface="+mn-lt"/>
            </a:endParaRPr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14225273-038D-4F51-A093-83D80104F21A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 rtlCol="0"/>
          <a:lstStyle/>
          <a:p>
            <a:pPr rtl="0"/>
            <a:r>
              <a:rPr lang="es-MX" noProof="0" dirty="0"/>
              <a:t>Revisión anual</a:t>
            </a:r>
            <a:endParaRPr lang="es-MX" b="0" noProof="0" dirty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C7F24E14-E0E0-44FA-A4AA-FA63A858730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s-MX" noProof="0" smtClean="0"/>
              <a:pPr rtl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306013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cia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arcador de posición de texto 29">
            <a:extLst>
              <a:ext uri="{FF2B5EF4-FFF2-40B4-BE49-F238E27FC236}">
                <a16:creationId xmlns:a16="http://schemas.microsoft.com/office/drawing/2014/main" id="{BB778BC5-5409-574B-96E2-B45CDD940D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96100" y="5102063"/>
            <a:ext cx="4914900" cy="588795"/>
          </a:xfrm>
        </p:spPr>
        <p:txBody>
          <a:bodyPr lIns="0" tIns="0" rIns="0" bIns="0" rtlCol="0" anchor="b">
            <a:noAutofit/>
          </a:bodyPr>
          <a:lstStyle>
            <a:lvl1pPr marL="0" indent="0">
              <a:buNone/>
              <a:defRPr sz="1600" b="0" i="0">
                <a:solidFill>
                  <a:schemeClr val="tx2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7" name="Subtítulo 2">
            <a:extLst>
              <a:ext uri="{FF2B5EF4-FFF2-40B4-BE49-F238E27FC236}">
                <a16:creationId xmlns:a16="http://schemas.microsoft.com/office/drawing/2014/main" id="{32916F3A-28FA-9A4B-A780-0D687D932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7623" y="3591098"/>
            <a:ext cx="4903377" cy="1057791"/>
          </a:xfrm>
        </p:spPr>
        <p:txBody>
          <a:bodyPr lIns="0" tIns="0" rIns="0" bIns="0" rtlCol="0"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MX" noProof="0" dirty="0"/>
          </a:p>
        </p:txBody>
      </p:sp>
      <p:sp>
        <p:nvSpPr>
          <p:cNvPr id="26" name="Título 1">
            <a:extLst>
              <a:ext uri="{FF2B5EF4-FFF2-40B4-BE49-F238E27FC236}">
                <a16:creationId xmlns:a16="http://schemas.microsoft.com/office/drawing/2014/main" id="{E29321F6-59C5-6E4C-A846-6AD00848A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7623" y="2173658"/>
            <a:ext cx="49033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AB5C3BF3-A164-DD48-BD02-4587489DA105}"/>
              </a:ext>
            </a:extLst>
          </p:cNvPr>
          <p:cNvCxnSpPr>
            <a:cxnSpLocks/>
          </p:cNvCxnSpPr>
          <p:nvPr userDrawn="1"/>
        </p:nvCxnSpPr>
        <p:spPr>
          <a:xfrm>
            <a:off x="6896100" y="3233703"/>
            <a:ext cx="21348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Marcador de posición de imagen 2">
            <a:extLst>
              <a:ext uri="{FF2B5EF4-FFF2-40B4-BE49-F238E27FC236}">
                <a16:creationId xmlns:a16="http://schemas.microsoft.com/office/drawing/2014/main" id="{F8C225AD-C009-894E-8AFA-C94EAA065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grpSp>
        <p:nvGrpSpPr>
          <p:cNvPr id="30" name="Grupo 29">
            <a:extLst>
              <a:ext uri="{FF2B5EF4-FFF2-40B4-BE49-F238E27FC236}">
                <a16:creationId xmlns:a16="http://schemas.microsoft.com/office/drawing/2014/main" id="{FFEF81ED-50DF-3946-87D9-407C13C3CE9F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31" name="Forma libre 30">
              <a:extLst>
                <a:ext uri="{FF2B5EF4-FFF2-40B4-BE49-F238E27FC236}">
                  <a16:creationId xmlns:a16="http://schemas.microsoft.com/office/drawing/2014/main" id="{4B6857A0-601C-9C40-ADB4-7927C7A4E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2" name="Forma libre 31">
              <a:extLst>
                <a:ext uri="{FF2B5EF4-FFF2-40B4-BE49-F238E27FC236}">
                  <a16:creationId xmlns:a16="http://schemas.microsoft.com/office/drawing/2014/main" id="{31562ACC-ECB3-4841-A52C-00DAFF438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3" name="Forma libre 32">
              <a:extLst>
                <a:ext uri="{FF2B5EF4-FFF2-40B4-BE49-F238E27FC236}">
                  <a16:creationId xmlns:a16="http://schemas.microsoft.com/office/drawing/2014/main" id="{77C317B8-91B4-7040-AB8C-CE822CA28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MX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999130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806C6F65-35CD-D64B-992A-0C1C1E00384D}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Autoforma 24">
              <a:extLst>
                <a:ext uri="{FF2B5EF4-FFF2-40B4-BE49-F238E27FC236}">
                  <a16:creationId xmlns:a16="http://schemas.microsoft.com/office/drawing/2014/main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8" name="Forma libre 7">
              <a:extLst>
                <a:ext uri="{FF2B5EF4-FFF2-40B4-BE49-F238E27FC236}">
                  <a16:creationId xmlns:a16="http://schemas.microsoft.com/office/drawing/2014/main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9" name="Forma libre 8">
              <a:extLst>
                <a:ext uri="{FF2B5EF4-FFF2-40B4-BE49-F238E27FC236}">
                  <a16:creationId xmlns:a16="http://schemas.microsoft.com/office/drawing/2014/main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0" name="Forma libre 9">
              <a:extLst>
                <a:ext uri="{FF2B5EF4-FFF2-40B4-BE49-F238E27FC236}">
                  <a16:creationId xmlns:a16="http://schemas.microsoft.com/office/drawing/2014/main" id="{95A20BFD-9142-D64A-A78A-61B75FCA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1" name="Forma libre 10">
              <a:extLst>
                <a:ext uri="{FF2B5EF4-FFF2-40B4-BE49-F238E27FC236}">
                  <a16:creationId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MX" noProof="0" dirty="0"/>
            </a:p>
          </p:txBody>
        </p:sp>
      </p:grpSp>
      <p:sp>
        <p:nvSpPr>
          <p:cNvPr id="12" name="Título 1">
            <a:extLst>
              <a:ext uri="{FF2B5EF4-FFF2-40B4-BE49-F238E27FC236}">
                <a16:creationId xmlns:a16="http://schemas.microsoft.com/office/drawing/2014/main" id="{39F93F26-ED5C-E74E-BFBD-E3054DC1B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 spc="50" baseline="0">
                <a:latin typeface="+mj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CF0FD074-81E2-0D4E-8446-C5B415B238A0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4655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Marcador de posición de texto 29">
            <a:extLst>
              <a:ext uri="{FF2B5EF4-FFF2-40B4-BE49-F238E27FC236}">
                <a16:creationId xmlns:a16="http://schemas.microsoft.com/office/drawing/2014/main" id="{58AAB058-5FFC-9E4E-AD2E-FB1B4EE510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2500" y="2818296"/>
            <a:ext cx="2133600" cy="3693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5" name="Marcador de posición de texto 29">
            <a:extLst>
              <a:ext uri="{FF2B5EF4-FFF2-40B4-BE49-F238E27FC236}">
                <a16:creationId xmlns:a16="http://schemas.microsoft.com/office/drawing/2014/main" id="{18ABDA74-C3EC-274D-BE87-AC5B825A2A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2500" y="2209800"/>
            <a:ext cx="2133600" cy="205837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A3DDE02E-BC75-2645-8725-CA2CFD327A3C}"/>
              </a:ext>
            </a:extLst>
          </p:cNvPr>
          <p:cNvCxnSpPr>
            <a:cxnSpLocks/>
          </p:cNvCxnSpPr>
          <p:nvPr userDrawn="1"/>
        </p:nvCxnSpPr>
        <p:spPr>
          <a:xfrm>
            <a:off x="3663043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Marcador de posición de texto 29">
            <a:extLst>
              <a:ext uri="{FF2B5EF4-FFF2-40B4-BE49-F238E27FC236}">
                <a16:creationId xmlns:a16="http://schemas.microsoft.com/office/drawing/2014/main" id="{3ABA9FD1-9B74-F14F-81EF-7B3407196B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63042" y="2818296"/>
            <a:ext cx="2128157" cy="3693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8" name="Marcador de posición de texto 29">
            <a:extLst>
              <a:ext uri="{FF2B5EF4-FFF2-40B4-BE49-F238E27FC236}">
                <a16:creationId xmlns:a16="http://schemas.microsoft.com/office/drawing/2014/main" id="{0E9E9D03-0186-5B4C-A73F-95ADCD08A44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63042" y="2209800"/>
            <a:ext cx="2128157" cy="205837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E01EE6FD-FABB-AD48-92DA-19805B502918}"/>
              </a:ext>
            </a:extLst>
          </p:cNvPr>
          <p:cNvCxnSpPr>
            <a:cxnSpLocks/>
          </p:cNvCxnSpPr>
          <p:nvPr userDrawn="1"/>
        </p:nvCxnSpPr>
        <p:spPr>
          <a:xfrm>
            <a:off x="952500" y="4248119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Marcador de posición de texto 29">
            <a:extLst>
              <a:ext uri="{FF2B5EF4-FFF2-40B4-BE49-F238E27FC236}">
                <a16:creationId xmlns:a16="http://schemas.microsoft.com/office/drawing/2014/main" id="{F953BCFF-5CB8-784F-ACC1-A14670E6219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52500" y="5131299"/>
            <a:ext cx="2133600" cy="3693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2" name="Marcador de posición de texto 29">
            <a:extLst>
              <a:ext uri="{FF2B5EF4-FFF2-40B4-BE49-F238E27FC236}">
                <a16:creationId xmlns:a16="http://schemas.microsoft.com/office/drawing/2014/main" id="{97DCC038-CDD3-1D48-B8BA-2617616935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52500" y="4522803"/>
            <a:ext cx="2133600" cy="205837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93BB36CC-7349-334D-A028-58D01025E726}"/>
              </a:ext>
            </a:extLst>
          </p:cNvPr>
          <p:cNvCxnSpPr>
            <a:cxnSpLocks/>
          </p:cNvCxnSpPr>
          <p:nvPr userDrawn="1"/>
        </p:nvCxnSpPr>
        <p:spPr>
          <a:xfrm>
            <a:off x="3663043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Marcador de posición de texto 29">
            <a:extLst>
              <a:ext uri="{FF2B5EF4-FFF2-40B4-BE49-F238E27FC236}">
                <a16:creationId xmlns:a16="http://schemas.microsoft.com/office/drawing/2014/main" id="{C20DFC6E-CE65-E94B-921D-38F386E173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663042" y="5131299"/>
            <a:ext cx="2128157" cy="3693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5" name="Marcador de posición de texto 29">
            <a:extLst>
              <a:ext uri="{FF2B5EF4-FFF2-40B4-BE49-F238E27FC236}">
                <a16:creationId xmlns:a16="http://schemas.microsoft.com/office/drawing/2014/main" id="{773FBF72-A3D8-2F4E-BAD2-2755F0BE4A4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663042" y="4522803"/>
            <a:ext cx="2128157" cy="205837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C402C0D4-D9C4-F547-B996-38177302A3DC}"/>
              </a:ext>
            </a:extLst>
          </p:cNvPr>
          <p:cNvCxnSpPr>
            <a:cxnSpLocks/>
          </p:cNvCxnSpPr>
          <p:nvPr userDrawn="1"/>
        </p:nvCxnSpPr>
        <p:spPr>
          <a:xfrm>
            <a:off x="6367055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Marcador de posición de texto 29">
            <a:extLst>
              <a:ext uri="{FF2B5EF4-FFF2-40B4-BE49-F238E27FC236}">
                <a16:creationId xmlns:a16="http://schemas.microsoft.com/office/drawing/2014/main" id="{9B18A1DC-4A61-514B-9F70-1DCC893EBB1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67054" y="5131299"/>
            <a:ext cx="2129245" cy="3693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8" name="Marcador de posición de texto 29">
            <a:extLst>
              <a:ext uri="{FF2B5EF4-FFF2-40B4-BE49-F238E27FC236}">
                <a16:creationId xmlns:a16="http://schemas.microsoft.com/office/drawing/2014/main" id="{DD138509-2AA1-D540-90D6-28847495661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367054" y="4522803"/>
            <a:ext cx="2129245" cy="205837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2655503-4608-4F79-A5D4-B2F67958F263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 rtlCol="0"/>
          <a:lstStyle/>
          <a:p>
            <a:pPr rtl="0"/>
            <a:fld id="{2ABFB780-2149-4311-B62F-2A913C077482}" type="datetime4">
              <a:rPr lang="es-MX" noProof="0" smtClean="0">
                <a:latin typeface="+mn-lt"/>
              </a:rPr>
              <a:t>16 de julio de 2024</a:t>
            </a:fld>
            <a:endParaRPr lang="es-MX" noProof="0" dirty="0">
              <a:latin typeface="+mn-lt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DAFA395-FE4C-4A99-A74E-57757D8473E1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 rtlCol="0"/>
          <a:lstStyle/>
          <a:p>
            <a:pPr rtl="0"/>
            <a:r>
              <a:rPr lang="es-MX" noProof="0" dirty="0"/>
              <a:t>Revisión anual</a:t>
            </a:r>
            <a:endParaRPr lang="es-MX" b="0" noProof="0" dirty="0"/>
          </a:p>
        </p:txBody>
      </p:sp>
      <p:sp>
        <p:nvSpPr>
          <p:cNvPr id="4" name="Marcador de posición de número de diapositiva 3">
            <a:extLst>
              <a:ext uri="{FF2B5EF4-FFF2-40B4-BE49-F238E27FC236}">
                <a16:creationId xmlns:a16="http://schemas.microsoft.com/office/drawing/2014/main" id="{30A6A117-A0E8-43E1-9120-CE3B8B97667F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s-MX" noProof="0" smtClean="0"/>
              <a:pPr rtl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4093066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82066DD-D313-D148-89C7-338EB873A730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5" name="Forma libre 14">
              <a:extLst>
                <a:ext uri="{FF2B5EF4-FFF2-40B4-BE49-F238E27FC236}">
                  <a16:creationId xmlns:a16="http://schemas.microsoft.com/office/drawing/2014/main" id="{A5BBD7C7-99D1-E841-A081-6912D1F2B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6" name="Forma libre 15">
              <a:extLst>
                <a:ext uri="{FF2B5EF4-FFF2-40B4-BE49-F238E27FC236}">
                  <a16:creationId xmlns:a16="http://schemas.microsoft.com/office/drawing/2014/main" id="{227A14EE-CB79-754A-8B19-EB9874B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9" name="Forma libre 18">
              <a:extLst>
                <a:ext uri="{FF2B5EF4-FFF2-40B4-BE49-F238E27FC236}">
                  <a16:creationId xmlns:a16="http://schemas.microsoft.com/office/drawing/2014/main" id="{35B38B80-C3D3-4C47-B468-C41A8FF36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MX" noProof="0" dirty="0"/>
            </a:p>
          </p:txBody>
        </p:sp>
      </p:grpSp>
      <p:sp>
        <p:nvSpPr>
          <p:cNvPr id="14" name="Marcador de posición de imagen 2">
            <a:extLst>
              <a:ext uri="{FF2B5EF4-FFF2-40B4-BE49-F238E27FC236}">
                <a16:creationId xmlns:a16="http://schemas.microsoft.com/office/drawing/2014/main" id="{F0C4E8C2-3240-594A-9D5E-1BCD1AF44C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-22543"/>
            <a:ext cx="6096000" cy="6903086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A5C37098-CEB2-1E45-989B-3DD92F3B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1D23F761-57FC-3649-AE84-0C3EF95EF561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48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Marcador de posición de texto 29">
            <a:extLst>
              <a:ext uri="{FF2B5EF4-FFF2-40B4-BE49-F238E27FC236}">
                <a16:creationId xmlns:a16="http://schemas.microsoft.com/office/drawing/2014/main" id="{E66F2BC9-2F8A-1543-9AFD-9BAB0E75B3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499" y="2289363"/>
            <a:ext cx="4572001" cy="27952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A64E0B3-57C5-4DAF-8531-F39610E77C0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rtl="0"/>
            <a:fld id="{9F6D589A-42E2-4B36-8805-860D234AC495}" type="datetime4">
              <a:rPr lang="es-MX" noProof="0" smtClean="0">
                <a:latin typeface="+mn-lt"/>
              </a:rPr>
              <a:t>16 de julio de 2024</a:t>
            </a:fld>
            <a:endParaRPr lang="es-MX" noProof="0" dirty="0">
              <a:latin typeface="+mn-lt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7E0EC46-C626-4D58-AB64-0B3B850D148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es-MX" noProof="0" dirty="0"/>
              <a:t>Revisión anual</a:t>
            </a:r>
            <a:endParaRPr lang="es-MX" b="0" noProof="0" dirty="0"/>
          </a:p>
        </p:txBody>
      </p:sp>
      <p:sp>
        <p:nvSpPr>
          <p:cNvPr id="4" name="Marcador de posición de número de diapositiva 3">
            <a:extLst>
              <a:ext uri="{FF2B5EF4-FFF2-40B4-BE49-F238E27FC236}">
                <a16:creationId xmlns:a16="http://schemas.microsoft.com/office/drawing/2014/main" id="{8F25D00C-8F5C-4528-87FA-F9431D96755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s-MX" noProof="0" smtClean="0"/>
              <a:pPr rtl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3073769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6" pos="3480" userDrawn="1">
          <p15:clr>
            <a:srgbClr val="FBAE40"/>
          </p15:clr>
        </p15:guide>
        <p15:guide id="7" orient="horz" pos="1440" userDrawn="1">
          <p15:clr>
            <a:srgbClr val="FBAE40"/>
          </p15:clr>
        </p15:guide>
        <p15:guide id="9" orient="horz" pos="1224" userDrawn="1">
          <p15:clr>
            <a:srgbClr val="FBAE40"/>
          </p15:clr>
        </p15:guide>
        <p15:guide id="10" orient="horz" pos="55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cans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Marcador de posición de imagen 2">
            <a:extLst>
              <a:ext uri="{FF2B5EF4-FFF2-40B4-BE49-F238E27FC236}">
                <a16:creationId xmlns:a16="http://schemas.microsoft.com/office/drawing/2014/main" id="{50E2385F-F6FA-D345-AF77-A9EE8E4931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8" cy="6858000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3943" y="3045437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1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4BE3A3D6-A0AD-C84D-8B2A-743F5F95432E}"/>
              </a:ext>
            </a:extLst>
          </p:cNvPr>
          <p:cNvCxnSpPr>
            <a:cxnSpLocks/>
          </p:cNvCxnSpPr>
          <p:nvPr userDrawn="1"/>
        </p:nvCxnSpPr>
        <p:spPr>
          <a:xfrm>
            <a:off x="7154721" y="4003877"/>
            <a:ext cx="21348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2" name="Grupo 21">
            <a:extLst>
              <a:ext uri="{FF2B5EF4-FFF2-40B4-BE49-F238E27FC236}">
                <a16:creationId xmlns:a16="http://schemas.microsoft.com/office/drawing/2014/main" id="{F4CB38BE-0FF2-694C-AA3C-D73DBF7C332C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9509760" y="-3"/>
            <a:ext cx="2682238" cy="2682238"/>
            <a:chOff x="0" y="12289"/>
            <a:chExt cx="3550" cy="3551"/>
          </a:xfrm>
          <a:solidFill>
            <a:schemeClr val="tx1"/>
          </a:solidFill>
        </p:grpSpPr>
        <p:sp>
          <p:nvSpPr>
            <p:cNvPr id="23" name="Forma libre 22">
              <a:extLst>
                <a:ext uri="{FF2B5EF4-FFF2-40B4-BE49-F238E27FC236}">
                  <a16:creationId xmlns:a16="http://schemas.microsoft.com/office/drawing/2014/main" id="{F0257420-2EA0-6348-8B9E-1414F5297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4" name="Forma libre 23">
              <a:extLst>
                <a:ext uri="{FF2B5EF4-FFF2-40B4-BE49-F238E27FC236}">
                  <a16:creationId xmlns:a16="http://schemas.microsoft.com/office/drawing/2014/main" id="{7FE65C23-C0EF-BB41-884A-01C2A7356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5" name="Forma libre 24">
              <a:extLst>
                <a:ext uri="{FF2B5EF4-FFF2-40B4-BE49-F238E27FC236}">
                  <a16:creationId xmlns:a16="http://schemas.microsoft.com/office/drawing/2014/main" id="{F73F5EB6-53C7-D44C-9003-FB5A81F98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MX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3578891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 userDrawn="1">
          <p15:clr>
            <a:srgbClr val="FBAE40"/>
          </p15:clr>
        </p15:guide>
        <p15:guide id="4" pos="4560" userDrawn="1">
          <p15:clr>
            <a:srgbClr val="FBAE40"/>
          </p15:clr>
        </p15:guide>
        <p15:guide id="8" orient="horz" pos="184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áfic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ción de gráfico 5">
            <a:extLst>
              <a:ext uri="{FF2B5EF4-FFF2-40B4-BE49-F238E27FC236}">
                <a16:creationId xmlns:a16="http://schemas.microsoft.com/office/drawing/2014/main" id="{75992517-0394-6B43-B15D-2A86A34512F3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952500" y="1939108"/>
            <a:ext cx="10352810" cy="4110702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Haga clic en el icono para agregar un gráfico</a:t>
            </a:r>
            <a:endParaRPr lang="es-MX" noProof="0"/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MX" noProof="0"/>
              <a:t>Haz clic para editar </a:t>
            </a: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71012B1-809A-45CE-9FED-46D08DC8C42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fld id="{25F141E4-5E5F-4845-B8D7-3C55A2178325}" type="datetime4">
              <a:rPr lang="es-MX" noProof="0" smtClean="0">
                <a:latin typeface="+mn-lt"/>
              </a:rPr>
              <a:t>16 de julio de 2024</a:t>
            </a:fld>
            <a:endParaRPr lang="es-MX" noProof="0">
              <a:latin typeface="+mn-lt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FB6FA27-6601-4107-A3C9-808CB443024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s-MX" noProof="0"/>
              <a:t>Revisión anual</a:t>
            </a:r>
            <a:endParaRPr lang="es-MX" b="0" noProof="0"/>
          </a:p>
        </p:txBody>
      </p:sp>
      <p:sp>
        <p:nvSpPr>
          <p:cNvPr id="4" name="Marcador de posición de número de diapositiva 3">
            <a:extLst>
              <a:ext uri="{FF2B5EF4-FFF2-40B4-BE49-F238E27FC236}">
                <a16:creationId xmlns:a16="http://schemas.microsoft.com/office/drawing/2014/main" id="{0919432A-F8B5-4A96-AEE6-2E159658D5D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s-MX" noProof="0" smtClean="0"/>
              <a:pPr rtl="0"/>
              <a:t>‹#›</a:t>
            </a:fld>
            <a:endParaRPr lang="es-MX" noProof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5862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5" pos="2520" userDrawn="1">
          <p15:clr>
            <a:srgbClr val="FBAE40"/>
          </p15:clr>
        </p15:guide>
        <p15:guide id="6" pos="4800" userDrawn="1">
          <p15:clr>
            <a:srgbClr val="FBAE40"/>
          </p15:clr>
        </p15:guide>
        <p15:guide id="7" orient="horz" pos="1224" userDrawn="1">
          <p15:clr>
            <a:srgbClr val="FBAE40"/>
          </p15:clr>
        </p15:guide>
        <p15:guide id="8" orient="horz" pos="1392" userDrawn="1">
          <p15:clr>
            <a:srgbClr val="FBAE40"/>
          </p15:clr>
        </p15:guide>
        <p15:guide id="10" orient="horz" pos="55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MX" noProof="0"/>
              <a:t>Haz clic para editar </a:t>
            </a:r>
          </a:p>
        </p:txBody>
      </p:sp>
      <p:sp>
        <p:nvSpPr>
          <p:cNvPr id="9" name="Marcador de título 2">
            <a:extLst>
              <a:ext uri="{FF2B5EF4-FFF2-40B4-BE49-F238E27FC236}">
                <a16:creationId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952500" y="2209800"/>
            <a:ext cx="10287000" cy="2593109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una tabla</a:t>
            </a:r>
            <a:endParaRPr lang="es-MX" noProof="0"/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B2411D2-78FE-46C1-9EA9-C6A882903B5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fld id="{FDA047C0-5304-48FD-8984-0F5342E36F55}" type="datetime4">
              <a:rPr lang="es-MX" noProof="0" smtClean="0">
                <a:latin typeface="+mn-lt"/>
              </a:rPr>
              <a:t>16 de julio de 2024</a:t>
            </a:fld>
            <a:endParaRPr lang="es-MX" noProof="0">
              <a:latin typeface="+mn-lt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04DAF8F-82DB-4DBE-9041-71217A4516C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s-MX" noProof="0"/>
              <a:t>Revisión anual</a:t>
            </a:r>
            <a:endParaRPr lang="es-MX" b="0" noProof="0"/>
          </a:p>
        </p:txBody>
      </p:sp>
      <p:sp>
        <p:nvSpPr>
          <p:cNvPr id="4" name="Marcador de posición de número de diapositiva 3">
            <a:extLst>
              <a:ext uri="{FF2B5EF4-FFF2-40B4-BE49-F238E27FC236}">
                <a16:creationId xmlns:a16="http://schemas.microsoft.com/office/drawing/2014/main" id="{782F761B-6706-439D-9C75-43E751AB195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s-MX" noProof="0" smtClean="0"/>
              <a:pPr rtl="0"/>
              <a:t>‹#›</a:t>
            </a:fld>
            <a:endParaRPr lang="es-MX" noProof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13107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A5C37098-CEB2-1E45-989B-3DD92F3B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2" y="2476500"/>
            <a:ext cx="7132320" cy="3289971"/>
          </a:xfrm>
          <a:prstGeom prst="rect">
            <a:avLst/>
          </a:prstGeom>
          <a:ln>
            <a:noFill/>
          </a:ln>
        </p:spPr>
        <p:txBody>
          <a:bodyPr lIns="0" tIns="0" rIns="0" bIns="0" rtlCol="0" anchor="t" anchorCtr="0">
            <a:normAutofit/>
          </a:bodyPr>
          <a:lstStyle>
            <a:lvl1pPr>
              <a:lnSpc>
                <a:spcPct val="100000"/>
              </a:lnSpc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10" name="Cuadro de texto 9">
            <a:extLst>
              <a:ext uri="{FF2B5EF4-FFF2-40B4-BE49-F238E27FC236}">
                <a16:creationId xmlns:a16="http://schemas.microsoft.com/office/drawing/2014/main" id="{E902327D-DBD4-7A4E-ABF2-A946A559A8AD}"/>
              </a:ext>
            </a:extLst>
          </p:cNvPr>
          <p:cNvSpPr txBox="1"/>
          <p:nvPr userDrawn="1"/>
        </p:nvSpPr>
        <p:spPr>
          <a:xfrm>
            <a:off x="699948" y="548291"/>
            <a:ext cx="15893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MX" sz="20000" b="1" noProof="0" dirty="0">
                <a:solidFill>
                  <a:schemeClr val="bg1"/>
                </a:solidFill>
              </a:rPr>
              <a:t>“</a:t>
            </a: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6ACB4ADD-D9F4-984E-B29D-A2CF6D19E810}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19" name="Autoforma 24">
              <a:extLst>
                <a:ext uri="{FF2B5EF4-FFF2-40B4-BE49-F238E27FC236}">
                  <a16:creationId xmlns:a16="http://schemas.microsoft.com/office/drawing/2014/main" id="{5017C477-A988-7041-8A67-3D8294D6A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0" name="Forma libre 19">
              <a:extLst>
                <a:ext uri="{FF2B5EF4-FFF2-40B4-BE49-F238E27FC236}">
                  <a16:creationId xmlns:a16="http://schemas.microsoft.com/office/drawing/2014/main" id="{206D7F37-5DD1-A24E-9CCA-84B2A1685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1" name="Forma libre 20">
              <a:extLst>
                <a:ext uri="{FF2B5EF4-FFF2-40B4-BE49-F238E27FC236}">
                  <a16:creationId xmlns:a16="http://schemas.microsoft.com/office/drawing/2014/main" id="{A6E321C8-096C-1B41-B14F-4CA7AE04B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2" name="Forma libre 21">
              <a:extLst>
                <a:ext uri="{FF2B5EF4-FFF2-40B4-BE49-F238E27FC236}">
                  <a16:creationId xmlns:a16="http://schemas.microsoft.com/office/drawing/2014/main" id="{32B3FDD4-EB13-F44F-99D0-BFAB06F00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3" name="Forma libre 22">
              <a:extLst>
                <a:ext uri="{FF2B5EF4-FFF2-40B4-BE49-F238E27FC236}">
                  <a16:creationId xmlns:a16="http://schemas.microsoft.com/office/drawing/2014/main" id="{A20BCBD2-A735-0C43-8C55-B384372AC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MX" noProof="0" dirty="0"/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669A90A7-BF26-684E-8C8B-638053DA1234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5" name="Forma libre 24">
              <a:extLst>
                <a:ext uri="{FF2B5EF4-FFF2-40B4-BE49-F238E27FC236}">
                  <a16:creationId xmlns:a16="http://schemas.microsoft.com/office/drawing/2014/main" id="{861D8E86-886A-8744-BC4C-FE82B0243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6" name="Forma libre 25">
              <a:extLst>
                <a:ext uri="{FF2B5EF4-FFF2-40B4-BE49-F238E27FC236}">
                  <a16:creationId xmlns:a16="http://schemas.microsoft.com/office/drawing/2014/main" id="{2D967470-E96E-8843-AAD2-E0C8B8077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7" name="Forma libre 26">
              <a:extLst>
                <a:ext uri="{FF2B5EF4-FFF2-40B4-BE49-F238E27FC236}">
                  <a16:creationId xmlns:a16="http://schemas.microsoft.com/office/drawing/2014/main" id="{C8A27D09-765D-3949-BCCA-238C3514D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MX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4478292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5" pos="2520" userDrawn="1">
          <p15:clr>
            <a:srgbClr val="FBAE40"/>
          </p15:clr>
        </p15:guide>
        <p15:guide id="6" pos="4800" userDrawn="1">
          <p15:clr>
            <a:srgbClr val="FBAE40"/>
          </p15:clr>
        </p15:guide>
        <p15:guide id="7" orient="horz" pos="1560">
          <p15:clr>
            <a:srgbClr val="FBAE40"/>
          </p15:clr>
        </p15:guide>
        <p15:guide id="8" orient="horz" pos="1752" userDrawn="1">
          <p15:clr>
            <a:srgbClr val="FBAE40"/>
          </p15:clr>
        </p15:guide>
        <p15:guide id="9" orient="horz" pos="124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quip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upo 24">
            <a:extLst>
              <a:ext uri="{FF2B5EF4-FFF2-40B4-BE49-F238E27FC236}">
                <a16:creationId xmlns:a16="http://schemas.microsoft.com/office/drawing/2014/main" id="{A7D9F21A-75CF-6045-8FA1-C4F4E21B699C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6" name="Forma libre 25">
              <a:extLst>
                <a:ext uri="{FF2B5EF4-FFF2-40B4-BE49-F238E27FC236}">
                  <a16:creationId xmlns:a16="http://schemas.microsoft.com/office/drawing/2014/main" id="{AEA7E377-BB07-FA43-B532-10A92EE03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7" name="Forma libre 26">
              <a:extLst>
                <a:ext uri="{FF2B5EF4-FFF2-40B4-BE49-F238E27FC236}">
                  <a16:creationId xmlns:a16="http://schemas.microsoft.com/office/drawing/2014/main" id="{F18DE645-B3D5-2F4E-AAD6-002FEF13A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6" name="Forma libre 35">
              <a:extLst>
                <a:ext uri="{FF2B5EF4-FFF2-40B4-BE49-F238E27FC236}">
                  <a16:creationId xmlns:a16="http://schemas.microsoft.com/office/drawing/2014/main" id="{B90F6499-BA50-2340-A026-32C79B6BF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MX" noProof="0" dirty="0"/>
            </a:p>
          </p:txBody>
        </p:sp>
      </p:grpSp>
      <p:sp>
        <p:nvSpPr>
          <p:cNvPr id="38" name="Marcador de posición de imagen 25">
            <a:extLst>
              <a:ext uri="{FF2B5EF4-FFF2-40B4-BE49-F238E27FC236}">
                <a16:creationId xmlns:a16="http://schemas.microsoft.com/office/drawing/2014/main" id="{2274C164-503B-E746-A155-849A9BC2406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54268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61" name="Título 1">
            <a:extLst>
              <a:ext uri="{FF2B5EF4-FFF2-40B4-BE49-F238E27FC236}">
                <a16:creationId xmlns:a16="http://schemas.microsoft.com/office/drawing/2014/main" id="{E2F20AFE-B282-5146-B0D6-F2FC1B6D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2" y="879063"/>
            <a:ext cx="75322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cxnSp>
        <p:nvCxnSpPr>
          <p:cNvPr id="62" name="Conector recto 61">
            <a:extLst>
              <a:ext uri="{FF2B5EF4-FFF2-40B4-BE49-F238E27FC236}">
                <a16:creationId xmlns:a16="http://schemas.microsoft.com/office/drawing/2014/main" id="{F777D2F0-DE3F-8343-B97A-E7FA440532FD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Marcador de posición de imagen 25">
            <a:extLst>
              <a:ext uri="{FF2B5EF4-FFF2-40B4-BE49-F238E27FC236}">
                <a16:creationId xmlns:a16="http://schemas.microsoft.com/office/drawing/2014/main" id="{AF1B5ED8-33F6-FB44-AA92-F0D227BB310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658280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72" name="Marcador de posición de texto 29">
            <a:extLst>
              <a:ext uri="{FF2B5EF4-FFF2-40B4-BE49-F238E27FC236}">
                <a16:creationId xmlns:a16="http://schemas.microsoft.com/office/drawing/2014/main" id="{0D824BDD-2D23-C943-8FE9-60B7B23B5E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0" y="5393169"/>
            <a:ext cx="2133600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73" name="Marcador de posición de texto 29">
            <a:extLst>
              <a:ext uri="{FF2B5EF4-FFF2-40B4-BE49-F238E27FC236}">
                <a16:creationId xmlns:a16="http://schemas.microsoft.com/office/drawing/2014/main" id="{2F3D441E-DFB1-084B-8192-C6CBECCA40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500" y="4986745"/>
            <a:ext cx="2133600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74" name="Marcador de posición de texto 29">
            <a:extLst>
              <a:ext uri="{FF2B5EF4-FFF2-40B4-BE49-F238E27FC236}">
                <a16:creationId xmlns:a16="http://schemas.microsoft.com/office/drawing/2014/main" id="{25797825-E7AE-2C41-A965-E6F0D70D97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63042" y="5393169"/>
            <a:ext cx="2128157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75" name="Marcador de posición de texto 29">
            <a:extLst>
              <a:ext uri="{FF2B5EF4-FFF2-40B4-BE49-F238E27FC236}">
                <a16:creationId xmlns:a16="http://schemas.microsoft.com/office/drawing/2014/main" id="{63C1927C-E23B-204E-9F3A-2A67D2BF70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63042" y="4986745"/>
            <a:ext cx="2128157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76" name="Marcador de posición de texto 29">
            <a:extLst>
              <a:ext uri="{FF2B5EF4-FFF2-40B4-BE49-F238E27FC236}">
                <a16:creationId xmlns:a16="http://schemas.microsoft.com/office/drawing/2014/main" id="{EC81F0F5-C204-7248-A336-A655814A8A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67054" y="5393169"/>
            <a:ext cx="2129245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77" name="Marcador de posición de texto 29">
            <a:extLst>
              <a:ext uri="{FF2B5EF4-FFF2-40B4-BE49-F238E27FC236}">
                <a16:creationId xmlns:a16="http://schemas.microsoft.com/office/drawing/2014/main" id="{C9FEF82E-4E9C-8343-9D36-C4A00D7137C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367054" y="4986745"/>
            <a:ext cx="2129245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78" name="Marcador de posición de texto 29">
            <a:extLst>
              <a:ext uri="{FF2B5EF4-FFF2-40B4-BE49-F238E27FC236}">
                <a16:creationId xmlns:a16="http://schemas.microsoft.com/office/drawing/2014/main" id="{F8AF6664-A005-7A42-9AEF-C5AA5603E4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10254" y="5393169"/>
            <a:ext cx="2129245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79" name="Marcador de posición de texto 29">
            <a:extLst>
              <a:ext uri="{FF2B5EF4-FFF2-40B4-BE49-F238E27FC236}">
                <a16:creationId xmlns:a16="http://schemas.microsoft.com/office/drawing/2014/main" id="{5F6C1E52-E2B6-5F45-A863-5BB35ABAFCD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110254" y="4986745"/>
            <a:ext cx="2129245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EFD0B2D5-B3C2-D847-A220-86CB6A37E418}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28" name="Autoforma 24">
              <a:extLst>
                <a:ext uri="{FF2B5EF4-FFF2-40B4-BE49-F238E27FC236}">
                  <a16:creationId xmlns:a16="http://schemas.microsoft.com/office/drawing/2014/main" id="{A7FD25A4-760F-814C-915F-DD6E89CA3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9" name="Forma libre 28">
              <a:extLst>
                <a:ext uri="{FF2B5EF4-FFF2-40B4-BE49-F238E27FC236}">
                  <a16:creationId xmlns:a16="http://schemas.microsoft.com/office/drawing/2014/main" id="{A0CC8369-E81F-D447-87D8-1AF0C58EA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0" name="Forma libre 29">
              <a:extLst>
                <a:ext uri="{FF2B5EF4-FFF2-40B4-BE49-F238E27FC236}">
                  <a16:creationId xmlns:a16="http://schemas.microsoft.com/office/drawing/2014/main" id="{C41CA81E-EF54-D048-8775-CD4AB37A7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1" name="Forma libre 30">
              <a:extLst>
                <a:ext uri="{FF2B5EF4-FFF2-40B4-BE49-F238E27FC236}">
                  <a16:creationId xmlns:a16="http://schemas.microsoft.com/office/drawing/2014/main" id="{D95A4B85-923E-B641-B239-2A1999AB2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2" name="Forma libre 31">
              <a:extLst>
                <a:ext uri="{FF2B5EF4-FFF2-40B4-BE49-F238E27FC236}">
                  <a16:creationId xmlns:a16="http://schemas.microsoft.com/office/drawing/2014/main" id="{501386DC-76EB-F34E-AD0E-22957D3B38D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MX" noProof="0" dirty="0"/>
            </a:p>
          </p:txBody>
        </p:sp>
      </p:grpSp>
      <p:sp>
        <p:nvSpPr>
          <p:cNvPr id="66" name="Marcador de posición de imagen 25">
            <a:extLst>
              <a:ext uri="{FF2B5EF4-FFF2-40B4-BE49-F238E27FC236}">
                <a16:creationId xmlns:a16="http://schemas.microsoft.com/office/drawing/2014/main" id="{2D21D633-C51E-E94E-BAE3-96F52F76E49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62292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69" name="Marcador de posición de imagen 25">
            <a:extLst>
              <a:ext uri="{FF2B5EF4-FFF2-40B4-BE49-F238E27FC236}">
                <a16:creationId xmlns:a16="http://schemas.microsoft.com/office/drawing/2014/main" id="{639EFA5A-9C69-DF4D-81B7-FA1F8CCCF934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112023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ED89364-B1CB-4E72-A6BB-95A34B50661C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 rtlCol="0"/>
          <a:lstStyle/>
          <a:p>
            <a:pPr rtl="0"/>
            <a:fld id="{5CB96D81-167A-44AE-9BCF-4ED494A4AE1F}" type="datetime4">
              <a:rPr lang="es-MX" noProof="0" smtClean="0">
                <a:latin typeface="+mn-lt"/>
              </a:rPr>
              <a:t>16 de julio de 2024</a:t>
            </a:fld>
            <a:endParaRPr lang="es-MX" noProof="0" dirty="0">
              <a:latin typeface="+mn-lt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E09328F-B310-4BF3-883E-BA9A39676AF2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 rtlCol="0"/>
          <a:lstStyle/>
          <a:p>
            <a:pPr rtl="0"/>
            <a:r>
              <a:rPr lang="es-MX" noProof="0" dirty="0"/>
              <a:t>Revisión anual</a:t>
            </a:r>
            <a:endParaRPr lang="es-MX" b="0" noProof="0" dirty="0"/>
          </a:p>
        </p:txBody>
      </p:sp>
      <p:sp>
        <p:nvSpPr>
          <p:cNvPr id="4" name="Marcador de posición de número de diapositiva 3">
            <a:extLst>
              <a:ext uri="{FF2B5EF4-FFF2-40B4-BE49-F238E27FC236}">
                <a16:creationId xmlns:a16="http://schemas.microsoft.com/office/drawing/2014/main" id="{04192EF2-9336-43EF-A365-1F54000F7DE9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s-MX" noProof="0" smtClean="0"/>
              <a:pPr rtl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9963624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304" userDrawn="1">
          <p15:clr>
            <a:srgbClr val="FBAE40"/>
          </p15:clr>
        </p15:guide>
        <p15:guide id="4" pos="4008" userDrawn="1">
          <p15:clr>
            <a:srgbClr val="FBAE40"/>
          </p15:clr>
        </p15:guide>
        <p15:guide id="5" pos="1944" userDrawn="1">
          <p15:clr>
            <a:srgbClr val="FBAE40"/>
          </p15:clr>
        </p15:guide>
        <p15:guide id="6" pos="3648" userDrawn="1">
          <p15:clr>
            <a:srgbClr val="FBAE40"/>
          </p15:clr>
        </p15:guide>
        <p15:guide id="7" orient="horz" pos="1392" userDrawn="1">
          <p15:clr>
            <a:srgbClr val="FBAE40"/>
          </p15:clr>
        </p15:guide>
        <p15:guide id="8" orient="horz" pos="552" userDrawn="1">
          <p15:clr>
            <a:srgbClr val="FBAE40"/>
          </p15:clr>
        </p15:guide>
        <p15:guide id="9" orient="horz" pos="1224" userDrawn="1">
          <p15:clr>
            <a:srgbClr val="FBAE40"/>
          </p15:clr>
        </p15:guide>
        <p15:guide id="10" pos="5352" userDrawn="1">
          <p15:clr>
            <a:srgbClr val="FBAE40"/>
          </p15:clr>
        </p15:guide>
        <p15:guide id="11" pos="5736" userDrawn="1">
          <p15:clr>
            <a:srgbClr val="FBAE40"/>
          </p15:clr>
        </p15:guide>
        <p15:guide id="12" orient="horz" pos="2904" userDrawn="1">
          <p15:clr>
            <a:srgbClr val="FBAE40"/>
          </p15:clr>
        </p15:guide>
        <p15:guide id="13" orient="horz" pos="160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ínea de tiempo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040046AF-E5BF-854D-9986-7C3019770FE7}"/>
              </a:ext>
            </a:extLst>
          </p:cNvPr>
          <p:cNvCxnSpPr>
            <a:cxnSpLocks/>
          </p:cNvCxnSpPr>
          <p:nvPr userDrawn="1"/>
        </p:nvCxnSpPr>
        <p:spPr>
          <a:xfrm flipH="1">
            <a:off x="1045959" y="2213783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76CA14A6-0144-BC49-A8D4-C979D13258C0}"/>
              </a:ext>
            </a:extLst>
          </p:cNvPr>
          <p:cNvCxnSpPr>
            <a:cxnSpLocks/>
          </p:cNvCxnSpPr>
          <p:nvPr userDrawn="1"/>
        </p:nvCxnSpPr>
        <p:spPr>
          <a:xfrm flipH="1">
            <a:off x="6180493" y="2213783"/>
            <a:ext cx="11102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FA582FC2-A135-5743-B9C0-6AC7225B42E1}"/>
              </a:ext>
            </a:extLst>
          </p:cNvPr>
          <p:cNvCxnSpPr>
            <a:cxnSpLocks/>
          </p:cNvCxnSpPr>
          <p:nvPr userDrawn="1"/>
        </p:nvCxnSpPr>
        <p:spPr>
          <a:xfrm flipH="1">
            <a:off x="8745623" y="3904712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77C43222-5868-0247-838F-58F4F6C8EE75}"/>
              </a:ext>
            </a:extLst>
          </p:cNvPr>
          <p:cNvCxnSpPr>
            <a:cxnSpLocks/>
          </p:cNvCxnSpPr>
          <p:nvPr userDrawn="1"/>
        </p:nvCxnSpPr>
        <p:spPr>
          <a:xfrm flipH="1">
            <a:off x="3611089" y="3895941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ítulo 1">
            <a:extLst>
              <a:ext uri="{FF2B5EF4-FFF2-40B4-BE49-F238E27FC236}">
                <a16:creationId xmlns:a16="http://schemas.microsoft.com/office/drawing/2014/main" id="{46EEE005-F78A-9D4F-B159-964376C387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MX" noProof="0"/>
              <a:t>Haz clic para editar </a:t>
            </a:r>
          </a:p>
        </p:txBody>
      </p:sp>
      <p:sp>
        <p:nvSpPr>
          <p:cNvPr id="96" name="Marcador de posición de texto 29">
            <a:extLst>
              <a:ext uri="{FF2B5EF4-FFF2-40B4-BE49-F238E27FC236}">
                <a16:creationId xmlns:a16="http://schemas.microsoft.com/office/drawing/2014/main" id="{FC61536F-8EA7-5A48-AF76-8B0E251BD8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96955" y="2934856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s-MX" noProof="0"/>
              <a:t>Haz clic para editar </a:t>
            </a:r>
          </a:p>
        </p:txBody>
      </p:sp>
      <p:sp>
        <p:nvSpPr>
          <p:cNvPr id="97" name="Marcador de posición de texto 29">
            <a:extLst>
              <a:ext uri="{FF2B5EF4-FFF2-40B4-BE49-F238E27FC236}">
                <a16:creationId xmlns:a16="http://schemas.microsoft.com/office/drawing/2014/main" id="{64FFD994-BD97-ED49-8607-286ECBB1CD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96955" y="2568686"/>
            <a:ext cx="2133600" cy="205837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s-MX" noProof="0"/>
              <a:t>Haz clic para editar </a:t>
            </a:r>
          </a:p>
        </p:txBody>
      </p:sp>
      <p:sp>
        <p:nvSpPr>
          <p:cNvPr id="102" name="Marcador de posición de texto 29">
            <a:extLst>
              <a:ext uri="{FF2B5EF4-FFF2-40B4-BE49-F238E27FC236}">
                <a16:creationId xmlns:a16="http://schemas.microsoft.com/office/drawing/2014/main" id="{D1ADE805-BFBC-ED47-B9CB-6CB2FF02E86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897799" y="5087328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s-MX" noProof="0"/>
              <a:t>Haz clic para editar </a:t>
            </a:r>
          </a:p>
        </p:txBody>
      </p:sp>
      <p:sp>
        <p:nvSpPr>
          <p:cNvPr id="103" name="Marcador de posición de texto 29">
            <a:extLst>
              <a:ext uri="{FF2B5EF4-FFF2-40B4-BE49-F238E27FC236}">
                <a16:creationId xmlns:a16="http://schemas.microsoft.com/office/drawing/2014/main" id="{334A3589-641F-F547-891B-149579153B7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97799" y="4701908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 rtl="0">
              <a:spcBef>
                <a:spcPts val="400"/>
              </a:spcBef>
              <a:buNone/>
            </a:pPr>
            <a:r>
              <a:rPr lang="es-MX" noProof="0"/>
              <a:t>Haz clic para editar </a:t>
            </a:r>
          </a:p>
        </p:txBody>
      </p:sp>
      <p:sp>
        <p:nvSpPr>
          <p:cNvPr id="106" name="Marcador de posición de texto 29">
            <a:extLst>
              <a:ext uri="{FF2B5EF4-FFF2-40B4-BE49-F238E27FC236}">
                <a16:creationId xmlns:a16="http://schemas.microsoft.com/office/drawing/2014/main" id="{A63F8454-D12E-A641-ABD0-8977D3F5EC0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001711" y="5087328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s-MX" noProof="0"/>
              <a:t>Haz clic para editar </a:t>
            </a:r>
          </a:p>
        </p:txBody>
      </p:sp>
      <p:sp>
        <p:nvSpPr>
          <p:cNvPr id="107" name="Marcador de posición de texto 29">
            <a:extLst>
              <a:ext uri="{FF2B5EF4-FFF2-40B4-BE49-F238E27FC236}">
                <a16:creationId xmlns:a16="http://schemas.microsoft.com/office/drawing/2014/main" id="{F35AA15D-DBAD-9840-8764-A5B6D486A23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001711" y="4701908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 rtl="0">
              <a:spcBef>
                <a:spcPts val="400"/>
              </a:spcBef>
              <a:buNone/>
            </a:pPr>
            <a:r>
              <a:rPr lang="es-MX" noProof="0"/>
              <a:t>Haz clic para editar </a:t>
            </a:r>
          </a:p>
        </p:txBody>
      </p:sp>
      <p:sp>
        <p:nvSpPr>
          <p:cNvPr id="108" name="Marcador de posición de texto 29">
            <a:extLst>
              <a:ext uri="{FF2B5EF4-FFF2-40B4-BE49-F238E27FC236}">
                <a16:creationId xmlns:a16="http://schemas.microsoft.com/office/drawing/2014/main" id="{8357CA0F-1A55-B145-8305-562F0DF2254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438143" y="2934856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s-MX" noProof="0"/>
              <a:t>Haz clic para editar </a:t>
            </a:r>
          </a:p>
        </p:txBody>
      </p:sp>
      <p:sp>
        <p:nvSpPr>
          <p:cNvPr id="109" name="Marcador de posición de texto 29">
            <a:extLst>
              <a:ext uri="{FF2B5EF4-FFF2-40B4-BE49-F238E27FC236}">
                <a16:creationId xmlns:a16="http://schemas.microsoft.com/office/drawing/2014/main" id="{D6C49F6F-AF28-8942-8442-8F54A1DC388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38143" y="2568686"/>
            <a:ext cx="2133600" cy="205837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s-MX" noProof="0"/>
              <a:t>Haz clic para editar 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4CE2724A-BCA1-604F-9D18-BF05746408C2}"/>
              </a:ext>
            </a:extLst>
          </p:cNvPr>
          <p:cNvCxnSpPr/>
          <p:nvPr userDrawn="1"/>
        </p:nvCxnSpPr>
        <p:spPr>
          <a:xfrm>
            <a:off x="967689" y="3968780"/>
            <a:ext cx="10275477" cy="0"/>
          </a:xfrm>
          <a:prstGeom prst="line">
            <a:avLst/>
          </a:prstGeom>
          <a:ln w="165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ángulo 43">
            <a:extLst>
              <a:ext uri="{FF2B5EF4-FFF2-40B4-BE49-F238E27FC236}">
                <a16:creationId xmlns:a16="http://schemas.microsoft.com/office/drawing/2014/main" id="{4923D7D1-A9CC-C34C-86FF-43B5C8978712}"/>
              </a:ext>
            </a:extLst>
          </p:cNvPr>
          <p:cNvSpPr/>
          <p:nvPr userDrawn="1"/>
        </p:nvSpPr>
        <p:spPr>
          <a:xfrm>
            <a:off x="964323" y="3883241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/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6119FF13-13AB-3448-B24E-58E18B3CE2B6}"/>
              </a:ext>
            </a:extLst>
          </p:cNvPr>
          <p:cNvSpPr/>
          <p:nvPr userDrawn="1"/>
        </p:nvSpPr>
        <p:spPr>
          <a:xfrm>
            <a:off x="3531590" y="389201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22F8F982-870E-AE44-B0D3-B3313BC48DB7}"/>
              </a:ext>
            </a:extLst>
          </p:cNvPr>
          <p:cNvSpPr/>
          <p:nvPr userDrawn="1"/>
        </p:nvSpPr>
        <p:spPr>
          <a:xfrm>
            <a:off x="6098857" y="3883241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C549A137-DB5E-9C40-8C0A-ED607212022C}"/>
              </a:ext>
            </a:extLst>
          </p:cNvPr>
          <p:cNvSpPr/>
          <p:nvPr userDrawn="1"/>
        </p:nvSpPr>
        <p:spPr>
          <a:xfrm>
            <a:off x="8666124" y="389201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/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1DC2552-C347-4C3D-8C92-4A6981227C0E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 rtlCol="0"/>
          <a:lstStyle/>
          <a:p>
            <a:pPr rtl="0"/>
            <a:fld id="{4163F4A3-5F37-4E44-BE8C-91B4ACFEB9BF}" type="datetime4">
              <a:rPr lang="es-MX" noProof="0" smtClean="0">
                <a:latin typeface="+mn-lt"/>
              </a:rPr>
              <a:t>16 de julio de 2024</a:t>
            </a:fld>
            <a:endParaRPr lang="es-MX" noProof="0">
              <a:latin typeface="+mn-lt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5B7C35C-F3E4-4522-8711-16E4F9052C2C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 rtlCol="0"/>
          <a:lstStyle/>
          <a:p>
            <a:pPr rtl="0"/>
            <a:r>
              <a:rPr lang="es-MX" noProof="0"/>
              <a:t>Revisión anual</a:t>
            </a:r>
            <a:endParaRPr lang="es-MX" b="0" noProof="0"/>
          </a:p>
        </p:txBody>
      </p:sp>
      <p:sp>
        <p:nvSpPr>
          <p:cNvPr id="4" name="Marcador de posición de número de diapositiva 3">
            <a:extLst>
              <a:ext uri="{FF2B5EF4-FFF2-40B4-BE49-F238E27FC236}">
                <a16:creationId xmlns:a16="http://schemas.microsoft.com/office/drawing/2014/main" id="{1F4D6BAD-56F4-42F1-A2B3-FDB73364FD40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s-MX" noProof="0" smtClean="0"/>
              <a:pPr rtl="0"/>
              <a:t>‹#›</a:t>
            </a:fld>
            <a:endParaRPr lang="es-MX" noProof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61552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5" pos="2520" userDrawn="1">
          <p15:clr>
            <a:srgbClr val="FBAE40"/>
          </p15:clr>
        </p15:guide>
        <p15:guide id="6" pos="4800" userDrawn="1">
          <p15:clr>
            <a:srgbClr val="FBAE40"/>
          </p15:clr>
        </p15:guide>
        <p15:guide id="7" orient="horz" pos="1224" userDrawn="1">
          <p15:clr>
            <a:srgbClr val="FBAE40"/>
          </p15:clr>
        </p15:guide>
        <p15:guide id="8" orient="horz" pos="3768" userDrawn="1">
          <p15:clr>
            <a:srgbClr val="FBAE40"/>
          </p15:clr>
        </p15:guide>
        <p15:guide id="9" orient="horz" pos="552" userDrawn="1">
          <p15:clr>
            <a:srgbClr val="FBAE40"/>
          </p15:clr>
        </p15:guide>
        <p15:guide id="10" orient="horz" pos="1512" userDrawn="1">
          <p15:clr>
            <a:srgbClr val="FBAE40"/>
          </p15:clr>
        </p15:guide>
        <p15:guide id="11" orient="horz" pos="283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1550" y="1825625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MX" noProof="0"/>
              <a:t>Haga clic para modificar los estilos de texto del patrón</a:t>
            </a:r>
          </a:p>
          <a:p>
            <a:pPr lvl="1" rtl="0"/>
            <a:r>
              <a:rPr lang="es-MX" noProof="0"/>
              <a:t>Segundo nivel</a:t>
            </a:r>
          </a:p>
          <a:p>
            <a:pPr lvl="2" rtl="0"/>
            <a:r>
              <a:rPr lang="es-MX" noProof="0"/>
              <a:t>Tercer nivel</a:t>
            </a:r>
          </a:p>
          <a:p>
            <a:pPr lvl="3" rtl="0"/>
            <a:r>
              <a:rPr lang="es-MX" noProof="0"/>
              <a:t>Cuarto nivel</a:t>
            </a:r>
          </a:p>
          <a:p>
            <a:pPr lvl="4" rtl="0"/>
            <a:r>
              <a:rPr lang="es-MX" noProof="0"/>
              <a:t>Quinto nivel</a:t>
            </a:r>
          </a:p>
        </p:txBody>
      </p:sp>
      <p:sp>
        <p:nvSpPr>
          <p:cNvPr id="12" name="Marcador de título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3651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MX" noProof="0"/>
              <a:t>Haz clic para modificar el estilo de título del patrón</a:t>
            </a:r>
          </a:p>
        </p:txBody>
      </p:sp>
      <p:sp>
        <p:nvSpPr>
          <p:cNvPr id="30" name="Marcador de posición de fecha 3">
            <a:extLst>
              <a:ext uri="{FF2B5EF4-FFF2-40B4-BE49-F238E27FC236}">
                <a16:creationId xmlns:a16="http://schemas.microsoft.com/office/drawing/2014/main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992120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352FE442-AC1F-4EAB-8C6F-3115E7871F11}" type="datetime4">
              <a:rPr lang="es-MX" noProof="0" smtClean="0">
                <a:latin typeface="+mn-lt"/>
              </a:rPr>
              <a:t>16 de julio de 2024</a:t>
            </a:fld>
            <a:endParaRPr lang="es-MX" noProof="0">
              <a:latin typeface="+mn-lt"/>
            </a:endParaRPr>
          </a:p>
        </p:txBody>
      </p:sp>
      <p:sp>
        <p:nvSpPr>
          <p:cNvPr id="31" name="Marcador de posición de pie de página 4">
            <a:extLst>
              <a:ext uri="{FF2B5EF4-FFF2-40B4-BE49-F238E27FC236}">
                <a16:creationId xmlns:a16="http://schemas.microsoft.com/office/drawing/2014/main" id="{C9955F1C-C0B1-BA44-8905-6991FA0D1E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94790" y="6332220"/>
            <a:ext cx="149733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MX" noProof="0"/>
              <a:t>Revisión anual</a:t>
            </a:r>
            <a:endParaRPr lang="es-MX" b="0" noProof="0"/>
          </a:p>
        </p:txBody>
      </p:sp>
      <p:sp>
        <p:nvSpPr>
          <p:cNvPr id="32" name="Marcador de posición de número de diapositiva 5">
            <a:extLst>
              <a:ext uri="{FF2B5EF4-FFF2-40B4-BE49-F238E27FC236}">
                <a16:creationId xmlns:a16="http://schemas.microsoft.com/office/drawing/2014/main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1550" y="633222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es-MX" noProof="0" smtClean="0"/>
              <a:pPr rtl="0"/>
              <a:t>‹#›</a:t>
            </a:fld>
            <a:endParaRPr lang="es-MX" noProof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93" r:id="rId2"/>
    <p:sldLayoutId id="2147483671" r:id="rId3"/>
    <p:sldLayoutId id="2147483672" r:id="rId4"/>
    <p:sldLayoutId id="2147483673" r:id="rId5"/>
    <p:sldLayoutId id="2147483684" r:id="rId6"/>
    <p:sldLayoutId id="2147483675" r:id="rId7"/>
    <p:sldLayoutId id="2147483676" r:id="rId8"/>
    <p:sldLayoutId id="2147483677" r:id="rId9"/>
    <p:sldLayoutId id="2147483685" r:id="rId10"/>
    <p:sldLayoutId id="2147483688" r:id="rId11"/>
    <p:sldLayoutId id="2147483692" r:id="rId12"/>
    <p:sldLayoutId id="2147483682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 userDrawn="1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FlowNICA/CentralityFramework/tree/master" TargetMode="Externa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0.png"/><Relationship Id="rId5" Type="http://schemas.openxmlformats.org/officeDocument/2006/relationships/image" Target="../media/image340.png"/><Relationship Id="rId4" Type="http://schemas.openxmlformats.org/officeDocument/2006/relationships/image" Target="../media/image33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materials.springer.com/googlecdn/assets/sm_lbs/947/sm_lbs_978-3-540-45555-4_76/sm_lbs_978-3-540-45555-4_76.pdf?trackRequired=true&amp;originUrl=/lb/docs/sm_lbs_978-3-540-45555-4_76&amp;componentId=Download%20Chapter" TargetMode="External"/><Relationship Id="rId2" Type="http://schemas.openxmlformats.org/officeDocument/2006/relationships/hyperlink" Target="https://materials.springer.com/googlecdn/assets/sm_lbs/885/sm_lbs_978-3-540-45555-4_56/sm_lbs_978-3-540-45555-4_56.pdf?trackRequired=true&amp;originUrl=/lb/docs/sm_lbs_978-3-540-45555-4_56&amp;componentId=Download%20Chapter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3E168C-8042-5B4E-A5A4-A5BF693AE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45629" y="648081"/>
            <a:ext cx="9171432" cy="2595129"/>
          </a:xfrm>
        </p:spPr>
        <p:txBody>
          <a:bodyPr rtlCol="0"/>
          <a:lstStyle/>
          <a:p>
            <a:pPr rtl="0"/>
            <a:r>
              <a:rPr lang="en-US" dirty="0"/>
              <a:t>Primary Vertex Analysis and Restrictions on Histograms</a:t>
            </a:r>
            <a:endParaRPr lang="es-MX" dirty="0"/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F18E61D8-31A3-2D45-8E25-CBE846E26E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25491" y="3501736"/>
            <a:ext cx="5491570" cy="3527714"/>
          </a:xfrm>
        </p:spPr>
        <p:txBody>
          <a:bodyPr rtlCol="0"/>
          <a:lstStyle/>
          <a:p>
            <a:pPr rtl="0"/>
            <a:endParaRPr lang="es-MX" sz="2000" dirty="0"/>
          </a:p>
          <a:p>
            <a:pPr rtl="0"/>
            <a:r>
              <a:rPr lang="es-MX" sz="2000" dirty="0"/>
              <a:t>16/07/2024</a:t>
            </a:r>
          </a:p>
          <a:p>
            <a:pPr rtl="0"/>
            <a:endParaRPr lang="es-MX" sz="500" dirty="0"/>
          </a:p>
          <a:p>
            <a:pPr rtl="0"/>
            <a:r>
              <a:rPr lang="es-MX" sz="1600" dirty="0" err="1"/>
              <a:t>Students</a:t>
            </a:r>
            <a:r>
              <a:rPr lang="es-MX" sz="1600" dirty="0"/>
              <a:t>:</a:t>
            </a:r>
          </a:p>
          <a:p>
            <a:pPr rtl="0"/>
            <a:r>
              <a:rPr lang="es-MX" sz="1600" dirty="0" err="1">
                <a:latin typeface="+mj-lt"/>
              </a:rPr>
              <a:t>Adrian</a:t>
            </a:r>
            <a:r>
              <a:rPr lang="es-MX" sz="1600" dirty="0">
                <a:latin typeface="+mj-lt"/>
              </a:rPr>
              <a:t> Lara Tlaxcala</a:t>
            </a:r>
          </a:p>
          <a:p>
            <a:pPr rtl="0"/>
            <a:r>
              <a:rPr lang="es-MX" sz="1600" dirty="0">
                <a:latin typeface="+mj-lt"/>
              </a:rPr>
              <a:t>Francisco Reyes </a:t>
            </a:r>
            <a:endParaRPr lang="es-MX" sz="1600" dirty="0"/>
          </a:p>
          <a:p>
            <a:pPr rtl="0"/>
            <a:r>
              <a:rPr lang="es-MX" sz="1600" dirty="0" err="1"/>
              <a:t>Supervisors</a:t>
            </a:r>
            <a:r>
              <a:rPr lang="es-MX" sz="1600" dirty="0"/>
              <a:t>:</a:t>
            </a:r>
          </a:p>
          <a:p>
            <a:r>
              <a:rPr lang="es-MX" sz="1600" i="0" dirty="0">
                <a:effectLst/>
                <a:highlight>
                  <a:srgbClr val="FFFFFF"/>
                </a:highlight>
                <a:latin typeface="+mj-lt"/>
              </a:rPr>
              <a:t>Dr.</a:t>
            </a:r>
            <a:r>
              <a:rPr lang="es-MX" sz="1600" dirty="0">
                <a:latin typeface="+mj-lt"/>
              </a:rPr>
              <a:t> </a:t>
            </a:r>
            <a:r>
              <a:rPr lang="es-MX" sz="1600" dirty="0" err="1">
                <a:latin typeface="+mj-lt"/>
              </a:rPr>
              <a:t>Vadim</a:t>
            </a:r>
            <a:r>
              <a:rPr lang="es-MX" sz="1600" dirty="0">
                <a:latin typeface="+mj-lt"/>
              </a:rPr>
              <a:t> </a:t>
            </a:r>
            <a:r>
              <a:rPr lang="es-MX" sz="1600" dirty="0" err="1">
                <a:latin typeface="+mj-lt"/>
              </a:rPr>
              <a:t>Kolesnikov</a:t>
            </a:r>
            <a:endParaRPr lang="es-MX" sz="1600" dirty="0">
              <a:latin typeface="+mj-lt"/>
            </a:endParaRPr>
          </a:p>
          <a:p>
            <a:r>
              <a:rPr lang="es-MX" sz="1600" dirty="0">
                <a:latin typeface="+mj-lt"/>
              </a:rPr>
              <a:t>Dr. Ivonne Alicia Maldonado Cervantes</a:t>
            </a:r>
          </a:p>
          <a:p>
            <a:r>
              <a:rPr lang="es-MX" sz="1600" i="0" dirty="0">
                <a:effectLst/>
                <a:highlight>
                  <a:srgbClr val="FFFFFF"/>
                </a:highlight>
                <a:latin typeface="+mj-lt"/>
              </a:rPr>
              <a:t>Dr. </a:t>
            </a:r>
            <a:r>
              <a:rPr lang="es-MX" sz="1600" i="0" dirty="0" err="1">
                <a:effectLst/>
                <a:highlight>
                  <a:srgbClr val="FFFFFF"/>
                </a:highlight>
                <a:latin typeface="+mj-lt"/>
              </a:rPr>
              <a:t>Viktar</a:t>
            </a:r>
            <a:r>
              <a:rPr lang="es-MX" sz="1600" i="0" dirty="0">
                <a:effectLst/>
                <a:highlight>
                  <a:srgbClr val="FFFFFF"/>
                </a:highlight>
                <a:latin typeface="+mj-lt"/>
              </a:rPr>
              <a:t> </a:t>
            </a:r>
            <a:r>
              <a:rPr lang="es-MX" sz="1600" i="0" dirty="0" err="1">
                <a:effectLst/>
                <a:highlight>
                  <a:srgbClr val="FFFFFF"/>
                </a:highlight>
                <a:latin typeface="+mj-lt"/>
              </a:rPr>
              <a:t>Kireyeu</a:t>
            </a:r>
            <a:endParaRPr lang="es-MX" sz="1600" dirty="0">
              <a:highlight>
                <a:srgbClr val="FFFFFF"/>
              </a:highlight>
              <a:latin typeface="+mj-lt"/>
            </a:endParaRPr>
          </a:p>
          <a:p>
            <a:pPr rtl="0"/>
            <a:endParaRPr lang="es-MX" dirty="0"/>
          </a:p>
          <a:p>
            <a:pPr rtl="0"/>
            <a:endParaRPr lang="es-MX" dirty="0"/>
          </a:p>
          <a:p>
            <a:pPr rtl="0"/>
            <a:endParaRPr lang="es-MX" dirty="0"/>
          </a:p>
        </p:txBody>
      </p:sp>
      <p:sp>
        <p:nvSpPr>
          <p:cNvPr id="4" name="Marcador de posición de número de diapositiva 5">
            <a:extLst>
              <a:ext uri="{FF2B5EF4-FFF2-40B4-BE49-F238E27FC236}">
                <a16:creationId xmlns:a16="http://schemas.microsoft.com/office/drawing/2014/main" id="{1F4CAE46-6F96-8E87-6560-3ACE3ABB2568}"/>
              </a:ext>
            </a:extLst>
          </p:cNvPr>
          <p:cNvSpPr txBox="1">
            <a:spLocks/>
          </p:cNvSpPr>
          <p:nvPr/>
        </p:nvSpPr>
        <p:spPr>
          <a:xfrm>
            <a:off x="690994" y="6348845"/>
            <a:ext cx="701387" cy="303763"/>
          </a:xfrm>
          <a:prstGeom prst="rect">
            <a:avLst/>
          </a:prstGeom>
        </p:spPr>
        <p:txBody>
          <a:bodyPr rtlCol="0"/>
          <a:lstStyle>
            <a:defPPr rtl="0"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4A09A9-5501-47C1-A89A-A340965A2BE2}" type="slidenum">
              <a:rPr lang="es-MX" smtClean="0"/>
              <a:pPr/>
              <a:t>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60950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ítulo 2">
                <a:extLst>
                  <a:ext uri="{FF2B5EF4-FFF2-40B4-BE49-F238E27FC236}">
                    <a16:creationId xmlns:a16="http://schemas.microsoft.com/office/drawing/2014/main" id="{6339315B-8AAE-A946-ABBF-894F2E4B133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37298" y="312959"/>
                <a:ext cx="4597262" cy="655768"/>
              </a:xfrm>
            </p:spPr>
            <p:txBody>
              <a:bodyPr rtlCol="0">
                <a:norm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MX" sz="36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MX" sz="3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𝝌</m:t>
                          </m:r>
                        </m:e>
                        <m:sup>
                          <m:r>
                            <a:rPr lang="es-MX" sz="3600" i="1" dirty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s-MX" sz="3600" b="1" i="1" dirty="0" smtClean="0">
                          <a:latin typeface="Cambria Math" panose="02040503050406030204" pitchFamily="18" charset="0"/>
                        </a:rPr>
                        <m:t>𝒂𝒏𝒅</m:t>
                      </m:r>
                      <m:r>
                        <a:rPr lang="es-MX" sz="36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MX" sz="3600" b="1" i="1" dirty="0" smtClean="0">
                          <a:latin typeface="Cambria Math" panose="02040503050406030204" pitchFamily="18" charset="0"/>
                        </a:rPr>
                        <m:t>𝒁𝑽𝒆𝒓𝒕𝒆𝒙</m:t>
                      </m:r>
                    </m:oMath>
                  </m:oMathPara>
                </a14:m>
                <a:endParaRPr lang="es-MX" sz="2400" dirty="0"/>
              </a:p>
            </p:txBody>
          </p:sp>
        </mc:Choice>
        <mc:Fallback>
          <p:sp>
            <p:nvSpPr>
              <p:cNvPr id="3" name="Título 2">
                <a:extLst>
                  <a:ext uri="{FF2B5EF4-FFF2-40B4-BE49-F238E27FC236}">
                    <a16:creationId xmlns:a16="http://schemas.microsoft.com/office/drawing/2014/main" id="{6339315B-8AAE-A946-ABBF-894F2E4B13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37298" y="312959"/>
                <a:ext cx="4597262" cy="655768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Imagen 13" descr="Gráfico&#10;&#10;Descripción generada automáticamente">
            <a:extLst>
              <a:ext uri="{FF2B5EF4-FFF2-40B4-BE49-F238E27FC236}">
                <a16:creationId xmlns:a16="http://schemas.microsoft.com/office/drawing/2014/main" id="{1A249571-8A0F-3F62-9206-EB0BC39647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" r="9210"/>
          <a:stretch/>
        </p:blipFill>
        <p:spPr>
          <a:xfrm>
            <a:off x="4702986" y="201169"/>
            <a:ext cx="6425262" cy="2962740"/>
          </a:xfrm>
          <a:prstGeom prst="rect">
            <a:avLst/>
          </a:prstGeom>
        </p:spPr>
      </p:pic>
      <p:pic>
        <p:nvPicPr>
          <p:cNvPr id="23" name="Imagen 22" descr="Gráfico, Gráfico de dispersión&#10;&#10;Descripción generada automáticamente">
            <a:extLst>
              <a:ext uri="{FF2B5EF4-FFF2-40B4-BE49-F238E27FC236}">
                <a16:creationId xmlns:a16="http://schemas.microsoft.com/office/drawing/2014/main" id="{FD596666-F0C6-3917-7D25-591B374FE82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6" t="-1" r="-111" b="2493"/>
          <a:stretch/>
        </p:blipFill>
        <p:spPr>
          <a:xfrm>
            <a:off x="1306322" y="3314318"/>
            <a:ext cx="7583680" cy="3111851"/>
          </a:xfrm>
          <a:prstGeom prst="rect">
            <a:avLst/>
          </a:prstGeom>
        </p:spPr>
      </p:pic>
      <p:sp>
        <p:nvSpPr>
          <p:cNvPr id="24" name="Marcador de posición de número de diapositiva 5">
            <a:extLst>
              <a:ext uri="{FF2B5EF4-FFF2-40B4-BE49-F238E27FC236}">
                <a16:creationId xmlns:a16="http://schemas.microsoft.com/office/drawing/2014/main" id="{A95EAAC9-654D-1509-B841-CF8E1B155B5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71550" y="6332220"/>
            <a:ext cx="523240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es-MX" smtClean="0"/>
              <a:pPr rtl="0"/>
              <a:t>10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04268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6339315B-8AAE-A946-ABBF-894F2E4B1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2" y="879063"/>
            <a:ext cx="8880193" cy="610863"/>
          </a:xfrm>
        </p:spPr>
        <p:txBody>
          <a:bodyPr rtlCol="0">
            <a:normAutofit fontScale="90000"/>
          </a:bodyPr>
          <a:lstStyle/>
          <a:p>
            <a:pPr rtl="0"/>
            <a:r>
              <a:rPr lang="es-MX" dirty="0" err="1"/>
              <a:t>Resolution</a:t>
            </a:r>
            <a:r>
              <a:rPr lang="es-MX" dirty="0"/>
              <a:t> </a:t>
            </a:r>
            <a:r>
              <a:rPr lang="es-MX" dirty="0" err="1"/>
              <a:t>Zvertez</a:t>
            </a:r>
            <a:r>
              <a:rPr lang="es-MX" dirty="0"/>
              <a:t> in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funcion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impact</a:t>
            </a:r>
            <a:r>
              <a:rPr lang="es-MX" dirty="0"/>
              <a:t> </a:t>
            </a:r>
            <a:r>
              <a:rPr lang="es-MX" dirty="0" err="1"/>
              <a:t>parameter</a:t>
            </a:r>
            <a:endParaRPr lang="es-MX" dirty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54AEFD4E-3C68-714D-803E-EF85A323B95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71550" y="6332220"/>
            <a:ext cx="523240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es-MX" smtClean="0"/>
              <a:pPr rtl="0"/>
              <a:t>11</a:t>
            </a:fld>
            <a:endParaRPr lang="es-MX" dirty="0"/>
          </a:p>
        </p:txBody>
      </p:sp>
      <p:pic>
        <p:nvPicPr>
          <p:cNvPr id="18" name="Imagen 17" descr="Gráfico, Gráfico de dispersión&#10;&#10;Descripción generada automáticamente">
            <a:extLst>
              <a:ext uri="{FF2B5EF4-FFF2-40B4-BE49-F238E27FC236}">
                <a16:creationId xmlns:a16="http://schemas.microsoft.com/office/drawing/2014/main" id="{E2F9E4D0-1475-41CF-65F7-E23F2A619B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2" r="9147"/>
          <a:stretch/>
        </p:blipFill>
        <p:spPr>
          <a:xfrm>
            <a:off x="1091045" y="1946736"/>
            <a:ext cx="9597737" cy="450930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3B31B32-5E3A-056E-0C56-FDECE84F49A0}"/>
              </a:ext>
            </a:extLst>
          </p:cNvPr>
          <p:cNvSpPr txBox="1">
            <a:spLocks/>
          </p:cNvSpPr>
          <p:nvPr/>
        </p:nvSpPr>
        <p:spPr>
          <a:xfrm>
            <a:off x="7229741" y="1021083"/>
            <a:ext cx="4148305" cy="610863"/>
          </a:xfrm>
          <a:prstGeom prst="rect">
            <a:avLst/>
          </a:prstGeom>
        </p:spPr>
        <p:txBody>
          <a:bodyPr vert="horz" lIns="0" tIns="0" rIns="0" bIns="0" rtlCol="0" anchor="b" anchorCtr="0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/>
              <a:t>A number of events with &lt;3 tracks were used for distribution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2889452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6339315B-8AAE-A946-ABBF-894F2E4B1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2" y="879063"/>
            <a:ext cx="8880193" cy="610863"/>
          </a:xfrm>
        </p:spPr>
        <p:txBody>
          <a:bodyPr rtlCol="0">
            <a:normAutofit/>
          </a:bodyPr>
          <a:lstStyle/>
          <a:p>
            <a:pPr rtl="0"/>
            <a:r>
              <a:rPr lang="es-MX" dirty="0" err="1"/>
              <a:t>Resolution</a:t>
            </a:r>
            <a:r>
              <a:rPr lang="es-MX" dirty="0"/>
              <a:t> and </a:t>
            </a:r>
            <a:r>
              <a:rPr lang="es-MX" dirty="0" err="1"/>
              <a:t>Impact</a:t>
            </a:r>
            <a:r>
              <a:rPr lang="es-MX" dirty="0"/>
              <a:t> </a:t>
            </a:r>
            <a:r>
              <a:rPr lang="es-MX" dirty="0" err="1"/>
              <a:t>parameter</a:t>
            </a:r>
            <a:endParaRPr lang="es-MX" dirty="0"/>
          </a:p>
        </p:txBody>
      </p:sp>
      <p:pic>
        <p:nvPicPr>
          <p:cNvPr id="22" name="Imagen 21" descr="Imagen que contiene Tabla&#10;&#10;Descripción generada automáticamente">
            <a:extLst>
              <a:ext uri="{FF2B5EF4-FFF2-40B4-BE49-F238E27FC236}">
                <a16:creationId xmlns:a16="http://schemas.microsoft.com/office/drawing/2014/main" id="{272C63DF-6ACA-8828-620F-FB91981349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" r="8585" b="972"/>
          <a:stretch/>
        </p:blipFill>
        <p:spPr>
          <a:xfrm>
            <a:off x="673097" y="1785402"/>
            <a:ext cx="10280653" cy="4656962"/>
          </a:xfrm>
          <a:prstGeom prst="rect">
            <a:avLst/>
          </a:prstGeom>
        </p:spPr>
      </p:pic>
      <p:sp>
        <p:nvSpPr>
          <p:cNvPr id="2" name="Marcador de posición de número de diapositiva 5">
            <a:extLst>
              <a:ext uri="{FF2B5EF4-FFF2-40B4-BE49-F238E27FC236}">
                <a16:creationId xmlns:a16="http://schemas.microsoft.com/office/drawing/2014/main" id="{8F010E7D-7122-5920-C5D1-EC12071E6DF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71550" y="6332220"/>
            <a:ext cx="523240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es-MX" smtClean="0"/>
              <a:pPr rtl="0"/>
              <a:t>12</a:t>
            </a:fld>
            <a:endParaRPr lang="es-MX" dirty="0"/>
          </a:p>
        </p:txBody>
      </p:sp>
      <p:sp>
        <p:nvSpPr>
          <p:cNvPr id="4" name="Título 2">
            <a:extLst>
              <a:ext uri="{FF2B5EF4-FFF2-40B4-BE49-F238E27FC236}">
                <a16:creationId xmlns:a16="http://schemas.microsoft.com/office/drawing/2014/main" id="{A7FEB204-A717-0450-5CE0-057FA3402EEB}"/>
              </a:ext>
            </a:extLst>
          </p:cNvPr>
          <p:cNvSpPr txBox="1">
            <a:spLocks/>
          </p:cNvSpPr>
          <p:nvPr/>
        </p:nvSpPr>
        <p:spPr>
          <a:xfrm>
            <a:off x="9972960" y="5593072"/>
            <a:ext cx="1545943" cy="849292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z="2000" b="0" dirty="0">
                <a:latin typeface="Arial Nova" panose="020F0502020204030204" pitchFamily="34" charset="0"/>
              </a:rPr>
              <a:t>b(</a:t>
            </a:r>
            <a:r>
              <a:rPr lang="es-MX" sz="2000" b="0" dirty="0" err="1">
                <a:latin typeface="Arial Nova" panose="020F0502020204030204" pitchFamily="34" charset="0"/>
              </a:rPr>
              <a:t>fm</a:t>
            </a:r>
            <a:r>
              <a:rPr lang="es-MX" sz="2000" b="0" dirty="0">
                <a:latin typeface="Arial Nova" panose="020F0502020204030204" pitchFamily="34" charset="0"/>
              </a:rPr>
              <a:t>)</a:t>
            </a:r>
          </a:p>
        </p:txBody>
      </p:sp>
      <p:sp>
        <p:nvSpPr>
          <p:cNvPr id="5" name="Título 2">
            <a:extLst>
              <a:ext uri="{FF2B5EF4-FFF2-40B4-BE49-F238E27FC236}">
                <a16:creationId xmlns:a16="http://schemas.microsoft.com/office/drawing/2014/main" id="{63A09563-98C0-6C37-2789-09F9BDA3CDB0}"/>
              </a:ext>
            </a:extLst>
          </p:cNvPr>
          <p:cNvSpPr txBox="1">
            <a:spLocks/>
          </p:cNvSpPr>
          <p:nvPr/>
        </p:nvSpPr>
        <p:spPr>
          <a:xfrm rot="16200000">
            <a:off x="-73899" y="2067712"/>
            <a:ext cx="1681719" cy="849292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z="1800" b="0" dirty="0">
                <a:latin typeface="Arial Nova" panose="020F0502020204030204" pitchFamily="34" charset="0"/>
              </a:rPr>
              <a:t>z-</a:t>
            </a:r>
            <a:r>
              <a:rPr lang="es-MX" sz="1800" b="0" dirty="0" err="1">
                <a:latin typeface="Arial Nova" panose="020F0502020204030204" pitchFamily="34" charset="0"/>
              </a:rPr>
              <a:t>Vertex</a:t>
            </a:r>
            <a:r>
              <a:rPr lang="es-MX" sz="1800" b="0" dirty="0">
                <a:latin typeface="Arial Nova" panose="020F0502020204030204" pitchFamily="34" charset="0"/>
              </a:rPr>
              <a:t>(cm)</a:t>
            </a:r>
          </a:p>
        </p:txBody>
      </p:sp>
      <p:sp>
        <p:nvSpPr>
          <p:cNvPr id="6" name="Triángulo isósceles 5">
            <a:extLst>
              <a:ext uri="{FF2B5EF4-FFF2-40B4-BE49-F238E27FC236}">
                <a16:creationId xmlns:a16="http://schemas.microsoft.com/office/drawing/2014/main" id="{5E9C8773-CA4A-8931-4DBA-9CD466691A7C}"/>
              </a:ext>
            </a:extLst>
          </p:cNvPr>
          <p:cNvSpPr/>
          <p:nvPr/>
        </p:nvSpPr>
        <p:spPr>
          <a:xfrm rot="16200000">
            <a:off x="938492" y="3427216"/>
            <a:ext cx="191881" cy="195449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4232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6339315B-8AAE-A946-ABBF-894F2E4B1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970" y="1171787"/>
            <a:ext cx="4719805" cy="610863"/>
          </a:xfrm>
        </p:spPr>
        <p:txBody>
          <a:bodyPr rtlCol="0">
            <a:normAutofit fontScale="90000"/>
          </a:bodyPr>
          <a:lstStyle/>
          <a:p>
            <a:pPr rtl="0"/>
            <a:r>
              <a:rPr lang="es-MX" dirty="0" err="1"/>
              <a:t>Resolution</a:t>
            </a:r>
            <a:r>
              <a:rPr lang="es-MX" dirty="0"/>
              <a:t> and </a:t>
            </a:r>
            <a:r>
              <a:rPr lang="es-MX" dirty="0" err="1"/>
              <a:t>NTracks</a:t>
            </a:r>
            <a:endParaRPr lang="es-MX" dirty="0"/>
          </a:p>
        </p:txBody>
      </p:sp>
      <p:pic>
        <p:nvPicPr>
          <p:cNvPr id="20" name="Imagen 19" descr="Gráfico&#10;&#10;Descripción generada automáticamente">
            <a:extLst>
              <a:ext uri="{FF2B5EF4-FFF2-40B4-BE49-F238E27FC236}">
                <a16:creationId xmlns:a16="http://schemas.microsoft.com/office/drawing/2014/main" id="{10E9E93B-A6B2-E702-736E-98E76979BA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3" r="9247" b="2381"/>
          <a:stretch/>
        </p:blipFill>
        <p:spPr>
          <a:xfrm>
            <a:off x="1243561" y="3676748"/>
            <a:ext cx="6620656" cy="3044952"/>
          </a:xfrm>
          <a:prstGeom prst="rect">
            <a:avLst/>
          </a:prstGeom>
        </p:spPr>
      </p:pic>
      <p:pic>
        <p:nvPicPr>
          <p:cNvPr id="2" name="Imagen 1" descr="Tabla&#10;&#10;Descripción generada automáticamente">
            <a:extLst>
              <a:ext uri="{FF2B5EF4-FFF2-40B4-BE49-F238E27FC236}">
                <a16:creationId xmlns:a16="http://schemas.microsoft.com/office/drawing/2014/main" id="{54122077-3C50-3D71-23DC-4E9E6684B3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3" r="8868"/>
          <a:stretch/>
        </p:blipFill>
        <p:spPr>
          <a:xfrm>
            <a:off x="4848814" y="136299"/>
            <a:ext cx="7175524" cy="3305497"/>
          </a:xfrm>
          <a:prstGeom prst="rect">
            <a:avLst/>
          </a:prstGeom>
        </p:spPr>
      </p:pic>
      <p:sp>
        <p:nvSpPr>
          <p:cNvPr id="4" name="Marcador de posición de número de diapositiva 5">
            <a:extLst>
              <a:ext uri="{FF2B5EF4-FFF2-40B4-BE49-F238E27FC236}">
                <a16:creationId xmlns:a16="http://schemas.microsoft.com/office/drawing/2014/main" id="{7A59F60E-8CBD-5BD6-6E53-CB5963FE1BD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81941" y="6332220"/>
            <a:ext cx="523240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es-MX" smtClean="0"/>
              <a:pPr rtl="0"/>
              <a:t>13</a:t>
            </a:fld>
            <a:endParaRPr lang="es-MX" dirty="0"/>
          </a:p>
        </p:txBody>
      </p:sp>
      <p:sp>
        <p:nvSpPr>
          <p:cNvPr id="7" name="Triángulo isósceles 6">
            <a:extLst>
              <a:ext uri="{FF2B5EF4-FFF2-40B4-BE49-F238E27FC236}">
                <a16:creationId xmlns:a16="http://schemas.microsoft.com/office/drawing/2014/main" id="{4311F6F8-2C69-E1C9-5AEB-D1142F24F33C}"/>
              </a:ext>
            </a:extLst>
          </p:cNvPr>
          <p:cNvSpPr/>
          <p:nvPr/>
        </p:nvSpPr>
        <p:spPr>
          <a:xfrm>
            <a:off x="10433053" y="3233551"/>
            <a:ext cx="191881" cy="196209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Título 2">
            <a:extLst>
              <a:ext uri="{FF2B5EF4-FFF2-40B4-BE49-F238E27FC236}">
                <a16:creationId xmlns:a16="http://schemas.microsoft.com/office/drawing/2014/main" id="{7D2E6BD4-C0D6-38B3-D6BA-6E7959652F3F}"/>
              </a:ext>
            </a:extLst>
          </p:cNvPr>
          <p:cNvSpPr txBox="1">
            <a:spLocks/>
          </p:cNvSpPr>
          <p:nvPr/>
        </p:nvSpPr>
        <p:spPr>
          <a:xfrm rot="16200000">
            <a:off x="3941694" y="356331"/>
            <a:ext cx="1545943" cy="849292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z="2000" b="0" dirty="0" err="1">
                <a:latin typeface="Arial Nova" panose="020F0502020204030204" pitchFamily="34" charset="0"/>
              </a:rPr>
              <a:t>NTracks</a:t>
            </a:r>
            <a:endParaRPr lang="es-MX" sz="2000" b="0" dirty="0">
              <a:latin typeface="Arial Nova" panose="020F0502020204030204" pitchFamily="34" charset="0"/>
            </a:endParaRPr>
          </a:p>
        </p:txBody>
      </p:sp>
      <p:sp>
        <p:nvSpPr>
          <p:cNvPr id="9" name="Título 2">
            <a:extLst>
              <a:ext uri="{FF2B5EF4-FFF2-40B4-BE49-F238E27FC236}">
                <a16:creationId xmlns:a16="http://schemas.microsoft.com/office/drawing/2014/main" id="{1F50D19B-96DD-A4BF-D0CC-2A034DC58485}"/>
              </a:ext>
            </a:extLst>
          </p:cNvPr>
          <p:cNvSpPr txBox="1">
            <a:spLocks/>
          </p:cNvSpPr>
          <p:nvPr/>
        </p:nvSpPr>
        <p:spPr>
          <a:xfrm>
            <a:off x="10672034" y="2592505"/>
            <a:ext cx="1545943" cy="849292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z="1600" b="0" dirty="0">
                <a:latin typeface="Arial Nova" panose="020F0502020204030204" pitchFamily="34" charset="0"/>
              </a:rPr>
              <a:t>z-</a:t>
            </a:r>
            <a:r>
              <a:rPr lang="es-MX" sz="1600" b="0" dirty="0" err="1">
                <a:latin typeface="Arial Nova" panose="020F0502020204030204" pitchFamily="34" charset="0"/>
              </a:rPr>
              <a:t>Vertex</a:t>
            </a:r>
            <a:r>
              <a:rPr lang="es-MX" sz="1600" b="0" dirty="0">
                <a:latin typeface="Arial Nova" panose="020F0502020204030204" pitchFamily="34" charset="0"/>
              </a:rPr>
              <a:t>(cm)</a:t>
            </a:r>
          </a:p>
        </p:txBody>
      </p:sp>
    </p:spTree>
    <p:extLst>
      <p:ext uri="{BB962C8B-B14F-4D97-AF65-F5344CB8AC3E}">
        <p14:creationId xmlns:p14="http://schemas.microsoft.com/office/powerpoint/2010/main" val="1265966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1EB1D7F-284F-6F46-99FA-EBB8ED69D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977" y="574332"/>
            <a:ext cx="3805405" cy="1240682"/>
          </a:xfrm>
        </p:spPr>
        <p:txBody>
          <a:bodyPr rtlCol="0">
            <a:normAutofit/>
          </a:bodyPr>
          <a:lstStyle/>
          <a:p>
            <a:pPr rtl="0"/>
            <a:r>
              <a:rPr lang="es-MX" dirty="0" err="1"/>
              <a:t>Nhits</a:t>
            </a:r>
            <a:r>
              <a:rPr lang="es-MX" dirty="0"/>
              <a:t> vs Pt </a:t>
            </a:r>
            <a:r>
              <a:rPr lang="es-MX" dirty="0" err="1"/>
              <a:t>Resolution</a:t>
            </a:r>
            <a:endParaRPr lang="es-MX" dirty="0"/>
          </a:p>
        </p:txBody>
      </p:sp>
      <p:sp>
        <p:nvSpPr>
          <p:cNvPr id="4" name="Marcador de posición de número de diapositiva 5">
            <a:extLst>
              <a:ext uri="{FF2B5EF4-FFF2-40B4-BE49-F238E27FC236}">
                <a16:creationId xmlns:a16="http://schemas.microsoft.com/office/drawing/2014/main" id="{5EA7775F-563A-F2D6-FB9C-4434C764039B}"/>
              </a:ext>
            </a:extLst>
          </p:cNvPr>
          <p:cNvSpPr txBox="1">
            <a:spLocks/>
          </p:cNvSpPr>
          <p:nvPr/>
        </p:nvSpPr>
        <p:spPr>
          <a:xfrm>
            <a:off x="971550" y="6332220"/>
            <a:ext cx="523240" cy="2476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4A09A9-5501-47C1-A89A-A340965A2BE2}" type="slidenum">
              <a:rPr lang="es-MX" smtClean="0"/>
              <a:pPr/>
              <a:t>14</a:t>
            </a:fld>
            <a:endParaRPr lang="es-MX" dirty="0"/>
          </a:p>
        </p:txBody>
      </p:sp>
      <p:sp>
        <p:nvSpPr>
          <p:cNvPr id="6" name="Título 2">
            <a:extLst>
              <a:ext uri="{FF2B5EF4-FFF2-40B4-BE49-F238E27FC236}">
                <a16:creationId xmlns:a16="http://schemas.microsoft.com/office/drawing/2014/main" id="{FECE5E09-76F8-3504-91D9-B92DB12BF258}"/>
              </a:ext>
            </a:extLst>
          </p:cNvPr>
          <p:cNvSpPr txBox="1">
            <a:spLocks/>
          </p:cNvSpPr>
          <p:nvPr/>
        </p:nvSpPr>
        <p:spPr>
          <a:xfrm rot="16200000">
            <a:off x="3147035" y="2878740"/>
            <a:ext cx="1545943" cy="849292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s-MX" sz="1400" b="0" dirty="0">
              <a:latin typeface="Arial Nova" panose="020F0502020204030204" pitchFamily="34" charset="0"/>
            </a:endParaRPr>
          </a:p>
        </p:txBody>
      </p:sp>
      <p:sp>
        <p:nvSpPr>
          <p:cNvPr id="7" name="Título 2">
            <a:extLst>
              <a:ext uri="{FF2B5EF4-FFF2-40B4-BE49-F238E27FC236}">
                <a16:creationId xmlns:a16="http://schemas.microsoft.com/office/drawing/2014/main" id="{FF7AEB4D-AEA3-6100-CCF5-F6769B9B864C}"/>
              </a:ext>
            </a:extLst>
          </p:cNvPr>
          <p:cNvSpPr txBox="1">
            <a:spLocks/>
          </p:cNvSpPr>
          <p:nvPr/>
        </p:nvSpPr>
        <p:spPr>
          <a:xfrm rot="16200000">
            <a:off x="3289411" y="2815367"/>
            <a:ext cx="1545943" cy="849292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s-MX" sz="1100" b="0" dirty="0">
              <a:latin typeface="Arial Nova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52E2C2F-5972-F72C-5A65-967DD25EA7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4394" y="1680293"/>
            <a:ext cx="8106056" cy="479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494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1EB1D7F-284F-6F46-99FA-EBB8ED69D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4758" y="4231532"/>
            <a:ext cx="4186995" cy="1546698"/>
          </a:xfrm>
        </p:spPr>
        <p:txBody>
          <a:bodyPr rtlCol="0">
            <a:normAutofit/>
          </a:bodyPr>
          <a:lstStyle/>
          <a:p>
            <a:pPr rtl="0"/>
            <a:r>
              <a:rPr lang="es-MX" dirty="0"/>
              <a:t>DCA vs Pt </a:t>
            </a:r>
            <a:r>
              <a:rPr lang="es-MX" dirty="0" err="1"/>
              <a:t>Resolution</a:t>
            </a:r>
            <a:endParaRPr lang="es-MX" dirty="0"/>
          </a:p>
        </p:txBody>
      </p:sp>
      <p:sp>
        <p:nvSpPr>
          <p:cNvPr id="48" name="Marcador de posición de número de diapositiva 5">
            <a:extLst>
              <a:ext uri="{FF2B5EF4-FFF2-40B4-BE49-F238E27FC236}">
                <a16:creationId xmlns:a16="http://schemas.microsoft.com/office/drawing/2014/main" id="{44F2780D-B64A-58AF-4046-5A43B24AF54C}"/>
              </a:ext>
            </a:extLst>
          </p:cNvPr>
          <p:cNvSpPr txBox="1">
            <a:spLocks/>
          </p:cNvSpPr>
          <p:nvPr/>
        </p:nvSpPr>
        <p:spPr>
          <a:xfrm>
            <a:off x="10884477" y="6373783"/>
            <a:ext cx="523240" cy="2476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4A09A9-5501-47C1-A89A-A340965A2BE2}" type="slidenum">
              <a:rPr lang="es-MX" smtClean="0"/>
              <a:pPr/>
              <a:t>15</a:t>
            </a:fld>
            <a:endParaRPr lang="es-MX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5019F7-6779-9BEE-84C7-6A217D2FD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073" y="786118"/>
            <a:ext cx="7422204" cy="438413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6F33229-CF92-CEB2-E9BA-3B19F9FBD3AB}"/>
              </a:ext>
            </a:extLst>
          </p:cNvPr>
          <p:cNvSpPr/>
          <p:nvPr/>
        </p:nvSpPr>
        <p:spPr>
          <a:xfrm>
            <a:off x="3745149" y="786118"/>
            <a:ext cx="165370" cy="3131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457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1EB1D7F-284F-6F46-99FA-EBB8ED69D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476" y="548857"/>
            <a:ext cx="5651524" cy="1240682"/>
          </a:xfrm>
        </p:spPr>
        <p:txBody>
          <a:bodyPr rtlCol="0">
            <a:normAutofit/>
          </a:bodyPr>
          <a:lstStyle/>
          <a:p>
            <a:pPr rtl="0"/>
            <a:r>
              <a:rPr lang="es-MX" dirty="0" err="1"/>
              <a:t>Pseudorapidity</a:t>
            </a:r>
            <a:r>
              <a:rPr lang="es-MX" dirty="0"/>
              <a:t> vs </a:t>
            </a:r>
            <a:br>
              <a:rPr lang="es-MX" dirty="0"/>
            </a:br>
            <a:r>
              <a:rPr lang="es-MX" dirty="0"/>
              <a:t>Pt </a:t>
            </a:r>
            <a:r>
              <a:rPr lang="es-MX" dirty="0" err="1"/>
              <a:t>Resolution</a:t>
            </a:r>
            <a:endParaRPr lang="es-MX" dirty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43AC386B-91D5-625D-9A3F-9593EFEDF56A}"/>
              </a:ext>
            </a:extLst>
          </p:cNvPr>
          <p:cNvSpPr txBox="1">
            <a:spLocks/>
          </p:cNvSpPr>
          <p:nvPr/>
        </p:nvSpPr>
        <p:spPr>
          <a:xfrm>
            <a:off x="971550" y="6332220"/>
            <a:ext cx="523240" cy="2476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4A09A9-5501-47C1-A89A-A340965A2BE2}" type="slidenum">
              <a:rPr lang="es-MX" smtClean="0"/>
              <a:pPr/>
              <a:t>16</a:t>
            </a:fld>
            <a:endParaRPr lang="es-MX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C50EA60-23BB-9B13-69DF-48A1A08B37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3607" y="1739137"/>
            <a:ext cx="8230643" cy="484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4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2931A-C550-CAAF-3652-A2C78312E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6532152" cy="610863"/>
          </a:xfrm>
        </p:spPr>
        <p:txBody>
          <a:bodyPr>
            <a:normAutofit/>
          </a:bodyPr>
          <a:lstStyle/>
          <a:p>
            <a:r>
              <a:rPr lang="es-MX" dirty="0" err="1"/>
              <a:t>Cut</a:t>
            </a:r>
            <a:r>
              <a:rPr lang="es-MX" dirty="0"/>
              <a:t> Eta vs Pt </a:t>
            </a:r>
            <a:r>
              <a:rPr lang="es-MX" dirty="0" err="1"/>
              <a:t>Resolution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137E014-0A16-1EBE-A7D3-C266694FC971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s-MX" noProof="0" smtClean="0"/>
              <a:pPr rtl="0"/>
              <a:t>17</a:t>
            </a:fld>
            <a:endParaRPr lang="es-MX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132B3C-2D25-5C74-6327-741DC62FC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790" y="2168094"/>
            <a:ext cx="7768423" cy="45650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26B577-DB8D-FD25-D359-ACD0D0F5C729}"/>
              </a:ext>
            </a:extLst>
          </p:cNvPr>
          <p:cNvSpPr txBox="1"/>
          <p:nvPr/>
        </p:nvSpPr>
        <p:spPr>
          <a:xfrm>
            <a:off x="9398762" y="3429000"/>
            <a:ext cx="23408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err="1">
                <a:solidFill>
                  <a:schemeClr val="bg1"/>
                </a:solidFill>
              </a:rPr>
              <a:t>Cuts</a:t>
            </a:r>
            <a:r>
              <a:rPr lang="es-MX" sz="2800" dirty="0">
                <a:solidFill>
                  <a:schemeClr val="bg1"/>
                </a:solidFill>
              </a:rPr>
              <a:t> in:</a:t>
            </a:r>
          </a:p>
          <a:p>
            <a:r>
              <a:rPr lang="es-MX" sz="2800" dirty="0">
                <a:solidFill>
                  <a:schemeClr val="bg1"/>
                </a:solidFill>
              </a:rPr>
              <a:t>b </a:t>
            </a:r>
            <a:r>
              <a:rPr lang="en-US" sz="2800" dirty="0">
                <a:solidFill>
                  <a:schemeClr val="bg1"/>
                </a:solidFill>
              </a:rPr>
              <a:t>&lt; 13</a:t>
            </a:r>
          </a:p>
          <a:p>
            <a:r>
              <a:rPr lang="en-US" sz="2800" dirty="0">
                <a:solidFill>
                  <a:schemeClr val="bg1"/>
                </a:solidFill>
              </a:rPr>
              <a:t>hits &gt; 3</a:t>
            </a:r>
          </a:p>
        </p:txBody>
      </p:sp>
    </p:spTree>
    <p:extLst>
      <p:ext uri="{BB962C8B-B14F-4D97-AF65-F5344CB8AC3E}">
        <p14:creationId xmlns:p14="http://schemas.microsoft.com/office/powerpoint/2010/main" val="359980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2931A-C550-CAAF-3652-A2C78312E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6532152" cy="610863"/>
          </a:xfrm>
        </p:spPr>
        <p:txBody>
          <a:bodyPr>
            <a:normAutofit/>
          </a:bodyPr>
          <a:lstStyle/>
          <a:p>
            <a:r>
              <a:rPr lang="es-MX" dirty="0" err="1"/>
              <a:t>Cut</a:t>
            </a:r>
            <a:r>
              <a:rPr lang="es-MX" dirty="0"/>
              <a:t> DCA vs Pt </a:t>
            </a:r>
            <a:r>
              <a:rPr lang="es-MX" dirty="0" err="1"/>
              <a:t>Resolution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137E014-0A16-1EBE-A7D3-C266694FC971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s-MX" noProof="0" smtClean="0"/>
              <a:pPr rtl="0"/>
              <a:t>18</a:t>
            </a:fld>
            <a:endParaRPr lang="es-MX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9EF343-50D4-E723-8C4C-C04E00F53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021" y="2216119"/>
            <a:ext cx="7573158" cy="44680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7944D9-B0AE-A511-0786-3894A76EB0DA}"/>
              </a:ext>
            </a:extLst>
          </p:cNvPr>
          <p:cNvSpPr txBox="1"/>
          <p:nvPr/>
        </p:nvSpPr>
        <p:spPr>
          <a:xfrm>
            <a:off x="9398762" y="3429000"/>
            <a:ext cx="23408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err="1">
                <a:solidFill>
                  <a:schemeClr val="bg1"/>
                </a:solidFill>
              </a:rPr>
              <a:t>Cuts</a:t>
            </a:r>
            <a:r>
              <a:rPr lang="es-MX" sz="2800" dirty="0">
                <a:solidFill>
                  <a:schemeClr val="bg1"/>
                </a:solidFill>
              </a:rPr>
              <a:t> in:</a:t>
            </a:r>
          </a:p>
          <a:p>
            <a:r>
              <a:rPr lang="es-MX" sz="2800" dirty="0">
                <a:solidFill>
                  <a:schemeClr val="bg1"/>
                </a:solidFill>
              </a:rPr>
              <a:t>b </a:t>
            </a:r>
            <a:r>
              <a:rPr lang="en-US" sz="2800" dirty="0">
                <a:solidFill>
                  <a:schemeClr val="bg1"/>
                </a:solidFill>
              </a:rPr>
              <a:t>&lt; 13</a:t>
            </a:r>
          </a:p>
          <a:p>
            <a:r>
              <a:rPr lang="en-US" sz="2800" dirty="0">
                <a:solidFill>
                  <a:schemeClr val="bg1"/>
                </a:solidFill>
              </a:rPr>
              <a:t>hits &gt; 3</a:t>
            </a:r>
          </a:p>
        </p:txBody>
      </p:sp>
    </p:spTree>
    <p:extLst>
      <p:ext uri="{BB962C8B-B14F-4D97-AF65-F5344CB8AC3E}">
        <p14:creationId xmlns:p14="http://schemas.microsoft.com/office/powerpoint/2010/main" val="39203503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2931A-C550-CAAF-3652-A2C78312E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6532152" cy="610863"/>
          </a:xfrm>
        </p:spPr>
        <p:txBody>
          <a:bodyPr>
            <a:normAutofit fontScale="90000"/>
          </a:bodyPr>
          <a:lstStyle/>
          <a:p>
            <a:r>
              <a:rPr lang="es-MX" dirty="0" err="1"/>
              <a:t>Cut</a:t>
            </a:r>
            <a:r>
              <a:rPr lang="es-MX" dirty="0"/>
              <a:t> </a:t>
            </a:r>
            <a:r>
              <a:rPr lang="es-MX" dirty="0" err="1"/>
              <a:t>Nhits</a:t>
            </a:r>
            <a:r>
              <a:rPr lang="es-MX" dirty="0"/>
              <a:t> vs Pt </a:t>
            </a:r>
            <a:r>
              <a:rPr lang="es-MX" dirty="0" err="1"/>
              <a:t>Resolution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137E014-0A16-1EBE-A7D3-C266694FC971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s-MX" noProof="0" smtClean="0"/>
              <a:pPr rtl="0"/>
              <a:t>19</a:t>
            </a:fld>
            <a:endParaRPr lang="es-MX" noProof="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CCF5F82-BD69-DA11-B70C-F7DE81066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074" y="2070980"/>
            <a:ext cx="7616021" cy="450889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64CC1B0-1245-69DD-AFE6-11799C11AC3C}"/>
              </a:ext>
            </a:extLst>
          </p:cNvPr>
          <p:cNvSpPr txBox="1"/>
          <p:nvPr/>
        </p:nvSpPr>
        <p:spPr>
          <a:xfrm>
            <a:off x="9398762" y="3429000"/>
            <a:ext cx="23408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err="1">
                <a:solidFill>
                  <a:schemeClr val="bg1"/>
                </a:solidFill>
              </a:rPr>
              <a:t>Cuts</a:t>
            </a:r>
            <a:r>
              <a:rPr lang="es-MX" sz="2800" dirty="0">
                <a:solidFill>
                  <a:schemeClr val="bg1"/>
                </a:solidFill>
              </a:rPr>
              <a:t> in:</a:t>
            </a:r>
          </a:p>
          <a:p>
            <a:r>
              <a:rPr lang="es-MX" sz="2800" dirty="0">
                <a:solidFill>
                  <a:schemeClr val="bg1"/>
                </a:solidFill>
              </a:rPr>
              <a:t>b </a:t>
            </a:r>
            <a:r>
              <a:rPr lang="en-US" sz="2800" dirty="0">
                <a:solidFill>
                  <a:schemeClr val="bg1"/>
                </a:solidFill>
              </a:rPr>
              <a:t>&lt; 13</a:t>
            </a:r>
          </a:p>
          <a:p>
            <a:r>
              <a:rPr lang="en-US" sz="2800" dirty="0">
                <a:solidFill>
                  <a:schemeClr val="bg1"/>
                </a:solidFill>
              </a:rPr>
              <a:t>hits &gt; 3</a:t>
            </a:r>
          </a:p>
        </p:txBody>
      </p:sp>
    </p:spTree>
    <p:extLst>
      <p:ext uri="{BB962C8B-B14F-4D97-AF65-F5344CB8AC3E}">
        <p14:creationId xmlns:p14="http://schemas.microsoft.com/office/powerpoint/2010/main" val="461995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B0FCB-C523-A05B-0061-7502BEFC1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5131977" cy="610863"/>
          </a:xfrm>
        </p:spPr>
        <p:txBody>
          <a:bodyPr>
            <a:normAutofit/>
          </a:bodyPr>
          <a:lstStyle/>
          <a:p>
            <a:r>
              <a:rPr lang="es-MX" dirty="0" err="1"/>
              <a:t>Cuts</a:t>
            </a:r>
            <a:r>
              <a:rPr lang="es-MX" dirty="0"/>
              <a:t> </a:t>
            </a:r>
            <a:r>
              <a:rPr lang="es-MX" dirty="0" err="1"/>
              <a:t>on</a:t>
            </a:r>
            <a:r>
              <a:rPr lang="es-MX" dirty="0"/>
              <a:t> </a:t>
            </a:r>
            <a:r>
              <a:rPr lang="es-MX" dirty="0" err="1"/>
              <a:t>Histograms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6BD0DA09-6DDA-12DC-F893-8C93C04099F1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s-MX" noProof="0" smtClean="0"/>
              <a:pPr rtl="0"/>
              <a:t>2</a:t>
            </a:fld>
            <a:endParaRPr lang="es-MX" noProof="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0B035C-C60E-60F6-F6E3-36CBBCEEE362}"/>
              </a:ext>
            </a:extLst>
          </p:cNvPr>
          <p:cNvSpPr txBox="1"/>
          <p:nvPr/>
        </p:nvSpPr>
        <p:spPr>
          <a:xfrm>
            <a:off x="964023" y="2570266"/>
            <a:ext cx="88216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err="1">
                <a:solidFill>
                  <a:schemeClr val="bg1"/>
                </a:solidFill>
              </a:rPr>
              <a:t>For</a:t>
            </a:r>
            <a:r>
              <a:rPr lang="es-MX" sz="2800" dirty="0">
                <a:solidFill>
                  <a:schemeClr val="bg1"/>
                </a:solidFill>
              </a:rPr>
              <a:t> </a:t>
            </a:r>
            <a:r>
              <a:rPr lang="es-MX" sz="2800" dirty="0" err="1">
                <a:solidFill>
                  <a:schemeClr val="bg1"/>
                </a:solidFill>
              </a:rPr>
              <a:t>all</a:t>
            </a:r>
            <a:r>
              <a:rPr lang="es-MX" sz="2800" dirty="0">
                <a:solidFill>
                  <a:schemeClr val="bg1"/>
                </a:solidFill>
              </a:rPr>
              <a:t> </a:t>
            </a:r>
            <a:r>
              <a:rPr lang="es-MX" sz="2800" dirty="0" err="1">
                <a:solidFill>
                  <a:schemeClr val="bg1"/>
                </a:solidFill>
              </a:rPr>
              <a:t>Histograms</a:t>
            </a:r>
            <a:r>
              <a:rPr lang="es-MX" sz="2800" dirty="0">
                <a:solidFill>
                  <a:schemeClr val="bg1"/>
                </a:solidFill>
              </a:rPr>
              <a:t> a </a:t>
            </a:r>
            <a:r>
              <a:rPr lang="es-MX" sz="2800" dirty="0" err="1">
                <a:solidFill>
                  <a:schemeClr val="bg1"/>
                </a:solidFill>
              </a:rPr>
              <a:t>cut</a:t>
            </a:r>
            <a:r>
              <a:rPr lang="es-MX" sz="2800" dirty="0">
                <a:solidFill>
                  <a:schemeClr val="bg1"/>
                </a:solidFill>
              </a:rPr>
              <a:t> </a:t>
            </a:r>
            <a:r>
              <a:rPr lang="es-MX" sz="2800" dirty="0" err="1">
                <a:solidFill>
                  <a:schemeClr val="bg1"/>
                </a:solidFill>
              </a:rPr>
              <a:t>on</a:t>
            </a:r>
            <a:r>
              <a:rPr lang="es-MX" sz="2800" dirty="0">
                <a:solidFill>
                  <a:schemeClr val="bg1"/>
                </a:solidFill>
              </a:rPr>
              <a:t> </a:t>
            </a:r>
            <a:r>
              <a:rPr lang="es-MX" sz="2800" dirty="0" err="1">
                <a:solidFill>
                  <a:schemeClr val="bg1"/>
                </a:solidFill>
              </a:rPr>
              <a:t>Number</a:t>
            </a:r>
            <a:r>
              <a:rPr lang="es-MX" sz="2800" dirty="0">
                <a:solidFill>
                  <a:schemeClr val="bg1"/>
                </a:solidFill>
              </a:rPr>
              <a:t> </a:t>
            </a:r>
            <a:r>
              <a:rPr lang="es-MX" sz="2800" dirty="0" err="1">
                <a:solidFill>
                  <a:schemeClr val="bg1"/>
                </a:solidFill>
              </a:rPr>
              <a:t>of</a:t>
            </a:r>
            <a:r>
              <a:rPr lang="es-MX" sz="2800" dirty="0">
                <a:solidFill>
                  <a:schemeClr val="bg1"/>
                </a:solidFill>
              </a:rPr>
              <a:t> MC </a:t>
            </a:r>
            <a:r>
              <a:rPr lang="es-MX" sz="2800" dirty="0" err="1">
                <a:solidFill>
                  <a:schemeClr val="bg1"/>
                </a:solidFill>
              </a:rPr>
              <a:t>Tracks</a:t>
            </a:r>
            <a:r>
              <a:rPr lang="es-MX" sz="2800" dirty="0">
                <a:solidFill>
                  <a:schemeClr val="bg1"/>
                </a:solidFill>
              </a:rPr>
              <a:t> </a:t>
            </a:r>
            <a:r>
              <a:rPr lang="es-MX" sz="2800" dirty="0" err="1">
                <a:solidFill>
                  <a:schemeClr val="bg1"/>
                </a:solidFill>
              </a:rPr>
              <a:t>were</a:t>
            </a:r>
            <a:r>
              <a:rPr lang="es-MX" sz="2800" dirty="0">
                <a:solidFill>
                  <a:schemeClr val="bg1"/>
                </a:solidFill>
              </a:rPr>
              <a:t> </a:t>
            </a:r>
            <a:r>
              <a:rPr lang="es-MX" sz="2800" dirty="0" err="1">
                <a:solidFill>
                  <a:schemeClr val="bg1"/>
                </a:solidFill>
              </a:rPr>
              <a:t>made</a:t>
            </a:r>
            <a:r>
              <a:rPr lang="es-MX" sz="2800" dirty="0">
                <a:solidFill>
                  <a:schemeClr val="bg1"/>
                </a:solidFill>
              </a:rPr>
              <a:t>, </a:t>
            </a:r>
            <a:r>
              <a:rPr lang="es-MX" sz="2800" dirty="0" err="1">
                <a:solidFill>
                  <a:schemeClr val="bg1"/>
                </a:solidFill>
              </a:rPr>
              <a:t>on</a:t>
            </a:r>
            <a:r>
              <a:rPr lang="es-MX" sz="2800" dirty="0">
                <a:solidFill>
                  <a:schemeClr val="bg1"/>
                </a:solidFill>
              </a:rPr>
              <a:t> </a:t>
            </a:r>
            <a:r>
              <a:rPr lang="es-MX" sz="2800" dirty="0" err="1">
                <a:solidFill>
                  <a:schemeClr val="bg1"/>
                </a:solidFill>
              </a:rPr>
              <a:t>which</a:t>
            </a:r>
            <a:r>
              <a:rPr lang="es-MX" sz="2800" dirty="0">
                <a:solidFill>
                  <a:schemeClr val="bg1"/>
                </a:solidFill>
              </a:rPr>
              <a:t> </a:t>
            </a:r>
            <a:r>
              <a:rPr lang="es-MX" sz="2800" dirty="0" err="1">
                <a:solidFill>
                  <a:schemeClr val="bg1"/>
                </a:solidFill>
              </a:rPr>
              <a:t>NumMCTracks</a:t>
            </a:r>
            <a:r>
              <a:rPr lang="es-MX" sz="2800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&gt; 308 = 124 + 184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34F6E9-6545-B594-239F-CBC9B008174C}"/>
              </a:ext>
            </a:extLst>
          </p:cNvPr>
          <p:cNvSpPr txBox="1"/>
          <p:nvPr/>
        </p:nvSpPr>
        <p:spPr>
          <a:xfrm>
            <a:off x="1052415" y="3820719"/>
            <a:ext cx="88216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For Pt Resolution Profiles, number of hits &gt; 3 and cuts on impact parameter &lt; 13 were made.</a:t>
            </a:r>
            <a:br>
              <a:rPr lang="en-US" sz="2800" dirty="0">
                <a:solidFill>
                  <a:schemeClr val="bg1"/>
                </a:solidFill>
              </a:rPr>
            </a:b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6C75C0-4F0F-CC20-D9EB-DE8C39686B0E}"/>
              </a:ext>
            </a:extLst>
          </p:cNvPr>
          <p:cNvSpPr txBox="1"/>
          <p:nvPr/>
        </p:nvSpPr>
        <p:spPr>
          <a:xfrm>
            <a:off x="1135473" y="5205714"/>
            <a:ext cx="8650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This was made to remove the perimetral particles</a:t>
            </a:r>
          </a:p>
        </p:txBody>
      </p:sp>
    </p:spTree>
    <p:extLst>
      <p:ext uri="{BB962C8B-B14F-4D97-AF65-F5344CB8AC3E}">
        <p14:creationId xmlns:p14="http://schemas.microsoft.com/office/powerpoint/2010/main" val="7044229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59E2D43-0493-7BBF-3561-90455B4AA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2690336"/>
            <a:ext cx="4838701" cy="1477328"/>
          </a:xfrm>
        </p:spPr>
        <p:txBody>
          <a:bodyPr>
            <a:normAutofit/>
          </a:bodyPr>
          <a:lstStyle/>
          <a:p>
            <a:r>
              <a:rPr lang="en-US" sz="4400" dirty="0"/>
              <a:t>Implementation of Centrality class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80C7E4-7DFE-F850-091B-F10FB31803B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s-MX" noProof="0" smtClean="0"/>
              <a:pPr rtl="0"/>
              <a:t>20</a:t>
            </a:fld>
            <a:endParaRPr lang="es-MX" noProof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500E12-85AB-58BB-FF6D-03A654E960C5}"/>
              </a:ext>
            </a:extLst>
          </p:cNvPr>
          <p:cNvSpPr txBox="1"/>
          <p:nvPr/>
        </p:nvSpPr>
        <p:spPr>
          <a:xfrm>
            <a:off x="6096000" y="1769492"/>
            <a:ext cx="56266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err="1">
                <a:solidFill>
                  <a:schemeClr val="bg1"/>
                </a:solidFill>
              </a:rPr>
              <a:t>It</a:t>
            </a:r>
            <a:r>
              <a:rPr lang="es-MX" sz="2400" dirty="0">
                <a:solidFill>
                  <a:schemeClr val="bg1"/>
                </a:solidFill>
              </a:rPr>
              <a:t> </a:t>
            </a:r>
            <a:r>
              <a:rPr lang="es-MX" sz="2400" dirty="0" err="1">
                <a:solidFill>
                  <a:schemeClr val="bg1"/>
                </a:solidFill>
              </a:rPr>
              <a:t>will</a:t>
            </a:r>
            <a:r>
              <a:rPr lang="es-MX" sz="2400" dirty="0">
                <a:solidFill>
                  <a:schemeClr val="bg1"/>
                </a:solidFill>
              </a:rPr>
              <a:t> be </a:t>
            </a:r>
            <a:r>
              <a:rPr lang="es-MX" sz="2400" dirty="0" err="1">
                <a:solidFill>
                  <a:schemeClr val="bg1"/>
                </a:solidFill>
              </a:rPr>
              <a:t>used</a:t>
            </a:r>
            <a:r>
              <a:rPr lang="es-MX" sz="2400" dirty="0">
                <a:solidFill>
                  <a:schemeClr val="bg1"/>
                </a:solidFill>
              </a:rPr>
              <a:t> </a:t>
            </a:r>
            <a:r>
              <a:rPr lang="es-MX" sz="2400" dirty="0" err="1">
                <a:solidFill>
                  <a:schemeClr val="bg1"/>
                </a:solidFill>
              </a:rPr>
              <a:t>the</a:t>
            </a:r>
            <a:r>
              <a:rPr lang="es-MX" sz="2400" dirty="0">
                <a:solidFill>
                  <a:schemeClr val="bg1"/>
                </a:solidFill>
              </a:rPr>
              <a:t> </a:t>
            </a:r>
            <a:r>
              <a:rPr lang="es-MX" sz="2400" dirty="0" err="1">
                <a:solidFill>
                  <a:schemeClr val="bg1"/>
                </a:solidFill>
              </a:rPr>
              <a:t>Centrality</a:t>
            </a:r>
            <a:r>
              <a:rPr lang="es-MX" sz="2400" dirty="0">
                <a:solidFill>
                  <a:schemeClr val="bg1"/>
                </a:solidFill>
              </a:rPr>
              <a:t> Framework</a:t>
            </a:r>
            <a:r>
              <a:rPr lang="en-US" sz="2400" dirty="0">
                <a:solidFill>
                  <a:schemeClr val="bg1"/>
                </a:solidFill>
              </a:rPr>
              <a:t>:</a:t>
            </a:r>
          </a:p>
          <a:p>
            <a:r>
              <a:rPr lang="es-MX" sz="2400" dirty="0">
                <a:solidFill>
                  <a:schemeClr val="bg1"/>
                </a:solidFill>
                <a:hlinkClick r:id="rId2"/>
              </a:rPr>
              <a:t>https://github.com/FlowNICA/CentralityFramework/tree/master</a:t>
            </a:r>
            <a:endParaRPr lang="en-US" sz="2400" dirty="0">
              <a:solidFill>
                <a:schemeClr val="bg1"/>
              </a:solidFill>
            </a:endParaRPr>
          </a:p>
          <a:p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4F1088-A946-920C-4A70-349DAB535397}"/>
              </a:ext>
            </a:extLst>
          </p:cNvPr>
          <p:cNvSpPr txBox="1"/>
          <p:nvPr/>
        </p:nvSpPr>
        <p:spPr>
          <a:xfrm>
            <a:off x="6096000" y="3785151"/>
            <a:ext cx="5422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err="1">
                <a:solidFill>
                  <a:schemeClr val="bg1"/>
                </a:solidFill>
              </a:rPr>
              <a:t>It</a:t>
            </a:r>
            <a:r>
              <a:rPr lang="es-MX" sz="2400" dirty="0">
                <a:solidFill>
                  <a:schemeClr val="bg1"/>
                </a:solidFill>
              </a:rPr>
              <a:t> has </a:t>
            </a:r>
            <a:r>
              <a:rPr lang="es-MX" sz="2400" dirty="0" err="1">
                <a:solidFill>
                  <a:schemeClr val="bg1"/>
                </a:solidFill>
              </a:rPr>
              <a:t>two</a:t>
            </a:r>
            <a:r>
              <a:rPr lang="es-MX" sz="2400" dirty="0">
                <a:solidFill>
                  <a:schemeClr val="bg1"/>
                </a:solidFill>
              </a:rPr>
              <a:t> </a:t>
            </a:r>
            <a:r>
              <a:rPr lang="es-MX" sz="2400" dirty="0" err="1">
                <a:solidFill>
                  <a:schemeClr val="bg1"/>
                </a:solidFill>
              </a:rPr>
              <a:t>methods</a:t>
            </a:r>
            <a:r>
              <a:rPr lang="es-MX" sz="2400" dirty="0">
                <a:solidFill>
                  <a:schemeClr val="bg1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bg1"/>
                </a:solidFill>
              </a:rPr>
              <a:t>MC Glauber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bg1"/>
                </a:solidFill>
              </a:rPr>
              <a:t>Inverse </a:t>
            </a:r>
            <a:r>
              <a:rPr lang="es-MX" sz="2400" dirty="0" err="1">
                <a:solidFill>
                  <a:schemeClr val="bg1"/>
                </a:solidFill>
              </a:rPr>
              <a:t>Bayesian</a:t>
            </a:r>
            <a:r>
              <a:rPr lang="es-MX" sz="2400" dirty="0">
                <a:solidFill>
                  <a:schemeClr val="bg1"/>
                </a:solidFill>
              </a:rPr>
              <a:t> </a:t>
            </a:r>
            <a:r>
              <a:rPr lang="es-MX" sz="2400" dirty="0" err="1">
                <a:solidFill>
                  <a:schemeClr val="bg1"/>
                </a:solidFill>
              </a:rPr>
              <a:t>Method</a:t>
            </a:r>
            <a:r>
              <a:rPr lang="es-MX" sz="2400" dirty="0">
                <a:solidFill>
                  <a:schemeClr val="bg1"/>
                </a:solidFill>
              </a:rPr>
              <a:t> (Gamma </a:t>
            </a:r>
            <a:r>
              <a:rPr lang="es-MX" sz="2400" dirty="0" err="1">
                <a:solidFill>
                  <a:schemeClr val="bg1"/>
                </a:solidFill>
              </a:rPr>
              <a:t>Fit</a:t>
            </a:r>
            <a:r>
              <a:rPr lang="es-MX" sz="24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5F0EFF-96F0-F09F-6444-395ECFF49E37}"/>
              </a:ext>
            </a:extLst>
          </p:cNvPr>
          <p:cNvSpPr txBox="1"/>
          <p:nvPr/>
        </p:nvSpPr>
        <p:spPr>
          <a:xfrm>
            <a:off x="678942" y="1255358"/>
            <a:ext cx="32804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Work in Progress</a:t>
            </a:r>
          </a:p>
        </p:txBody>
      </p:sp>
    </p:spTree>
    <p:extLst>
      <p:ext uri="{BB962C8B-B14F-4D97-AF65-F5344CB8AC3E}">
        <p14:creationId xmlns:p14="http://schemas.microsoft.com/office/powerpoint/2010/main" val="33119419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2D96E-A5BB-D3A2-BC31-B25C8979D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415289"/>
            <a:ext cx="8966361" cy="1413511"/>
          </a:xfrm>
        </p:spPr>
        <p:txBody>
          <a:bodyPr>
            <a:normAutofit/>
          </a:bodyPr>
          <a:lstStyle/>
          <a:p>
            <a:r>
              <a:rPr lang="es-MX" dirty="0" err="1"/>
              <a:t>MCGlauber</a:t>
            </a:r>
            <a:r>
              <a:rPr lang="es-MX" dirty="0"/>
              <a:t> </a:t>
            </a:r>
            <a:br>
              <a:rPr lang="es-MX" dirty="0"/>
            </a:br>
            <a:r>
              <a:rPr lang="es-MX" dirty="0" err="1"/>
              <a:t>Necessary</a:t>
            </a:r>
            <a:r>
              <a:rPr lang="es-MX" dirty="0"/>
              <a:t> </a:t>
            </a:r>
            <a:r>
              <a:rPr lang="es-MX" dirty="0" err="1"/>
              <a:t>Information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A161E8-5D00-FAAE-6966-08830717EB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MX" sz="2400" dirty="0" err="1"/>
              <a:t>Wolfram</a:t>
            </a:r>
            <a:endParaRPr lang="en-US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FB584A-4913-3DFF-3753-4D536AF1E517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s-MX" sz="2400" dirty="0" err="1"/>
              <a:t>Xenon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085E51A-B739-BA14-8BA2-D095614606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4023" y="2799146"/>
            <a:ext cx="4827178" cy="986470"/>
          </a:xfrm>
        </p:spPr>
        <p:txBody>
          <a:bodyPr/>
          <a:lstStyle/>
          <a:p>
            <a:r>
              <a:rPr lang="es-MX" sz="18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Radius</a:t>
            </a:r>
            <a:r>
              <a:rPr lang="es-MX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MX" sz="18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</a:t>
            </a:r>
            <a:r>
              <a:rPr lang="es-MX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MX" sz="18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Nucleus</a:t>
            </a:r>
            <a:r>
              <a:rPr lang="es-MX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 </a:t>
            </a:r>
            <a:r>
              <a:rPr lang="es-MX" sz="18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5.373 +- 0.01 </a:t>
            </a:r>
          </a:p>
          <a:p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Skin thickness: 0.523</a:t>
            </a:r>
          </a:p>
          <a:p>
            <a:endParaRPr lang="en-U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213645-465C-5668-5252-66558641B36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62700" y="2799146"/>
            <a:ext cx="4756241" cy="986470"/>
          </a:xfrm>
        </p:spPr>
        <p:txBody>
          <a:bodyPr/>
          <a:lstStyle/>
          <a:p>
            <a:r>
              <a:rPr lang="es-MX" sz="18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Radius</a:t>
            </a:r>
            <a:r>
              <a:rPr lang="es-MX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MX" sz="18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</a:t>
            </a:r>
            <a:r>
              <a:rPr lang="es-MX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MX" sz="18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Nucleus</a:t>
            </a:r>
            <a:r>
              <a:rPr lang="es-MX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 </a:t>
            </a:r>
            <a:r>
              <a:rPr lang="es-MX" sz="18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4.763 +- 0.01</a:t>
            </a:r>
          </a:p>
          <a:p>
            <a:r>
              <a:rPr lang="en-US" sz="2000" dirty="0"/>
              <a:t>Skin thickness: 0.523</a:t>
            </a:r>
          </a:p>
          <a:p>
            <a:endParaRPr lang="en-US" sz="20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D943D6-53A2-89C2-0C5A-A564872E1AC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s-MX" noProof="0" smtClean="0"/>
              <a:pPr rtl="0"/>
              <a:t>21</a:t>
            </a:fld>
            <a:endParaRPr lang="es-MX" noProof="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2E9B49-E2FF-98B9-243D-3430CF07A7B0}"/>
              </a:ext>
            </a:extLst>
          </p:cNvPr>
          <p:cNvSpPr txBox="1"/>
          <p:nvPr/>
        </p:nvSpPr>
        <p:spPr>
          <a:xfrm>
            <a:off x="1233170" y="4172514"/>
            <a:ext cx="4673389" cy="492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15000"/>
              </a:lnSpc>
              <a:spcAft>
                <a:spcPts val="800"/>
              </a:spcAft>
              <a:buSzPts val="1200"/>
            </a:pPr>
            <a:r>
              <a:rPr lang="es-MX" sz="2400" kern="1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Inelastic</a:t>
            </a:r>
            <a:r>
              <a:rPr lang="es-MX" sz="24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MX" sz="2400" kern="1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cross</a:t>
            </a:r>
            <a:r>
              <a:rPr lang="es-MX" sz="24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MX" sz="2400" kern="1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section</a:t>
            </a:r>
            <a:r>
              <a:rPr lang="es-MX" sz="24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en-US" sz="24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ítulo 2">
                <a:extLst>
                  <a:ext uri="{FF2B5EF4-FFF2-40B4-BE49-F238E27FC236}">
                    <a16:creationId xmlns:a16="http://schemas.microsoft.com/office/drawing/2014/main" id="{DDA18296-28D1-B916-7B61-9410E12BE81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98636" y="4707027"/>
                <a:ext cx="9328127" cy="404216"/>
              </a:xfrm>
              <a:prstGeom prst="rect">
                <a:avLst/>
              </a:prstGeom>
            </p:spPr>
            <p:txBody>
              <a:bodyPr vert="horz" lIns="0" tIns="0" rIns="0" bIns="0" rtlCol="0" anchor="b" anchorCtr="0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b="1" i="0" kern="1200" spc="100" baseline="0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s-MX" sz="2400" b="1" i="1" dirty="0" smtClean="0">
                              <a:latin typeface="Cambria Math" panose="02040503050406030204" pitchFamily="18" charset="0"/>
                            </a:rPr>
                            <m:t>𝒕𝒐𝒕</m:t>
                          </m:r>
                        </m:sub>
                      </m:sSub>
                      <m:r>
                        <a:rPr lang="es-MX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MX" sz="2400" b="1" i="1" dirty="0" smtClean="0">
                          <a:latin typeface="Cambria Math" panose="02040503050406030204" pitchFamily="18" charset="0"/>
                        </a:rPr>
                        <m:t>𝟒𝟖</m:t>
                      </m:r>
                      <m:r>
                        <a:rPr lang="es-MX" sz="2400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MX" sz="2400" b="1" i="1" dirty="0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s-MX" sz="2400" b="1" i="1" dirty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s-MX" sz="2400" b="1" i="1" dirty="0" smtClean="0">
                          <a:latin typeface="Cambria Math" panose="02040503050406030204" pitchFamily="18" charset="0"/>
                        </a:rPr>
                        <m:t>𝟓𝟐𝟐</m:t>
                      </m:r>
                      <m:sSup>
                        <m:sSupPr>
                          <m:ctrlPr>
                            <a:rPr lang="es-MX" sz="2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unc>
                            <m:funcPr>
                              <m:ctrlPr>
                                <a:rPr lang="es-MX" sz="24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s-MX" sz="2400" b="0" i="0" dirty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s-MX" sz="2400" b="0" i="0" dirty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s-MX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MX" sz="2400" b="0" i="1" dirty="0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s-MX" sz="2400" b="0" i="1" dirty="0" smtClean="0">
                                      <a:latin typeface="Cambria Math" panose="02040503050406030204" pitchFamily="18" charset="0"/>
                                    </a:rPr>
                                    <m:t>𝑙𝑎𝑏</m:t>
                                  </m:r>
                                </m:sub>
                              </m:sSub>
                            </m:e>
                          </m:func>
                          <m:r>
                            <a:rPr lang="es-MX" sz="2400" b="1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s-MX" sz="24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s-MX" sz="2400" b="1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MX" sz="2400" b="1" i="1" dirty="0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s-MX" sz="2400" b="1" i="1" dirty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s-MX" sz="2400" b="1" i="1" dirty="0" smtClean="0">
                          <a:latin typeface="Cambria Math" panose="02040503050406030204" pitchFamily="18" charset="0"/>
                        </a:rPr>
                        <m:t>𝟓𝟏</m:t>
                      </m:r>
                      <m:func>
                        <m:funcPr>
                          <m:ctrlPr>
                            <a:rPr lang="es-MX" sz="2400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MX" sz="2400" b="0" dirty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s-MX" sz="2400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s-MX" sz="2400" b="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2400" b="0" i="1" dirty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s-MX" sz="2400" b="0" i="1" dirty="0">
                                  <a:latin typeface="Cambria Math" panose="02040503050406030204" pitchFamily="18" charset="0"/>
                                </a:rPr>
                                <m:t>𝑙𝑎𝑏</m:t>
                              </m:r>
                            </m:sub>
                          </m:sSub>
                        </m:e>
                      </m:func>
                      <m:r>
                        <a:rPr lang="es-MX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MX" sz="4800" dirty="0"/>
              </a:p>
            </p:txBody>
          </p:sp>
        </mc:Choice>
        <mc:Fallback>
          <p:sp>
            <p:nvSpPr>
              <p:cNvPr id="11" name="Título 2">
                <a:extLst>
                  <a:ext uri="{FF2B5EF4-FFF2-40B4-BE49-F238E27FC236}">
                    <a16:creationId xmlns:a16="http://schemas.microsoft.com/office/drawing/2014/main" id="{DDA18296-28D1-B916-7B61-9410E12BE8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8636" y="4707027"/>
                <a:ext cx="9328127" cy="404216"/>
              </a:xfrm>
              <a:prstGeom prst="rect">
                <a:avLst/>
              </a:prstGeom>
              <a:blipFill>
                <a:blip r:embed="rId2"/>
                <a:stretch>
                  <a:fillRect b="-3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ítulo 2">
                <a:extLst>
                  <a:ext uri="{FF2B5EF4-FFF2-40B4-BE49-F238E27FC236}">
                    <a16:creationId xmlns:a16="http://schemas.microsoft.com/office/drawing/2014/main" id="{EF98F852-E160-F626-4EF2-E0859D03116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22767" y="5346243"/>
                <a:ext cx="9473185" cy="783087"/>
              </a:xfrm>
              <a:prstGeom prst="rect">
                <a:avLst/>
              </a:prstGeom>
            </p:spPr>
            <p:txBody>
              <a:bodyPr vert="horz" lIns="0" tIns="0" rIns="0" bIns="0" rtlCol="0" anchor="b" anchorCtr="0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b="1" i="0" kern="1200" spc="100" baseline="0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s-MX" sz="2400" b="1" i="1" dirty="0" smtClean="0">
                              <a:latin typeface="Cambria Math" panose="02040503050406030204" pitchFamily="18" charset="0"/>
                            </a:rPr>
                            <m:t>𝒆𝒍</m:t>
                          </m:r>
                        </m:sub>
                      </m:sSub>
                      <m:r>
                        <a:rPr lang="es-MX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MX" sz="2400" b="1" i="1" dirty="0" smtClean="0">
                          <a:latin typeface="Cambria Math" panose="02040503050406030204" pitchFamily="18" charset="0"/>
                        </a:rPr>
                        <m:t>𝟏𝟏</m:t>
                      </m:r>
                      <m:r>
                        <a:rPr lang="es-MX" sz="2400" b="1" i="1" dirty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s-MX" sz="2400" b="1" i="1" dirty="0" smtClean="0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s-MX" sz="2400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MX" sz="2400" b="1" i="1" dirty="0" smtClean="0">
                          <a:latin typeface="Cambria Math" panose="02040503050406030204" pitchFamily="18" charset="0"/>
                        </a:rPr>
                        <m:t>𝟐𝟔</m:t>
                      </m:r>
                      <m:r>
                        <a:rPr lang="es-MX" sz="2400" b="1" i="1" dirty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s-MX" sz="2400" b="1" i="1" dirty="0" smtClean="0">
                          <a:latin typeface="Cambria Math" panose="02040503050406030204" pitchFamily="18" charset="0"/>
                        </a:rPr>
                        <m:t>𝟗</m:t>
                      </m:r>
                      <m:func>
                        <m:funcPr>
                          <m:ctrlPr>
                            <a:rPr lang="es-MX" sz="2400" b="1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MX" sz="2400" b="0" i="0" dirty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s-MX" sz="2400" b="1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s-MX" sz="24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s-MX" sz="2400" b="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MX" sz="2400" b="0" i="1" dirty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s-MX" sz="2400" b="0" i="1" dirty="0">
                                      <a:latin typeface="Cambria Math" panose="02040503050406030204" pitchFamily="18" charset="0"/>
                                    </a:rPr>
                                    <m:t>𝑙𝑎𝑏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s-MX" sz="2400" b="1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MX" sz="2400" b="1" i="1" dirty="0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s-MX" sz="2400" b="1" i="1" dirty="0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s-MX" sz="2400" b="1" i="1" dirty="0" smtClean="0">
                                  <a:latin typeface="Cambria Math" panose="02040503050406030204" pitchFamily="18" charset="0"/>
                                </a:rPr>
                                <m:t>𝟐𝟏</m:t>
                              </m:r>
                            </m:sup>
                          </m:sSup>
                          <m:r>
                            <a:rPr lang="es-MX" sz="2400" b="1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s-MX" sz="2400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MX" sz="2400" b="1" i="1" dirty="0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s-MX" sz="2400" b="1" i="1" dirty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s-MX" sz="2400" b="1" i="1" dirty="0" smtClean="0">
                          <a:latin typeface="Cambria Math" panose="02040503050406030204" pitchFamily="18" charset="0"/>
                        </a:rPr>
                        <m:t>𝟏𝟔𝟗</m:t>
                      </m:r>
                      <m:sSup>
                        <m:sSupPr>
                          <m:ctrlPr>
                            <a:rPr lang="es-MX" sz="2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unc>
                            <m:funcPr>
                              <m:ctrlPr>
                                <a:rPr lang="es-MX" sz="2400" i="1" dirty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s-MX" sz="2400" b="0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s-MX" sz="2400" b="0" dirty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s-MX" sz="2400" b="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MX" sz="2400" b="0" i="1" dirty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s-MX" sz="2400" b="0" i="1" dirty="0">
                                      <a:latin typeface="Cambria Math" panose="02040503050406030204" pitchFamily="18" charset="0"/>
                                    </a:rPr>
                                    <m:t>𝑙𝑎𝑏</m:t>
                                  </m:r>
                                </m:sub>
                              </m:sSub>
                            </m:e>
                          </m:func>
                          <m:r>
                            <a:rPr lang="es-MX" sz="24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s-MX" sz="2400" i="1" dirty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s-MX" sz="2400" b="1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MX" sz="2400" b="1" i="1" dirty="0" smtClean="0">
                          <a:latin typeface="Cambria Math" panose="02040503050406030204" pitchFamily="18" charset="0"/>
                        </a:rPr>
                        <m:t>𝟏𝟖𝟓</m:t>
                      </m:r>
                      <m:func>
                        <m:funcPr>
                          <m:ctrlPr>
                            <a:rPr lang="es-MX" sz="2400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MX" sz="2400" b="0" dirty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s-MX" sz="2400" b="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s-MX" sz="2400" b="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2400" b="0" i="1" dirty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s-MX" sz="2400" b="0" i="1" dirty="0">
                                  <a:latin typeface="Cambria Math" panose="02040503050406030204" pitchFamily="18" charset="0"/>
                                </a:rPr>
                                <m:t>𝑙𝑎𝑏</m:t>
                              </m:r>
                            </m:sub>
                          </m:sSub>
                        </m:e>
                      </m:func>
                      <m:r>
                        <a:rPr lang="es-MX" sz="24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MX" sz="2400" dirty="0"/>
              </a:p>
              <a:p>
                <a:pPr/>
                <a:endParaRPr lang="es-MX" sz="2400" dirty="0"/>
              </a:p>
            </p:txBody>
          </p:sp>
        </mc:Choice>
        <mc:Fallback>
          <p:sp>
            <p:nvSpPr>
              <p:cNvPr id="12" name="Título 2">
                <a:extLst>
                  <a:ext uri="{FF2B5EF4-FFF2-40B4-BE49-F238E27FC236}">
                    <a16:creationId xmlns:a16="http://schemas.microsoft.com/office/drawing/2014/main" id="{EF98F852-E160-F626-4EF2-E0859D031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2767" y="5346243"/>
                <a:ext cx="9473185" cy="783087"/>
              </a:xfrm>
              <a:prstGeom prst="rect">
                <a:avLst/>
              </a:prstGeom>
              <a:blipFill>
                <a:blip r:embed="rId3"/>
                <a:stretch>
                  <a:fillRect r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B46ED97-04D5-F8B7-7CAB-9BDAEA80D611}"/>
                  </a:ext>
                </a:extLst>
              </p:cNvPr>
              <p:cNvSpPr txBox="1"/>
              <p:nvPr/>
            </p:nvSpPr>
            <p:spPr>
              <a:xfrm>
                <a:off x="3209544" y="6129330"/>
                <a:ext cx="598932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3200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es-MX" sz="32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𝒊𝒏𝒆𝒍</m:t>
                              </m:r>
                            </m:sub>
                          </m:sSub>
                          <m:r>
                            <a:rPr lang="es-MX" sz="32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s-MX" sz="32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𝒕𝒐𝒕</m:t>
                          </m:r>
                        </m:sub>
                      </m:sSub>
                      <m:r>
                        <a:rPr lang="es-MX" sz="32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s-MX" sz="32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𝒆𝒍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B46ED97-04D5-F8B7-7CAB-9BDAEA80D6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9544" y="6129330"/>
                <a:ext cx="5989320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76289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D1238-97AC-CCD6-731B-022904531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159256"/>
            <a:ext cx="8236458" cy="1586701"/>
          </a:xfrm>
        </p:spPr>
        <p:txBody>
          <a:bodyPr>
            <a:normAutofit/>
          </a:bodyPr>
          <a:lstStyle/>
          <a:p>
            <a:r>
              <a:rPr lang="en-US" dirty="0"/>
              <a:t>Deduction of Energy on CM using Kinetic Energy of 2.5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41024A8C-1C33-6001-C7FE-6C9B53ABB6EE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s-MX" noProof="0" smtClean="0"/>
              <a:pPr rtl="0"/>
              <a:t>22</a:t>
            </a:fld>
            <a:endParaRPr lang="es-MX" noProof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ítulo 2">
                <a:extLst>
                  <a:ext uri="{FF2B5EF4-FFF2-40B4-BE49-F238E27FC236}">
                    <a16:creationId xmlns:a16="http://schemas.microsoft.com/office/drawing/2014/main" id="{60885803-E542-2062-4020-0C15A68FEBE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2504" y="2077905"/>
                <a:ext cx="3863120" cy="879763"/>
              </a:xfrm>
              <a:prstGeom prst="rect">
                <a:avLst/>
              </a:prstGeom>
            </p:spPr>
            <p:txBody>
              <a:bodyPr vert="horz" lIns="0" tIns="0" rIns="0" bIns="0" rtlCol="0" anchor="b" anchorCtr="0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b="1" i="0" kern="1200" spc="100" baseline="0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4800" b="1" i="1" dirty="0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s-MX" sz="48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s-MX" sz="4800" b="1" i="1" dirty="0" smtClean="0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s-MX" sz="48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4800" b="1" i="1" dirty="0" smtClean="0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s-MX" sz="48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s-MX" sz="48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4800" b="1" i="0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MX" sz="4800" b="1" i="0" dirty="0" smtClean="0"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es-MX" sz="48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s-MX" sz="48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MX" sz="4800" dirty="0"/>
              </a:p>
            </p:txBody>
          </p:sp>
        </mc:Choice>
        <mc:Fallback>
          <p:sp>
            <p:nvSpPr>
              <p:cNvPr id="16" name="Título 2">
                <a:extLst>
                  <a:ext uri="{FF2B5EF4-FFF2-40B4-BE49-F238E27FC236}">
                    <a16:creationId xmlns:a16="http://schemas.microsoft.com/office/drawing/2014/main" id="{60885803-E542-2062-4020-0C15A68FEB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504" y="2077905"/>
                <a:ext cx="3863120" cy="8797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ítulo 2">
                <a:extLst>
                  <a:ext uri="{FF2B5EF4-FFF2-40B4-BE49-F238E27FC236}">
                    <a16:creationId xmlns:a16="http://schemas.microsoft.com/office/drawing/2014/main" id="{37ABD8E2-A9B9-4AF8-AD72-C67D8ECE406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0" y="2077904"/>
                <a:ext cx="3863120" cy="879763"/>
              </a:xfrm>
              <a:prstGeom prst="rect">
                <a:avLst/>
              </a:prstGeom>
            </p:spPr>
            <p:txBody>
              <a:bodyPr vert="horz" lIns="0" tIns="0" rIns="0" bIns="0" rtlCol="0" anchor="b" anchorCtr="0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b="1" i="0" kern="1200" spc="100" baseline="0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4800" b="1" i="1" dirty="0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s-MX" sz="48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s-MX" sz="4800" b="1" i="1" dirty="0" smtClean="0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s-MX" sz="48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4800" b="1" i="1" dirty="0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s-MX" sz="48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s-MX" sz="4800" b="1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MX" sz="4800" b="1" i="1" dirty="0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s-MX" sz="48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MX" sz="4800" dirty="0"/>
              </a:p>
            </p:txBody>
          </p:sp>
        </mc:Choice>
        <mc:Fallback>
          <p:sp>
            <p:nvSpPr>
              <p:cNvPr id="17" name="Título 2">
                <a:extLst>
                  <a:ext uri="{FF2B5EF4-FFF2-40B4-BE49-F238E27FC236}">
                    <a16:creationId xmlns:a16="http://schemas.microsoft.com/office/drawing/2014/main" id="{37ABD8E2-A9B9-4AF8-AD72-C67D8ECE40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077904"/>
                <a:ext cx="3863120" cy="8797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ítulo 2">
                <a:extLst>
                  <a:ext uri="{FF2B5EF4-FFF2-40B4-BE49-F238E27FC236}">
                    <a16:creationId xmlns:a16="http://schemas.microsoft.com/office/drawing/2014/main" id="{32C1A482-1EF1-AB86-9C76-59A9EB36FDE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0237" y="3594973"/>
                <a:ext cx="10964513" cy="879763"/>
              </a:xfrm>
              <a:prstGeom prst="rect">
                <a:avLst/>
              </a:prstGeom>
            </p:spPr>
            <p:txBody>
              <a:bodyPr vert="horz" lIns="0" tIns="0" rIns="0" bIns="0" rtlCol="0" anchor="b" anchorCtr="0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b="1" i="0" kern="1200" spc="100" baseline="0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4000" i="1" dirty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s-MX" sz="4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sub>
                    </m:sSub>
                    <m:sSup>
                      <m:sSupPr>
                        <m:ctrlPr>
                          <a:rPr lang="es-MX" sz="4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MX" sz="4000" b="1" i="1" dirty="0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p>
                        <m:r>
                          <a:rPr lang="es-MX" sz="4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sup>
                    </m:sSup>
                    <m:r>
                      <a:rPr lang="es-MX" sz="4000" b="1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MX" sz="40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s-MX" sz="4000" b="1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0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MX" sz="4000" i="1" dirty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e>
                              <m:sub>
                                <m:r>
                                  <a:rPr lang="es-MX" sz="4000" i="1" dirty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s-MX" sz="4000" b="1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0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MX" sz="4000" i="1" dirty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e>
                              <m:sub>
                                <m:r>
                                  <a:rPr lang="es-MX" sz="4000" b="1" i="1" dirty="0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s-MX" sz="40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 dirty="0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s-MX" sz="40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MX" sz="4000" i="1" dirty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s-MX" sz="4000" i="1" dirty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s-MX" sz="4000" i="1" dirty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en-US" sz="4000" b="1" i="0" dirty="0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s-MX" sz="40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MX" sz="4000" i="1" dirty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40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es-MX" sz="4000" i="1" dirty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en-US" sz="4000" b="1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 dirty="0" smtClean="0">
                        <a:latin typeface="Cambria Math" panose="02040503050406030204" pitchFamily="18" charset="0"/>
                      </a:rPr>
                      <m:t>𝟐</m:t>
                    </m:r>
                    <m:sSub>
                      <m:sSubPr>
                        <m:ctrlPr>
                          <a:rPr lang="en-US" sz="4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4000" i="1" dirty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s-MX" sz="4000" i="1" dirty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s-MX" sz="4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4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4000" i="1" dirty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s-MX" sz="4000" i="1" dirty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s-MX" sz="4000" dirty="0"/>
                  <a:t> </a:t>
                </a:r>
                <a14:m>
                  <m:oMath xmlns:m="http://schemas.openxmlformats.org/officeDocument/2006/math">
                    <m:r>
                      <a:rPr lang="es-MX" sz="4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s-MX" sz="4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</m:t>
                    </m:r>
                  </m:oMath>
                </a14:m>
                <a:endParaRPr lang="es-MX" sz="4000" dirty="0"/>
              </a:p>
            </p:txBody>
          </p:sp>
        </mc:Choice>
        <mc:Fallback>
          <p:sp>
            <p:nvSpPr>
              <p:cNvPr id="18" name="Título 2">
                <a:extLst>
                  <a:ext uri="{FF2B5EF4-FFF2-40B4-BE49-F238E27FC236}">
                    <a16:creationId xmlns:a16="http://schemas.microsoft.com/office/drawing/2014/main" id="{32C1A482-1EF1-AB86-9C76-59A9EB36FD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237" y="3594973"/>
                <a:ext cx="10964513" cy="879763"/>
              </a:xfrm>
              <a:prstGeom prst="rect">
                <a:avLst/>
              </a:prstGeom>
              <a:blipFill>
                <a:blip r:embed="rId4"/>
                <a:stretch>
                  <a:fillRect b="-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ítulo 2">
                <a:extLst>
                  <a:ext uri="{FF2B5EF4-FFF2-40B4-BE49-F238E27FC236}">
                    <a16:creationId xmlns:a16="http://schemas.microsoft.com/office/drawing/2014/main" id="{758328CF-3AA7-BF25-0E3B-B9510D80EC2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10342" y="5112043"/>
                <a:ext cx="10133045" cy="879763"/>
              </a:xfrm>
              <a:prstGeom prst="rect">
                <a:avLst/>
              </a:prstGeom>
            </p:spPr>
            <p:txBody>
              <a:bodyPr vert="horz" lIns="0" tIns="0" rIns="0" bIns="0" rtlCol="0" anchor="b" anchorCtr="0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b="1" i="0" kern="1200" spc="100" baseline="0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40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4000" b="1" i="1" dirty="0" smtClean="0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</a:rPr>
                            <m:t>𝒄𝒎</m:t>
                          </m:r>
                        </m:sub>
                      </m:sSub>
                      <m:r>
                        <a:rPr lang="es-MX" sz="40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</a:rPr>
                        <m:t>𝟖𝟖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</a:rPr>
                        <m:t>𝑮𝒆𝒗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</a:rPr>
                        <m:t> ~ 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</a:rPr>
                        <m:t>𝑮𝒆𝒗</m:t>
                      </m:r>
                    </m:oMath>
                  </m:oMathPara>
                </a14:m>
                <a:endParaRPr lang="es-MX" sz="4000" dirty="0"/>
              </a:p>
            </p:txBody>
          </p:sp>
        </mc:Choice>
        <mc:Fallback>
          <p:sp>
            <p:nvSpPr>
              <p:cNvPr id="22" name="Título 2">
                <a:extLst>
                  <a:ext uri="{FF2B5EF4-FFF2-40B4-BE49-F238E27FC236}">
                    <a16:creationId xmlns:a16="http://schemas.microsoft.com/office/drawing/2014/main" id="{758328CF-3AA7-BF25-0E3B-B9510D80EC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342" y="5112043"/>
                <a:ext cx="10133045" cy="8797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50176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ción de número de diapositiva 5">
            <a:extLst>
              <a:ext uri="{FF2B5EF4-FFF2-40B4-BE49-F238E27FC236}">
                <a16:creationId xmlns:a16="http://schemas.microsoft.com/office/drawing/2014/main" id="{5EC9837A-275F-44ED-FB1B-AFC3A0A5B8F3}"/>
              </a:ext>
            </a:extLst>
          </p:cNvPr>
          <p:cNvSpPr txBox="1">
            <a:spLocks/>
          </p:cNvSpPr>
          <p:nvPr/>
        </p:nvSpPr>
        <p:spPr>
          <a:xfrm>
            <a:off x="971550" y="6332220"/>
            <a:ext cx="523240" cy="2476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4A09A9-5501-47C1-A89A-A340965A2BE2}" type="slidenum">
              <a:rPr lang="es-MX" smtClean="0"/>
              <a:pPr/>
              <a:t>23</a:t>
            </a:fld>
            <a:endParaRPr lang="es-MX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ítulo 2">
                <a:extLst>
                  <a:ext uri="{FF2B5EF4-FFF2-40B4-BE49-F238E27FC236}">
                    <a16:creationId xmlns:a16="http://schemas.microsoft.com/office/drawing/2014/main" id="{7787C2E7-94CE-18A5-80FD-782F5A786C0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44318" y="2262377"/>
                <a:ext cx="3779642" cy="879763"/>
              </a:xfrm>
              <a:prstGeom prst="rect">
                <a:avLst/>
              </a:prstGeom>
            </p:spPr>
            <p:txBody>
              <a:bodyPr vert="horz" lIns="0" tIns="0" rIns="0" bIns="0" rtlCol="0" anchor="b" anchorCtr="0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b="1" i="0" kern="1200" spc="100" baseline="0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40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4000" b="1" i="1" dirty="0" smtClean="0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s-MX" sz="40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s-MX" sz="40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MX" sz="40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4000" b="1" i="1" dirty="0" smtClean="0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s-MX" sz="4000" b="1" i="1" dirty="0" smtClean="0">
                              <a:latin typeface="Cambria Math" panose="02040503050406030204" pitchFamily="18" charset="0"/>
                            </a:rPr>
                            <m:t>𝒑𝒓𝒐𝒚</m:t>
                          </m:r>
                        </m:sub>
                      </m:sSub>
                    </m:oMath>
                  </m:oMathPara>
                </a14:m>
                <a:endParaRPr lang="es-MX" sz="4000" dirty="0"/>
              </a:p>
            </p:txBody>
          </p:sp>
        </mc:Choice>
        <mc:Fallback>
          <p:sp>
            <p:nvSpPr>
              <p:cNvPr id="10" name="Título 2">
                <a:extLst>
                  <a:ext uri="{FF2B5EF4-FFF2-40B4-BE49-F238E27FC236}">
                    <a16:creationId xmlns:a16="http://schemas.microsoft.com/office/drawing/2014/main" id="{7787C2E7-94CE-18A5-80FD-782F5A786C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4318" y="2262377"/>
                <a:ext cx="3779642" cy="879763"/>
              </a:xfrm>
              <a:prstGeom prst="rect">
                <a:avLst/>
              </a:prstGeom>
              <a:blipFill>
                <a:blip r:embed="rId3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ítulo 2">
                <a:extLst>
                  <a:ext uri="{FF2B5EF4-FFF2-40B4-BE49-F238E27FC236}">
                    <a16:creationId xmlns:a16="http://schemas.microsoft.com/office/drawing/2014/main" id="{3A635D24-788B-04C2-9E39-720CCD61FAC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39683" y="3443477"/>
                <a:ext cx="3779642" cy="879763"/>
              </a:xfrm>
              <a:prstGeom prst="rect">
                <a:avLst/>
              </a:prstGeom>
            </p:spPr>
            <p:txBody>
              <a:bodyPr vert="horz" lIns="0" tIns="0" rIns="0" bIns="0" rtlCol="0" anchor="b" anchorCtr="0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b="1" i="0" kern="1200" spc="100" baseline="0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MX" sz="4000" b="1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MX" sz="4000" b="1" i="1" dirty="0" smtClean="0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s-MX" sz="40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s-MX" sz="4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s-MX" sz="40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s-MX" sz="4000" b="1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MX" sz="4000" b="1" i="1" dirty="0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s-MX" sz="40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s-MX" sz="4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sSubSup>
                        <m:sSubSupPr>
                          <m:ctrlPr>
                            <a:rPr lang="es-MX" sz="4000" b="1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MX" sz="4000" b="1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MX" sz="4000" b="1" i="1" dirty="0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s-MX" sz="40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s-MX" sz="4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</m:oMath>
                  </m:oMathPara>
                </a14:m>
                <a:endParaRPr lang="es-MX" sz="4000" dirty="0"/>
              </a:p>
            </p:txBody>
          </p:sp>
        </mc:Choice>
        <mc:Fallback>
          <p:sp>
            <p:nvSpPr>
              <p:cNvPr id="9" name="Título 2">
                <a:extLst>
                  <a:ext uri="{FF2B5EF4-FFF2-40B4-BE49-F238E27FC236}">
                    <a16:creationId xmlns:a16="http://schemas.microsoft.com/office/drawing/2014/main" id="{3A635D24-788B-04C2-9E39-720CCD61FA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9683" y="3443477"/>
                <a:ext cx="3779642" cy="879763"/>
              </a:xfrm>
              <a:prstGeom prst="rect">
                <a:avLst/>
              </a:prstGeom>
              <a:blipFill>
                <a:blip r:embed="rId4"/>
                <a:stretch>
                  <a:fillRect b="-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ítulo 2">
                <a:extLst>
                  <a:ext uri="{FF2B5EF4-FFF2-40B4-BE49-F238E27FC236}">
                    <a16:creationId xmlns:a16="http://schemas.microsoft.com/office/drawing/2014/main" id="{0DAB4FF9-037B-FAE8-D781-894FB111E5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42256" y="4973366"/>
                <a:ext cx="6445712" cy="879763"/>
              </a:xfrm>
              <a:prstGeom prst="rect">
                <a:avLst/>
              </a:prstGeom>
            </p:spPr>
            <p:txBody>
              <a:bodyPr vert="horz" lIns="0" tIns="0" rIns="0" bIns="0" rtlCol="0" anchor="b" anchorCtr="0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b="1" i="0" kern="1200" spc="100" baseline="0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40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4000" b="1" i="1" dirty="0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s-MX" sz="40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s-MX" sz="40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MX" sz="4000" b="1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s-MX" sz="4000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MX" sz="4000" i="1" dirty="0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es-MX" sz="4000" i="1" dirty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s-MX" sz="4000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s-MX" sz="4000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MX" sz="4000" i="1" dirty="0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s-MX" sz="4000" i="1" dirty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s-MX" sz="4000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e>
                      </m:rad>
                      <m:r>
                        <a:rPr lang="es-MX" sz="40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MX" sz="4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4000" i="1" dirty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s-MX" sz="4000" b="1" i="1" dirty="0" smtClean="0">
                              <a:latin typeface="Cambria Math" panose="02040503050406030204" pitchFamily="18" charset="0"/>
                            </a:rPr>
                            <m:t>𝒍𝒂𝒃</m:t>
                          </m:r>
                        </m:sub>
                      </m:sSub>
                    </m:oMath>
                  </m:oMathPara>
                </a14:m>
                <a:endParaRPr lang="es-MX" sz="4000" dirty="0"/>
              </a:p>
            </p:txBody>
          </p:sp>
        </mc:Choice>
        <mc:Fallback>
          <p:sp>
            <p:nvSpPr>
              <p:cNvPr id="12" name="Título 2">
                <a:extLst>
                  <a:ext uri="{FF2B5EF4-FFF2-40B4-BE49-F238E27FC236}">
                    <a16:creationId xmlns:a16="http://schemas.microsoft.com/office/drawing/2014/main" id="{0DAB4FF9-037B-FAE8-D781-894FB111E5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2256" y="4973366"/>
                <a:ext cx="6445712" cy="879763"/>
              </a:xfrm>
              <a:prstGeom prst="rect">
                <a:avLst/>
              </a:prstGeom>
              <a:blipFill>
                <a:blip r:embed="rId5"/>
                <a:stretch>
                  <a:fillRect t="-25000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09D993EF-730C-7BC1-D620-C31BCC134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185" y="525007"/>
            <a:ext cx="5725783" cy="1586701"/>
          </a:xfrm>
        </p:spPr>
        <p:txBody>
          <a:bodyPr>
            <a:normAutofit/>
          </a:bodyPr>
          <a:lstStyle/>
          <a:p>
            <a:r>
              <a:rPr lang="en-US" dirty="0"/>
              <a:t>Deduction of Lab </a:t>
            </a:r>
            <a:r>
              <a:rPr lang="en-US" dirty="0" err="1"/>
              <a:t>Mommentum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8805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1EB1D7F-284F-6F46-99FA-EBB8ED69D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258" y="-1638650"/>
            <a:ext cx="10019168" cy="3277300"/>
          </a:xfrm>
        </p:spPr>
        <p:txBody>
          <a:bodyPr rtlCol="0">
            <a:noAutofit/>
          </a:bodyPr>
          <a:lstStyle/>
          <a:p>
            <a:pPr rtl="0"/>
            <a:r>
              <a:rPr lang="en-US" sz="4800" dirty="0"/>
              <a:t>Cross section total and elastic</a:t>
            </a:r>
            <a:endParaRPr lang="es-MX" sz="4800" dirty="0"/>
          </a:p>
        </p:txBody>
      </p:sp>
      <p:sp>
        <p:nvSpPr>
          <p:cNvPr id="5" name="Marcador de posición de número de diapositiva 5">
            <a:extLst>
              <a:ext uri="{FF2B5EF4-FFF2-40B4-BE49-F238E27FC236}">
                <a16:creationId xmlns:a16="http://schemas.microsoft.com/office/drawing/2014/main" id="{5EC9837A-275F-44ED-FB1B-AFC3A0A5B8F3}"/>
              </a:ext>
            </a:extLst>
          </p:cNvPr>
          <p:cNvSpPr txBox="1">
            <a:spLocks/>
          </p:cNvSpPr>
          <p:nvPr/>
        </p:nvSpPr>
        <p:spPr>
          <a:xfrm>
            <a:off x="971550" y="6332220"/>
            <a:ext cx="523240" cy="2476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4A09A9-5501-47C1-A89A-A340965A2BE2}" type="slidenum">
              <a:rPr lang="es-MX" smtClean="0"/>
              <a:pPr/>
              <a:t>24</a:t>
            </a:fld>
            <a:endParaRPr lang="es-MX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ítulo 2">
                <a:extLst>
                  <a:ext uri="{FF2B5EF4-FFF2-40B4-BE49-F238E27FC236}">
                    <a16:creationId xmlns:a16="http://schemas.microsoft.com/office/drawing/2014/main" id="{37ABD8E2-A9B9-4AF8-AD72-C67D8ECE406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8209" y="2736273"/>
                <a:ext cx="11544300" cy="879763"/>
              </a:xfrm>
              <a:prstGeom prst="rect">
                <a:avLst/>
              </a:prstGeom>
            </p:spPr>
            <p:txBody>
              <a:bodyPr vert="horz" lIns="0" tIns="0" rIns="0" bIns="0" rtlCol="0" anchor="b" anchorCtr="0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b="1" i="0" kern="1200" spc="100" baseline="0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s-MX" sz="3200" b="1" i="1" dirty="0" smtClean="0">
                              <a:latin typeface="Cambria Math" panose="02040503050406030204" pitchFamily="18" charset="0"/>
                            </a:rPr>
                            <m:t>𝒕𝒐𝒕</m:t>
                          </m:r>
                        </m:sub>
                      </m:sSub>
                      <m:r>
                        <a:rPr lang="es-MX" sz="32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MX" sz="3200" b="1" i="1" dirty="0" smtClean="0">
                          <a:latin typeface="Cambria Math" panose="02040503050406030204" pitchFamily="18" charset="0"/>
                        </a:rPr>
                        <m:t>𝟒𝟖</m:t>
                      </m:r>
                      <m:r>
                        <a:rPr lang="es-MX" sz="3200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MX" sz="3200" b="1" i="1" dirty="0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s-MX" sz="3200" b="1" i="1" dirty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s-MX" sz="3200" b="1" i="1" dirty="0" smtClean="0">
                          <a:latin typeface="Cambria Math" panose="02040503050406030204" pitchFamily="18" charset="0"/>
                        </a:rPr>
                        <m:t>𝟓𝟐𝟐</m:t>
                      </m:r>
                      <m:sSup>
                        <m:sSupPr>
                          <m:ctrlPr>
                            <a:rPr lang="es-MX" sz="32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unc>
                            <m:funcPr>
                              <m:ctrlPr>
                                <a:rPr lang="es-MX" sz="32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s-MX" sz="3200" b="0" i="0" dirty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s-MX" sz="3200" b="0" i="0" dirty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s-MX" sz="32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MX" sz="3200" b="0" i="1" dirty="0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s-MX" sz="3200" b="0" i="1" dirty="0" smtClean="0">
                                      <a:latin typeface="Cambria Math" panose="02040503050406030204" pitchFamily="18" charset="0"/>
                                    </a:rPr>
                                    <m:t>𝑙𝑎𝑏</m:t>
                                  </m:r>
                                </m:sub>
                              </m:sSub>
                            </m:e>
                          </m:func>
                          <m:r>
                            <a:rPr lang="es-MX" sz="3200" b="1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s-MX" sz="32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s-MX" sz="3200" b="1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MX" sz="3200" b="1" i="1" dirty="0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s-MX" sz="3200" b="1" i="1" dirty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s-MX" sz="3200" b="1" i="1" dirty="0" smtClean="0">
                          <a:latin typeface="Cambria Math" panose="02040503050406030204" pitchFamily="18" charset="0"/>
                        </a:rPr>
                        <m:t>𝟓𝟏</m:t>
                      </m:r>
                      <m:func>
                        <m:funcPr>
                          <m:ctrlPr>
                            <a:rPr lang="es-MX" sz="3200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MX" sz="3200" b="0" dirty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s-MX" sz="3200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s-MX" sz="3200" b="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3200" b="0" i="1" dirty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s-MX" sz="3200" b="0" i="1" dirty="0">
                                  <a:latin typeface="Cambria Math" panose="02040503050406030204" pitchFamily="18" charset="0"/>
                                </a:rPr>
                                <m:t>𝑙𝑎𝑏</m:t>
                              </m:r>
                            </m:sub>
                          </m:sSub>
                        </m:e>
                      </m:func>
                      <m:r>
                        <a:rPr lang="es-MX" sz="3200" b="1" i="1" dirty="0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s-MX" sz="3200" b="1" i="1" dirty="0" smtClean="0">
                          <a:latin typeface="Cambria Math" panose="02040503050406030204" pitchFamily="18" charset="0"/>
                        </a:rPr>
                        <m:t>𝟒𝟑</m:t>
                      </m:r>
                      <m:r>
                        <a:rPr lang="es-MX" sz="3200" b="1" i="1" dirty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s-MX" sz="3200" b="1" i="1" dirty="0" smtClean="0">
                          <a:latin typeface="Cambria Math" panose="02040503050406030204" pitchFamily="18" charset="0"/>
                        </a:rPr>
                        <m:t>𝟑𝟓𝟗𝟓</m:t>
                      </m:r>
                    </m:oMath>
                  </m:oMathPara>
                </a14:m>
                <a:endParaRPr lang="es-MX" sz="4800" dirty="0"/>
              </a:p>
            </p:txBody>
          </p:sp>
        </mc:Choice>
        <mc:Fallback xmlns="">
          <p:sp>
            <p:nvSpPr>
              <p:cNvPr id="6" name="Título 2">
                <a:extLst>
                  <a:ext uri="{FF2B5EF4-FFF2-40B4-BE49-F238E27FC236}">
                    <a16:creationId xmlns:a16="http://schemas.microsoft.com/office/drawing/2014/main" id="{37ABD8E2-A9B9-4AF8-AD72-C67D8ECE40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209" y="2736273"/>
                <a:ext cx="11544300" cy="8797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2">
                <a:extLst>
                  <a:ext uri="{FF2B5EF4-FFF2-40B4-BE49-F238E27FC236}">
                    <a16:creationId xmlns:a16="http://schemas.microsoft.com/office/drawing/2014/main" id="{732BADFF-B262-B911-C236-29040F6F99E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5258" y="3833896"/>
                <a:ext cx="11544300" cy="879763"/>
              </a:xfrm>
              <a:prstGeom prst="rect">
                <a:avLst/>
              </a:prstGeom>
            </p:spPr>
            <p:txBody>
              <a:bodyPr vert="horz" lIns="0" tIns="0" rIns="0" bIns="0" rtlCol="0" anchor="b" anchorCtr="0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b="1" i="0" kern="1200" spc="100" baseline="0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s-MX" sz="2800" b="1" i="1" dirty="0" smtClean="0">
                              <a:latin typeface="Cambria Math" panose="02040503050406030204" pitchFamily="18" charset="0"/>
                            </a:rPr>
                            <m:t>𝒆𝒍</m:t>
                          </m:r>
                        </m:sub>
                      </m:sSub>
                      <m:r>
                        <a:rPr lang="es-MX" sz="28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MX" sz="2800" b="1" i="1" dirty="0" smtClean="0">
                          <a:latin typeface="Cambria Math" panose="02040503050406030204" pitchFamily="18" charset="0"/>
                        </a:rPr>
                        <m:t>𝟏𝟏</m:t>
                      </m:r>
                      <m:r>
                        <a:rPr lang="es-MX" sz="2800" b="1" i="1" dirty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s-MX" sz="2800" b="1" i="1" dirty="0" smtClean="0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s-MX" sz="2800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MX" sz="2800" b="1" i="1" dirty="0" smtClean="0">
                          <a:latin typeface="Cambria Math" panose="02040503050406030204" pitchFamily="18" charset="0"/>
                        </a:rPr>
                        <m:t>𝟐𝟔</m:t>
                      </m:r>
                      <m:r>
                        <a:rPr lang="es-MX" sz="2800" b="1" i="1" dirty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s-MX" sz="2800" b="1" i="1" dirty="0" smtClean="0">
                          <a:latin typeface="Cambria Math" panose="02040503050406030204" pitchFamily="18" charset="0"/>
                        </a:rPr>
                        <m:t>𝟗</m:t>
                      </m:r>
                      <m:func>
                        <m:funcPr>
                          <m:ctrlPr>
                            <a:rPr lang="es-MX" sz="2800" b="1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MX" sz="2800" b="0" i="0" dirty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s-MX" sz="2800" b="1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s-MX" sz="28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s-MX" sz="2800" b="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MX" sz="2800" b="0" i="1" dirty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s-MX" sz="2800" b="0" i="1" dirty="0">
                                      <a:latin typeface="Cambria Math" panose="02040503050406030204" pitchFamily="18" charset="0"/>
                                    </a:rPr>
                                    <m:t>𝑙𝑎𝑏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s-MX" sz="2800" b="1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MX" sz="2800" b="1" i="1" dirty="0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s-MX" sz="2800" b="1" i="1" dirty="0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s-MX" sz="2800" b="1" i="1" dirty="0" smtClean="0">
                                  <a:latin typeface="Cambria Math" panose="02040503050406030204" pitchFamily="18" charset="0"/>
                                </a:rPr>
                                <m:t>𝟐𝟏</m:t>
                              </m:r>
                            </m:sup>
                          </m:sSup>
                          <m:r>
                            <a:rPr lang="es-MX" sz="2800" b="1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s-MX" sz="2800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MX" sz="2800" b="1" i="1" dirty="0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s-MX" sz="2800" b="1" i="1" dirty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s-MX" sz="2800" b="1" i="1" dirty="0" smtClean="0">
                          <a:latin typeface="Cambria Math" panose="02040503050406030204" pitchFamily="18" charset="0"/>
                        </a:rPr>
                        <m:t>𝟏𝟔𝟗</m:t>
                      </m:r>
                      <m:sSup>
                        <m:sSupPr>
                          <m:ctrlPr>
                            <a:rPr lang="es-MX" sz="28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unc>
                            <m:funcPr>
                              <m:ctrlPr>
                                <a:rPr lang="es-MX" sz="2800" i="1" dirty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s-MX" sz="2800" b="0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s-MX" sz="2800" b="0" dirty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s-MX" sz="2800" b="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MX" sz="2800" b="0" i="1" dirty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s-MX" sz="2800" b="0" i="1" dirty="0">
                                      <a:latin typeface="Cambria Math" panose="02040503050406030204" pitchFamily="18" charset="0"/>
                                    </a:rPr>
                                    <m:t>𝑙𝑎𝑏</m:t>
                                  </m:r>
                                </m:sub>
                              </m:sSub>
                            </m:e>
                          </m:func>
                          <m:r>
                            <a:rPr lang="es-MX" sz="28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s-MX" sz="2800" i="1" dirty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s-MX" sz="2800" b="1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MX" sz="2800" b="1" i="1" dirty="0" smtClean="0">
                          <a:latin typeface="Cambria Math" panose="02040503050406030204" pitchFamily="18" charset="0"/>
                        </a:rPr>
                        <m:t>𝟏𝟖𝟓</m:t>
                      </m:r>
                      <m:func>
                        <m:funcPr>
                          <m:ctrlPr>
                            <a:rPr lang="es-MX" sz="2800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MX" sz="2800" b="0" dirty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s-MX" sz="2800" b="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s-MX" sz="2800" b="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2800" b="0" i="1" dirty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s-MX" sz="2800" b="0" i="1" dirty="0">
                                  <a:latin typeface="Cambria Math" panose="02040503050406030204" pitchFamily="18" charset="0"/>
                                </a:rPr>
                                <m:t>𝑙𝑎𝑏</m:t>
                              </m:r>
                            </m:sub>
                          </m:sSub>
                        </m:e>
                      </m:func>
                      <m:r>
                        <a:rPr lang="es-MX" sz="28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MX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MX" sz="2800" b="1" i="1" smtClean="0">
                          <a:latin typeface="Cambria Math" panose="02040503050406030204" pitchFamily="18" charset="0"/>
                        </a:rPr>
                        <m:t>𝟏𝟔</m:t>
                      </m:r>
                      <m:r>
                        <a:rPr lang="es-MX" sz="28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s-MX" sz="2800" b="1" i="1" smtClean="0">
                          <a:latin typeface="Cambria Math" panose="02040503050406030204" pitchFamily="18" charset="0"/>
                        </a:rPr>
                        <m:t>𝟒𝟏𝟗𝟏𝟓</m:t>
                      </m:r>
                    </m:oMath>
                  </m:oMathPara>
                </a14:m>
                <a:endParaRPr lang="es-MX" sz="2800" dirty="0"/>
              </a:p>
            </p:txBody>
          </p:sp>
        </mc:Choice>
        <mc:Fallback xmlns="">
          <p:sp>
            <p:nvSpPr>
              <p:cNvPr id="2" name="Título 2">
                <a:extLst>
                  <a:ext uri="{FF2B5EF4-FFF2-40B4-BE49-F238E27FC236}">
                    <a16:creationId xmlns:a16="http://schemas.microsoft.com/office/drawing/2014/main" id="{732BADFF-B262-B911-C236-29040F6F99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258" y="3833896"/>
                <a:ext cx="11544300" cy="879763"/>
              </a:xfrm>
              <a:prstGeom prst="rect">
                <a:avLst/>
              </a:prstGeom>
              <a:blipFill>
                <a:blip r:embed="rId4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AB8482E3-1E04-25F5-2274-F7820EA654C5}"/>
                  </a:ext>
                </a:extLst>
              </p:cNvPr>
              <p:cNvSpPr txBox="1"/>
              <p:nvPr/>
            </p:nvSpPr>
            <p:spPr>
              <a:xfrm>
                <a:off x="3047134" y="2423452"/>
                <a:ext cx="609426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s-MX" sz="1800" b="1" i="1" dirty="0" smtClean="0">
                              <a:latin typeface="Cambria Math" panose="02040503050406030204" pitchFamily="18" charset="0"/>
                            </a:rPr>
                            <m:t>𝒕𝒐𝒕</m:t>
                          </m:r>
                        </m:sub>
                      </m:sSub>
                    </m:oMath>
                  </m:oMathPara>
                </a14:m>
                <a:endParaRPr lang="es-MX" dirty="0"/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AB8482E3-1E04-25F5-2274-F7820EA654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134" y="2423452"/>
                <a:ext cx="609426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ítulo 2">
                <a:extLst>
                  <a:ext uri="{FF2B5EF4-FFF2-40B4-BE49-F238E27FC236}">
                    <a16:creationId xmlns:a16="http://schemas.microsoft.com/office/drawing/2014/main" id="{F0878E95-463B-7BB5-C148-F5341BD3B99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33170" y="4931519"/>
                <a:ext cx="11544300" cy="879763"/>
              </a:xfrm>
              <a:prstGeom prst="rect">
                <a:avLst/>
              </a:prstGeom>
            </p:spPr>
            <p:txBody>
              <a:bodyPr vert="horz" lIns="0" tIns="0" rIns="0" bIns="0" rtlCol="0" anchor="b" anchorCtr="0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b="1" i="0" kern="1200" spc="100" baseline="0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4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es-MX" sz="4800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𝒊𝒏𝒆𝒍</m:t>
                              </m:r>
                            </m:sub>
                          </m:sSub>
                          <m:r>
                            <a:rPr lang="es-MX" sz="4800" b="1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8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s-MX" sz="4800" b="1" i="1" dirty="0" smtClean="0">
                              <a:latin typeface="Cambria Math" panose="02040503050406030204" pitchFamily="18" charset="0"/>
                            </a:rPr>
                            <m:t>𝒕𝒐𝒕</m:t>
                          </m:r>
                        </m:sub>
                      </m:sSub>
                      <m:r>
                        <a:rPr lang="es-MX" sz="4800" b="1" i="1" dirty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4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s-MX" sz="48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𝒆𝒍</m:t>
                          </m:r>
                        </m:sub>
                      </m:sSub>
                      <m:r>
                        <a:rPr lang="es-MX" sz="48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MX" sz="4800" b="1" i="1" dirty="0" smtClean="0">
                          <a:latin typeface="Cambria Math" panose="02040503050406030204" pitchFamily="18" charset="0"/>
                        </a:rPr>
                        <m:t>𝟐𝟔</m:t>
                      </m:r>
                      <m:r>
                        <a:rPr lang="es-MX" sz="4800" b="1" i="1" dirty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s-MX" sz="4800" b="1" i="1" dirty="0" smtClean="0">
                          <a:latin typeface="Cambria Math" panose="02040503050406030204" pitchFamily="18" charset="0"/>
                        </a:rPr>
                        <m:t>𝟗𝟒𝟎𝟑𝟓</m:t>
                      </m:r>
                    </m:oMath>
                  </m:oMathPara>
                </a14:m>
                <a:endParaRPr lang="es-MX" sz="4800" dirty="0"/>
              </a:p>
            </p:txBody>
          </p:sp>
        </mc:Choice>
        <mc:Fallback xmlns="">
          <p:sp>
            <p:nvSpPr>
              <p:cNvPr id="12" name="Título 2">
                <a:extLst>
                  <a:ext uri="{FF2B5EF4-FFF2-40B4-BE49-F238E27FC236}">
                    <a16:creationId xmlns:a16="http://schemas.microsoft.com/office/drawing/2014/main" id="{F0878E95-463B-7BB5-C148-F5341BD3B9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170" y="4931519"/>
                <a:ext cx="11544300" cy="8797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ángulo 12">
            <a:extLst>
              <a:ext uri="{FF2B5EF4-FFF2-40B4-BE49-F238E27FC236}">
                <a16:creationId xmlns:a16="http://schemas.microsoft.com/office/drawing/2014/main" id="{9118FF15-FA70-7A25-1B68-30144ABAE503}"/>
              </a:ext>
            </a:extLst>
          </p:cNvPr>
          <p:cNvSpPr/>
          <p:nvPr/>
        </p:nvSpPr>
        <p:spPr>
          <a:xfrm>
            <a:off x="2660073" y="5070764"/>
            <a:ext cx="8873836" cy="95837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130028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1EB1D7F-284F-6F46-99FA-EBB8ED69D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9141" y="806327"/>
            <a:ext cx="6673296" cy="2768146"/>
          </a:xfrm>
        </p:spPr>
        <p:txBody>
          <a:bodyPr rtlCol="0">
            <a:normAutofit/>
          </a:bodyPr>
          <a:lstStyle/>
          <a:p>
            <a:pPr rtl="0"/>
            <a:r>
              <a:rPr lang="es-MX" sz="7200" dirty="0" err="1"/>
              <a:t>Thanks</a:t>
            </a:r>
            <a:endParaRPr lang="es-MX" sz="7200" dirty="0"/>
          </a:p>
        </p:txBody>
      </p:sp>
      <p:sp>
        <p:nvSpPr>
          <p:cNvPr id="5" name="Marcador de posición de número de diapositiva 5">
            <a:extLst>
              <a:ext uri="{FF2B5EF4-FFF2-40B4-BE49-F238E27FC236}">
                <a16:creationId xmlns:a16="http://schemas.microsoft.com/office/drawing/2014/main" id="{5EC9837A-275F-44ED-FB1B-AFC3A0A5B8F3}"/>
              </a:ext>
            </a:extLst>
          </p:cNvPr>
          <p:cNvSpPr txBox="1">
            <a:spLocks/>
          </p:cNvSpPr>
          <p:nvPr/>
        </p:nvSpPr>
        <p:spPr>
          <a:xfrm>
            <a:off x="971550" y="6332220"/>
            <a:ext cx="523240" cy="2476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4A09A9-5501-47C1-A89A-A340965A2BE2}" type="slidenum">
              <a:rPr lang="es-MX" smtClean="0"/>
              <a:pPr/>
              <a:t>25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254130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7997-EED2-682C-486E-9E75569F0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90B6F7D-56D4-3A2D-3CB5-562D87C069E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s-MX" noProof="0" smtClean="0"/>
              <a:pPr rtl="0"/>
              <a:t>26</a:t>
            </a:fld>
            <a:endParaRPr lang="es-MX" noProof="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45BBE4-476B-F785-4017-F25DE173901B}"/>
              </a:ext>
            </a:extLst>
          </p:cNvPr>
          <p:cNvSpPr txBox="1"/>
          <p:nvPr/>
        </p:nvSpPr>
        <p:spPr>
          <a:xfrm>
            <a:off x="964023" y="2395728"/>
            <a:ext cx="100270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Xenon: </a:t>
            </a:r>
            <a:r>
              <a:rPr lang="en-US" sz="1800" u="sng" kern="100" dirty="0">
                <a:solidFill>
                  <a:srgbClr val="467886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https://materials.springer.com/googlecdn/assets/sm_lbs/885/sm_lbs_978-3-540-45555-4_56/sm_lbs_978-3-540-45555-4_56.pdf?trackRequired=true&amp;originUrl=/lb/docs/sm_lbs_978-3-540-45555-4_56&amp;componentId=Download%20Chapter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r>
              <a:rPr lang="en-US" sz="18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Wolfram: </a:t>
            </a:r>
            <a:r>
              <a:rPr lang="en-US" sz="1800" u="sng" kern="100" dirty="0">
                <a:solidFill>
                  <a:srgbClr val="467886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https://materials.springer.com/googlecdn/assets/sm_lbs/947/sm_lbs_978-3-540-45555-4_76/sm_lbs_978-3-540-45555-4_76.pdf?trackRequired=true&amp;originUrl=/lb/docs/sm_lbs_978-3-540-45555-4_76&amp;componentId=Download%20Chapter</a:t>
            </a:r>
            <a:endParaRPr lang="en-US" sz="1800" u="sng" kern="100" dirty="0">
              <a:solidFill>
                <a:srgbClr val="467886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u="sng" kern="100" dirty="0">
              <a:solidFill>
                <a:schemeClr val="bg1"/>
              </a:solidFill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Cross section info: </a:t>
            </a:r>
            <a:r>
              <a:rPr lang="en-US" sz="18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O. Buss, T. </a:t>
            </a:r>
            <a:r>
              <a:rPr lang="en-US" sz="1800" kern="1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Gaitanos</a:t>
            </a:r>
            <a:r>
              <a:rPr lang="en-US" sz="18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K. </a:t>
            </a:r>
            <a:r>
              <a:rPr lang="en-US" sz="1800" kern="1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Gallmeister</a:t>
            </a:r>
            <a:r>
              <a:rPr lang="en-US" sz="18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H. van </a:t>
            </a:r>
            <a:r>
              <a:rPr lang="en-US" sz="1800" kern="1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Hees</a:t>
            </a:r>
            <a:r>
              <a:rPr lang="en-US" sz="18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18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M. </a:t>
            </a:r>
            <a:r>
              <a:rPr lang="en-US" sz="1800" kern="1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Kaskulov</a:t>
            </a:r>
            <a:r>
              <a:rPr lang="en-US" sz="18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O. </a:t>
            </a:r>
            <a:r>
              <a:rPr lang="en-US" sz="1800" kern="1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Lalakulich</a:t>
            </a:r>
            <a:r>
              <a:rPr lang="en-US" sz="18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A. B. Larionov, T. Leitner, J. Weil, and U. Mosel, Phys. Rept. 512, 1 (2012),</a:t>
            </a:r>
          </a:p>
          <a:p>
            <a:r>
              <a:rPr lang="en-US" sz="18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arXiv:1106.1344 [hep-</a:t>
            </a:r>
            <a:r>
              <a:rPr lang="en-US" sz="1800" kern="1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ph</a:t>
            </a:r>
            <a:r>
              <a:rPr lang="en-US" sz="18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].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483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ítulo 2">
                <a:extLst>
                  <a:ext uri="{FF2B5EF4-FFF2-40B4-BE49-F238E27FC236}">
                    <a16:creationId xmlns:a16="http://schemas.microsoft.com/office/drawing/2014/main" id="{1353F689-2E51-BF4F-AE47-7CEB7CC4C52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43445" y="879063"/>
                <a:ext cx="10572750" cy="2641304"/>
              </a:xfrm>
            </p:spPr>
            <p:txBody>
              <a:bodyPr rtlCol="0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s-MX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s-MX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𝑻</m:t>
                          </m:r>
                        </m:sub>
                      </m:sSub>
                      <m:r>
                        <a:rPr lang="es-MX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MX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s-MX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s-MX" sz="36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MX" sz="36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es-MX" sz="36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𝑻</m:t>
                                  </m:r>
                                </m:sub>
                                <m:sup>
                                  <m:r>
                                    <a:rPr lang="es-MX" sz="36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𝒓𝒆𝒄𝒐</m:t>
                                  </m:r>
                                </m:sup>
                              </m:sSubSup>
                              <m:r>
                                <a:rPr lang="es-MX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s-MX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MX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es-MX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𝑻</m:t>
                                  </m:r>
                                </m:sub>
                                <m:sup>
                                  <m:r>
                                    <a:rPr lang="es-MX" sz="36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𝒎𝒄</m:t>
                                  </m:r>
                                </m:sup>
                              </m:sSubSup>
                            </m:e>
                          </m:d>
                        </m:num>
                        <m:den>
                          <m:sSubSup>
                            <m:sSubSupPr>
                              <m:ctrlPr>
                                <a:rPr lang="es-MX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MX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s-MX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𝑻</m:t>
                              </m:r>
                            </m:sub>
                            <m:sup>
                              <m:r>
                                <a:rPr lang="es-MX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𝒎𝒄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s-MX" sz="3600" dirty="0"/>
              </a:p>
            </p:txBody>
          </p:sp>
        </mc:Choice>
        <mc:Fallback>
          <p:sp>
            <p:nvSpPr>
              <p:cNvPr id="3" name="Título 2">
                <a:extLst>
                  <a:ext uri="{FF2B5EF4-FFF2-40B4-BE49-F238E27FC236}">
                    <a16:creationId xmlns:a16="http://schemas.microsoft.com/office/drawing/2014/main" id="{1353F689-2E51-BF4F-AE47-7CEB7CC4C5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43445" y="879063"/>
                <a:ext cx="10572750" cy="2641304"/>
              </a:xfrm>
              <a:blipFill>
                <a:blip r:embed="rId3"/>
                <a:stretch>
                  <a:fillRect b="-11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id="{F37669F0-EA6D-6B46-AF0E-A9C2D1F223D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71550" y="6332220"/>
            <a:ext cx="523240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es-MX" smtClean="0"/>
              <a:pPr rtl="0"/>
              <a:t>3</a:t>
            </a:fld>
            <a:endParaRPr lang="es-MX"/>
          </a:p>
        </p:txBody>
      </p:sp>
      <p:sp>
        <p:nvSpPr>
          <p:cNvPr id="16" name="Marcador de posición de número de diapositiva 5">
            <a:extLst>
              <a:ext uri="{FF2B5EF4-FFF2-40B4-BE49-F238E27FC236}">
                <a16:creationId xmlns:a16="http://schemas.microsoft.com/office/drawing/2014/main" id="{4C5782F9-B09E-86DA-DBE1-B3432C25FDA0}"/>
              </a:ext>
            </a:extLst>
          </p:cNvPr>
          <p:cNvSpPr txBox="1">
            <a:spLocks/>
          </p:cNvSpPr>
          <p:nvPr/>
        </p:nvSpPr>
        <p:spPr>
          <a:xfrm>
            <a:off x="10664536" y="6498313"/>
            <a:ext cx="523240" cy="247651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4A09A9-5501-47C1-A89A-A340965A2BE2}" type="slidenum">
              <a:rPr lang="es-MX" smtClean="0"/>
              <a:pPr/>
              <a:t>3</a:t>
            </a:fld>
            <a:endParaRPr lang="es-MX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ítulo 2">
                <a:extLst>
                  <a:ext uri="{FF2B5EF4-FFF2-40B4-BE49-F238E27FC236}">
                    <a16:creationId xmlns:a16="http://schemas.microsoft.com/office/drawing/2014/main" id="{F9971615-6524-8E29-C0BD-EF0C2699F7F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33170" y="2368036"/>
                <a:ext cx="10572750" cy="2641304"/>
              </a:xfrm>
              <a:prstGeom prst="rect">
                <a:avLst/>
              </a:prstGeom>
            </p:spPr>
            <p:txBody>
              <a:bodyPr vert="horz" lIns="0" tIns="0" rIns="0" bIns="0" rtlCol="0" anchor="b" anchorCtr="0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b="1" i="0" kern="1200" spc="100" baseline="0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s-MX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𝒁𝒗𝒆𝒓𝒕𝒆𝒙</m:t>
                      </m:r>
                      <m:r>
                        <a:rPr lang="es-MX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MX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s-MX" sz="3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s-MX" sz="3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MX" sz="36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𝒁𝒗𝒆𝒓𝒕𝒆𝒙</m:t>
                                  </m:r>
                                </m:e>
                                <m:sup>
                                  <m:r>
                                    <a:rPr lang="es-MX" sz="36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𝒓𝒆𝒄𝒐</m:t>
                                  </m:r>
                                </m:sup>
                              </m:sSup>
                              <m:r>
                                <a:rPr lang="es-MX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s-MX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MX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𝒁𝒗𝒆𝒓𝒕𝒆𝒙</m:t>
                                  </m:r>
                                </m:e>
                                <m:sup>
                                  <m:r>
                                    <a:rPr lang="es-MX" sz="36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𝒎𝒄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s-MX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MX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𝒁𝒗𝒆𝒓𝒕𝒆𝒙</m:t>
                              </m:r>
                            </m:e>
                            <m:sup>
                              <m:r>
                                <a:rPr lang="es-MX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𝒎𝒄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s-MX" sz="3600" dirty="0"/>
              </a:p>
            </p:txBody>
          </p:sp>
        </mc:Choice>
        <mc:Fallback>
          <p:sp>
            <p:nvSpPr>
              <p:cNvPr id="2" name="Título 2">
                <a:extLst>
                  <a:ext uri="{FF2B5EF4-FFF2-40B4-BE49-F238E27FC236}">
                    <a16:creationId xmlns:a16="http://schemas.microsoft.com/office/drawing/2014/main" id="{F9971615-6524-8E29-C0BD-EF0C2699F7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170" y="2368036"/>
                <a:ext cx="10572750" cy="2641304"/>
              </a:xfrm>
              <a:prstGeom prst="rect">
                <a:avLst/>
              </a:prstGeom>
              <a:blipFill>
                <a:blip r:embed="rId4"/>
                <a:stretch>
                  <a:fillRect b="-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ítulo 2">
            <a:extLst>
              <a:ext uri="{FF2B5EF4-FFF2-40B4-BE49-F238E27FC236}">
                <a16:creationId xmlns:a16="http://schemas.microsoft.com/office/drawing/2014/main" id="{776B3E21-247B-5589-88F8-4F1AEAC68784}"/>
              </a:ext>
            </a:extLst>
          </p:cNvPr>
          <p:cNvSpPr txBox="1">
            <a:spLocks/>
          </p:cNvSpPr>
          <p:nvPr/>
        </p:nvSpPr>
        <p:spPr>
          <a:xfrm>
            <a:off x="964022" y="879063"/>
            <a:ext cx="8880193" cy="610863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dirty="0" err="1"/>
              <a:t>Resolution</a:t>
            </a:r>
            <a:r>
              <a:rPr lang="es-MX" dirty="0"/>
              <a:t> </a:t>
            </a:r>
            <a:r>
              <a:rPr lang="es-MX" dirty="0" err="1"/>
              <a:t>equations</a:t>
            </a:r>
            <a:endParaRPr lang="es-MX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BE526A-B947-85A0-8D2C-98DE8E092905}"/>
              </a:ext>
            </a:extLst>
          </p:cNvPr>
          <p:cNvSpPr txBox="1"/>
          <p:nvPr/>
        </p:nvSpPr>
        <p:spPr>
          <a:xfrm>
            <a:off x="2537552" y="5492216"/>
            <a:ext cx="8650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Equation were also used for </a:t>
            </a:r>
            <a:r>
              <a:rPr lang="en-US" sz="2800" dirty="0" err="1">
                <a:solidFill>
                  <a:schemeClr val="bg1"/>
                </a:solidFill>
              </a:rPr>
              <a:t>pT</a:t>
            </a:r>
            <a:r>
              <a:rPr lang="en-US" sz="2800" dirty="0">
                <a:solidFill>
                  <a:schemeClr val="bg1"/>
                </a:solidFill>
              </a:rPr>
              <a:t> an Z-Vertex resolution</a:t>
            </a:r>
          </a:p>
        </p:txBody>
      </p:sp>
    </p:spTree>
    <p:extLst>
      <p:ext uri="{BB962C8B-B14F-4D97-AF65-F5344CB8AC3E}">
        <p14:creationId xmlns:p14="http://schemas.microsoft.com/office/powerpoint/2010/main" val="1765870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D54756-A790-C845-A85F-35391529E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868" y="349127"/>
            <a:ext cx="7287763" cy="610863"/>
          </a:xfrm>
        </p:spPr>
        <p:txBody>
          <a:bodyPr rtlCol="0">
            <a:normAutofit/>
          </a:bodyPr>
          <a:lstStyle/>
          <a:p>
            <a:pPr rtl="0"/>
            <a:r>
              <a:rPr lang="es-MX" dirty="0" err="1"/>
              <a:t>Multiplicity</a:t>
            </a:r>
            <a:r>
              <a:rPr lang="es-MX" dirty="0"/>
              <a:t> </a:t>
            </a:r>
            <a:r>
              <a:rPr lang="es-MX" dirty="0" err="1"/>
              <a:t>Reco</a:t>
            </a:r>
            <a:r>
              <a:rPr lang="es-MX" dirty="0"/>
              <a:t> and MC</a:t>
            </a:r>
          </a:p>
        </p:txBody>
      </p:sp>
      <p:pic>
        <p:nvPicPr>
          <p:cNvPr id="87" name="Imagen 86" descr="Gráfico, Histograma&#10;&#10;Descripción generada automáticamente">
            <a:extLst>
              <a:ext uri="{FF2B5EF4-FFF2-40B4-BE49-F238E27FC236}">
                <a16:creationId xmlns:a16="http://schemas.microsoft.com/office/drawing/2014/main" id="{ED669404-DFAD-91F2-C1BD-CFE784C8C0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3" r="7735" b="4831"/>
          <a:stretch/>
        </p:blipFill>
        <p:spPr>
          <a:xfrm>
            <a:off x="322119" y="1115854"/>
            <a:ext cx="6224154" cy="2810353"/>
          </a:xfrm>
          <a:prstGeom prst="rect">
            <a:avLst/>
          </a:prstGeom>
        </p:spPr>
      </p:pic>
      <p:pic>
        <p:nvPicPr>
          <p:cNvPr id="89" name="Imagen 88" descr="Gráfico&#10;&#10;Descripción generada automáticamente con confianza baja">
            <a:extLst>
              <a:ext uri="{FF2B5EF4-FFF2-40B4-BE49-F238E27FC236}">
                <a16:creationId xmlns:a16="http://schemas.microsoft.com/office/drawing/2014/main" id="{9ADE060F-1ECD-EC94-68B2-2534E913E75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0" r="8783" b="3938"/>
          <a:stretch/>
        </p:blipFill>
        <p:spPr>
          <a:xfrm>
            <a:off x="5884874" y="3926207"/>
            <a:ext cx="6307126" cy="2861958"/>
          </a:xfrm>
          <a:prstGeom prst="rect">
            <a:avLst/>
          </a:prstGeom>
        </p:spPr>
      </p:pic>
      <p:sp>
        <p:nvSpPr>
          <p:cNvPr id="91" name="Marcador de posición de número de diapositiva 5">
            <a:extLst>
              <a:ext uri="{FF2B5EF4-FFF2-40B4-BE49-F238E27FC236}">
                <a16:creationId xmlns:a16="http://schemas.microsoft.com/office/drawing/2014/main" id="{5FAA3CAD-9963-B697-2A2F-14EBDE579800}"/>
              </a:ext>
            </a:extLst>
          </p:cNvPr>
          <p:cNvSpPr txBox="1">
            <a:spLocks/>
          </p:cNvSpPr>
          <p:nvPr/>
        </p:nvSpPr>
        <p:spPr>
          <a:xfrm>
            <a:off x="971550" y="6332220"/>
            <a:ext cx="523240" cy="2476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4A09A9-5501-47C1-A89A-A340965A2BE2}" type="slidenum">
              <a:rPr lang="es-MX" smtClean="0"/>
              <a:pPr/>
              <a:t>4</a:t>
            </a:fld>
            <a:endParaRPr lang="es-MX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19568FF4-AFA5-E5F6-0327-C6109B033440}"/>
              </a:ext>
            </a:extLst>
          </p:cNvPr>
          <p:cNvSpPr txBox="1">
            <a:spLocks/>
          </p:cNvSpPr>
          <p:nvPr/>
        </p:nvSpPr>
        <p:spPr>
          <a:xfrm>
            <a:off x="971550" y="4823782"/>
            <a:ext cx="4519244" cy="1234118"/>
          </a:xfrm>
          <a:prstGeom prst="rect">
            <a:avLst/>
          </a:prstGeom>
        </p:spPr>
        <p:txBody>
          <a:bodyPr vert="horz" lIns="0" tIns="0" rIns="0" bIns="0" rtlCol="0" anchor="b" anchorCtr="0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Here again we have multiplicities as reference for some following histograms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44743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6339315B-8AAE-A946-ABBF-894F2E4B1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6767" y="702417"/>
            <a:ext cx="8880193" cy="610863"/>
          </a:xfrm>
        </p:spPr>
        <p:txBody>
          <a:bodyPr rtlCol="0">
            <a:normAutofit/>
          </a:bodyPr>
          <a:lstStyle/>
          <a:p>
            <a:pPr rtl="0"/>
            <a:r>
              <a:rPr lang="es-MX" dirty="0" err="1"/>
              <a:t>ZvertexREC</a:t>
            </a:r>
            <a:endParaRPr lang="es-MX" dirty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54AEFD4E-3C68-714D-803E-EF85A323B95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71550" y="6332220"/>
            <a:ext cx="523240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es-MX" smtClean="0"/>
              <a:pPr rtl="0"/>
              <a:t>5</a:t>
            </a:fld>
            <a:endParaRPr lang="es-MX" dirty="0"/>
          </a:p>
        </p:txBody>
      </p:sp>
      <p:pic>
        <p:nvPicPr>
          <p:cNvPr id="9" name="Imagen 8" descr="Gráfico, Histograma&#10;&#10;Descripción generada automáticamente">
            <a:extLst>
              <a:ext uri="{FF2B5EF4-FFF2-40B4-BE49-F238E27FC236}">
                <a16:creationId xmlns:a16="http://schemas.microsoft.com/office/drawing/2014/main" id="{8FE67D68-607A-BE93-ABD6-C7E0E42EC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3" r="8317"/>
          <a:stretch/>
        </p:blipFill>
        <p:spPr>
          <a:xfrm>
            <a:off x="3138054" y="2095490"/>
            <a:ext cx="8977746" cy="4236730"/>
          </a:xfrm>
          <a:prstGeom prst="rect">
            <a:avLst/>
          </a:prstGeom>
        </p:spPr>
      </p:pic>
      <p:sp>
        <p:nvSpPr>
          <p:cNvPr id="2" name="Título 2">
            <a:extLst>
              <a:ext uri="{FF2B5EF4-FFF2-40B4-BE49-F238E27FC236}">
                <a16:creationId xmlns:a16="http://schemas.microsoft.com/office/drawing/2014/main" id="{FD509291-F6E2-CBDC-02FD-C85D638A76BD}"/>
              </a:ext>
            </a:extLst>
          </p:cNvPr>
          <p:cNvSpPr txBox="1">
            <a:spLocks/>
          </p:cNvSpPr>
          <p:nvPr/>
        </p:nvSpPr>
        <p:spPr>
          <a:xfrm>
            <a:off x="171448" y="3247499"/>
            <a:ext cx="3164033" cy="701045"/>
          </a:xfrm>
          <a:prstGeom prst="rect">
            <a:avLst/>
          </a:prstGeom>
        </p:spPr>
        <p:txBody>
          <a:bodyPr vert="horz" lIns="0" tIns="0" rIns="0" bIns="0" rtlCol="0" anchor="b" anchorCtr="0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And distribution of </a:t>
            </a:r>
            <a:r>
              <a:rPr lang="en-US" dirty="0" err="1"/>
              <a:t>Zvertex</a:t>
            </a:r>
            <a:r>
              <a:rPr lang="en-US" dirty="0"/>
              <a:t>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21537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5CFF5F-6DFB-0D49-B8B1-661F7E788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931" y="316529"/>
            <a:ext cx="4148305" cy="610863"/>
          </a:xfrm>
        </p:spPr>
        <p:txBody>
          <a:bodyPr rtlCol="0">
            <a:normAutofit/>
          </a:bodyPr>
          <a:lstStyle/>
          <a:p>
            <a:pPr rtl="0"/>
            <a:r>
              <a:rPr lang="es-MX" b="1" dirty="0" err="1"/>
              <a:t>Ntracks</a:t>
            </a:r>
            <a:r>
              <a:rPr lang="es-MX" b="1" dirty="0"/>
              <a:t> </a:t>
            </a:r>
          </a:p>
        </p:txBody>
      </p:sp>
      <p:pic>
        <p:nvPicPr>
          <p:cNvPr id="9" name="Imagen 8" descr="Gráfico&#10;&#10;Descripción generada automáticamente">
            <a:extLst>
              <a:ext uri="{FF2B5EF4-FFF2-40B4-BE49-F238E27FC236}">
                <a16:creationId xmlns:a16="http://schemas.microsoft.com/office/drawing/2014/main" id="{B3A2F445-4879-E86C-ABE1-4A6979E3EE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" r="8251"/>
          <a:stretch/>
        </p:blipFill>
        <p:spPr>
          <a:xfrm>
            <a:off x="5112326" y="3477433"/>
            <a:ext cx="6965373" cy="3269607"/>
          </a:xfrm>
          <a:prstGeom prst="rect">
            <a:avLst/>
          </a:prstGeom>
        </p:spPr>
      </p:pic>
      <p:pic>
        <p:nvPicPr>
          <p:cNvPr id="10" name="Imagen 9" descr="Gráfico&#10;&#10;Descripción generada automáticamente">
            <a:extLst>
              <a:ext uri="{FF2B5EF4-FFF2-40B4-BE49-F238E27FC236}">
                <a16:creationId xmlns:a16="http://schemas.microsoft.com/office/drawing/2014/main" id="{A34804BC-87B9-F705-26F5-0152784BA8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7" r="9185"/>
          <a:stretch/>
        </p:blipFill>
        <p:spPr>
          <a:xfrm>
            <a:off x="5112326" y="62346"/>
            <a:ext cx="7002289" cy="3309510"/>
          </a:xfrm>
          <a:prstGeom prst="rect">
            <a:avLst/>
          </a:prstGeom>
        </p:spPr>
      </p:pic>
      <p:sp>
        <p:nvSpPr>
          <p:cNvPr id="11" name="Marcador de posición de número de diapositiva 5">
            <a:extLst>
              <a:ext uri="{FF2B5EF4-FFF2-40B4-BE49-F238E27FC236}">
                <a16:creationId xmlns:a16="http://schemas.microsoft.com/office/drawing/2014/main" id="{EADDB2FC-FC9D-2342-2B62-97DCBA14200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576695" y="6499389"/>
            <a:ext cx="523240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es-MX" smtClean="0"/>
              <a:pPr rtl="0"/>
              <a:t>6</a:t>
            </a:fld>
            <a:endParaRPr lang="es-MX" dirty="0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9B446067-D62E-76EA-5572-E066C6BFBDF2}"/>
              </a:ext>
            </a:extLst>
          </p:cNvPr>
          <p:cNvSpPr txBox="1">
            <a:spLocks/>
          </p:cNvSpPr>
          <p:nvPr/>
        </p:nvSpPr>
        <p:spPr>
          <a:xfrm>
            <a:off x="494930" y="1031474"/>
            <a:ext cx="4148305" cy="610863"/>
          </a:xfrm>
          <a:prstGeom prst="rect">
            <a:avLst/>
          </a:prstGeom>
        </p:spPr>
        <p:txBody>
          <a:bodyPr vert="horz" lIns="0" tIns="0" rIns="0" bIns="0" rtlCol="0" anchor="b" anchorCtr="0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/>
              <a:t>A number of events with &lt;3 tracks were used for distribution</a:t>
            </a:r>
            <a:endParaRPr lang="es-MX" sz="2400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D31FFCB3-3E00-280D-A5F4-CF55AC44C43D}"/>
              </a:ext>
            </a:extLst>
          </p:cNvPr>
          <p:cNvSpPr txBox="1">
            <a:spLocks/>
          </p:cNvSpPr>
          <p:nvPr/>
        </p:nvSpPr>
        <p:spPr>
          <a:xfrm>
            <a:off x="576695" y="2818137"/>
            <a:ext cx="4148305" cy="610863"/>
          </a:xfrm>
          <a:prstGeom prst="rect">
            <a:avLst/>
          </a:prstGeom>
        </p:spPr>
        <p:txBody>
          <a:bodyPr vert="horz" lIns="0" tIns="0" rIns="0" bIns="0" rtlCol="0" anchor="b" anchorCtr="0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/>
              <a:t>Track counts were used to remove peripheral particles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1556310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1353F689-2E51-BF4F-AE47-7CEB7CC4C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9773" y="1284308"/>
            <a:ext cx="3857359" cy="610863"/>
          </a:xfrm>
        </p:spPr>
        <p:txBody>
          <a:bodyPr rtlCol="0">
            <a:normAutofit fontScale="90000"/>
          </a:bodyPr>
          <a:lstStyle/>
          <a:p>
            <a:pPr rtl="0"/>
            <a:r>
              <a:rPr lang="es-MX" dirty="0" err="1"/>
              <a:t>Impact</a:t>
            </a:r>
            <a:r>
              <a:rPr lang="es-MX" dirty="0"/>
              <a:t> </a:t>
            </a:r>
            <a:r>
              <a:rPr lang="es-MX" dirty="0" err="1"/>
              <a:t>Parameter</a:t>
            </a:r>
            <a:r>
              <a:rPr lang="es-MX" dirty="0"/>
              <a:t> and </a:t>
            </a:r>
            <a:r>
              <a:rPr lang="es-MX" dirty="0" err="1"/>
              <a:t>multiplicity</a:t>
            </a:r>
            <a:endParaRPr lang="es-MX" dirty="0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id="{F37669F0-EA6D-6B46-AF0E-A9C2D1F223D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71550" y="6332220"/>
            <a:ext cx="523240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es-MX" smtClean="0"/>
              <a:pPr rtl="0"/>
              <a:t>7</a:t>
            </a:fld>
            <a:endParaRPr lang="es-MX"/>
          </a:p>
        </p:txBody>
      </p:sp>
      <p:pic>
        <p:nvPicPr>
          <p:cNvPr id="14" name="Imagen 13" descr="Gráfico, Gráfico de dispersión&#10;&#10;Descripción generada automáticamente">
            <a:extLst>
              <a:ext uri="{FF2B5EF4-FFF2-40B4-BE49-F238E27FC236}">
                <a16:creationId xmlns:a16="http://schemas.microsoft.com/office/drawing/2014/main" id="{67A68462-8248-04AC-7258-251A2E3459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0" r="9025"/>
          <a:stretch/>
        </p:blipFill>
        <p:spPr>
          <a:xfrm>
            <a:off x="236659" y="-1"/>
            <a:ext cx="7325670" cy="3418655"/>
          </a:xfrm>
          <a:prstGeom prst="rect">
            <a:avLst/>
          </a:prstGeom>
        </p:spPr>
      </p:pic>
      <p:pic>
        <p:nvPicPr>
          <p:cNvPr id="15" name="Imagen 14" descr="Gráfico&#10;&#10;Descripción generada automáticamente">
            <a:extLst>
              <a:ext uri="{FF2B5EF4-FFF2-40B4-BE49-F238E27FC236}">
                <a16:creationId xmlns:a16="http://schemas.microsoft.com/office/drawing/2014/main" id="{D4B7E301-021C-E938-A4C8-A5C4172050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9" r="8370"/>
          <a:stretch/>
        </p:blipFill>
        <p:spPr>
          <a:xfrm>
            <a:off x="330178" y="3381163"/>
            <a:ext cx="7265577" cy="3418656"/>
          </a:xfrm>
          <a:prstGeom prst="rect">
            <a:avLst/>
          </a:prstGeom>
        </p:spPr>
      </p:pic>
      <p:sp>
        <p:nvSpPr>
          <p:cNvPr id="16" name="Marcador de posición de número de diapositiva 5">
            <a:extLst>
              <a:ext uri="{FF2B5EF4-FFF2-40B4-BE49-F238E27FC236}">
                <a16:creationId xmlns:a16="http://schemas.microsoft.com/office/drawing/2014/main" id="{4C5782F9-B09E-86DA-DBE1-B3432C25FDA0}"/>
              </a:ext>
            </a:extLst>
          </p:cNvPr>
          <p:cNvSpPr txBox="1">
            <a:spLocks/>
          </p:cNvSpPr>
          <p:nvPr/>
        </p:nvSpPr>
        <p:spPr>
          <a:xfrm>
            <a:off x="10664536" y="6498313"/>
            <a:ext cx="523240" cy="247651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4A09A9-5501-47C1-A89A-A340965A2BE2}" type="slidenum">
              <a:rPr lang="es-MX" smtClean="0"/>
              <a:pPr/>
              <a:t>7</a:t>
            </a:fld>
            <a:endParaRPr lang="es-MX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1D40724-3991-6043-43B5-1BD23EC888EC}"/>
              </a:ext>
            </a:extLst>
          </p:cNvPr>
          <p:cNvSpPr txBox="1">
            <a:spLocks/>
          </p:cNvSpPr>
          <p:nvPr/>
        </p:nvSpPr>
        <p:spPr>
          <a:xfrm>
            <a:off x="8043696" y="2911655"/>
            <a:ext cx="3911646" cy="213832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/>
              <a:t>Cuts were also made in the impact parameter greater than 13 to clean and have better </a:t>
            </a:r>
            <a:r>
              <a:rPr lang="en-US" sz="2400" dirty="0" err="1"/>
              <a:t>distibution</a:t>
            </a:r>
            <a:r>
              <a:rPr lang="en-US" sz="2400" dirty="0"/>
              <a:t> 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391246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6339315B-8AAE-A946-ABBF-894F2E4B1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2" y="879063"/>
            <a:ext cx="8880193" cy="610863"/>
          </a:xfrm>
        </p:spPr>
        <p:txBody>
          <a:bodyPr rtlCol="0">
            <a:normAutofit fontScale="90000"/>
          </a:bodyPr>
          <a:lstStyle/>
          <a:p>
            <a:pPr rtl="0"/>
            <a:r>
              <a:rPr lang="es-MX" dirty="0" err="1"/>
              <a:t>Zvertex</a:t>
            </a:r>
            <a:r>
              <a:rPr lang="es-MX" dirty="0"/>
              <a:t> in </a:t>
            </a:r>
            <a:r>
              <a:rPr lang="es-MX" dirty="0" err="1"/>
              <a:t>funcion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impact</a:t>
            </a:r>
            <a:r>
              <a:rPr lang="es-MX" dirty="0"/>
              <a:t> </a:t>
            </a:r>
            <a:r>
              <a:rPr lang="es-MX" dirty="0" err="1"/>
              <a:t>parameter</a:t>
            </a:r>
            <a:endParaRPr lang="es-MX" dirty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54AEFD4E-3C68-714D-803E-EF85A323B95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71550" y="6332220"/>
            <a:ext cx="523240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es-MX" smtClean="0"/>
              <a:pPr rtl="0"/>
              <a:t>8</a:t>
            </a:fld>
            <a:endParaRPr lang="es-MX" dirty="0"/>
          </a:p>
        </p:txBody>
      </p:sp>
      <p:pic>
        <p:nvPicPr>
          <p:cNvPr id="10" name="Imagen 9" descr="Gráfico, Gráfico de dispersión&#10;&#10;Descripción generada automáticamente">
            <a:extLst>
              <a:ext uri="{FF2B5EF4-FFF2-40B4-BE49-F238E27FC236}">
                <a16:creationId xmlns:a16="http://schemas.microsoft.com/office/drawing/2014/main" id="{21CB12BF-2689-D053-ED8B-CE5927E9B7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0" r="8199"/>
          <a:stretch/>
        </p:blipFill>
        <p:spPr>
          <a:xfrm>
            <a:off x="414401" y="1708642"/>
            <a:ext cx="10641526" cy="4989852"/>
          </a:xfrm>
          <a:prstGeom prst="rect">
            <a:avLst/>
          </a:prstGeom>
        </p:spPr>
      </p:pic>
      <p:sp>
        <p:nvSpPr>
          <p:cNvPr id="9" name="Marcador de posición de número de diapositiva 5">
            <a:extLst>
              <a:ext uri="{FF2B5EF4-FFF2-40B4-BE49-F238E27FC236}">
                <a16:creationId xmlns:a16="http://schemas.microsoft.com/office/drawing/2014/main" id="{4E653A23-59B8-7083-8CF6-D50A44FB3D23}"/>
              </a:ext>
            </a:extLst>
          </p:cNvPr>
          <p:cNvSpPr txBox="1">
            <a:spLocks/>
          </p:cNvSpPr>
          <p:nvPr/>
        </p:nvSpPr>
        <p:spPr>
          <a:xfrm>
            <a:off x="1123950" y="648462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 rtl="0">
              <a:defRPr lang="es-mx"/>
            </a:defPPr>
            <a:lvl1pPr marL="0" algn="l" defTabSz="914400" rtl="0" eaLnBrk="1" latinLnBrk="0" hangingPunct="1">
              <a:defRPr sz="11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4A09A9-5501-47C1-A89A-A340965A2BE2}" type="slidenum">
              <a:rPr lang="es-MX" smtClean="0"/>
              <a:pPr/>
              <a:t>8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26071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C16D4B36-7FF3-3470-ABD3-E6FA8CF1360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971550" y="502605"/>
                <a:ext cx="4941477" cy="610863"/>
              </a:xfrm>
            </p:spPr>
            <p:txBody>
              <a:bodyPr>
                <a:normAutofit fontScale="90000"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MX" sz="4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MX" sz="4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𝝌</m:t>
                          </m:r>
                        </m:e>
                        <m:sup>
                          <m:r>
                            <a:rPr lang="es-MX" sz="44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C16D4B36-7FF3-3470-ABD3-E6FA8CF136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71550" y="502605"/>
                <a:ext cx="4941477" cy="6108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17F46-0247-9282-A1F3-1634B5174F9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s-MX" noProof="0" smtClean="0"/>
              <a:pPr rtl="0"/>
              <a:t>9</a:t>
            </a:fld>
            <a:endParaRPr lang="es-MX" noProof="0">
              <a:latin typeface="+mn-lt"/>
            </a:endParaRPr>
          </a:p>
        </p:txBody>
      </p:sp>
      <p:pic>
        <p:nvPicPr>
          <p:cNvPr id="16" name="Imagen 15" descr="Gráfico&#10;&#10;Descripción generada automáticamente con confianza baja">
            <a:extLst>
              <a:ext uri="{FF2B5EF4-FFF2-40B4-BE49-F238E27FC236}">
                <a16:creationId xmlns:a16="http://schemas.microsoft.com/office/drawing/2014/main" id="{795230AA-A9CB-8E63-31A2-F253AAA03C5D}"/>
              </a:ext>
            </a:extLst>
          </p:cNvPr>
          <p:cNvPicPr>
            <a:picLocks noGrp="1" noChangeAspect="1"/>
          </p:cNvPicPr>
          <p:nvPr>
            <p:ph type="chart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1" r="8840"/>
          <a:stretch/>
        </p:blipFill>
        <p:spPr>
          <a:xfrm>
            <a:off x="1233170" y="1532761"/>
            <a:ext cx="9480570" cy="438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8951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9129429_TF78853419_Win32.potx" id="{697C08D2-4C4A-4521-8070-5B07DA2F2744}" vid="{B4D4694D-4865-44CB-AD44-43D5DBA7E4D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la oficin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9EC1AB0-9704-404D-B6D3-819D938AC55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1D20B6E4-879E-4E6C-BDE7-261540CD37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4F21D10-BD83-491A-AAA6-945C2DB1EB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{51420DC0-5B5C-471A-B561-4622E3E158EB}tf78853419_win32</Template>
  <TotalTime>465</TotalTime>
  <Words>716</Words>
  <Application>Microsoft Office PowerPoint</Application>
  <PresentationFormat>Widescreen</PresentationFormat>
  <Paragraphs>144</Paragraphs>
  <Slides>26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Aptos</vt:lpstr>
      <vt:lpstr>Arial</vt:lpstr>
      <vt:lpstr>Arial Nova</vt:lpstr>
      <vt:lpstr>Calibri</vt:lpstr>
      <vt:lpstr>Cambria Math</vt:lpstr>
      <vt:lpstr>Franklin Gothic Book</vt:lpstr>
      <vt:lpstr>Franklin Gothic Demi</vt:lpstr>
      <vt:lpstr>Wingdings</vt:lpstr>
      <vt:lpstr>Tema1</vt:lpstr>
      <vt:lpstr>Primary Vertex Analysis and Restrictions on Histograms</vt:lpstr>
      <vt:lpstr>Cuts on Histograms</vt:lpstr>
      <vt:lpstr>∆p_T=|p_T^reco-p_T^mc |/(p_T^mc )</vt:lpstr>
      <vt:lpstr>Multiplicity Reco and MC</vt:lpstr>
      <vt:lpstr>ZvertexREC</vt:lpstr>
      <vt:lpstr>Ntracks </vt:lpstr>
      <vt:lpstr>Impact Parameter and multiplicity</vt:lpstr>
      <vt:lpstr>Zvertex in funcion the impact parameter</vt:lpstr>
      <vt:lpstr>χ^2</vt:lpstr>
      <vt:lpstr>χ^2 and ZVertex</vt:lpstr>
      <vt:lpstr>Resolution Zvertez in the funcion the impact parameter</vt:lpstr>
      <vt:lpstr>Resolution and Impact parameter</vt:lpstr>
      <vt:lpstr>Resolution and NTracks</vt:lpstr>
      <vt:lpstr>Nhits vs Pt Resolution</vt:lpstr>
      <vt:lpstr>DCA vs Pt Resolution</vt:lpstr>
      <vt:lpstr>Pseudorapidity vs  Pt Resolution</vt:lpstr>
      <vt:lpstr>Cut Eta vs Pt Resolution</vt:lpstr>
      <vt:lpstr>Cut DCA vs Pt Resolution</vt:lpstr>
      <vt:lpstr>Cut Nhits vs Pt Resolution</vt:lpstr>
      <vt:lpstr>Implementation of Centrality class</vt:lpstr>
      <vt:lpstr>MCGlauber  Necessary Information</vt:lpstr>
      <vt:lpstr>Deduction of Energy on CM using Kinetic Energy of 2.5</vt:lpstr>
      <vt:lpstr>Deduction of Lab Mommentum</vt:lpstr>
      <vt:lpstr>Cross section total and elastic</vt:lpstr>
      <vt:lpstr>Thanks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Francisco Reyes</dc:creator>
  <cp:lastModifiedBy>ADRIAN LARA TLAXCALA</cp:lastModifiedBy>
  <cp:revision>9</cp:revision>
  <dcterms:created xsi:type="dcterms:W3CDTF">2024-07-15T07:37:17Z</dcterms:created>
  <dcterms:modified xsi:type="dcterms:W3CDTF">2024-07-16T10:38:58Z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