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47"/>
  </p:notesMasterIdLst>
  <p:sldIdLst>
    <p:sldId id="414" r:id="rId2"/>
    <p:sldId id="636" r:id="rId3"/>
    <p:sldId id="378" r:id="rId4"/>
    <p:sldId id="629" r:id="rId5"/>
    <p:sldId id="856" r:id="rId6"/>
    <p:sldId id="656" r:id="rId7"/>
    <p:sldId id="791" r:id="rId8"/>
    <p:sldId id="795" r:id="rId9"/>
    <p:sldId id="811" r:id="rId10"/>
    <p:sldId id="800" r:id="rId11"/>
    <p:sldId id="813" r:id="rId12"/>
    <p:sldId id="802" r:id="rId13"/>
    <p:sldId id="803" r:id="rId14"/>
    <p:sldId id="805" r:id="rId15"/>
    <p:sldId id="806" r:id="rId16"/>
    <p:sldId id="773" r:id="rId17"/>
    <p:sldId id="814" r:id="rId18"/>
    <p:sldId id="815" r:id="rId19"/>
    <p:sldId id="857" r:id="rId20"/>
    <p:sldId id="260" r:id="rId21"/>
    <p:sldId id="666" r:id="rId22"/>
    <p:sldId id="774" r:id="rId23"/>
    <p:sldId id="667" r:id="rId24"/>
    <p:sldId id="710" r:id="rId25"/>
    <p:sldId id="711" r:id="rId26"/>
    <p:sldId id="817" r:id="rId27"/>
    <p:sldId id="849" r:id="rId28"/>
    <p:sldId id="852" r:id="rId29"/>
    <p:sldId id="853" r:id="rId30"/>
    <p:sldId id="854" r:id="rId31"/>
    <p:sldId id="858" r:id="rId32"/>
    <p:sldId id="777" r:id="rId33"/>
    <p:sldId id="409" r:id="rId34"/>
    <p:sldId id="851" r:id="rId35"/>
    <p:sldId id="758" r:id="rId36"/>
    <p:sldId id="768" r:id="rId37"/>
    <p:sldId id="769" r:id="rId38"/>
    <p:sldId id="787" r:id="rId39"/>
    <p:sldId id="265" r:id="rId40"/>
    <p:sldId id="654" r:id="rId41"/>
    <p:sldId id="812" r:id="rId42"/>
    <p:sldId id="797" r:id="rId43"/>
    <p:sldId id="767" r:id="rId44"/>
    <p:sldId id="772" r:id="rId45"/>
    <p:sldId id="850"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CC"/>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1357" autoAdjust="0"/>
  </p:normalViewPr>
  <p:slideViewPr>
    <p:cSldViewPr snapToGrid="0">
      <p:cViewPr varScale="1">
        <p:scale>
          <a:sx n="82" d="100"/>
          <a:sy n="82" d="100"/>
        </p:scale>
        <p:origin x="16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秦 家军" userId="ebe43115b2794921" providerId="LiveId" clId="{76EEEAEB-3CFB-41B7-A1CC-79E017681823}"/>
    <pc:docChg chg="undo custSel addSld delSld modSld sldOrd">
      <pc:chgData name="秦 家军" userId="ebe43115b2794921" providerId="LiveId" clId="{76EEEAEB-3CFB-41B7-A1CC-79E017681823}" dt="2024-07-23T08:14:11.139" v="846" actId="47"/>
      <pc:docMkLst>
        <pc:docMk/>
      </pc:docMkLst>
      <pc:sldChg chg="delSp modSp mod">
        <pc:chgData name="秦 家军" userId="ebe43115b2794921" providerId="LiveId" clId="{76EEEAEB-3CFB-41B7-A1CC-79E017681823}" dt="2024-07-23T05:15:29.120" v="606" actId="20577"/>
        <pc:sldMkLst>
          <pc:docMk/>
          <pc:sldMk cId="404066817" sldId="265"/>
        </pc:sldMkLst>
        <pc:spChg chg="mod">
          <ac:chgData name="秦 家军" userId="ebe43115b2794921" providerId="LiveId" clId="{76EEEAEB-3CFB-41B7-A1CC-79E017681823}" dt="2024-07-23T05:15:03.796" v="580" actId="1076"/>
          <ac:spMkLst>
            <pc:docMk/>
            <pc:sldMk cId="404066817" sldId="265"/>
            <ac:spMk id="11" creationId="{C6B75260-CC46-48B9-9F10-319A0454E076}"/>
          </ac:spMkLst>
        </pc:spChg>
        <pc:spChg chg="del">
          <ac:chgData name="秦 家军" userId="ebe43115b2794921" providerId="LiveId" clId="{76EEEAEB-3CFB-41B7-A1CC-79E017681823}" dt="2024-07-23T05:14:45.856" v="575" actId="478"/>
          <ac:spMkLst>
            <pc:docMk/>
            <pc:sldMk cId="404066817" sldId="265"/>
            <ac:spMk id="12" creationId="{BD693ECC-661A-42D1-A349-C4078CC669E1}"/>
          </ac:spMkLst>
        </pc:spChg>
        <pc:spChg chg="mod">
          <ac:chgData name="秦 家军" userId="ebe43115b2794921" providerId="LiveId" clId="{76EEEAEB-3CFB-41B7-A1CC-79E017681823}" dt="2024-07-23T05:15:03.796" v="580" actId="1076"/>
          <ac:spMkLst>
            <pc:docMk/>
            <pc:sldMk cId="404066817" sldId="265"/>
            <ac:spMk id="13" creationId="{E4B9596D-A920-4C20-95D1-1B4796776F63}"/>
          </ac:spMkLst>
        </pc:spChg>
        <pc:spChg chg="mod">
          <ac:chgData name="秦 家军" userId="ebe43115b2794921" providerId="LiveId" clId="{76EEEAEB-3CFB-41B7-A1CC-79E017681823}" dt="2024-07-23T05:15:29.120" v="606" actId="20577"/>
          <ac:spMkLst>
            <pc:docMk/>
            <pc:sldMk cId="404066817" sldId="265"/>
            <ac:spMk id="14" creationId="{C6B75260-CC46-48B9-9F10-319A0454E076}"/>
          </ac:spMkLst>
        </pc:spChg>
        <pc:picChg chg="mod">
          <ac:chgData name="秦 家军" userId="ebe43115b2794921" providerId="LiveId" clId="{76EEEAEB-3CFB-41B7-A1CC-79E017681823}" dt="2024-07-23T05:15:03.796" v="580" actId="1076"/>
          <ac:picMkLst>
            <pc:docMk/>
            <pc:sldMk cId="404066817" sldId="265"/>
            <ac:picMk id="6" creationId="{89A26D38-9DFE-429F-AFAD-9884374397CC}"/>
          </ac:picMkLst>
        </pc:picChg>
        <pc:picChg chg="mod">
          <ac:chgData name="秦 家军" userId="ebe43115b2794921" providerId="LiveId" clId="{76EEEAEB-3CFB-41B7-A1CC-79E017681823}" dt="2024-07-23T05:15:03.796" v="580" actId="1076"/>
          <ac:picMkLst>
            <pc:docMk/>
            <pc:sldMk cId="404066817" sldId="265"/>
            <ac:picMk id="8" creationId="{9E08092A-DE9A-4EB8-BE01-E8F9803B6BD6}"/>
          </ac:picMkLst>
        </pc:picChg>
        <pc:picChg chg="del">
          <ac:chgData name="秦 家军" userId="ebe43115b2794921" providerId="LiveId" clId="{76EEEAEB-3CFB-41B7-A1CC-79E017681823}" dt="2024-07-23T05:14:44.030" v="574" actId="478"/>
          <ac:picMkLst>
            <pc:docMk/>
            <pc:sldMk cId="404066817" sldId="265"/>
            <ac:picMk id="10" creationId="{3E28057E-9601-41C0-B7B8-7152A981C537}"/>
          </ac:picMkLst>
        </pc:picChg>
      </pc:sldChg>
      <pc:sldChg chg="modSp add del mod">
        <pc:chgData name="秦 家军" userId="ebe43115b2794921" providerId="LiveId" clId="{76EEEAEB-3CFB-41B7-A1CC-79E017681823}" dt="2024-07-23T07:39:33.524" v="665" actId="6549"/>
        <pc:sldMkLst>
          <pc:docMk/>
          <pc:sldMk cId="1454538374" sldId="378"/>
        </pc:sldMkLst>
        <pc:spChg chg="mod">
          <ac:chgData name="秦 家军" userId="ebe43115b2794921" providerId="LiveId" clId="{76EEEAEB-3CFB-41B7-A1CC-79E017681823}" dt="2024-07-23T07:38:28.548" v="650" actId="14100"/>
          <ac:spMkLst>
            <pc:docMk/>
            <pc:sldMk cId="1454538374" sldId="378"/>
            <ac:spMk id="2" creationId="{00000000-0000-0000-0000-000000000000}"/>
          </ac:spMkLst>
        </pc:spChg>
        <pc:spChg chg="mod">
          <ac:chgData name="秦 家军" userId="ebe43115b2794921" providerId="LiveId" clId="{76EEEAEB-3CFB-41B7-A1CC-79E017681823}" dt="2024-07-23T07:39:33.524" v="665" actId="6549"/>
          <ac:spMkLst>
            <pc:docMk/>
            <pc:sldMk cId="1454538374" sldId="378"/>
            <ac:spMk id="5" creationId="{00000000-0000-0000-0000-000000000000}"/>
          </ac:spMkLst>
        </pc:spChg>
      </pc:sldChg>
      <pc:sldChg chg="modSp mod">
        <pc:chgData name="秦 家军" userId="ebe43115b2794921" providerId="LiveId" clId="{76EEEAEB-3CFB-41B7-A1CC-79E017681823}" dt="2024-07-23T00:10:02.085" v="246" actId="6549"/>
        <pc:sldMkLst>
          <pc:docMk/>
          <pc:sldMk cId="0" sldId="629"/>
        </pc:sldMkLst>
        <pc:spChg chg="mod">
          <ac:chgData name="秦 家军" userId="ebe43115b2794921" providerId="LiveId" clId="{76EEEAEB-3CFB-41B7-A1CC-79E017681823}" dt="2024-07-23T00:10:02.085" v="246" actId="6549"/>
          <ac:spMkLst>
            <pc:docMk/>
            <pc:sldMk cId="0" sldId="629"/>
            <ac:spMk id="17410" creationId="{2C77742E-E6FC-49C8-AEC3-AD9B6DF9C0B1}"/>
          </ac:spMkLst>
        </pc:spChg>
      </pc:sldChg>
      <pc:sldChg chg="add del">
        <pc:chgData name="秦 家军" userId="ebe43115b2794921" providerId="LiveId" clId="{76EEEAEB-3CFB-41B7-A1CC-79E017681823}" dt="2024-07-23T07:37:40.757" v="647"/>
        <pc:sldMkLst>
          <pc:docMk/>
          <pc:sldMk cId="1037327471" sldId="636"/>
        </pc:sldMkLst>
      </pc:sldChg>
      <pc:sldChg chg="modSp mod">
        <pc:chgData name="秦 家军" userId="ebe43115b2794921" providerId="LiveId" clId="{76EEEAEB-3CFB-41B7-A1CC-79E017681823}" dt="2024-07-22T22:51:56.886" v="7" actId="20577"/>
        <pc:sldMkLst>
          <pc:docMk/>
          <pc:sldMk cId="334334573" sldId="656"/>
        </pc:sldMkLst>
        <pc:spChg chg="mod">
          <ac:chgData name="秦 家军" userId="ebe43115b2794921" providerId="LiveId" clId="{76EEEAEB-3CFB-41B7-A1CC-79E017681823}" dt="2024-07-22T22:51:56.886" v="7" actId="20577"/>
          <ac:spMkLst>
            <pc:docMk/>
            <pc:sldMk cId="334334573" sldId="656"/>
            <ac:spMk id="13" creationId="{8E1D8F0D-E1CE-41B1-A8E9-590C74998A80}"/>
          </ac:spMkLst>
        </pc:spChg>
      </pc:sldChg>
      <pc:sldChg chg="addSp modSp mod">
        <pc:chgData name="秦 家军" userId="ebe43115b2794921" providerId="LiveId" clId="{76EEEAEB-3CFB-41B7-A1CC-79E017681823}" dt="2024-07-23T04:37:13.482" v="539" actId="1076"/>
        <pc:sldMkLst>
          <pc:docMk/>
          <pc:sldMk cId="1779552102" sldId="666"/>
        </pc:sldMkLst>
        <pc:spChg chg="add mod">
          <ac:chgData name="秦 家军" userId="ebe43115b2794921" providerId="LiveId" clId="{76EEEAEB-3CFB-41B7-A1CC-79E017681823}" dt="2024-07-23T04:37:04.152" v="535" actId="14100"/>
          <ac:spMkLst>
            <pc:docMk/>
            <pc:sldMk cId="1779552102" sldId="666"/>
            <ac:spMk id="6" creationId="{BAADF4E1-3A5A-4DB1-B1E1-50B5A74DA7A4}"/>
          </ac:spMkLst>
        </pc:spChg>
        <pc:spChg chg="mod">
          <ac:chgData name="秦 家军" userId="ebe43115b2794921" providerId="LiveId" clId="{76EEEAEB-3CFB-41B7-A1CC-79E017681823}" dt="2024-07-23T04:36:24.732" v="522" actId="14100"/>
          <ac:spMkLst>
            <pc:docMk/>
            <pc:sldMk cId="1779552102" sldId="666"/>
            <ac:spMk id="7" creationId="{F5E1B3F4-E7D8-4D97-8F4A-745C0C8CC04F}"/>
          </ac:spMkLst>
        </pc:spChg>
        <pc:picChg chg="mod">
          <ac:chgData name="秦 家军" userId="ebe43115b2794921" providerId="LiveId" clId="{76EEEAEB-3CFB-41B7-A1CC-79E017681823}" dt="2024-07-23T04:37:13.482" v="539" actId="1076"/>
          <ac:picMkLst>
            <pc:docMk/>
            <pc:sldMk cId="1779552102" sldId="666"/>
            <ac:picMk id="8" creationId="{51A191DD-D519-451B-ACE2-D5A9A25429A9}"/>
          </ac:picMkLst>
        </pc:picChg>
      </pc:sldChg>
      <pc:sldChg chg="modSp mod">
        <pc:chgData name="秦 家军" userId="ebe43115b2794921" providerId="LiveId" clId="{76EEEAEB-3CFB-41B7-A1CC-79E017681823}" dt="2024-07-23T04:39:14.583" v="546" actId="1076"/>
        <pc:sldMkLst>
          <pc:docMk/>
          <pc:sldMk cId="478816479" sldId="667"/>
        </pc:sldMkLst>
        <pc:graphicFrameChg chg="mod modGraphic">
          <ac:chgData name="秦 家军" userId="ebe43115b2794921" providerId="LiveId" clId="{76EEEAEB-3CFB-41B7-A1CC-79E017681823}" dt="2024-07-23T04:39:14.583" v="546" actId="1076"/>
          <ac:graphicFrameMkLst>
            <pc:docMk/>
            <pc:sldMk cId="478816479" sldId="667"/>
            <ac:graphicFrameMk id="16" creationId="{906C5840-C724-47DC-986D-ECF67571ACBA}"/>
          </ac:graphicFrameMkLst>
        </pc:graphicFrameChg>
      </pc:sldChg>
      <pc:sldChg chg="del">
        <pc:chgData name="秦 家军" userId="ebe43115b2794921" providerId="LiveId" clId="{76EEEAEB-3CFB-41B7-A1CC-79E017681823}" dt="2024-07-23T00:14:42.322" v="256" actId="47"/>
        <pc:sldMkLst>
          <pc:docMk/>
          <pc:sldMk cId="80492302" sldId="706"/>
        </pc:sldMkLst>
      </pc:sldChg>
      <pc:sldChg chg="modSp mod">
        <pc:chgData name="秦 家军" userId="ebe43115b2794921" providerId="LiveId" clId="{76EEEAEB-3CFB-41B7-A1CC-79E017681823}" dt="2024-07-23T04:42:50.960" v="550" actId="6549"/>
        <pc:sldMkLst>
          <pc:docMk/>
          <pc:sldMk cId="3504266001" sldId="711"/>
        </pc:sldMkLst>
        <pc:spChg chg="mod">
          <ac:chgData name="秦 家军" userId="ebe43115b2794921" providerId="LiveId" clId="{76EEEAEB-3CFB-41B7-A1CC-79E017681823}" dt="2024-07-23T04:42:50.960" v="550" actId="6549"/>
          <ac:spMkLst>
            <pc:docMk/>
            <pc:sldMk cId="3504266001" sldId="711"/>
            <ac:spMk id="7" creationId="{CF19A50F-EA4E-425C-82DF-63552057888E}"/>
          </ac:spMkLst>
        </pc:spChg>
      </pc:sldChg>
      <pc:sldChg chg="add del">
        <pc:chgData name="秦 家军" userId="ebe43115b2794921" providerId="LiveId" clId="{76EEEAEB-3CFB-41B7-A1CC-79E017681823}" dt="2024-07-23T00:17:49.435" v="302" actId="47"/>
        <pc:sldMkLst>
          <pc:docMk/>
          <pc:sldMk cId="3366095879" sldId="764"/>
        </pc:sldMkLst>
      </pc:sldChg>
      <pc:sldChg chg="modSp mod">
        <pc:chgData name="秦 家军" userId="ebe43115b2794921" providerId="LiveId" clId="{76EEEAEB-3CFB-41B7-A1CC-79E017681823}" dt="2024-07-23T05:16:08.038" v="640" actId="20577"/>
        <pc:sldMkLst>
          <pc:docMk/>
          <pc:sldMk cId="45151943" sldId="769"/>
        </pc:sldMkLst>
        <pc:spChg chg="mod">
          <ac:chgData name="秦 家军" userId="ebe43115b2794921" providerId="LiveId" clId="{76EEEAEB-3CFB-41B7-A1CC-79E017681823}" dt="2024-07-23T05:16:08.038" v="640" actId="20577"/>
          <ac:spMkLst>
            <pc:docMk/>
            <pc:sldMk cId="45151943" sldId="769"/>
            <ac:spMk id="7" creationId="{588C493A-3687-46BD-A5FA-F648ECD4E7A2}"/>
          </ac:spMkLst>
        </pc:spChg>
      </pc:sldChg>
      <pc:sldChg chg="addSp modSp mod">
        <pc:chgData name="秦 家军" userId="ebe43115b2794921" providerId="LiveId" clId="{76EEEAEB-3CFB-41B7-A1CC-79E017681823}" dt="2024-07-23T04:34:00.951" v="510"/>
        <pc:sldMkLst>
          <pc:docMk/>
          <pc:sldMk cId="3964233037" sldId="773"/>
        </pc:sldMkLst>
        <pc:spChg chg="mod">
          <ac:chgData name="秦 家军" userId="ebe43115b2794921" providerId="LiveId" clId="{76EEEAEB-3CFB-41B7-A1CC-79E017681823}" dt="2024-07-22T23:17:43.269" v="196" actId="1076"/>
          <ac:spMkLst>
            <pc:docMk/>
            <pc:sldMk cId="3964233037" sldId="773"/>
            <ac:spMk id="8" creationId="{BB614AD7-AD69-43FF-BB30-D6170D956918}"/>
          </ac:spMkLst>
        </pc:spChg>
        <pc:spChg chg="mod">
          <ac:chgData name="秦 家军" userId="ebe43115b2794921" providerId="LiveId" clId="{76EEEAEB-3CFB-41B7-A1CC-79E017681823}" dt="2024-07-23T04:34:00.951" v="510"/>
          <ac:spMkLst>
            <pc:docMk/>
            <pc:sldMk cId="3964233037" sldId="773"/>
            <ac:spMk id="15" creationId="{C94511D8-9684-4C1A-BDD8-7AC3D5BEADAE}"/>
          </ac:spMkLst>
        </pc:spChg>
        <pc:spChg chg="add mod">
          <ac:chgData name="秦 家军" userId="ebe43115b2794921" providerId="LiveId" clId="{76EEEAEB-3CFB-41B7-A1CC-79E017681823}" dt="2024-07-22T23:19:21.292" v="224" actId="1076"/>
          <ac:spMkLst>
            <pc:docMk/>
            <pc:sldMk cId="3964233037" sldId="773"/>
            <ac:spMk id="18" creationId="{75F7B2F5-D218-4C21-96F6-4938737B05F1}"/>
          </ac:spMkLst>
        </pc:spChg>
      </pc:sldChg>
      <pc:sldChg chg="modSp mod">
        <pc:chgData name="秦 家军" userId="ebe43115b2794921" providerId="LiveId" clId="{76EEEAEB-3CFB-41B7-A1CC-79E017681823}" dt="2024-07-23T04:37:46.825" v="544" actId="1076"/>
        <pc:sldMkLst>
          <pc:docMk/>
          <pc:sldMk cId="822525800" sldId="774"/>
        </pc:sldMkLst>
        <pc:spChg chg="mod">
          <ac:chgData name="秦 家军" userId="ebe43115b2794921" providerId="LiveId" clId="{76EEEAEB-3CFB-41B7-A1CC-79E017681823}" dt="2024-07-23T04:37:43.195" v="542" actId="14100"/>
          <ac:spMkLst>
            <pc:docMk/>
            <pc:sldMk cId="822525800" sldId="774"/>
            <ac:spMk id="2" creationId="{988E77E7-051A-4521-B677-ACA20AA5D0AC}"/>
          </ac:spMkLst>
        </pc:spChg>
        <pc:picChg chg="mod">
          <ac:chgData name="秦 家军" userId="ebe43115b2794921" providerId="LiveId" clId="{76EEEAEB-3CFB-41B7-A1CC-79E017681823}" dt="2024-07-23T04:37:46.825" v="544" actId="1076"/>
          <ac:picMkLst>
            <pc:docMk/>
            <pc:sldMk cId="822525800" sldId="774"/>
            <ac:picMk id="6" creationId="{434C3BFC-6EF7-4D5A-BF9E-6C0FD7F90D84}"/>
          </ac:picMkLst>
        </pc:picChg>
      </pc:sldChg>
      <pc:sldChg chg="modSp mod">
        <pc:chgData name="秦 家军" userId="ebe43115b2794921" providerId="LiveId" clId="{76EEEAEB-3CFB-41B7-A1CC-79E017681823}" dt="2024-07-23T05:12:40.315" v="573" actId="1035"/>
        <pc:sldMkLst>
          <pc:docMk/>
          <pc:sldMk cId="1527460844" sldId="777"/>
        </pc:sldMkLst>
        <pc:spChg chg="mod">
          <ac:chgData name="秦 家军" userId="ebe43115b2794921" providerId="LiveId" clId="{76EEEAEB-3CFB-41B7-A1CC-79E017681823}" dt="2024-07-23T05:11:13.825" v="563" actId="1076"/>
          <ac:spMkLst>
            <pc:docMk/>
            <pc:sldMk cId="1527460844" sldId="777"/>
            <ac:spMk id="9" creationId="{F706822A-72E7-47DD-8EE1-895FB5DAA186}"/>
          </ac:spMkLst>
        </pc:spChg>
        <pc:spChg chg="mod">
          <ac:chgData name="秦 家军" userId="ebe43115b2794921" providerId="LiveId" clId="{76EEEAEB-3CFB-41B7-A1CC-79E017681823}" dt="2024-07-23T05:11:36.775" v="567" actId="20577"/>
          <ac:spMkLst>
            <pc:docMk/>
            <pc:sldMk cId="1527460844" sldId="777"/>
            <ac:spMk id="11" creationId="{4B576DD0-9435-4F1F-BB9C-A5833A772D11}"/>
          </ac:spMkLst>
        </pc:spChg>
        <pc:picChg chg="mod">
          <ac:chgData name="秦 家军" userId="ebe43115b2794921" providerId="LiveId" clId="{76EEEAEB-3CFB-41B7-A1CC-79E017681823}" dt="2024-07-23T05:12:40.315" v="573" actId="1035"/>
          <ac:picMkLst>
            <pc:docMk/>
            <pc:sldMk cId="1527460844" sldId="777"/>
            <ac:picMk id="5" creationId="{62EC73AF-3214-40C1-8672-775A318F3AE0}"/>
          </ac:picMkLst>
        </pc:picChg>
      </pc:sldChg>
      <pc:sldChg chg="del">
        <pc:chgData name="秦 家军" userId="ebe43115b2794921" providerId="LiveId" clId="{76EEEAEB-3CFB-41B7-A1CC-79E017681823}" dt="2024-07-23T00:15:05.297" v="260" actId="47"/>
        <pc:sldMkLst>
          <pc:docMk/>
          <pc:sldMk cId="179975170" sldId="785"/>
        </pc:sldMkLst>
      </pc:sldChg>
      <pc:sldChg chg="addSp modSp mod">
        <pc:chgData name="秦 家军" userId="ebe43115b2794921" providerId="LiveId" clId="{76EEEAEB-3CFB-41B7-A1CC-79E017681823}" dt="2024-07-23T00:17:45.988" v="301" actId="1076"/>
        <pc:sldMkLst>
          <pc:docMk/>
          <pc:sldMk cId="1441213091" sldId="787"/>
        </pc:sldMkLst>
        <pc:graphicFrameChg chg="mod">
          <ac:chgData name="秦 家军" userId="ebe43115b2794921" providerId="LiveId" clId="{76EEEAEB-3CFB-41B7-A1CC-79E017681823}" dt="2024-07-23T00:16:28.390" v="276" actId="1076"/>
          <ac:graphicFrameMkLst>
            <pc:docMk/>
            <pc:sldMk cId="1441213091" sldId="787"/>
            <ac:graphicFrameMk id="6" creationId="{95A3622F-6241-4503-9285-8AAFBD1BB271}"/>
          </ac:graphicFrameMkLst>
        </pc:graphicFrameChg>
        <pc:graphicFrameChg chg="add mod modGraphic">
          <ac:chgData name="秦 家军" userId="ebe43115b2794921" providerId="LiveId" clId="{76EEEAEB-3CFB-41B7-A1CC-79E017681823}" dt="2024-07-23T00:17:45.988" v="301" actId="1076"/>
          <ac:graphicFrameMkLst>
            <pc:docMk/>
            <pc:sldMk cId="1441213091" sldId="787"/>
            <ac:graphicFrameMk id="9" creationId="{D512AE3E-4986-4E6D-8366-BF9827F70051}"/>
          </ac:graphicFrameMkLst>
        </pc:graphicFrameChg>
        <pc:picChg chg="mod">
          <ac:chgData name="秦 家军" userId="ebe43115b2794921" providerId="LiveId" clId="{76EEEAEB-3CFB-41B7-A1CC-79E017681823}" dt="2024-07-23T00:16:24.579" v="274" actId="1076"/>
          <ac:picMkLst>
            <pc:docMk/>
            <pc:sldMk cId="1441213091" sldId="787"/>
            <ac:picMk id="5" creationId="{3A9393DE-5A50-4575-BCD0-F173F381B046}"/>
          </ac:picMkLst>
        </pc:picChg>
        <pc:picChg chg="mod">
          <ac:chgData name="秦 家军" userId="ebe43115b2794921" providerId="LiveId" clId="{76EEEAEB-3CFB-41B7-A1CC-79E017681823}" dt="2024-07-23T00:16:29.854" v="277" actId="1076"/>
          <ac:picMkLst>
            <pc:docMk/>
            <pc:sldMk cId="1441213091" sldId="787"/>
            <ac:picMk id="7" creationId="{6164AB45-D8CA-4D3B-90EE-66C691D74421}"/>
          </ac:picMkLst>
        </pc:picChg>
        <pc:picChg chg="add mod modCrop">
          <ac:chgData name="秦 家军" userId="ebe43115b2794921" providerId="LiveId" clId="{76EEEAEB-3CFB-41B7-A1CC-79E017681823}" dt="2024-07-23T00:16:55.304" v="282" actId="1076"/>
          <ac:picMkLst>
            <pc:docMk/>
            <pc:sldMk cId="1441213091" sldId="787"/>
            <ac:picMk id="8" creationId="{C45B73EE-BE84-4502-96A0-3CD37D417989}"/>
          </ac:picMkLst>
        </pc:picChg>
      </pc:sldChg>
      <pc:sldChg chg="del">
        <pc:chgData name="秦 家军" userId="ebe43115b2794921" providerId="LiveId" clId="{76EEEAEB-3CFB-41B7-A1CC-79E017681823}" dt="2024-07-23T00:10:36.727" v="247" actId="47"/>
        <pc:sldMkLst>
          <pc:docMk/>
          <pc:sldMk cId="0" sldId="789"/>
        </pc:sldMkLst>
      </pc:sldChg>
      <pc:sldChg chg="del">
        <pc:chgData name="秦 家军" userId="ebe43115b2794921" providerId="LiveId" clId="{76EEEAEB-3CFB-41B7-A1CC-79E017681823}" dt="2024-07-23T00:10:41.695" v="250" actId="47"/>
        <pc:sldMkLst>
          <pc:docMk/>
          <pc:sldMk cId="1572090098" sldId="790"/>
        </pc:sldMkLst>
      </pc:sldChg>
      <pc:sldChg chg="addSp modSp mod">
        <pc:chgData name="秦 家军" userId="ebe43115b2794921" providerId="LiveId" clId="{76EEEAEB-3CFB-41B7-A1CC-79E017681823}" dt="2024-07-23T03:28:51.508" v="326" actId="1035"/>
        <pc:sldMkLst>
          <pc:docMk/>
          <pc:sldMk cId="2480497041" sldId="791"/>
        </pc:sldMkLst>
        <pc:spChg chg="add mod">
          <ac:chgData name="秦 家军" userId="ebe43115b2794921" providerId="LiveId" clId="{76EEEAEB-3CFB-41B7-A1CC-79E017681823}" dt="2024-07-22T23:03:33.877" v="79" actId="571"/>
          <ac:spMkLst>
            <pc:docMk/>
            <pc:sldMk cId="2480497041" sldId="791"/>
            <ac:spMk id="7" creationId="{B3119807-BB79-4C7B-B9B1-FF524ABB83C0}"/>
          </ac:spMkLst>
        </pc:spChg>
        <pc:spChg chg="mod">
          <ac:chgData name="秦 家军" userId="ebe43115b2794921" providerId="LiveId" clId="{76EEEAEB-3CFB-41B7-A1CC-79E017681823}" dt="2024-07-23T03:28:51.508" v="326" actId="1035"/>
          <ac:spMkLst>
            <pc:docMk/>
            <pc:sldMk cId="2480497041" sldId="791"/>
            <ac:spMk id="13" creationId="{00000000-0000-0000-0000-000000000000}"/>
          </ac:spMkLst>
        </pc:spChg>
        <pc:picChg chg="mod">
          <ac:chgData name="秦 家军" userId="ebe43115b2794921" providerId="LiveId" clId="{76EEEAEB-3CFB-41B7-A1CC-79E017681823}" dt="2024-07-22T23:03:25.315" v="77" actId="1035"/>
          <ac:picMkLst>
            <pc:docMk/>
            <pc:sldMk cId="2480497041" sldId="791"/>
            <ac:picMk id="5" creationId="{00000000-0000-0000-0000-000000000000}"/>
          </ac:picMkLst>
        </pc:picChg>
        <pc:picChg chg="mod">
          <ac:chgData name="秦 家军" userId="ebe43115b2794921" providerId="LiveId" clId="{76EEEAEB-3CFB-41B7-A1CC-79E017681823}" dt="2024-07-22T23:03:25.315" v="77" actId="1035"/>
          <ac:picMkLst>
            <pc:docMk/>
            <pc:sldMk cId="2480497041" sldId="791"/>
            <ac:picMk id="9" creationId="{00000000-0000-0000-0000-000000000000}"/>
          </ac:picMkLst>
        </pc:picChg>
      </pc:sldChg>
      <pc:sldChg chg="addSp modSp mod">
        <pc:chgData name="秦 家军" userId="ebe43115b2794921" providerId="LiveId" clId="{76EEEAEB-3CFB-41B7-A1CC-79E017681823}" dt="2024-07-23T07:45:10.810" v="678" actId="1035"/>
        <pc:sldMkLst>
          <pc:docMk/>
          <pc:sldMk cId="2607485820" sldId="795"/>
        </pc:sldMkLst>
        <pc:spChg chg="add mod">
          <ac:chgData name="秦 家军" userId="ebe43115b2794921" providerId="LiveId" clId="{76EEEAEB-3CFB-41B7-A1CC-79E017681823}" dt="2024-07-22T23:00:51.150" v="28" actId="14100"/>
          <ac:spMkLst>
            <pc:docMk/>
            <pc:sldMk cId="2607485820" sldId="795"/>
            <ac:spMk id="3" creationId="{FDA69C07-E285-4499-BEAE-D4A276918C82}"/>
          </ac:spMkLst>
        </pc:spChg>
        <pc:spChg chg="add mod">
          <ac:chgData name="秦 家军" userId="ebe43115b2794921" providerId="LiveId" clId="{76EEEAEB-3CFB-41B7-A1CC-79E017681823}" dt="2024-07-22T23:01:41.734" v="37" actId="1076"/>
          <ac:spMkLst>
            <pc:docMk/>
            <pc:sldMk cId="2607485820" sldId="795"/>
            <ac:spMk id="7" creationId="{3590CFDB-1FAE-4B45-B052-37B35479ABEE}"/>
          </ac:spMkLst>
        </pc:spChg>
        <pc:spChg chg="mod">
          <ac:chgData name="秦 家军" userId="ebe43115b2794921" providerId="LiveId" clId="{76EEEAEB-3CFB-41B7-A1CC-79E017681823}" dt="2024-07-23T07:45:10.810" v="678" actId="1035"/>
          <ac:spMkLst>
            <pc:docMk/>
            <pc:sldMk cId="2607485820" sldId="795"/>
            <ac:spMk id="10" creationId="{00000000-0000-0000-0000-000000000000}"/>
          </ac:spMkLst>
        </pc:spChg>
        <pc:picChg chg="mod">
          <ac:chgData name="秦 家军" userId="ebe43115b2794921" providerId="LiveId" clId="{76EEEAEB-3CFB-41B7-A1CC-79E017681823}" dt="2024-07-22T23:01:28.487" v="31" actId="1076"/>
          <ac:picMkLst>
            <pc:docMk/>
            <pc:sldMk cId="2607485820" sldId="795"/>
            <ac:picMk id="2" creationId="{00000000-0000-0000-0000-000000000000}"/>
          </ac:picMkLst>
        </pc:picChg>
      </pc:sldChg>
      <pc:sldChg chg="ord">
        <pc:chgData name="秦 家军" userId="ebe43115b2794921" providerId="LiveId" clId="{76EEEAEB-3CFB-41B7-A1CC-79E017681823}" dt="2024-07-22T23:08:45.112" v="146"/>
        <pc:sldMkLst>
          <pc:docMk/>
          <pc:sldMk cId="681861355" sldId="797"/>
        </pc:sldMkLst>
      </pc:sldChg>
      <pc:sldChg chg="modSp mod">
        <pc:chgData name="秦 家军" userId="ebe43115b2794921" providerId="LiveId" clId="{76EEEAEB-3CFB-41B7-A1CC-79E017681823}" dt="2024-07-23T06:54:26.792" v="646" actId="1076"/>
        <pc:sldMkLst>
          <pc:docMk/>
          <pc:sldMk cId="2761270538" sldId="800"/>
        </pc:sldMkLst>
        <pc:spChg chg="mod">
          <ac:chgData name="秦 家军" userId="ebe43115b2794921" providerId="LiveId" clId="{76EEEAEB-3CFB-41B7-A1CC-79E017681823}" dt="2024-07-23T04:22:02.485" v="481" actId="20577"/>
          <ac:spMkLst>
            <pc:docMk/>
            <pc:sldMk cId="2761270538" sldId="800"/>
            <ac:spMk id="3" creationId="{00000000-0000-0000-0000-000000000000}"/>
          </ac:spMkLst>
        </pc:spChg>
        <pc:spChg chg="mod">
          <ac:chgData name="秦 家军" userId="ebe43115b2794921" providerId="LiveId" clId="{76EEEAEB-3CFB-41B7-A1CC-79E017681823}" dt="2024-07-23T06:52:07.189" v="643" actId="20577"/>
          <ac:spMkLst>
            <pc:docMk/>
            <pc:sldMk cId="2761270538" sldId="800"/>
            <ac:spMk id="8" creationId="{00000000-0000-0000-0000-000000000000}"/>
          </ac:spMkLst>
        </pc:spChg>
        <pc:graphicFrameChg chg="mod">
          <ac:chgData name="秦 家军" userId="ebe43115b2794921" providerId="LiveId" clId="{76EEEAEB-3CFB-41B7-A1CC-79E017681823}" dt="2024-07-23T06:54:26.792" v="646" actId="1076"/>
          <ac:graphicFrameMkLst>
            <pc:docMk/>
            <pc:sldMk cId="2761270538" sldId="800"/>
            <ac:graphicFrameMk id="6" creationId="{00000000-0000-0000-0000-000000000000}"/>
          </ac:graphicFrameMkLst>
        </pc:graphicFrameChg>
      </pc:sldChg>
      <pc:sldChg chg="modSp mod">
        <pc:chgData name="秦 家军" userId="ebe43115b2794921" providerId="LiveId" clId="{76EEEAEB-3CFB-41B7-A1CC-79E017681823}" dt="2024-07-23T04:33:53.120" v="506"/>
        <pc:sldMkLst>
          <pc:docMk/>
          <pc:sldMk cId="1216233910" sldId="802"/>
        </pc:sldMkLst>
        <pc:spChg chg="mod">
          <ac:chgData name="秦 家军" userId="ebe43115b2794921" providerId="LiveId" clId="{76EEEAEB-3CFB-41B7-A1CC-79E017681823}" dt="2024-07-23T04:33:53.120" v="506"/>
          <ac:spMkLst>
            <pc:docMk/>
            <pc:sldMk cId="1216233910" sldId="802"/>
            <ac:spMk id="3" creationId="{00000000-0000-0000-0000-000000000000}"/>
          </ac:spMkLst>
        </pc:spChg>
      </pc:sldChg>
      <pc:sldChg chg="modSp mod modNotesTx">
        <pc:chgData name="秦 家军" userId="ebe43115b2794921" providerId="LiveId" clId="{76EEEAEB-3CFB-41B7-A1CC-79E017681823}" dt="2024-07-23T04:33:55.402" v="507"/>
        <pc:sldMkLst>
          <pc:docMk/>
          <pc:sldMk cId="3022723634" sldId="803"/>
        </pc:sldMkLst>
        <pc:spChg chg="mod">
          <ac:chgData name="秦 家军" userId="ebe43115b2794921" providerId="LiveId" clId="{76EEEAEB-3CFB-41B7-A1CC-79E017681823}" dt="2024-07-23T04:33:55.402" v="507"/>
          <ac:spMkLst>
            <pc:docMk/>
            <pc:sldMk cId="3022723634" sldId="803"/>
            <ac:spMk id="3" creationId="{00000000-0000-0000-0000-000000000000}"/>
          </ac:spMkLst>
        </pc:spChg>
      </pc:sldChg>
      <pc:sldChg chg="del">
        <pc:chgData name="秦 家军" userId="ebe43115b2794921" providerId="LiveId" clId="{76EEEAEB-3CFB-41B7-A1CC-79E017681823}" dt="2024-07-23T04:32:16.221" v="504" actId="47"/>
        <pc:sldMkLst>
          <pc:docMk/>
          <pc:sldMk cId="186935295" sldId="804"/>
        </pc:sldMkLst>
      </pc:sldChg>
      <pc:sldChg chg="delSp modSp mod">
        <pc:chgData name="秦 家军" userId="ebe43115b2794921" providerId="LiveId" clId="{76EEEAEB-3CFB-41B7-A1CC-79E017681823}" dt="2024-07-23T07:58:00.403" v="762" actId="12"/>
        <pc:sldMkLst>
          <pc:docMk/>
          <pc:sldMk cId="3109090023" sldId="805"/>
        </pc:sldMkLst>
        <pc:spChg chg="mod">
          <ac:chgData name="秦 家军" userId="ebe43115b2794921" providerId="LiveId" clId="{76EEEAEB-3CFB-41B7-A1CC-79E017681823}" dt="2024-07-23T04:33:57.240" v="508"/>
          <ac:spMkLst>
            <pc:docMk/>
            <pc:sldMk cId="3109090023" sldId="805"/>
            <ac:spMk id="3" creationId="{00000000-0000-0000-0000-000000000000}"/>
          </ac:spMkLst>
        </pc:spChg>
        <pc:spChg chg="mod">
          <ac:chgData name="秦 家军" userId="ebe43115b2794921" providerId="LiveId" clId="{76EEEAEB-3CFB-41B7-A1CC-79E017681823}" dt="2024-07-23T07:58:00.403" v="762" actId="12"/>
          <ac:spMkLst>
            <pc:docMk/>
            <pc:sldMk cId="3109090023" sldId="805"/>
            <ac:spMk id="15" creationId="{00000000-0000-0000-0000-000000000000}"/>
          </ac:spMkLst>
        </pc:spChg>
        <pc:picChg chg="mod">
          <ac:chgData name="秦 家军" userId="ebe43115b2794921" providerId="LiveId" clId="{76EEEAEB-3CFB-41B7-A1CC-79E017681823}" dt="2024-07-22T23:12:27.418" v="167" actId="1076"/>
          <ac:picMkLst>
            <pc:docMk/>
            <pc:sldMk cId="3109090023" sldId="805"/>
            <ac:picMk id="7" creationId="{00000000-0000-0000-0000-000000000000}"/>
          </ac:picMkLst>
        </pc:picChg>
        <pc:picChg chg="del mod">
          <ac:chgData name="秦 家军" userId="ebe43115b2794921" providerId="LiveId" clId="{76EEEAEB-3CFB-41B7-A1CC-79E017681823}" dt="2024-07-22T02:39:54.162" v="4" actId="478"/>
          <ac:picMkLst>
            <pc:docMk/>
            <pc:sldMk cId="3109090023" sldId="805"/>
            <ac:picMk id="9" creationId="{00000000-0000-0000-0000-000000000000}"/>
          </ac:picMkLst>
        </pc:picChg>
      </pc:sldChg>
      <pc:sldChg chg="modSp mod">
        <pc:chgData name="秦 家军" userId="ebe43115b2794921" providerId="LiveId" clId="{76EEEAEB-3CFB-41B7-A1CC-79E017681823}" dt="2024-07-23T04:33:59.101" v="509"/>
        <pc:sldMkLst>
          <pc:docMk/>
          <pc:sldMk cId="3196475908" sldId="806"/>
        </pc:sldMkLst>
        <pc:spChg chg="mod">
          <ac:chgData name="秦 家军" userId="ebe43115b2794921" providerId="LiveId" clId="{76EEEAEB-3CFB-41B7-A1CC-79E017681823}" dt="2024-07-23T04:33:59.101" v="509"/>
          <ac:spMkLst>
            <pc:docMk/>
            <pc:sldMk cId="3196475908" sldId="806"/>
            <ac:spMk id="3" creationId="{00000000-0000-0000-0000-000000000000}"/>
          </ac:spMkLst>
        </pc:spChg>
      </pc:sldChg>
      <pc:sldChg chg="addSp delSp modSp mod modNotesTx">
        <pc:chgData name="秦 家军" userId="ebe43115b2794921" providerId="LiveId" clId="{76EEEAEB-3CFB-41B7-A1CC-79E017681823}" dt="2024-07-23T07:48:59.663" v="714"/>
        <pc:sldMkLst>
          <pc:docMk/>
          <pc:sldMk cId="3296633529" sldId="811"/>
        </pc:sldMkLst>
        <pc:spChg chg="mod">
          <ac:chgData name="秦 家军" userId="ebe43115b2794921" providerId="LiveId" clId="{76EEEAEB-3CFB-41B7-A1CC-79E017681823}" dt="2024-07-23T04:18:49.994" v="459" actId="1076"/>
          <ac:spMkLst>
            <pc:docMk/>
            <pc:sldMk cId="3296633529" sldId="811"/>
            <ac:spMk id="5" creationId="{00000000-0000-0000-0000-000000000000}"/>
          </ac:spMkLst>
        </pc:spChg>
        <pc:picChg chg="mod">
          <ac:chgData name="秦 家军" userId="ebe43115b2794921" providerId="LiveId" clId="{76EEEAEB-3CFB-41B7-A1CC-79E017681823}" dt="2024-07-23T04:18:51.713" v="460" actId="1076"/>
          <ac:picMkLst>
            <pc:docMk/>
            <pc:sldMk cId="3296633529" sldId="811"/>
            <ac:picMk id="6" creationId="{00000000-0000-0000-0000-000000000000}"/>
          </ac:picMkLst>
        </pc:picChg>
        <pc:picChg chg="add del mod">
          <ac:chgData name="秦 家军" userId="ebe43115b2794921" providerId="LiveId" clId="{76EEEAEB-3CFB-41B7-A1CC-79E017681823}" dt="2024-07-23T04:12:19.450" v="430" actId="478"/>
          <ac:picMkLst>
            <pc:docMk/>
            <pc:sldMk cId="3296633529" sldId="811"/>
            <ac:picMk id="7" creationId="{EA6D8BAF-0EBA-49AB-9039-2F4E8F414CBD}"/>
          </ac:picMkLst>
        </pc:picChg>
      </pc:sldChg>
      <pc:sldChg chg="ord">
        <pc:chgData name="秦 家军" userId="ebe43115b2794921" providerId="LiveId" clId="{76EEEAEB-3CFB-41B7-A1CC-79E017681823}" dt="2024-07-22T23:08:45.112" v="146"/>
        <pc:sldMkLst>
          <pc:docMk/>
          <pc:sldMk cId="2161548084" sldId="812"/>
        </pc:sldMkLst>
      </pc:sldChg>
      <pc:sldChg chg="modSp mod">
        <pc:chgData name="秦 家军" userId="ebe43115b2794921" providerId="LiveId" clId="{76EEEAEB-3CFB-41B7-A1CC-79E017681823}" dt="2024-07-23T04:33:50.223" v="505"/>
        <pc:sldMkLst>
          <pc:docMk/>
          <pc:sldMk cId="1823741091" sldId="813"/>
        </pc:sldMkLst>
        <pc:spChg chg="mod">
          <ac:chgData name="秦 家军" userId="ebe43115b2794921" providerId="LiveId" clId="{76EEEAEB-3CFB-41B7-A1CC-79E017681823}" dt="2024-07-23T04:33:50.223" v="505"/>
          <ac:spMkLst>
            <pc:docMk/>
            <pc:sldMk cId="1823741091" sldId="813"/>
            <ac:spMk id="3" creationId="{00000000-0000-0000-0000-000000000000}"/>
          </ac:spMkLst>
        </pc:spChg>
      </pc:sldChg>
      <pc:sldChg chg="modSp mod">
        <pc:chgData name="秦 家军" userId="ebe43115b2794921" providerId="LiveId" clId="{76EEEAEB-3CFB-41B7-A1CC-79E017681823}" dt="2024-07-23T08:06:20.950" v="845" actId="20577"/>
        <pc:sldMkLst>
          <pc:docMk/>
          <pc:sldMk cId="3987484454" sldId="814"/>
        </pc:sldMkLst>
        <pc:spChg chg="mod">
          <ac:chgData name="秦 家军" userId="ebe43115b2794921" providerId="LiveId" clId="{76EEEAEB-3CFB-41B7-A1CC-79E017681823}" dt="2024-07-23T08:03:48.067" v="771" actId="20577"/>
          <ac:spMkLst>
            <pc:docMk/>
            <pc:sldMk cId="3987484454" sldId="814"/>
            <ac:spMk id="3" creationId="{00000000-0000-0000-0000-000000000000}"/>
          </ac:spMkLst>
        </pc:spChg>
        <pc:spChg chg="mod">
          <ac:chgData name="秦 家军" userId="ebe43115b2794921" providerId="LiveId" clId="{76EEEAEB-3CFB-41B7-A1CC-79E017681823}" dt="2024-07-23T04:34:02.952" v="511"/>
          <ac:spMkLst>
            <pc:docMk/>
            <pc:sldMk cId="3987484454" sldId="814"/>
            <ac:spMk id="6" creationId="{AAB9D1EE-FDCC-41A1-8192-D50352EC7820}"/>
          </ac:spMkLst>
        </pc:spChg>
        <pc:spChg chg="mod">
          <ac:chgData name="秦 家军" userId="ebe43115b2794921" providerId="LiveId" clId="{76EEEAEB-3CFB-41B7-A1CC-79E017681823}" dt="2024-07-23T08:06:20.950" v="845" actId="20577"/>
          <ac:spMkLst>
            <pc:docMk/>
            <pc:sldMk cId="3987484454" sldId="814"/>
            <ac:spMk id="12" creationId="{1123E00D-0C49-47A6-9541-77F37E0F6DD9}"/>
          </ac:spMkLst>
        </pc:spChg>
      </pc:sldChg>
      <pc:sldChg chg="addSp delSp modSp mod">
        <pc:chgData name="秦 家军" userId="ebe43115b2794921" providerId="LiveId" clId="{76EEEAEB-3CFB-41B7-A1CC-79E017681823}" dt="2024-07-23T04:34:30.021" v="516" actId="1076"/>
        <pc:sldMkLst>
          <pc:docMk/>
          <pc:sldMk cId="3727856919" sldId="815"/>
        </pc:sldMkLst>
        <pc:spChg chg="mod">
          <ac:chgData name="秦 家军" userId="ebe43115b2794921" providerId="LiveId" clId="{76EEEAEB-3CFB-41B7-A1CC-79E017681823}" dt="2024-07-23T04:34:10.531" v="513"/>
          <ac:spMkLst>
            <pc:docMk/>
            <pc:sldMk cId="3727856919" sldId="815"/>
            <ac:spMk id="3" creationId="{00000000-0000-0000-0000-000000000000}"/>
          </ac:spMkLst>
        </pc:spChg>
        <pc:spChg chg="add del mod">
          <ac:chgData name="秦 家军" userId="ebe43115b2794921" providerId="LiveId" clId="{76EEEAEB-3CFB-41B7-A1CC-79E017681823}" dt="2024-07-23T04:34:23.551" v="514" actId="478"/>
          <ac:spMkLst>
            <pc:docMk/>
            <pc:sldMk cId="3727856919" sldId="815"/>
            <ac:spMk id="9" creationId="{2A9DD129-CF3B-49AA-96FA-3B8D4E05CCD9}"/>
          </ac:spMkLst>
        </pc:spChg>
        <pc:spChg chg="mod">
          <ac:chgData name="秦 家军" userId="ebe43115b2794921" providerId="LiveId" clId="{76EEEAEB-3CFB-41B7-A1CC-79E017681823}" dt="2024-07-22T23:30:22.165" v="229" actId="20577"/>
          <ac:spMkLst>
            <pc:docMk/>
            <pc:sldMk cId="3727856919" sldId="815"/>
            <ac:spMk id="15" creationId="{44E441D2-0BAC-4716-A2FE-9A32EE891DF7}"/>
          </ac:spMkLst>
        </pc:spChg>
        <pc:picChg chg="del mod">
          <ac:chgData name="秦 家军" userId="ebe43115b2794921" providerId="LiveId" clId="{76EEEAEB-3CFB-41B7-A1CC-79E017681823}" dt="2024-07-22T23:30:51.050" v="236" actId="478"/>
          <ac:picMkLst>
            <pc:docMk/>
            <pc:sldMk cId="3727856919" sldId="815"/>
            <ac:picMk id="2" creationId="{5AB0C9A3-15DE-4B51-ACC8-AFCBDCAC115D}"/>
          </ac:picMkLst>
        </pc:picChg>
        <pc:picChg chg="add mod ord">
          <ac:chgData name="秦 家军" userId="ebe43115b2794921" providerId="LiveId" clId="{76EEEAEB-3CFB-41B7-A1CC-79E017681823}" dt="2024-07-23T04:34:30.021" v="516" actId="1076"/>
          <ac:picMkLst>
            <pc:docMk/>
            <pc:sldMk cId="3727856919" sldId="815"/>
            <ac:picMk id="7" creationId="{694B0F39-0D93-4386-8F72-E37CCCB4B467}"/>
          </ac:picMkLst>
        </pc:picChg>
      </pc:sldChg>
      <pc:sldChg chg="del">
        <pc:chgData name="秦 家军" userId="ebe43115b2794921" providerId="LiveId" clId="{76EEEAEB-3CFB-41B7-A1CC-79E017681823}" dt="2024-07-22T23:31:29.488" v="245" actId="47"/>
        <pc:sldMkLst>
          <pc:docMk/>
          <pc:sldMk cId="4169911764" sldId="816"/>
        </pc:sldMkLst>
      </pc:sldChg>
      <pc:sldChg chg="modSp mod">
        <pc:chgData name="秦 家军" userId="ebe43115b2794921" providerId="LiveId" clId="{76EEEAEB-3CFB-41B7-A1CC-79E017681823}" dt="2024-07-23T04:44:50.896" v="559" actId="20577"/>
        <pc:sldMkLst>
          <pc:docMk/>
          <pc:sldMk cId="2067008988" sldId="817"/>
        </pc:sldMkLst>
        <pc:spChg chg="mod">
          <ac:chgData name="秦 家军" userId="ebe43115b2794921" providerId="LiveId" clId="{76EEEAEB-3CFB-41B7-A1CC-79E017681823}" dt="2024-07-23T04:44:50.896" v="559" actId="20577"/>
          <ac:spMkLst>
            <pc:docMk/>
            <pc:sldMk cId="2067008988" sldId="817"/>
            <ac:spMk id="2" creationId="{F4594681-0DF8-464E-84F9-0C9987717958}"/>
          </ac:spMkLst>
        </pc:spChg>
      </pc:sldChg>
      <pc:sldChg chg="ord">
        <pc:chgData name="秦 家军" userId="ebe43115b2794921" providerId="LiveId" clId="{76EEEAEB-3CFB-41B7-A1CC-79E017681823}" dt="2024-07-23T04:46:22.322" v="561"/>
        <pc:sldMkLst>
          <pc:docMk/>
          <pc:sldMk cId="2156655259" sldId="850"/>
        </pc:sldMkLst>
      </pc:sldChg>
      <pc:sldChg chg="modSp add del mod modTransition">
        <pc:chgData name="秦 家军" userId="ebe43115b2794921" providerId="LiveId" clId="{76EEEAEB-3CFB-41B7-A1CC-79E017681823}" dt="2024-07-23T08:14:11.139" v="846" actId="47"/>
        <pc:sldMkLst>
          <pc:docMk/>
          <pc:sldMk cId="9552816" sldId="855"/>
        </pc:sldMkLst>
        <pc:spChg chg="mod">
          <ac:chgData name="秦 家军" userId="ebe43115b2794921" providerId="LiveId" clId="{76EEEAEB-3CFB-41B7-A1CC-79E017681823}" dt="2024-07-23T04:34:04.862" v="512"/>
          <ac:spMkLst>
            <pc:docMk/>
            <pc:sldMk cId="9552816" sldId="855"/>
            <ac:spMk id="3" creationId="{00000000-0000-0000-0000-000000000000}"/>
          </ac:spMkLst>
        </pc:spChg>
      </pc:sldChg>
      <pc:sldChg chg="modSp add mod">
        <pc:chgData name="秦 家军" userId="ebe43115b2794921" providerId="LiveId" clId="{76EEEAEB-3CFB-41B7-A1CC-79E017681823}" dt="2024-07-23T00:11:44.029" v="254" actId="207"/>
        <pc:sldMkLst>
          <pc:docMk/>
          <pc:sldMk cId="3978136071" sldId="856"/>
        </pc:sldMkLst>
        <pc:spChg chg="mod">
          <ac:chgData name="秦 家军" userId="ebe43115b2794921" providerId="LiveId" clId="{76EEEAEB-3CFB-41B7-A1CC-79E017681823}" dt="2024-07-23T00:11:44.029" v="254" actId="207"/>
          <ac:spMkLst>
            <pc:docMk/>
            <pc:sldMk cId="3978136071" sldId="856"/>
            <ac:spMk id="17410" creationId="{2C77742E-E6FC-49C8-AEC3-AD9B6DF9C0B1}"/>
          </ac:spMkLst>
        </pc:spChg>
      </pc:sldChg>
      <pc:sldChg chg="modSp add mod">
        <pc:chgData name="秦 家军" userId="ebe43115b2794921" providerId="LiveId" clId="{76EEEAEB-3CFB-41B7-A1CC-79E017681823}" dt="2024-07-23T00:14:54.246" v="258" actId="108"/>
        <pc:sldMkLst>
          <pc:docMk/>
          <pc:sldMk cId="600352369" sldId="857"/>
        </pc:sldMkLst>
        <pc:spChg chg="mod">
          <ac:chgData name="秦 家军" userId="ebe43115b2794921" providerId="LiveId" clId="{76EEEAEB-3CFB-41B7-A1CC-79E017681823}" dt="2024-07-23T00:14:54.246" v="258" actId="108"/>
          <ac:spMkLst>
            <pc:docMk/>
            <pc:sldMk cId="600352369" sldId="857"/>
            <ac:spMk id="17410" creationId="{2C77742E-E6FC-49C8-AEC3-AD9B6DF9C0B1}"/>
          </ac:spMkLst>
        </pc:spChg>
      </pc:sldChg>
      <pc:sldChg chg="modSp add mod">
        <pc:chgData name="秦 家军" userId="ebe43115b2794921" providerId="LiveId" clId="{76EEEAEB-3CFB-41B7-A1CC-79E017681823}" dt="2024-07-23T00:15:17.520" v="262" actId="108"/>
        <pc:sldMkLst>
          <pc:docMk/>
          <pc:sldMk cId="130526393" sldId="858"/>
        </pc:sldMkLst>
        <pc:spChg chg="mod">
          <ac:chgData name="秦 家军" userId="ebe43115b2794921" providerId="LiveId" clId="{76EEEAEB-3CFB-41B7-A1CC-79E017681823}" dt="2024-07-23T00:15:17.520" v="262" actId="108"/>
          <ac:spMkLst>
            <pc:docMk/>
            <pc:sldMk cId="130526393" sldId="858"/>
            <ac:spMk id="17410" creationId="{2C77742E-E6FC-49C8-AEC3-AD9B6DF9C0B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A649D2-4A3B-4751-BA65-09195D84693D}" type="datetimeFigureOut">
              <a:rPr lang="zh-CN" altLang="en-US" smtClean="0"/>
              <a:t>2024/7/23</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CFF96-8BBB-468D-99F9-AB6618DD45FA}" type="slidenum">
              <a:rPr lang="zh-CN" altLang="en-US" smtClean="0"/>
              <a:t>‹#›</a:t>
            </a:fld>
            <a:endParaRPr lang="zh-CN" altLang="en-US"/>
          </a:p>
        </p:txBody>
      </p:sp>
    </p:spTree>
    <p:extLst>
      <p:ext uri="{BB962C8B-B14F-4D97-AF65-F5344CB8AC3E}">
        <p14:creationId xmlns:p14="http://schemas.microsoft.com/office/powerpoint/2010/main" val="736177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E8A634B-35D0-4CFE-A95A-2A14054577B2}" type="slidenum">
              <a:rPr lang="zh-CN" altLang="en-US" smtClean="0"/>
              <a:t>1</a:t>
            </a:fld>
            <a:endParaRPr lang="zh-CN" altLang="en-US"/>
          </a:p>
        </p:txBody>
      </p:sp>
    </p:spTree>
    <p:extLst>
      <p:ext uri="{BB962C8B-B14F-4D97-AF65-F5344CB8AC3E}">
        <p14:creationId xmlns:p14="http://schemas.microsoft.com/office/powerpoint/2010/main" val="3340635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Ten to the power of 12</a:t>
            </a:r>
            <a:endParaRPr lang="zh-CN" altLang="en-US" dirty="0"/>
          </a:p>
        </p:txBody>
      </p:sp>
      <p:sp>
        <p:nvSpPr>
          <p:cNvPr id="4" name="灯片编号占位符 3"/>
          <p:cNvSpPr>
            <a:spLocks noGrp="1"/>
          </p:cNvSpPr>
          <p:nvPr>
            <p:ph type="sldNum" sz="quarter" idx="10"/>
          </p:nvPr>
        </p:nvSpPr>
        <p:spPr/>
        <p:txBody>
          <a:bodyPr/>
          <a:lstStyle/>
          <a:p>
            <a:fld id="{3E8A634B-35D0-4CFE-A95A-2A14054577B2}" type="slidenum">
              <a:rPr lang="zh-CN" altLang="en-US" smtClean="0"/>
              <a:t>13</a:t>
            </a:fld>
            <a:endParaRPr lang="zh-CN" altLang="en-US"/>
          </a:p>
        </p:txBody>
      </p:sp>
    </p:spTree>
    <p:extLst>
      <p:ext uri="{BB962C8B-B14F-4D97-AF65-F5344CB8AC3E}">
        <p14:creationId xmlns:p14="http://schemas.microsoft.com/office/powerpoint/2010/main" val="120343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8A634B-35D0-4CFE-A95A-2A14054577B2}" type="slidenum">
              <a:rPr lang="zh-CN" altLang="en-US" smtClean="0"/>
              <a:t>14</a:t>
            </a:fld>
            <a:endParaRPr lang="zh-CN" altLang="en-US"/>
          </a:p>
        </p:txBody>
      </p:sp>
    </p:spTree>
    <p:extLst>
      <p:ext uri="{BB962C8B-B14F-4D97-AF65-F5344CB8AC3E}">
        <p14:creationId xmlns:p14="http://schemas.microsoft.com/office/powerpoint/2010/main" val="3217959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8A634B-35D0-4CFE-A95A-2A14054577B2}" type="slidenum">
              <a:rPr lang="zh-CN" altLang="en-US" smtClean="0"/>
              <a:t>15</a:t>
            </a:fld>
            <a:endParaRPr lang="zh-CN" altLang="en-US"/>
          </a:p>
        </p:txBody>
      </p:sp>
    </p:spTree>
    <p:extLst>
      <p:ext uri="{BB962C8B-B14F-4D97-AF65-F5344CB8AC3E}">
        <p14:creationId xmlns:p14="http://schemas.microsoft.com/office/powerpoint/2010/main" val="1253816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8A634B-35D0-4CFE-A95A-2A14054577B2}" type="slidenum">
              <a:rPr lang="zh-CN" altLang="en-US" smtClean="0"/>
              <a:t>16</a:t>
            </a:fld>
            <a:endParaRPr lang="zh-CN" altLang="en-US"/>
          </a:p>
        </p:txBody>
      </p:sp>
    </p:spTree>
    <p:extLst>
      <p:ext uri="{BB962C8B-B14F-4D97-AF65-F5344CB8AC3E}">
        <p14:creationId xmlns:p14="http://schemas.microsoft.com/office/powerpoint/2010/main" val="1574125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8A634B-35D0-4CFE-A95A-2A14054577B2}" type="slidenum">
              <a:rPr lang="zh-CN" altLang="en-US" smtClean="0"/>
              <a:t>17</a:t>
            </a:fld>
            <a:endParaRPr lang="zh-CN" altLang="en-US"/>
          </a:p>
        </p:txBody>
      </p:sp>
    </p:spTree>
    <p:extLst>
      <p:ext uri="{BB962C8B-B14F-4D97-AF65-F5344CB8AC3E}">
        <p14:creationId xmlns:p14="http://schemas.microsoft.com/office/powerpoint/2010/main" val="4176719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8A634B-35D0-4CFE-A95A-2A14054577B2}" type="slidenum">
              <a:rPr lang="zh-CN" altLang="en-US" smtClean="0"/>
              <a:t>18</a:t>
            </a:fld>
            <a:endParaRPr lang="zh-CN" altLang="en-US"/>
          </a:p>
        </p:txBody>
      </p:sp>
    </p:spTree>
    <p:extLst>
      <p:ext uri="{BB962C8B-B14F-4D97-AF65-F5344CB8AC3E}">
        <p14:creationId xmlns:p14="http://schemas.microsoft.com/office/powerpoint/2010/main" val="841563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a:extLst>
              <a:ext uri="{FF2B5EF4-FFF2-40B4-BE49-F238E27FC236}">
                <a16:creationId xmlns:a16="http://schemas.microsoft.com/office/drawing/2014/main" id="{1F450DD2-FE25-4041-B8F7-627BA3060F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a:extLst>
              <a:ext uri="{FF2B5EF4-FFF2-40B4-BE49-F238E27FC236}">
                <a16:creationId xmlns:a16="http://schemas.microsoft.com/office/drawing/2014/main" id="{11B8B422-FB35-4A1D-ADF9-9A41BD6E86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a:t>这是我报告的提纲</a:t>
            </a:r>
          </a:p>
        </p:txBody>
      </p:sp>
      <p:sp>
        <p:nvSpPr>
          <p:cNvPr id="18436" name="灯片编号占位符 3">
            <a:extLst>
              <a:ext uri="{FF2B5EF4-FFF2-40B4-BE49-F238E27FC236}">
                <a16:creationId xmlns:a16="http://schemas.microsoft.com/office/drawing/2014/main" id="{C7A5E2FF-8089-41AC-A959-D52F347480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F4EF3C2-EF1F-460F-9EE9-82EC8E27AEED}" type="slidenum">
              <a:rPr lang="zh-CN" altLang="en-US"/>
              <a:pPr/>
              <a:t>19</a:t>
            </a:fld>
            <a:endParaRPr lang="zh-CN" altLang="en-US"/>
          </a:p>
        </p:txBody>
      </p:sp>
    </p:spTree>
    <p:extLst>
      <p:ext uri="{BB962C8B-B14F-4D97-AF65-F5344CB8AC3E}">
        <p14:creationId xmlns:p14="http://schemas.microsoft.com/office/powerpoint/2010/main" val="3194562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8A634B-35D0-4CFE-A95A-2A14054577B2}" type="slidenum">
              <a:rPr lang="zh-CN" altLang="en-US" smtClean="0"/>
              <a:t>20</a:t>
            </a:fld>
            <a:endParaRPr lang="zh-CN" altLang="en-US"/>
          </a:p>
        </p:txBody>
      </p:sp>
    </p:spTree>
    <p:extLst>
      <p:ext uri="{BB962C8B-B14F-4D97-AF65-F5344CB8AC3E}">
        <p14:creationId xmlns:p14="http://schemas.microsoft.com/office/powerpoint/2010/main" val="3533369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Because there is a</a:t>
            </a:r>
            <a:r>
              <a:rPr lang="en-US" altLang="zh-CN" baseline="0" dirty="0"/>
              <a:t> current monitor circuit on the board, we can get the current value in real time.  And the resistance of the power cable we can calibrate in advance. Then adjust the output voltage accordingly.</a:t>
            </a:r>
            <a:endParaRPr lang="zh-CN" altLang="en-US" dirty="0"/>
          </a:p>
        </p:txBody>
      </p:sp>
      <p:sp>
        <p:nvSpPr>
          <p:cNvPr id="4" name="灯片编号占位符 3"/>
          <p:cNvSpPr>
            <a:spLocks noGrp="1"/>
          </p:cNvSpPr>
          <p:nvPr>
            <p:ph type="sldNum" sz="quarter" idx="10"/>
          </p:nvPr>
        </p:nvSpPr>
        <p:spPr/>
        <p:txBody>
          <a:bodyPr/>
          <a:lstStyle/>
          <a:p>
            <a:fld id="{3E8A634B-35D0-4CFE-A95A-2A14054577B2}" type="slidenum">
              <a:rPr lang="zh-CN" altLang="en-US" smtClean="0"/>
              <a:t>29</a:t>
            </a:fld>
            <a:endParaRPr lang="zh-CN" altLang="en-US"/>
          </a:p>
        </p:txBody>
      </p:sp>
    </p:spTree>
    <p:extLst>
      <p:ext uri="{BB962C8B-B14F-4D97-AF65-F5344CB8AC3E}">
        <p14:creationId xmlns:p14="http://schemas.microsoft.com/office/powerpoint/2010/main" val="3282461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load side voltage can be maintained at 1.8V at different</a:t>
            </a:r>
            <a:r>
              <a:rPr lang="en-US" altLang="zh-CN" baseline="0" dirty="0"/>
              <a:t> load resistances.</a:t>
            </a:r>
            <a:endParaRPr lang="zh-CN" altLang="en-US" dirty="0"/>
          </a:p>
        </p:txBody>
      </p:sp>
      <p:sp>
        <p:nvSpPr>
          <p:cNvPr id="4" name="灯片编号占位符 3"/>
          <p:cNvSpPr>
            <a:spLocks noGrp="1"/>
          </p:cNvSpPr>
          <p:nvPr>
            <p:ph type="sldNum" sz="quarter" idx="10"/>
          </p:nvPr>
        </p:nvSpPr>
        <p:spPr/>
        <p:txBody>
          <a:bodyPr/>
          <a:lstStyle/>
          <a:p>
            <a:fld id="{3E8A634B-35D0-4CFE-A95A-2A14054577B2}" type="slidenum">
              <a:rPr lang="zh-CN" altLang="en-US" smtClean="0"/>
              <a:t>30</a:t>
            </a:fld>
            <a:endParaRPr lang="zh-CN" altLang="en-US"/>
          </a:p>
        </p:txBody>
      </p:sp>
    </p:spTree>
    <p:extLst>
      <p:ext uri="{BB962C8B-B14F-4D97-AF65-F5344CB8AC3E}">
        <p14:creationId xmlns:p14="http://schemas.microsoft.com/office/powerpoint/2010/main" val="3860161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a:extLst>
              <a:ext uri="{FF2B5EF4-FFF2-40B4-BE49-F238E27FC236}">
                <a16:creationId xmlns:a16="http://schemas.microsoft.com/office/drawing/2014/main" id="{1F450DD2-FE25-4041-B8F7-627BA3060F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a:extLst>
              <a:ext uri="{FF2B5EF4-FFF2-40B4-BE49-F238E27FC236}">
                <a16:creationId xmlns:a16="http://schemas.microsoft.com/office/drawing/2014/main" id="{11B8B422-FB35-4A1D-ADF9-9A41BD6E86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a:t>这是我报告的提纲</a:t>
            </a:r>
          </a:p>
        </p:txBody>
      </p:sp>
      <p:sp>
        <p:nvSpPr>
          <p:cNvPr id="18436" name="灯片编号占位符 3">
            <a:extLst>
              <a:ext uri="{FF2B5EF4-FFF2-40B4-BE49-F238E27FC236}">
                <a16:creationId xmlns:a16="http://schemas.microsoft.com/office/drawing/2014/main" id="{C7A5E2FF-8089-41AC-A959-D52F347480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F4EF3C2-EF1F-460F-9EE9-82EC8E27AEED}" type="slidenum">
              <a:rPr lang="zh-CN" altLang="en-US"/>
              <a:pPr/>
              <a:t>4</a:t>
            </a:fld>
            <a:endParaRPr lang="zh-CN" altLang="en-US"/>
          </a:p>
        </p:txBody>
      </p:sp>
    </p:spTree>
    <p:extLst>
      <p:ext uri="{BB962C8B-B14F-4D97-AF65-F5344CB8AC3E}">
        <p14:creationId xmlns:p14="http://schemas.microsoft.com/office/powerpoint/2010/main" val="2940358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a:extLst>
              <a:ext uri="{FF2B5EF4-FFF2-40B4-BE49-F238E27FC236}">
                <a16:creationId xmlns:a16="http://schemas.microsoft.com/office/drawing/2014/main" id="{1F450DD2-FE25-4041-B8F7-627BA3060F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a:extLst>
              <a:ext uri="{FF2B5EF4-FFF2-40B4-BE49-F238E27FC236}">
                <a16:creationId xmlns:a16="http://schemas.microsoft.com/office/drawing/2014/main" id="{11B8B422-FB35-4A1D-ADF9-9A41BD6E86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a:t>这是我报告的提纲</a:t>
            </a:r>
          </a:p>
        </p:txBody>
      </p:sp>
      <p:sp>
        <p:nvSpPr>
          <p:cNvPr id="18436" name="灯片编号占位符 3">
            <a:extLst>
              <a:ext uri="{FF2B5EF4-FFF2-40B4-BE49-F238E27FC236}">
                <a16:creationId xmlns:a16="http://schemas.microsoft.com/office/drawing/2014/main" id="{C7A5E2FF-8089-41AC-A959-D52F347480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F4EF3C2-EF1F-460F-9EE9-82EC8E27AEED}" type="slidenum">
              <a:rPr lang="zh-CN" altLang="en-US"/>
              <a:pPr/>
              <a:t>31</a:t>
            </a:fld>
            <a:endParaRPr lang="zh-CN" altLang="en-US"/>
          </a:p>
        </p:txBody>
      </p:sp>
    </p:spTree>
    <p:extLst>
      <p:ext uri="{BB962C8B-B14F-4D97-AF65-F5344CB8AC3E}">
        <p14:creationId xmlns:p14="http://schemas.microsoft.com/office/powerpoint/2010/main" val="2691325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cs typeface="Arial" panose="020B0604020202020204" pitchFamily="34" charset="0"/>
              </a:rPr>
              <a:t>This slide shows</a:t>
            </a:r>
            <a:r>
              <a:rPr lang="en-US" altLang="zh-CN" b="0" baseline="0" dirty="0">
                <a:latin typeface="Arial" panose="020B0604020202020204" pitchFamily="34" charset="0"/>
                <a:cs typeface="Arial" panose="020B0604020202020204" pitchFamily="34" charset="0"/>
              </a:rPr>
              <a:t> the architecture of the NICA_ROC, it is consists of the following parts: Data Capture, cross-bar, </a:t>
            </a:r>
            <a:r>
              <a:rPr lang="en-US" altLang="zh-CN" b="0" baseline="0" dirty="0" err="1">
                <a:latin typeface="Arial" panose="020B0604020202020204" pitchFamily="34" charset="0"/>
                <a:cs typeface="Arial" panose="020B0604020202020204" pitchFamily="34" charset="0"/>
              </a:rPr>
              <a:t>Sub_ROC</a:t>
            </a:r>
            <a:r>
              <a:rPr lang="en-US" altLang="zh-CN" b="0" baseline="0" dirty="0">
                <a:latin typeface="Arial" panose="020B0604020202020204" pitchFamily="34" charset="0"/>
                <a:cs typeface="Arial" panose="020B0604020202020204" pitchFamily="34" charset="0"/>
              </a:rPr>
              <a:t> capture, configure and Clock/Trigger/control module.</a:t>
            </a:r>
            <a:endParaRPr lang="en-US" altLang="zh-CN" b="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fld id="{3E8A634B-35D0-4CFE-A95A-2A14054577B2}" type="slidenum">
              <a:rPr lang="zh-CN" altLang="en-US" smtClean="0"/>
              <a:t>33</a:t>
            </a:fld>
            <a:endParaRPr lang="zh-CN" altLang="en-US"/>
          </a:p>
        </p:txBody>
      </p:sp>
    </p:spTree>
    <p:extLst>
      <p:ext uri="{BB962C8B-B14F-4D97-AF65-F5344CB8AC3E}">
        <p14:creationId xmlns:p14="http://schemas.microsoft.com/office/powerpoint/2010/main" val="1132748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E8A634B-35D0-4CFE-A95A-2A14054577B2}" type="slidenum">
              <a:rPr lang="zh-CN" altLang="en-US" smtClean="0"/>
              <a:t>34</a:t>
            </a:fld>
            <a:endParaRPr lang="zh-CN" altLang="en-US"/>
          </a:p>
        </p:txBody>
      </p:sp>
    </p:spTree>
    <p:extLst>
      <p:ext uri="{BB962C8B-B14F-4D97-AF65-F5344CB8AC3E}">
        <p14:creationId xmlns:p14="http://schemas.microsoft.com/office/powerpoint/2010/main" val="3598943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8A634B-35D0-4CFE-A95A-2A14054577B2}" type="slidenum">
              <a:rPr lang="zh-CN" altLang="en-US" smtClean="0"/>
              <a:t>41</a:t>
            </a:fld>
            <a:endParaRPr lang="zh-CN" altLang="en-US"/>
          </a:p>
        </p:txBody>
      </p:sp>
    </p:spTree>
    <p:extLst>
      <p:ext uri="{BB962C8B-B14F-4D97-AF65-F5344CB8AC3E}">
        <p14:creationId xmlns:p14="http://schemas.microsoft.com/office/powerpoint/2010/main" val="3957467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8A634B-35D0-4CFE-A95A-2A14054577B2}" type="slidenum">
              <a:rPr lang="zh-CN" altLang="en-US" smtClean="0"/>
              <a:t>42</a:t>
            </a:fld>
            <a:endParaRPr lang="zh-CN" altLang="en-US"/>
          </a:p>
        </p:txBody>
      </p:sp>
    </p:spTree>
    <p:extLst>
      <p:ext uri="{BB962C8B-B14F-4D97-AF65-F5344CB8AC3E}">
        <p14:creationId xmlns:p14="http://schemas.microsoft.com/office/powerpoint/2010/main" val="3704864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8A634B-35D0-4CFE-A95A-2A14054577B2}" type="slidenum">
              <a:rPr lang="zh-CN" altLang="en-US" smtClean="0"/>
              <a:t>43</a:t>
            </a:fld>
            <a:endParaRPr lang="zh-CN" altLang="en-US"/>
          </a:p>
        </p:txBody>
      </p:sp>
    </p:spTree>
    <p:extLst>
      <p:ext uri="{BB962C8B-B14F-4D97-AF65-F5344CB8AC3E}">
        <p14:creationId xmlns:p14="http://schemas.microsoft.com/office/powerpoint/2010/main" val="134907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8A634B-35D0-4CFE-A95A-2A14054577B2}" type="slidenum">
              <a:rPr lang="zh-CN" altLang="en-US" smtClean="0"/>
              <a:t>44</a:t>
            </a:fld>
            <a:endParaRPr lang="zh-CN" altLang="en-US"/>
          </a:p>
        </p:txBody>
      </p:sp>
    </p:spTree>
    <p:extLst>
      <p:ext uri="{BB962C8B-B14F-4D97-AF65-F5344CB8AC3E}">
        <p14:creationId xmlns:p14="http://schemas.microsoft.com/office/powerpoint/2010/main" val="3675965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a:extLst>
              <a:ext uri="{FF2B5EF4-FFF2-40B4-BE49-F238E27FC236}">
                <a16:creationId xmlns:a16="http://schemas.microsoft.com/office/drawing/2014/main" id="{1F450DD2-FE25-4041-B8F7-627BA3060F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a:extLst>
              <a:ext uri="{FF2B5EF4-FFF2-40B4-BE49-F238E27FC236}">
                <a16:creationId xmlns:a16="http://schemas.microsoft.com/office/drawing/2014/main" id="{11B8B422-FB35-4A1D-ADF9-9A41BD6E86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a:t>这是我报告的提纲</a:t>
            </a:r>
          </a:p>
        </p:txBody>
      </p:sp>
      <p:sp>
        <p:nvSpPr>
          <p:cNvPr id="18436" name="灯片编号占位符 3">
            <a:extLst>
              <a:ext uri="{FF2B5EF4-FFF2-40B4-BE49-F238E27FC236}">
                <a16:creationId xmlns:a16="http://schemas.microsoft.com/office/drawing/2014/main" id="{C7A5E2FF-8089-41AC-A959-D52F347480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F4EF3C2-EF1F-460F-9EE9-82EC8E27AEED}" type="slidenum">
              <a:rPr lang="zh-CN" altLang="en-US"/>
              <a:pPr/>
              <a:t>5</a:t>
            </a:fld>
            <a:endParaRPr lang="zh-CN" altLang="en-US"/>
          </a:p>
        </p:txBody>
      </p:sp>
    </p:spTree>
    <p:extLst>
      <p:ext uri="{BB962C8B-B14F-4D97-AF65-F5344CB8AC3E}">
        <p14:creationId xmlns:p14="http://schemas.microsoft.com/office/powerpoint/2010/main" val="1964774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8A634B-35D0-4CFE-A95A-2A14054577B2}" type="slidenum">
              <a:rPr lang="zh-CN" altLang="en-US" smtClean="0"/>
              <a:t>6</a:t>
            </a:fld>
            <a:endParaRPr lang="zh-CN" altLang="en-US"/>
          </a:p>
        </p:txBody>
      </p:sp>
    </p:spTree>
    <p:extLst>
      <p:ext uri="{BB962C8B-B14F-4D97-AF65-F5344CB8AC3E}">
        <p14:creationId xmlns:p14="http://schemas.microsoft.com/office/powerpoint/2010/main" val="1352058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8A634B-35D0-4CFE-A95A-2A14054577B2}" type="slidenum">
              <a:rPr lang="zh-CN" altLang="en-US" smtClean="0"/>
              <a:t>8</a:t>
            </a:fld>
            <a:endParaRPr lang="zh-CN" altLang="en-US"/>
          </a:p>
        </p:txBody>
      </p:sp>
    </p:spTree>
    <p:extLst>
      <p:ext uri="{BB962C8B-B14F-4D97-AF65-F5344CB8AC3E}">
        <p14:creationId xmlns:p14="http://schemas.microsoft.com/office/powerpoint/2010/main" val="2141132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RU will be</a:t>
            </a:r>
            <a:r>
              <a:rPr lang="zh-CN" altLang="en-US" dirty="0"/>
              <a:t> </a:t>
            </a:r>
            <a:r>
              <a:rPr lang="en-US" altLang="zh-CN" dirty="0"/>
              <a:t>exposed in </a:t>
            </a:r>
            <a:r>
              <a:rPr lang="en-US" altLang="zh-CN" sz="1200" dirty="0">
                <a:latin typeface="Arial" pitchFamily="34" charset="0"/>
                <a:cs typeface="Arial" pitchFamily="34" charset="0"/>
                <a:sym typeface="Wingdings 2" panose="05020102010507070707" pitchFamily="18" charset="2"/>
              </a:rPr>
              <a:t>radioactive environment</a:t>
            </a:r>
            <a:endParaRPr lang="zh-CN" altLang="en-US" dirty="0"/>
          </a:p>
        </p:txBody>
      </p:sp>
      <p:sp>
        <p:nvSpPr>
          <p:cNvPr id="4" name="灯片编号占位符 3"/>
          <p:cNvSpPr>
            <a:spLocks noGrp="1"/>
          </p:cNvSpPr>
          <p:nvPr>
            <p:ph type="sldNum" sz="quarter" idx="10"/>
          </p:nvPr>
        </p:nvSpPr>
        <p:spPr/>
        <p:txBody>
          <a:bodyPr/>
          <a:lstStyle/>
          <a:p>
            <a:fld id="{3E8A634B-35D0-4CFE-A95A-2A14054577B2}" type="slidenum">
              <a:rPr lang="zh-CN" altLang="en-US" smtClean="0"/>
              <a:t>9</a:t>
            </a:fld>
            <a:endParaRPr lang="zh-CN" altLang="en-US"/>
          </a:p>
        </p:txBody>
      </p:sp>
    </p:spTree>
    <p:extLst>
      <p:ext uri="{BB962C8B-B14F-4D97-AF65-F5344CB8AC3E}">
        <p14:creationId xmlns:p14="http://schemas.microsoft.com/office/powerpoint/2010/main" val="4269459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8A634B-35D0-4CFE-A95A-2A14054577B2}" type="slidenum">
              <a:rPr lang="zh-CN" altLang="en-US" smtClean="0"/>
              <a:t>10</a:t>
            </a:fld>
            <a:endParaRPr lang="zh-CN" altLang="en-US"/>
          </a:p>
        </p:txBody>
      </p:sp>
    </p:spTree>
    <p:extLst>
      <p:ext uri="{BB962C8B-B14F-4D97-AF65-F5344CB8AC3E}">
        <p14:creationId xmlns:p14="http://schemas.microsoft.com/office/powerpoint/2010/main" val="3820139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8A634B-35D0-4CFE-A95A-2A14054577B2}" type="slidenum">
              <a:rPr lang="zh-CN" altLang="en-US" smtClean="0"/>
              <a:t>11</a:t>
            </a:fld>
            <a:endParaRPr lang="zh-CN" altLang="en-US"/>
          </a:p>
        </p:txBody>
      </p:sp>
    </p:spTree>
    <p:extLst>
      <p:ext uri="{BB962C8B-B14F-4D97-AF65-F5344CB8AC3E}">
        <p14:creationId xmlns:p14="http://schemas.microsoft.com/office/powerpoint/2010/main" val="1285574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8A634B-35D0-4CFE-A95A-2A14054577B2}" type="slidenum">
              <a:rPr lang="zh-CN" altLang="en-US" smtClean="0"/>
              <a:t>12</a:t>
            </a:fld>
            <a:endParaRPr lang="zh-CN" altLang="en-US"/>
          </a:p>
        </p:txBody>
      </p:sp>
    </p:spTree>
    <p:extLst>
      <p:ext uri="{BB962C8B-B14F-4D97-AF65-F5344CB8AC3E}">
        <p14:creationId xmlns:p14="http://schemas.microsoft.com/office/powerpoint/2010/main" val="36990980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直角三角形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矩形 4"/>
          <p:cNvSpPr/>
          <p:nvPr/>
        </p:nvSpPr>
        <p:spPr>
          <a:xfrm flipV="1">
            <a:off x="0" y="3571875"/>
            <a:ext cx="9144000" cy="46038"/>
          </a:xfrm>
          <a:prstGeom prst="rect">
            <a:avLst/>
          </a:prstGeom>
          <a:gradFill flip="none" rotWithShape="1">
            <a:gsLst>
              <a:gs pos="0">
                <a:srgbClr val="5E9EFF"/>
              </a:gs>
              <a:gs pos="39999">
                <a:srgbClr val="85C2FF"/>
              </a:gs>
              <a:gs pos="70000">
                <a:srgbClr val="C4D6EB"/>
              </a:gs>
              <a:gs pos="100000">
                <a:srgbClr val="FFEBFA"/>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pic>
        <p:nvPicPr>
          <p:cNvPr id="6" name="图片 13" descr="未命名-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29438" y="779463"/>
            <a:ext cx="1287462"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6"/>
          <p:cNvSpPr txBox="1"/>
          <p:nvPr/>
        </p:nvSpPr>
        <p:spPr>
          <a:xfrm>
            <a:off x="698753" y="5857892"/>
            <a:ext cx="4373313" cy="276999"/>
          </a:xfrm>
          <a:prstGeom prst="rect">
            <a:avLst/>
          </a:prstGeom>
          <a:noFill/>
        </p:spPr>
        <p:txBody>
          <a:bodyPr wrap="none">
            <a:spAutoFit/>
          </a:bodyPr>
          <a:lstStyle/>
          <a:p>
            <a:pPr eaLnBrk="1" hangingPunct="1">
              <a:defRPr/>
            </a:pPr>
            <a:r>
              <a:rPr lang="en-US" altLang="zh-CN" sz="1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rPr>
              <a:t>University of Science and Technology of China</a:t>
            </a:r>
            <a:endParaRPr lang="zh-CN" altLang="en-US" sz="1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endParaRPr>
          </a:p>
        </p:txBody>
      </p:sp>
      <p:sp>
        <p:nvSpPr>
          <p:cNvPr id="8" name="TextBox 18"/>
          <p:cNvSpPr txBox="1"/>
          <p:nvPr/>
        </p:nvSpPr>
        <p:spPr>
          <a:xfrm>
            <a:off x="5530179" y="5866645"/>
            <a:ext cx="2685159" cy="276999"/>
          </a:xfrm>
          <a:prstGeom prst="rect">
            <a:avLst/>
          </a:prstGeom>
          <a:noFill/>
        </p:spPr>
        <p:txBody>
          <a:bodyPr wrap="none">
            <a:spAutoFit/>
          </a:bodyPr>
          <a:lstStyle/>
          <a:p>
            <a:pPr eaLnBrk="1" hangingPunct="1">
              <a:defRPr/>
            </a:pPr>
            <a:r>
              <a:rPr lang="en-US" altLang="zh-CN" sz="1200" b="1" cap="all" dirty="0">
                <a:ln w="9000" cmpd="sng">
                  <a:solidFill>
                    <a:schemeClr val="accent4">
                      <a:shade val="50000"/>
                      <a:satMod val="120000"/>
                    </a:schemeClr>
                  </a:solidFill>
                  <a:prstDash val="solid"/>
                </a:ln>
                <a:solidFill>
                  <a:srgbClr val="006600"/>
                </a:solidFill>
                <a:effectLst>
                  <a:reflection blurRad="6350" stA="60000" endA="900" endPos="60000" dist="60007" dir="5400000" sy="-100000" algn="bl" rotWithShape="0"/>
                </a:effectLst>
              </a:rPr>
              <a:t>Modern Physics Department</a:t>
            </a:r>
            <a:endParaRPr lang="zh-CN" altLang="en-US" sz="1200" b="1" cap="all" dirty="0">
              <a:ln w="9000" cmpd="sng">
                <a:solidFill>
                  <a:schemeClr val="accent4">
                    <a:shade val="50000"/>
                    <a:satMod val="120000"/>
                  </a:schemeClr>
                </a:solidFill>
                <a:prstDash val="solid"/>
              </a:ln>
              <a:solidFill>
                <a:srgbClr val="006600"/>
              </a:solidFill>
              <a:effectLst>
                <a:reflection blurRad="6350" stA="60000" endA="900" endPos="60000" dist="60007" dir="5400000" sy="-100000" algn="bl" rotWithShape="0"/>
              </a:effectLst>
            </a:endParaRPr>
          </a:p>
        </p:txBody>
      </p:sp>
      <p:sp>
        <p:nvSpPr>
          <p:cNvPr id="9" name="标题 8"/>
          <p:cNvSpPr>
            <a:spLocks noGrp="1"/>
          </p:cNvSpPr>
          <p:nvPr>
            <p:ph type="ctrTitle"/>
          </p:nvPr>
        </p:nvSpPr>
        <p:spPr>
          <a:xfrm>
            <a:off x="685800" y="1752601"/>
            <a:ext cx="7772400" cy="1829761"/>
          </a:xfrm>
        </p:spPr>
        <p:txBody>
          <a:bodyPr anchor="b"/>
          <a:lstStyle>
            <a:lvl1pPr algn="l">
              <a:defRPr sz="4800" b="1">
                <a:solidFill>
                  <a:schemeClr val="tx1"/>
                </a:solidFill>
                <a:effectLst>
                  <a:outerShdw blurRad="31750" dist="25400" dir="5400000" algn="tl" rotWithShape="0">
                    <a:srgbClr val="000000">
                      <a:alpha val="25000"/>
                    </a:srgbClr>
                  </a:outerShdw>
                </a:effectLst>
                <a:latin typeface="Arial" pitchFamily="34" charset="0"/>
                <a:cs typeface="Arial" pitchFamily="34" charset="0"/>
              </a:defRPr>
            </a:lvl1pPr>
            <a:extLst/>
          </a:lstStyle>
          <a:p>
            <a:r>
              <a:rPr lang="zh-CN" altLang="en-US"/>
              <a:t>单击此处编辑母版标题样式</a:t>
            </a:r>
            <a:endParaRPr lang="en-US" dirty="0"/>
          </a:p>
        </p:txBody>
      </p:sp>
      <p:sp>
        <p:nvSpPr>
          <p:cNvPr id="17" name="副标题 16"/>
          <p:cNvSpPr>
            <a:spLocks noGrp="1"/>
          </p:cNvSpPr>
          <p:nvPr>
            <p:ph type="subTitle" idx="1"/>
          </p:nvPr>
        </p:nvSpPr>
        <p:spPr>
          <a:xfrm>
            <a:off x="685800" y="3611607"/>
            <a:ext cx="7772400" cy="1199704"/>
          </a:xfrm>
        </p:spPr>
        <p:txBody>
          <a:bodyPr lIns="45720" rIns="45720"/>
          <a:lstStyle>
            <a:lvl1pPr marL="0" marR="64008" indent="0" algn="l">
              <a:buNone/>
              <a:defRPr>
                <a:solidFill>
                  <a:schemeClr val="tx1"/>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CN" altLang="en-US"/>
              <a:t>单击此处编辑母版副标题样式</a:t>
            </a:r>
            <a:endParaRPr lang="en-US" dirty="0"/>
          </a:p>
        </p:txBody>
      </p:sp>
      <p:sp>
        <p:nvSpPr>
          <p:cNvPr id="10" name="日期占位符 29"/>
          <p:cNvSpPr>
            <a:spLocks noGrp="1"/>
          </p:cNvSpPr>
          <p:nvPr>
            <p:ph type="dt" sz="half" idx="10"/>
          </p:nvPr>
        </p:nvSpPr>
        <p:spPr/>
        <p:txBody>
          <a:bodyPr/>
          <a:lstStyle>
            <a:lvl1pPr>
              <a:defRPr>
                <a:solidFill>
                  <a:srgbClr val="FFFFFF"/>
                </a:solidFill>
              </a:defRPr>
            </a:lvl1pPr>
            <a:extLst/>
          </a:lstStyle>
          <a:p>
            <a:fld id="{40C85616-2730-44B5-A74C-0A287F011FD4}" type="datetimeFigureOut">
              <a:rPr lang="zh-CN" altLang="en-US" smtClean="0"/>
              <a:t>2024/7/23</a:t>
            </a:fld>
            <a:endParaRPr lang="zh-CN" altLang="en-US"/>
          </a:p>
        </p:txBody>
      </p:sp>
      <p:sp>
        <p:nvSpPr>
          <p:cNvPr id="11" name="页脚占位符 18"/>
          <p:cNvSpPr>
            <a:spLocks noGrp="1"/>
          </p:cNvSpPr>
          <p:nvPr>
            <p:ph type="ftr" sz="quarter" idx="11"/>
          </p:nvPr>
        </p:nvSpPr>
        <p:spPr/>
        <p:txBody>
          <a:bodyPr/>
          <a:lstStyle>
            <a:lvl1pPr>
              <a:defRPr>
                <a:solidFill>
                  <a:schemeClr val="accent1">
                    <a:tint val="20000"/>
                  </a:schemeClr>
                </a:solidFill>
              </a:defRPr>
            </a:lvl1pPr>
            <a:extLst/>
          </a:lstStyle>
          <a:p>
            <a:endParaRPr lang="zh-CN" altLang="en-US"/>
          </a:p>
        </p:txBody>
      </p:sp>
      <p:sp>
        <p:nvSpPr>
          <p:cNvPr id="12" name="灯片编号占位符 26"/>
          <p:cNvSpPr>
            <a:spLocks noGrp="1"/>
          </p:cNvSpPr>
          <p:nvPr>
            <p:ph type="sldNum" sz="quarter" idx="12"/>
          </p:nvPr>
        </p:nvSpPr>
        <p:spPr/>
        <p:txBody>
          <a:bodyPr/>
          <a:lstStyle>
            <a:lvl1pPr>
              <a:defRPr>
                <a:solidFill>
                  <a:srgbClr val="FFFFFF"/>
                </a:solidFill>
              </a:defRPr>
            </a:lvl1pPr>
          </a:lstStyle>
          <a:p>
            <a:fld id="{33117E0C-730F-40BD-9D8B-88CFF17DF520}" type="slidenum">
              <a:rPr lang="zh-CN" altLang="en-US" smtClean="0"/>
              <a:t>‹#›</a:t>
            </a:fld>
            <a:endParaRPr lang="zh-CN" altLang="en-US"/>
          </a:p>
        </p:txBody>
      </p:sp>
    </p:spTree>
    <p:extLst>
      <p:ext uri="{BB962C8B-B14F-4D97-AF65-F5344CB8AC3E}">
        <p14:creationId xmlns:p14="http://schemas.microsoft.com/office/powerpoint/2010/main" val="208184991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a:xfrm>
            <a:off x="457200" y="1481329"/>
            <a:ext cx="8229600" cy="438607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9"/>
          <p:cNvSpPr>
            <a:spLocks noGrp="1"/>
          </p:cNvSpPr>
          <p:nvPr>
            <p:ph type="dt" sz="half" idx="10"/>
          </p:nvPr>
        </p:nvSpPr>
        <p:spPr/>
        <p:txBody>
          <a:bodyPr/>
          <a:lstStyle>
            <a:lvl1pPr>
              <a:defRPr/>
            </a:lvl1pPr>
          </a:lstStyle>
          <a:p>
            <a:fld id="{40C85616-2730-44B5-A74C-0A287F011FD4}" type="datetimeFigureOut">
              <a:rPr lang="zh-CN" altLang="en-US" smtClean="0"/>
              <a:t>2024/7/23</a:t>
            </a:fld>
            <a:endParaRPr lang="zh-CN" altLang="en-US"/>
          </a:p>
        </p:txBody>
      </p:sp>
      <p:sp>
        <p:nvSpPr>
          <p:cNvPr id="5" name="页脚占位符 21"/>
          <p:cNvSpPr>
            <a:spLocks noGrp="1"/>
          </p:cNvSpPr>
          <p:nvPr>
            <p:ph type="ftr" sz="quarter" idx="11"/>
          </p:nvPr>
        </p:nvSpPr>
        <p:spPr/>
        <p:txBody>
          <a:bodyPr/>
          <a:lstStyle>
            <a:lvl1pPr>
              <a:defRPr/>
            </a:lvl1pPr>
          </a:lstStyle>
          <a:p>
            <a:endParaRPr lang="zh-CN" altLang="en-US"/>
          </a:p>
        </p:txBody>
      </p:sp>
      <p:sp>
        <p:nvSpPr>
          <p:cNvPr id="6" name="灯片编号占位符 17"/>
          <p:cNvSpPr>
            <a:spLocks noGrp="1"/>
          </p:cNvSpPr>
          <p:nvPr>
            <p:ph type="sldNum" sz="quarter" idx="12"/>
          </p:nvPr>
        </p:nvSpPr>
        <p:spPr/>
        <p:txBody>
          <a:bodyPr/>
          <a:lstStyle>
            <a:lvl1pPr>
              <a:defRPr/>
            </a:lvl1pPr>
          </a:lstStyle>
          <a:p>
            <a:fld id="{33117E0C-730F-40BD-9D8B-88CFF17DF520}" type="slidenum">
              <a:rPr lang="zh-CN" altLang="en-US" smtClean="0"/>
              <a:t>‹#›</a:t>
            </a:fld>
            <a:endParaRPr lang="zh-CN" altLang="en-US"/>
          </a:p>
        </p:txBody>
      </p:sp>
    </p:spTree>
    <p:extLst>
      <p:ext uri="{BB962C8B-B14F-4D97-AF65-F5344CB8AC3E}">
        <p14:creationId xmlns:p14="http://schemas.microsoft.com/office/powerpoint/2010/main" val="3024696003"/>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4013" y="274640"/>
            <a:ext cx="1777470" cy="5592761"/>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457200" y="274641"/>
            <a:ext cx="6324600" cy="559276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9"/>
          <p:cNvSpPr>
            <a:spLocks noGrp="1"/>
          </p:cNvSpPr>
          <p:nvPr>
            <p:ph type="dt" sz="half" idx="10"/>
          </p:nvPr>
        </p:nvSpPr>
        <p:spPr/>
        <p:txBody>
          <a:bodyPr/>
          <a:lstStyle>
            <a:lvl1pPr>
              <a:defRPr/>
            </a:lvl1pPr>
          </a:lstStyle>
          <a:p>
            <a:fld id="{40C85616-2730-44B5-A74C-0A287F011FD4}" type="datetimeFigureOut">
              <a:rPr lang="zh-CN" altLang="en-US" smtClean="0"/>
              <a:t>2024/7/23</a:t>
            </a:fld>
            <a:endParaRPr lang="zh-CN" altLang="en-US"/>
          </a:p>
        </p:txBody>
      </p:sp>
      <p:sp>
        <p:nvSpPr>
          <p:cNvPr id="5" name="页脚占位符 21"/>
          <p:cNvSpPr>
            <a:spLocks noGrp="1"/>
          </p:cNvSpPr>
          <p:nvPr>
            <p:ph type="ftr" sz="quarter" idx="11"/>
          </p:nvPr>
        </p:nvSpPr>
        <p:spPr/>
        <p:txBody>
          <a:bodyPr/>
          <a:lstStyle>
            <a:lvl1pPr>
              <a:defRPr/>
            </a:lvl1pPr>
          </a:lstStyle>
          <a:p>
            <a:endParaRPr lang="zh-CN" altLang="en-US"/>
          </a:p>
        </p:txBody>
      </p:sp>
      <p:sp>
        <p:nvSpPr>
          <p:cNvPr id="6" name="灯片编号占位符 17"/>
          <p:cNvSpPr>
            <a:spLocks noGrp="1"/>
          </p:cNvSpPr>
          <p:nvPr>
            <p:ph type="sldNum" sz="quarter" idx="12"/>
          </p:nvPr>
        </p:nvSpPr>
        <p:spPr/>
        <p:txBody>
          <a:bodyPr/>
          <a:lstStyle>
            <a:lvl1pPr>
              <a:defRPr/>
            </a:lvl1pPr>
          </a:lstStyle>
          <a:p>
            <a:fld id="{33117E0C-730F-40BD-9D8B-88CFF17DF520}" type="slidenum">
              <a:rPr lang="zh-CN" altLang="en-US" smtClean="0"/>
              <a:t>‹#›</a:t>
            </a:fld>
            <a:endParaRPr lang="zh-CN" altLang="en-US"/>
          </a:p>
        </p:txBody>
      </p:sp>
    </p:spTree>
    <p:extLst>
      <p:ext uri="{BB962C8B-B14F-4D97-AF65-F5344CB8AC3E}">
        <p14:creationId xmlns:p14="http://schemas.microsoft.com/office/powerpoint/2010/main" val="1115032063"/>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lvl2pPr>
              <a:buSzPct val="70000"/>
              <a:buFont typeface="宋体" pitchFamily="2" charset="-122"/>
              <a:buChar char="◇"/>
              <a:defRPr/>
            </a:lvl2pPr>
            <a:extLs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标题 6"/>
          <p:cNvSpPr>
            <a:spLocks noGrp="1"/>
          </p:cNvSpPr>
          <p:nvPr>
            <p:ph type="title"/>
          </p:nvPr>
        </p:nvSpPr>
        <p:spPr/>
        <p:txBody>
          <a:bodyPr rtlCol="0"/>
          <a:lstStyle/>
          <a:p>
            <a:r>
              <a:rPr lang="zh-CN" altLang="en-US"/>
              <a:t>单击此处编辑母版标题样式</a:t>
            </a:r>
            <a:endParaRPr lang="en-US"/>
          </a:p>
        </p:txBody>
      </p:sp>
      <p:sp>
        <p:nvSpPr>
          <p:cNvPr id="4" name="日期占位符 9"/>
          <p:cNvSpPr>
            <a:spLocks noGrp="1"/>
          </p:cNvSpPr>
          <p:nvPr>
            <p:ph type="dt" sz="half" idx="10"/>
          </p:nvPr>
        </p:nvSpPr>
        <p:spPr>
          <a:xfrm>
            <a:off x="7572375" y="6408738"/>
            <a:ext cx="1074738" cy="365125"/>
          </a:xfrm>
        </p:spPr>
        <p:txBody>
          <a:bodyPr/>
          <a:lstStyle>
            <a:lvl1pPr>
              <a:defRPr/>
            </a:lvl1pPr>
          </a:lstStyle>
          <a:p>
            <a:fld id="{40C85616-2730-44B5-A74C-0A287F011FD4}" type="datetimeFigureOut">
              <a:rPr lang="zh-CN" altLang="en-US" smtClean="0"/>
              <a:t>2024/7/23</a:t>
            </a:fld>
            <a:endParaRPr lang="zh-CN" altLang="en-US"/>
          </a:p>
        </p:txBody>
      </p:sp>
      <p:sp>
        <p:nvSpPr>
          <p:cNvPr id="5" name="页脚占位符 21"/>
          <p:cNvSpPr>
            <a:spLocks noGrp="1"/>
          </p:cNvSpPr>
          <p:nvPr>
            <p:ph type="ftr" sz="quarter" idx="11"/>
          </p:nvPr>
        </p:nvSpPr>
        <p:spPr>
          <a:xfrm>
            <a:off x="4413250" y="6408738"/>
            <a:ext cx="3159125" cy="365125"/>
          </a:xfrm>
        </p:spPr>
        <p:txBody>
          <a:bodyPr/>
          <a:lstStyle>
            <a:lvl1pPr>
              <a:defRPr/>
            </a:lvl1pPr>
          </a:lstStyle>
          <a:p>
            <a:endParaRPr lang="zh-CN" altLang="en-US"/>
          </a:p>
        </p:txBody>
      </p:sp>
      <p:sp>
        <p:nvSpPr>
          <p:cNvPr id="6" name="灯片编号占位符 17"/>
          <p:cNvSpPr>
            <a:spLocks noGrp="1"/>
          </p:cNvSpPr>
          <p:nvPr>
            <p:ph type="sldNum" sz="quarter" idx="12"/>
          </p:nvPr>
        </p:nvSpPr>
        <p:spPr/>
        <p:txBody>
          <a:bodyPr/>
          <a:lstStyle>
            <a:lvl1pPr>
              <a:defRPr/>
            </a:lvl1pPr>
          </a:lstStyle>
          <a:p>
            <a:fld id="{33117E0C-730F-40BD-9D8B-88CFF17DF520}" type="slidenum">
              <a:rPr lang="zh-CN" altLang="en-US" smtClean="0"/>
              <a:t>‹#›</a:t>
            </a:fld>
            <a:endParaRPr lang="zh-CN" altLang="en-US"/>
          </a:p>
        </p:txBody>
      </p:sp>
    </p:spTree>
    <p:extLst>
      <p:ext uri="{BB962C8B-B14F-4D97-AF65-F5344CB8AC3E}">
        <p14:creationId xmlns:p14="http://schemas.microsoft.com/office/powerpoint/2010/main" val="3373224211"/>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1"/>
      </p:bgRef>
    </p:bg>
    <p:spTree>
      <p:nvGrpSpPr>
        <p:cNvPr id="1" name=""/>
        <p:cNvGrpSpPr/>
        <p:nvPr/>
      </p:nvGrpSpPr>
      <p:grpSpPr>
        <a:xfrm>
          <a:off x="0" y="0"/>
          <a:ext cx="0" cy="0"/>
          <a:chOff x="0" y="0"/>
          <a:chExt cx="0" cy="0"/>
        </a:xfrm>
      </p:grpSpPr>
      <p:sp>
        <p:nvSpPr>
          <p:cNvPr id="4" name="燕尾形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p>
        </p:txBody>
      </p:sp>
      <p:sp>
        <p:nvSpPr>
          <p:cNvPr id="5" name="燕尾形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p>
        </p:txBody>
      </p:sp>
      <p:sp>
        <p:nvSpPr>
          <p:cNvPr id="2" name="标题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zh-CN" altLang="en-US"/>
              <a:t>单击此处编辑母版标题样式</a:t>
            </a:r>
            <a:endParaRPr lang="en-US"/>
          </a:p>
        </p:txBody>
      </p:sp>
      <p:sp>
        <p:nvSpPr>
          <p:cNvPr id="3" name="文本占位符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zh-CN" altLang="en-US"/>
              <a:t>单击此处编辑母版文本样式</a:t>
            </a:r>
          </a:p>
        </p:txBody>
      </p:sp>
      <p:sp>
        <p:nvSpPr>
          <p:cNvPr id="6" name="日期占位符 3"/>
          <p:cNvSpPr>
            <a:spLocks noGrp="1"/>
          </p:cNvSpPr>
          <p:nvPr>
            <p:ph type="dt" sz="half" idx="10"/>
          </p:nvPr>
        </p:nvSpPr>
        <p:spPr/>
        <p:txBody>
          <a:bodyPr/>
          <a:lstStyle>
            <a:lvl1pPr>
              <a:defRPr/>
            </a:lvl1pPr>
            <a:extLst/>
          </a:lstStyle>
          <a:p>
            <a:fld id="{40C85616-2730-44B5-A74C-0A287F011FD4}" type="datetimeFigureOut">
              <a:rPr lang="zh-CN" altLang="en-US" smtClean="0"/>
              <a:t>2024/7/23</a:t>
            </a:fld>
            <a:endParaRPr lang="zh-CN" altLang="en-US"/>
          </a:p>
        </p:txBody>
      </p:sp>
      <p:sp>
        <p:nvSpPr>
          <p:cNvPr id="7" name="页脚占位符 4"/>
          <p:cNvSpPr>
            <a:spLocks noGrp="1"/>
          </p:cNvSpPr>
          <p:nvPr>
            <p:ph type="ftr" sz="quarter" idx="11"/>
          </p:nvPr>
        </p:nvSpPr>
        <p:spPr/>
        <p:txBody>
          <a:bodyPr/>
          <a:lstStyle>
            <a:lvl1pPr>
              <a:defRPr/>
            </a:lvl1pPr>
            <a:extLst/>
          </a:lstStyle>
          <a:p>
            <a:endParaRPr lang="zh-CN" altLang="en-US"/>
          </a:p>
        </p:txBody>
      </p:sp>
      <p:sp>
        <p:nvSpPr>
          <p:cNvPr id="8" name="灯片编号占位符 5"/>
          <p:cNvSpPr>
            <a:spLocks noGrp="1"/>
          </p:cNvSpPr>
          <p:nvPr>
            <p:ph type="sldNum" sz="quarter" idx="12"/>
          </p:nvPr>
        </p:nvSpPr>
        <p:spPr/>
        <p:txBody>
          <a:bodyPr/>
          <a:lstStyle>
            <a:lvl1pPr>
              <a:defRPr/>
            </a:lvl1pPr>
          </a:lstStyle>
          <a:p>
            <a:fld id="{33117E0C-730F-40BD-9D8B-88CFF17DF520}" type="slidenum">
              <a:rPr lang="zh-CN" altLang="en-US" smtClean="0"/>
              <a:t>‹#›</a:t>
            </a:fld>
            <a:endParaRPr lang="zh-CN" altLang="en-US"/>
          </a:p>
        </p:txBody>
      </p:sp>
    </p:spTree>
    <p:extLst>
      <p:ext uri="{BB962C8B-B14F-4D97-AF65-F5344CB8AC3E}">
        <p14:creationId xmlns:p14="http://schemas.microsoft.com/office/powerpoint/2010/main" val="4079957812"/>
      </p:ext>
    </p:extLst>
  </p:cSld>
  <p:clrMapOvr>
    <a:overrideClrMapping bg1="dk1" tx1="lt1" bg2="dk2" tx2="lt2" accent1="accent1" accent2="accent2" accent3="accent3" accent4="accent4" accent5="accent5" accent6="accent6" hlink="hlink" folHlink="folHlink"/>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Ref idx="1002">
        <a:schemeClr val="bg1"/>
      </p:bgRef>
    </p:bg>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内容占位符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8" name="标题 7"/>
          <p:cNvSpPr>
            <a:spLocks noGrp="1"/>
          </p:cNvSpPr>
          <p:nvPr>
            <p:ph type="title"/>
          </p:nvPr>
        </p:nvSpPr>
        <p:spPr/>
        <p:txBody>
          <a:bodyPr rtlCol="0"/>
          <a:lstStyle/>
          <a:p>
            <a:r>
              <a:rPr lang="zh-CN" altLang="en-US"/>
              <a:t>单击此处编辑母版标题样式</a:t>
            </a:r>
            <a:endParaRPr lang="en-US"/>
          </a:p>
        </p:txBody>
      </p:sp>
      <p:sp>
        <p:nvSpPr>
          <p:cNvPr id="5" name="日期占位符 4"/>
          <p:cNvSpPr>
            <a:spLocks noGrp="1"/>
          </p:cNvSpPr>
          <p:nvPr>
            <p:ph type="dt" sz="half" idx="10"/>
          </p:nvPr>
        </p:nvSpPr>
        <p:spPr/>
        <p:txBody>
          <a:bodyPr/>
          <a:lstStyle>
            <a:lvl1pPr>
              <a:defRPr/>
            </a:lvl1pPr>
            <a:extLst/>
          </a:lstStyle>
          <a:p>
            <a:fld id="{40C85616-2730-44B5-A74C-0A287F011FD4}" type="datetimeFigureOut">
              <a:rPr lang="zh-CN" altLang="en-US" smtClean="0"/>
              <a:t>2024/7/23</a:t>
            </a:fld>
            <a:endParaRPr lang="zh-CN" altLang="en-US"/>
          </a:p>
        </p:txBody>
      </p:sp>
      <p:sp>
        <p:nvSpPr>
          <p:cNvPr id="6" name="页脚占位符 5"/>
          <p:cNvSpPr>
            <a:spLocks noGrp="1"/>
          </p:cNvSpPr>
          <p:nvPr>
            <p:ph type="ftr" sz="quarter" idx="11"/>
          </p:nvPr>
        </p:nvSpPr>
        <p:spPr/>
        <p:txBody>
          <a:bodyPr/>
          <a:lstStyle>
            <a:lvl1pPr>
              <a:defRPr/>
            </a:lvl1pPr>
            <a:extLst/>
          </a:lstStyle>
          <a:p>
            <a:endParaRPr lang="zh-CN" altLang="en-US"/>
          </a:p>
        </p:txBody>
      </p:sp>
      <p:sp>
        <p:nvSpPr>
          <p:cNvPr id="7" name="灯片编号占位符 6"/>
          <p:cNvSpPr>
            <a:spLocks noGrp="1"/>
          </p:cNvSpPr>
          <p:nvPr>
            <p:ph type="sldNum" sz="quarter" idx="12"/>
          </p:nvPr>
        </p:nvSpPr>
        <p:spPr/>
        <p:txBody>
          <a:bodyPr/>
          <a:lstStyle>
            <a:lvl1pPr>
              <a:defRPr/>
            </a:lvl1pPr>
          </a:lstStyle>
          <a:p>
            <a:fld id="{33117E0C-730F-40BD-9D8B-88CFF17DF520}" type="slidenum">
              <a:rPr lang="zh-CN" altLang="en-US" smtClean="0"/>
              <a:t>‹#›</a:t>
            </a:fld>
            <a:endParaRPr lang="zh-CN" altLang="en-US"/>
          </a:p>
        </p:txBody>
      </p:sp>
    </p:spTree>
    <p:extLst>
      <p:ext uri="{BB962C8B-B14F-4D97-AF65-F5344CB8AC3E}">
        <p14:creationId xmlns:p14="http://schemas.microsoft.com/office/powerpoint/2010/main" val="3575363922"/>
      </p:ext>
    </p:extLst>
  </p:cSld>
  <p:clrMapOvr>
    <a:overrideClrMapping bg1="dk1" tx1="lt1" bg2="dk2" tx2="lt2" accent1="accent1" accent2="accent2" accent3="accent3" accent4="accent4" accent5="accent5" accent6="accent6" hlink="hlink" folHlink="folHlink"/>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8229600" cy="1143000"/>
          </a:xfrm>
        </p:spPr>
        <p:txBody>
          <a:bodyPr/>
          <a:lstStyle>
            <a:lvl1pPr>
              <a:defRPr/>
            </a:lvl1pPr>
            <a:extLst/>
          </a:lstStyle>
          <a:p>
            <a:r>
              <a:rPr lang="zh-CN" altLang="en-US"/>
              <a:t>单击此处编辑母版标题样式</a:t>
            </a:r>
            <a:endParaRPr lang="en-US"/>
          </a:p>
        </p:txBody>
      </p:sp>
      <p:sp>
        <p:nvSpPr>
          <p:cNvPr id="3" name="文本占位符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zh-CN" altLang="en-US"/>
              <a:t>单击此处编辑母版文本样式</a:t>
            </a:r>
          </a:p>
        </p:txBody>
      </p:sp>
      <p:sp>
        <p:nvSpPr>
          <p:cNvPr id="4" name="文本占位符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zh-CN" altLang="en-US"/>
              <a:t>单击此处编辑母版文本样式</a:t>
            </a:r>
          </a:p>
        </p:txBody>
      </p:sp>
      <p:sp>
        <p:nvSpPr>
          <p:cNvPr id="5" name="内容占位符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6" name="内容占位符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6"/>
          <p:cNvSpPr>
            <a:spLocks noGrp="1"/>
          </p:cNvSpPr>
          <p:nvPr>
            <p:ph type="dt" sz="half" idx="10"/>
          </p:nvPr>
        </p:nvSpPr>
        <p:spPr/>
        <p:txBody>
          <a:bodyPr/>
          <a:lstStyle>
            <a:lvl1pPr>
              <a:defRPr/>
            </a:lvl1pPr>
            <a:extLst/>
          </a:lstStyle>
          <a:p>
            <a:fld id="{40C85616-2730-44B5-A74C-0A287F011FD4}" type="datetimeFigureOut">
              <a:rPr lang="zh-CN" altLang="en-US" smtClean="0"/>
              <a:t>2024/7/23</a:t>
            </a:fld>
            <a:endParaRPr lang="zh-CN" altLang="en-US"/>
          </a:p>
        </p:txBody>
      </p:sp>
      <p:sp>
        <p:nvSpPr>
          <p:cNvPr id="8" name="页脚占位符 7"/>
          <p:cNvSpPr>
            <a:spLocks noGrp="1"/>
          </p:cNvSpPr>
          <p:nvPr>
            <p:ph type="ftr" sz="quarter" idx="11"/>
          </p:nvPr>
        </p:nvSpPr>
        <p:spPr/>
        <p:txBody>
          <a:bodyPr/>
          <a:lstStyle>
            <a:lvl1pPr>
              <a:defRPr/>
            </a:lvl1pPr>
            <a:extLst/>
          </a:lstStyle>
          <a:p>
            <a:endParaRPr lang="zh-CN" altLang="en-US"/>
          </a:p>
        </p:txBody>
      </p:sp>
      <p:sp>
        <p:nvSpPr>
          <p:cNvPr id="9" name="灯片编号占位符 8"/>
          <p:cNvSpPr>
            <a:spLocks noGrp="1"/>
          </p:cNvSpPr>
          <p:nvPr>
            <p:ph type="sldNum" sz="quarter" idx="12"/>
          </p:nvPr>
        </p:nvSpPr>
        <p:spPr/>
        <p:txBody>
          <a:bodyPr/>
          <a:lstStyle>
            <a:lvl1pPr>
              <a:defRPr/>
            </a:lvl1pPr>
          </a:lstStyle>
          <a:p>
            <a:fld id="{33117E0C-730F-40BD-9D8B-88CFF17DF520}" type="slidenum">
              <a:rPr lang="zh-CN" altLang="en-US" smtClean="0"/>
              <a:t>‹#›</a:t>
            </a:fld>
            <a:endParaRPr lang="zh-CN" altLang="en-US"/>
          </a:p>
        </p:txBody>
      </p:sp>
    </p:spTree>
    <p:extLst>
      <p:ext uri="{BB962C8B-B14F-4D97-AF65-F5344CB8AC3E}">
        <p14:creationId xmlns:p14="http://schemas.microsoft.com/office/powerpoint/2010/main" val="2540008832"/>
      </p:ext>
    </p:extLst>
  </p:cSld>
  <p:clrMapOvr>
    <a:overrideClrMapping bg1="lt1" tx1="dk1" bg2="lt2" tx2="dk2" accent1="accent1" accent2="accent2" accent3="accent3" accent4="accent4" accent5="accent5" accent6="accent6" hlink="hlink" folHlink="folHlink"/>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Ref idx="1002">
        <a:schemeClr val="bg1"/>
      </p:bgRef>
    </p:bg>
    <p:spTree>
      <p:nvGrpSpPr>
        <p:cNvPr id="1" name=""/>
        <p:cNvGrpSpPr/>
        <p:nvPr/>
      </p:nvGrpSpPr>
      <p:grpSpPr>
        <a:xfrm>
          <a:off x="0" y="0"/>
          <a:ext cx="0" cy="0"/>
          <a:chOff x="0" y="0"/>
          <a:chExt cx="0" cy="0"/>
        </a:xfrm>
      </p:grpSpPr>
      <p:sp>
        <p:nvSpPr>
          <p:cNvPr id="6" name="标题 5"/>
          <p:cNvSpPr>
            <a:spLocks noGrp="1"/>
          </p:cNvSpPr>
          <p:nvPr>
            <p:ph type="title"/>
          </p:nvPr>
        </p:nvSpPr>
        <p:spPr/>
        <p:txBody>
          <a:bodyPr rtlCol="0"/>
          <a:lstStyle/>
          <a:p>
            <a:r>
              <a:rPr lang="zh-CN" altLang="en-US"/>
              <a:t>单击此处编辑母版标题样式</a:t>
            </a:r>
            <a:endParaRPr lang="en-US"/>
          </a:p>
        </p:txBody>
      </p:sp>
      <p:sp>
        <p:nvSpPr>
          <p:cNvPr id="3" name="日期占位符 2"/>
          <p:cNvSpPr>
            <a:spLocks noGrp="1"/>
          </p:cNvSpPr>
          <p:nvPr>
            <p:ph type="dt" sz="half" idx="10"/>
          </p:nvPr>
        </p:nvSpPr>
        <p:spPr/>
        <p:txBody>
          <a:bodyPr/>
          <a:lstStyle>
            <a:lvl1pPr>
              <a:defRPr/>
            </a:lvl1pPr>
            <a:extLst/>
          </a:lstStyle>
          <a:p>
            <a:fld id="{40C85616-2730-44B5-A74C-0A287F011FD4}" type="datetimeFigureOut">
              <a:rPr lang="zh-CN" altLang="en-US" smtClean="0"/>
              <a:t>2024/7/23</a:t>
            </a:fld>
            <a:endParaRPr lang="zh-CN" altLang="en-US"/>
          </a:p>
        </p:txBody>
      </p:sp>
      <p:sp>
        <p:nvSpPr>
          <p:cNvPr id="4" name="页脚占位符 3"/>
          <p:cNvSpPr>
            <a:spLocks noGrp="1"/>
          </p:cNvSpPr>
          <p:nvPr>
            <p:ph type="ftr" sz="quarter" idx="11"/>
          </p:nvPr>
        </p:nvSpPr>
        <p:spPr/>
        <p:txBody>
          <a:bodyPr/>
          <a:lstStyle>
            <a:lvl1pPr>
              <a:defRPr/>
            </a:lvl1pPr>
            <a:extLst/>
          </a:lstStyle>
          <a:p>
            <a:endParaRPr lang="zh-CN" altLang="en-US"/>
          </a:p>
        </p:txBody>
      </p:sp>
      <p:sp>
        <p:nvSpPr>
          <p:cNvPr id="5" name="灯片编号占位符 4"/>
          <p:cNvSpPr>
            <a:spLocks noGrp="1"/>
          </p:cNvSpPr>
          <p:nvPr>
            <p:ph type="sldNum" sz="quarter" idx="12"/>
          </p:nvPr>
        </p:nvSpPr>
        <p:spPr/>
        <p:txBody>
          <a:bodyPr/>
          <a:lstStyle>
            <a:lvl1pPr>
              <a:defRPr/>
            </a:lvl1pPr>
          </a:lstStyle>
          <a:p>
            <a:fld id="{33117E0C-730F-40BD-9D8B-88CFF17DF520}" type="slidenum">
              <a:rPr lang="zh-CN" altLang="en-US" smtClean="0"/>
              <a:t>‹#›</a:t>
            </a:fld>
            <a:endParaRPr lang="zh-CN" altLang="en-US"/>
          </a:p>
        </p:txBody>
      </p:sp>
    </p:spTree>
    <p:extLst>
      <p:ext uri="{BB962C8B-B14F-4D97-AF65-F5344CB8AC3E}">
        <p14:creationId xmlns:p14="http://schemas.microsoft.com/office/powerpoint/2010/main" val="538190856"/>
      </p:ext>
    </p:extLst>
  </p:cSld>
  <p:clrMapOvr>
    <a:overrideClrMapping bg1="dk1" tx1="lt1" bg2="dk2" tx2="lt2" accent1="accent1" accent2="accent2" accent3="accent3" accent4="accent4" accent5="accent5" accent6="accent6" hlink="hlink" folHlink="folHlink"/>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9"/>
          <p:cNvSpPr>
            <a:spLocks noGrp="1"/>
          </p:cNvSpPr>
          <p:nvPr>
            <p:ph type="dt" sz="half" idx="10"/>
          </p:nvPr>
        </p:nvSpPr>
        <p:spPr/>
        <p:txBody>
          <a:bodyPr/>
          <a:lstStyle>
            <a:lvl1pPr>
              <a:defRPr/>
            </a:lvl1pPr>
          </a:lstStyle>
          <a:p>
            <a:fld id="{40C85616-2730-44B5-A74C-0A287F011FD4}" type="datetimeFigureOut">
              <a:rPr lang="zh-CN" altLang="en-US" smtClean="0"/>
              <a:t>2024/7/23</a:t>
            </a:fld>
            <a:endParaRPr lang="zh-CN" altLang="en-US"/>
          </a:p>
        </p:txBody>
      </p:sp>
      <p:sp>
        <p:nvSpPr>
          <p:cNvPr id="3" name="页脚占位符 21"/>
          <p:cNvSpPr>
            <a:spLocks noGrp="1"/>
          </p:cNvSpPr>
          <p:nvPr>
            <p:ph type="ftr" sz="quarter" idx="11"/>
          </p:nvPr>
        </p:nvSpPr>
        <p:spPr/>
        <p:txBody>
          <a:bodyPr/>
          <a:lstStyle>
            <a:lvl1pPr>
              <a:defRPr/>
            </a:lvl1pPr>
          </a:lstStyle>
          <a:p>
            <a:endParaRPr lang="zh-CN" altLang="en-US"/>
          </a:p>
        </p:txBody>
      </p:sp>
      <p:sp>
        <p:nvSpPr>
          <p:cNvPr id="4" name="灯片编号占位符 17"/>
          <p:cNvSpPr>
            <a:spLocks noGrp="1"/>
          </p:cNvSpPr>
          <p:nvPr>
            <p:ph type="sldNum" sz="quarter" idx="12"/>
          </p:nvPr>
        </p:nvSpPr>
        <p:spPr/>
        <p:txBody>
          <a:bodyPr/>
          <a:lstStyle>
            <a:lvl1pPr>
              <a:defRPr/>
            </a:lvl1pPr>
          </a:lstStyle>
          <a:p>
            <a:fld id="{33117E0C-730F-40BD-9D8B-88CFF17DF520}" type="slidenum">
              <a:rPr lang="zh-CN" altLang="en-US" smtClean="0"/>
              <a:t>‹#›</a:t>
            </a:fld>
            <a:endParaRPr lang="zh-CN" altLang="en-US"/>
          </a:p>
        </p:txBody>
      </p:sp>
    </p:spTree>
    <p:extLst>
      <p:ext uri="{BB962C8B-B14F-4D97-AF65-F5344CB8AC3E}">
        <p14:creationId xmlns:p14="http://schemas.microsoft.com/office/powerpoint/2010/main" val="2579465464"/>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914400" y="4876800"/>
            <a:ext cx="7481776" cy="457200"/>
          </a:xfrm>
        </p:spPr>
        <p:txBody>
          <a:bodyPr anchor="t">
            <a:sp3d prstMaterial="softEdge">
              <a:bevelT w="0" h="0"/>
            </a:sp3d>
          </a:bodyPr>
          <a:lstStyle>
            <a:lvl1pPr algn="r">
              <a:buNone/>
              <a:defRPr sz="2500" b="0">
                <a:solidFill>
                  <a:schemeClr val="accent1"/>
                </a:solidFill>
                <a:effectLst/>
              </a:defRPr>
            </a:lvl1pPr>
            <a:extLst/>
          </a:lstStyle>
          <a:p>
            <a:r>
              <a:rPr lang="zh-CN" altLang="en-US"/>
              <a:t>单击此处编辑母版标题样式</a:t>
            </a:r>
            <a:endParaRPr lang="en-US"/>
          </a:p>
        </p:txBody>
      </p:sp>
      <p:sp>
        <p:nvSpPr>
          <p:cNvPr id="3" name="文本占位符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zh-CN" altLang="en-US"/>
              <a:t>单击此处编辑母版文本样式</a:t>
            </a:r>
          </a:p>
        </p:txBody>
      </p:sp>
      <p:sp>
        <p:nvSpPr>
          <p:cNvPr id="4" name="内容占位符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4"/>
          <p:cNvSpPr>
            <a:spLocks noGrp="1"/>
          </p:cNvSpPr>
          <p:nvPr>
            <p:ph type="dt" sz="half" idx="10"/>
          </p:nvPr>
        </p:nvSpPr>
        <p:spPr/>
        <p:txBody>
          <a:bodyPr/>
          <a:lstStyle>
            <a:lvl1pPr>
              <a:defRPr/>
            </a:lvl1pPr>
            <a:extLst/>
          </a:lstStyle>
          <a:p>
            <a:fld id="{40C85616-2730-44B5-A74C-0A287F011FD4}" type="datetimeFigureOut">
              <a:rPr lang="zh-CN" altLang="en-US" smtClean="0"/>
              <a:t>2024/7/23</a:t>
            </a:fld>
            <a:endParaRPr lang="zh-CN" altLang="en-US"/>
          </a:p>
        </p:txBody>
      </p:sp>
      <p:sp>
        <p:nvSpPr>
          <p:cNvPr id="6" name="页脚占位符 5"/>
          <p:cNvSpPr>
            <a:spLocks noGrp="1"/>
          </p:cNvSpPr>
          <p:nvPr>
            <p:ph type="ftr" sz="quarter" idx="11"/>
          </p:nvPr>
        </p:nvSpPr>
        <p:spPr/>
        <p:txBody>
          <a:bodyPr/>
          <a:lstStyle>
            <a:lvl1pPr>
              <a:defRPr/>
            </a:lvl1pPr>
            <a:extLst/>
          </a:lstStyle>
          <a:p>
            <a:endParaRPr lang="zh-CN" altLang="en-US"/>
          </a:p>
        </p:txBody>
      </p:sp>
      <p:sp>
        <p:nvSpPr>
          <p:cNvPr id="7" name="灯片编号占位符 6"/>
          <p:cNvSpPr>
            <a:spLocks noGrp="1"/>
          </p:cNvSpPr>
          <p:nvPr>
            <p:ph type="sldNum" sz="quarter" idx="12"/>
          </p:nvPr>
        </p:nvSpPr>
        <p:spPr/>
        <p:txBody>
          <a:bodyPr/>
          <a:lstStyle>
            <a:lvl1pPr>
              <a:defRPr/>
            </a:lvl1pPr>
          </a:lstStyle>
          <a:p>
            <a:fld id="{33117E0C-730F-40BD-9D8B-88CFF17DF520}" type="slidenum">
              <a:rPr lang="zh-CN" altLang="en-US" smtClean="0"/>
              <a:t>‹#›</a:t>
            </a:fld>
            <a:endParaRPr lang="zh-CN" altLang="en-US"/>
          </a:p>
        </p:txBody>
      </p:sp>
    </p:spTree>
    <p:extLst>
      <p:ext uri="{BB962C8B-B14F-4D97-AF65-F5344CB8AC3E}">
        <p14:creationId xmlns:p14="http://schemas.microsoft.com/office/powerpoint/2010/main" val="3491766551"/>
      </p:ext>
    </p:extLst>
  </p:cSld>
  <p:clrMapOvr>
    <a:overrideClrMapping bg1="lt1" tx1="dk1" bg2="lt2" tx2="dk2" accent1="accent1" accent2="accent2" accent3="accent3" accent4="accent4" accent5="accent5" accent6="accent6" hlink="hlink" folHlink="folHlink"/>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Ref idx="1002">
        <a:schemeClr val="bg1"/>
      </p:bgRef>
    </p:bg>
    <p:spTree>
      <p:nvGrpSpPr>
        <p:cNvPr id="1" name=""/>
        <p:cNvGrpSpPr/>
        <p:nvPr/>
      </p:nvGrpSpPr>
      <p:grpSpPr>
        <a:xfrm>
          <a:off x="0" y="0"/>
          <a:ext cx="0" cy="0"/>
          <a:chOff x="0" y="0"/>
          <a:chExt cx="0" cy="0"/>
        </a:xfrm>
      </p:grpSpPr>
      <p:sp>
        <p:nvSpPr>
          <p:cNvPr id="5" name="任意多边形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hangingPunct="1">
              <a:defRPr/>
            </a:pPr>
            <a:endParaRPr lang="en-US">
              <a:latin typeface="Arial" charset="0"/>
              <a:ea typeface="宋体" charset="-122"/>
            </a:endParaRPr>
          </a:p>
        </p:txBody>
      </p:sp>
      <p:sp>
        <p:nvSpPr>
          <p:cNvPr id="6" name="任意多边形 13"/>
          <p:cNvSpPr>
            <a:spLocks/>
          </p:cNvSpPr>
          <p:nvPr/>
        </p:nvSpPr>
        <p:spPr bwMode="auto">
          <a:xfrm>
            <a:off x="485775" y="5938838"/>
            <a:ext cx="3690938" cy="933450"/>
          </a:xfrm>
          <a:custGeom>
            <a:avLst/>
            <a:gdLst>
              <a:gd name="T0" fmla="*/ 0 w 5591"/>
              <a:gd name="T1" fmla="*/ 0 h 588"/>
              <a:gd name="T2" fmla="*/ 2147483646 w 5591"/>
              <a:gd name="T3" fmla="*/ 0 h 588"/>
              <a:gd name="T4" fmla="*/ 2147483646 w 5591"/>
              <a:gd name="T5" fmla="*/ 2147483646 h 588"/>
              <a:gd name="T6" fmla="*/ 2147483646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zh-CN" altLang="en-US"/>
          </a:p>
        </p:txBody>
      </p:sp>
      <p:sp>
        <p:nvSpPr>
          <p:cNvPr id="7" name="直角三角形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cxnSp>
        <p:nvCxnSpPr>
          <p:cNvPr id="8" name="直接连接符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燕尾形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p>
        </p:txBody>
      </p:sp>
      <p:sp>
        <p:nvSpPr>
          <p:cNvPr id="10" name="燕尾形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p>
        </p:txBody>
      </p:sp>
      <p:sp>
        <p:nvSpPr>
          <p:cNvPr id="4" name="文本占位符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zh-CN" altLang="en-US"/>
              <a:t>单击此处编辑母版文本样式</a:t>
            </a:r>
          </a:p>
        </p:txBody>
      </p:sp>
      <p:sp>
        <p:nvSpPr>
          <p:cNvPr id="3" name="图片占位符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zh-CN" altLang="en-US" noProof="0"/>
              <a:t>单击图标添加图片</a:t>
            </a:r>
            <a:endParaRPr lang="en-US" noProof="0" dirty="0"/>
          </a:p>
        </p:txBody>
      </p:sp>
      <p:sp>
        <p:nvSpPr>
          <p:cNvPr id="2" name="标题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zh-CN" altLang="en-US"/>
              <a:t>单击此处编辑母版标题样式</a:t>
            </a:r>
            <a:endParaRPr lang="en-US"/>
          </a:p>
        </p:txBody>
      </p:sp>
      <p:sp>
        <p:nvSpPr>
          <p:cNvPr id="11" name="日期占位符 4"/>
          <p:cNvSpPr>
            <a:spLocks noGrp="1"/>
          </p:cNvSpPr>
          <p:nvPr>
            <p:ph type="dt" sz="half" idx="10"/>
          </p:nvPr>
        </p:nvSpPr>
        <p:spPr/>
        <p:txBody>
          <a:bodyPr/>
          <a:lstStyle>
            <a:lvl1pPr>
              <a:defRPr>
                <a:solidFill>
                  <a:schemeClr val="tx1"/>
                </a:solidFill>
              </a:defRPr>
            </a:lvl1pPr>
            <a:extLst/>
          </a:lstStyle>
          <a:p>
            <a:fld id="{40C85616-2730-44B5-A74C-0A287F011FD4}" type="datetimeFigureOut">
              <a:rPr lang="zh-CN" altLang="en-US" smtClean="0"/>
              <a:t>2024/7/23</a:t>
            </a:fld>
            <a:endParaRPr lang="zh-CN" altLang="en-US"/>
          </a:p>
        </p:txBody>
      </p:sp>
      <p:sp>
        <p:nvSpPr>
          <p:cNvPr id="12" name="页脚占位符 5"/>
          <p:cNvSpPr>
            <a:spLocks noGrp="1"/>
          </p:cNvSpPr>
          <p:nvPr>
            <p:ph type="ftr" sz="quarter" idx="11"/>
          </p:nvPr>
        </p:nvSpPr>
        <p:spPr>
          <a:xfrm>
            <a:off x="4379913" y="6408738"/>
            <a:ext cx="2351087" cy="365125"/>
          </a:xfrm>
        </p:spPr>
        <p:txBody>
          <a:bodyPr/>
          <a:lstStyle>
            <a:lvl1pPr>
              <a:defRPr>
                <a:solidFill>
                  <a:schemeClr val="tx1"/>
                </a:solidFill>
              </a:defRPr>
            </a:lvl1pPr>
            <a:extLst/>
          </a:lstStyle>
          <a:p>
            <a:endParaRPr lang="zh-CN" altLang="en-US"/>
          </a:p>
        </p:txBody>
      </p:sp>
      <p:sp>
        <p:nvSpPr>
          <p:cNvPr id="13" name="灯片编号占位符 6"/>
          <p:cNvSpPr>
            <a:spLocks noGrp="1"/>
          </p:cNvSpPr>
          <p:nvPr>
            <p:ph type="sldNum" sz="quarter" idx="12"/>
          </p:nvPr>
        </p:nvSpPr>
        <p:spPr/>
        <p:txBody>
          <a:bodyPr/>
          <a:lstStyle>
            <a:lvl1pPr>
              <a:defRPr/>
            </a:lvl1pPr>
          </a:lstStyle>
          <a:p>
            <a:fld id="{33117E0C-730F-40BD-9D8B-88CFF17DF520}" type="slidenum">
              <a:rPr lang="zh-CN" altLang="en-US" smtClean="0"/>
              <a:t>‹#›</a:t>
            </a:fld>
            <a:endParaRPr lang="zh-CN" altLang="en-US"/>
          </a:p>
        </p:txBody>
      </p:sp>
    </p:spTree>
    <p:extLst>
      <p:ext uri="{BB962C8B-B14F-4D97-AF65-F5344CB8AC3E}">
        <p14:creationId xmlns:p14="http://schemas.microsoft.com/office/powerpoint/2010/main" val="2067689295"/>
      </p:ext>
    </p:extLst>
  </p:cSld>
  <p:clrMapOvr>
    <a:overrideClrMapping bg1="dk1" tx1="lt1" bg2="dk2" tx2="lt2" accent1="accent1" accent2="accent2" accent3="accent3" accent4="accent4" accent5="accent5" accent6="accent6" hlink="hlink" folHlink="folHlink"/>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标题占位符 8"/>
          <p:cNvSpPr>
            <a:spLocks noGrp="1"/>
          </p:cNvSpPr>
          <p:nvPr>
            <p:ph type="title"/>
          </p:nvPr>
        </p:nvSpPr>
        <p:spPr>
          <a:xfrm>
            <a:off x="357188" y="203200"/>
            <a:ext cx="8229600" cy="796925"/>
          </a:xfrm>
          <a:prstGeom prst="rect">
            <a:avLst/>
          </a:prstGeom>
          <a:noFill/>
        </p:spPr>
        <p:txBody>
          <a:bodyPr vert="horz" anchor="ctr">
            <a:noAutofit/>
            <a:scene3d>
              <a:camera prst="orthographicFront"/>
              <a:lightRig rig="soft" dir="t"/>
            </a:scene3d>
            <a:sp3d prstMaterial="softEdge">
              <a:bevelT w="25400" h="25400"/>
            </a:sp3d>
          </a:bodyPr>
          <a:lstStyle/>
          <a:p>
            <a:r>
              <a:rPr lang="zh-CN" altLang="en-US" dirty="0"/>
              <a:t>单击此处编辑母版标题样式</a:t>
            </a:r>
            <a:endParaRPr lang="en-US" dirty="0"/>
          </a:p>
        </p:txBody>
      </p:sp>
      <p:sp>
        <p:nvSpPr>
          <p:cNvPr id="1027" name="文本占位符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sp>
        <p:nvSpPr>
          <p:cNvPr id="10" name="日期占位符 9"/>
          <p:cNvSpPr>
            <a:spLocks noGrp="1"/>
          </p:cNvSpPr>
          <p:nvPr>
            <p:ph type="dt" sz="half" idx="2"/>
          </p:nvPr>
        </p:nvSpPr>
        <p:spPr>
          <a:xfrm>
            <a:off x="7072313" y="6408738"/>
            <a:ext cx="1574800" cy="365125"/>
          </a:xfrm>
          <a:prstGeom prst="rect">
            <a:avLst/>
          </a:prstGeom>
        </p:spPr>
        <p:txBody>
          <a:bodyPr vert="horz" anchor="b"/>
          <a:lstStyle>
            <a:lvl1pPr algn="l" eaLnBrk="1" latinLnBrk="0" hangingPunct="1">
              <a:defRPr kumimoji="0" sz="1000">
                <a:solidFill>
                  <a:schemeClr val="tx1"/>
                </a:solidFill>
                <a:latin typeface="Arial" charset="0"/>
                <a:ea typeface="宋体" charset="-122"/>
              </a:defRPr>
            </a:lvl1pPr>
            <a:extLst/>
          </a:lstStyle>
          <a:p>
            <a:fld id="{40C85616-2730-44B5-A74C-0A287F011FD4}" type="datetimeFigureOut">
              <a:rPr lang="zh-CN" altLang="en-US" smtClean="0"/>
              <a:t>2024/7/23</a:t>
            </a:fld>
            <a:endParaRPr lang="zh-CN" altLang="en-US"/>
          </a:p>
        </p:txBody>
      </p:sp>
      <p:sp>
        <p:nvSpPr>
          <p:cNvPr id="22" name="页脚占位符 21"/>
          <p:cNvSpPr>
            <a:spLocks noGrp="1"/>
          </p:cNvSpPr>
          <p:nvPr>
            <p:ph type="ftr" sz="quarter" idx="3"/>
          </p:nvPr>
        </p:nvSpPr>
        <p:spPr>
          <a:xfrm>
            <a:off x="3913188" y="6408738"/>
            <a:ext cx="3159125" cy="365125"/>
          </a:xfrm>
          <a:prstGeom prst="rect">
            <a:avLst/>
          </a:prstGeom>
        </p:spPr>
        <p:txBody>
          <a:bodyPr vert="horz" anchor="b"/>
          <a:lstStyle>
            <a:lvl1pPr algn="r" eaLnBrk="1" latinLnBrk="0" hangingPunct="1">
              <a:defRPr kumimoji="0" sz="1000">
                <a:solidFill>
                  <a:schemeClr val="tx1"/>
                </a:solidFill>
                <a:latin typeface="Arial" charset="0"/>
                <a:ea typeface="宋体" charset="-122"/>
              </a:defRPr>
            </a:lvl1pPr>
            <a:extLst/>
          </a:lstStyle>
          <a:p>
            <a:endParaRPr lang="zh-CN" altLang="en-US"/>
          </a:p>
        </p:txBody>
      </p:sp>
      <p:sp>
        <p:nvSpPr>
          <p:cNvPr id="18" name="灯片编号占位符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vl1pPr>
          </a:lstStyle>
          <a:p>
            <a:fld id="{33117E0C-730F-40BD-9D8B-88CFF17DF520}" type="slidenum">
              <a:rPr lang="zh-CN" altLang="en-US" smtClean="0"/>
              <a:t>‹#›</a:t>
            </a:fld>
            <a:endParaRPr lang="zh-CN" altLang="en-US"/>
          </a:p>
        </p:txBody>
      </p:sp>
      <p:sp>
        <p:nvSpPr>
          <p:cNvPr id="11" name="矩形 10"/>
          <p:cNvSpPr/>
          <p:nvPr/>
        </p:nvSpPr>
        <p:spPr>
          <a:xfrm>
            <a:off x="142875" y="0"/>
            <a:ext cx="36513" cy="6858000"/>
          </a:xfrm>
          <a:prstGeom prst="rect">
            <a:avLst/>
          </a:prstGeom>
          <a:gradFill flip="none" rotWithShape="1">
            <a:gsLst>
              <a:gs pos="0">
                <a:srgbClr val="5E9EFF"/>
              </a:gs>
              <a:gs pos="39999">
                <a:srgbClr val="85C2FF"/>
              </a:gs>
              <a:gs pos="70000">
                <a:srgbClr val="C4D6EB"/>
              </a:gs>
              <a:gs pos="100000">
                <a:srgbClr val="FFEBFA"/>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6" name="矩形 15"/>
          <p:cNvSpPr/>
          <p:nvPr/>
        </p:nvSpPr>
        <p:spPr>
          <a:xfrm>
            <a:off x="0" y="1071563"/>
            <a:ext cx="9144000" cy="46037"/>
          </a:xfrm>
          <a:prstGeom prst="rect">
            <a:avLst/>
          </a:prstGeom>
          <a:gradFill flip="none" rotWithShape="1">
            <a:gsLst>
              <a:gs pos="0">
                <a:srgbClr val="5E9EFF"/>
              </a:gs>
              <a:gs pos="39999">
                <a:srgbClr val="85C2FF"/>
              </a:gs>
              <a:gs pos="70000">
                <a:srgbClr val="C4D6EB"/>
              </a:gs>
              <a:gs pos="100000">
                <a:srgbClr val="FFEBF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2" name="TextBox 11"/>
          <p:cNvSpPr txBox="1"/>
          <p:nvPr/>
        </p:nvSpPr>
        <p:spPr>
          <a:xfrm>
            <a:off x="500034" y="6500834"/>
            <a:ext cx="3679212" cy="246221"/>
          </a:xfrm>
          <a:prstGeom prst="rect">
            <a:avLst/>
          </a:prstGeom>
          <a:noFill/>
        </p:spPr>
        <p:txBody>
          <a:bodyPr wrap="none">
            <a:spAutoFit/>
          </a:bodyPr>
          <a:lstStyle/>
          <a:p>
            <a:pPr eaLnBrk="1" hangingPunct="1">
              <a:defRPr/>
            </a:pPr>
            <a:r>
              <a:rPr lang="en-US" altLang="zh-CN" sz="1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rPr>
              <a:t>University of Science and Technology of China</a:t>
            </a:r>
            <a:endParaRPr lang="zh-CN" altLang="en-US" sz="1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endParaRPr>
          </a:p>
        </p:txBody>
      </p:sp>
    </p:spTree>
    <p:extLst>
      <p:ext uri="{BB962C8B-B14F-4D97-AF65-F5344CB8AC3E}">
        <p14:creationId xmlns:p14="http://schemas.microsoft.com/office/powerpoint/2010/main" val="36745249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random/>
  </p:transition>
  <p:txStyles>
    <p:titleStyle>
      <a:lvl1pPr algn="l" rtl="0" eaLnBrk="1" fontAlgn="base" hangingPunct="1">
        <a:spcBef>
          <a:spcPct val="0"/>
        </a:spcBef>
        <a:spcAft>
          <a:spcPct val="0"/>
        </a:spcAft>
        <a:defRPr lang="en-US" altLang="en-US" sz="4400" b="1" kern="1200" dirty="0">
          <a:solidFill>
            <a:srgbClr val="000066"/>
          </a:solidFill>
          <a:effectLst>
            <a:outerShdw blurRad="31750" dist="25400" dir="5400000" algn="tl" rotWithShape="0">
              <a:srgbClr val="000000">
                <a:alpha val="25000"/>
              </a:srgbClr>
            </a:outerShdw>
          </a:effectLst>
          <a:latin typeface="Arial" pitchFamily="34" charset="0"/>
          <a:ea typeface="+mn-ea"/>
          <a:cs typeface="Arial" pitchFamily="34" charset="0"/>
        </a:defRPr>
      </a:lvl1pPr>
      <a:lvl2pPr algn="l" rtl="0" eaLnBrk="1" fontAlgn="base" hangingPunct="1">
        <a:spcBef>
          <a:spcPct val="0"/>
        </a:spcBef>
        <a:spcAft>
          <a:spcPct val="0"/>
        </a:spcAft>
        <a:defRPr sz="4400" b="1">
          <a:solidFill>
            <a:srgbClr val="000066"/>
          </a:solidFill>
          <a:latin typeface="Arial" charset="0"/>
          <a:ea typeface="黑体" pitchFamily="49" charset="-122"/>
          <a:cs typeface="Arial" charset="0"/>
        </a:defRPr>
      </a:lvl2pPr>
      <a:lvl3pPr algn="l" rtl="0" eaLnBrk="1" fontAlgn="base" hangingPunct="1">
        <a:spcBef>
          <a:spcPct val="0"/>
        </a:spcBef>
        <a:spcAft>
          <a:spcPct val="0"/>
        </a:spcAft>
        <a:defRPr sz="4400" b="1">
          <a:solidFill>
            <a:srgbClr val="000066"/>
          </a:solidFill>
          <a:latin typeface="Arial" charset="0"/>
          <a:ea typeface="黑体" pitchFamily="49" charset="-122"/>
          <a:cs typeface="Arial" charset="0"/>
        </a:defRPr>
      </a:lvl3pPr>
      <a:lvl4pPr algn="l" rtl="0" eaLnBrk="1" fontAlgn="base" hangingPunct="1">
        <a:spcBef>
          <a:spcPct val="0"/>
        </a:spcBef>
        <a:spcAft>
          <a:spcPct val="0"/>
        </a:spcAft>
        <a:defRPr sz="4400" b="1">
          <a:solidFill>
            <a:srgbClr val="000066"/>
          </a:solidFill>
          <a:latin typeface="Arial" charset="0"/>
          <a:ea typeface="黑体" pitchFamily="49" charset="-122"/>
          <a:cs typeface="Arial" charset="0"/>
        </a:defRPr>
      </a:lvl4pPr>
      <a:lvl5pPr algn="l" rtl="0" eaLnBrk="1" fontAlgn="base" hangingPunct="1">
        <a:spcBef>
          <a:spcPct val="0"/>
        </a:spcBef>
        <a:spcAft>
          <a:spcPct val="0"/>
        </a:spcAft>
        <a:defRPr sz="4400" b="1">
          <a:solidFill>
            <a:srgbClr val="000066"/>
          </a:solidFill>
          <a:latin typeface="Arial" charset="0"/>
          <a:ea typeface="黑体" pitchFamily="49" charset="-122"/>
          <a:cs typeface="Arial" charset="0"/>
        </a:defRPr>
      </a:lvl5pPr>
      <a:lvl6pPr marL="4572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6pPr>
      <a:lvl7pPr marL="9144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7pPr>
      <a:lvl8pPr marL="13716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8pPr>
      <a:lvl9pPr marL="18288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9pPr>
      <a:extLst/>
    </p:titleStyle>
    <p:bodyStyle>
      <a:lvl1pPr marL="365125" indent="-255588" algn="l" rtl="0" eaLnBrk="1" fontAlgn="base" hangingPunct="1">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Arial" pitchFamily="34" charset="0"/>
          <a:ea typeface="+mn-ea"/>
          <a:cs typeface="Arial" pitchFamily="34" charset="0"/>
        </a:defRPr>
      </a:lvl1pPr>
      <a:lvl2pPr marL="620713" indent="-228600" algn="l" rtl="0" eaLnBrk="1" fontAlgn="base" hangingPunct="1">
        <a:spcBef>
          <a:spcPts val="325"/>
        </a:spcBef>
        <a:spcAft>
          <a:spcPct val="0"/>
        </a:spcAft>
        <a:buClr>
          <a:schemeClr val="accent1"/>
        </a:buClr>
        <a:buFont typeface="Verdana" panose="020B0604030504040204" pitchFamily="34" charset="0"/>
        <a:buChar char="◦"/>
        <a:defRPr sz="2300" kern="1200">
          <a:solidFill>
            <a:schemeClr val="tx1"/>
          </a:solidFill>
          <a:latin typeface="Arial" pitchFamily="34" charset="0"/>
          <a:ea typeface="+mn-ea"/>
          <a:cs typeface="Arial" pitchFamily="34" charset="0"/>
        </a:defRPr>
      </a:lvl2pPr>
      <a:lvl3pPr marL="858838" indent="-228600" algn="l" rtl="0" eaLnBrk="1" fontAlgn="base" hangingPunct="1">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Arial" pitchFamily="34" charset="0"/>
          <a:ea typeface="+mn-ea"/>
          <a:cs typeface="Arial" pitchFamily="34" charset="0"/>
        </a:defRPr>
      </a:lvl3pPr>
      <a:lvl4pPr marL="1143000" indent="-228600" algn="l" rtl="0" eaLnBrk="1" fontAlgn="base" hangingPunct="1">
        <a:spcBef>
          <a:spcPts val="350"/>
        </a:spcBef>
        <a:spcAft>
          <a:spcPct val="0"/>
        </a:spcAft>
        <a:buClr>
          <a:schemeClr val="accent2"/>
        </a:buClr>
        <a:buFont typeface="Wingdings 2" panose="05020102010507070707" pitchFamily="18" charset="2"/>
        <a:buChar char=""/>
        <a:defRPr sz="1900" kern="1200">
          <a:solidFill>
            <a:schemeClr val="tx1"/>
          </a:solidFill>
          <a:latin typeface="Arial" pitchFamily="34" charset="0"/>
          <a:ea typeface="+mn-ea"/>
          <a:cs typeface="Arial" pitchFamily="34" charset="0"/>
        </a:defRPr>
      </a:lvl4pPr>
      <a:lvl5pPr marL="1371600" indent="-228600" algn="l" rtl="0" eaLnBrk="1" fontAlgn="base" hangingPunct="1">
        <a:spcBef>
          <a:spcPts val="350"/>
        </a:spcBef>
        <a:spcAft>
          <a:spcPct val="0"/>
        </a:spcAft>
        <a:buClr>
          <a:schemeClr val="accent2"/>
        </a:buClr>
        <a:buFont typeface="Wingdings 2" panose="05020102010507070707" pitchFamily="18" charset="2"/>
        <a:buChar char=""/>
        <a:defRPr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oleObject" Target="../embeddings/oleObject3.bin"/><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oleObject" Target="../embeddings/oleObject4.bin"/><Relationship Id="rId7"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oleObject" Target="../embeddings/oleObject5.bin"/><Relationship Id="rId5" Type="http://schemas.openxmlformats.org/officeDocument/2006/relationships/image" Target="../media/image13.emf"/><Relationship Id="rId4" Type="http://schemas.openxmlformats.org/officeDocument/2006/relationships/image" Target="../media/image14.emf"/><Relationship Id="rId9"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Visio_Drawing.vsdx"/><Relationship Id="rId2" Type="http://schemas.openxmlformats.org/officeDocument/2006/relationships/image" Target="../media/image44.emf"/><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package" Target="../embeddings/Microsoft_Visio_Drawing1.vsdx"/><Relationship Id="rId4" Type="http://schemas.openxmlformats.org/officeDocument/2006/relationships/image" Target="../media/image45.emf"/></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Visio_Drawing2.vsdx"/><Relationship Id="rId2" Type="http://schemas.openxmlformats.org/officeDocument/2006/relationships/image" Target="../media/image47.emf"/><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package" Target="../embeddings/Microsoft_Visio_Drawing3.vsdx"/><Relationship Id="rId4" Type="http://schemas.openxmlformats.org/officeDocument/2006/relationships/image" Target="../media/image48.emf"/></Relationships>
</file>

<file path=ppt/slides/_rels/slide3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Rot="1" noChangeArrowheads="1"/>
          </p:cNvSpPr>
          <p:nvPr>
            <p:ph type="subTitle" idx="1"/>
          </p:nvPr>
        </p:nvSpPr>
        <p:spPr>
          <a:xfrm>
            <a:off x="750888" y="3702050"/>
            <a:ext cx="7854950" cy="1870075"/>
          </a:xfrm>
        </p:spPr>
        <p:txBody>
          <a:bodyPr/>
          <a:lstStyle/>
          <a:p>
            <a:pPr marR="0" eaLnBrk="1" hangingPunct="1">
              <a:lnSpc>
                <a:spcPct val="150000"/>
              </a:lnSpc>
              <a:defRPr/>
            </a:pPr>
            <a:r>
              <a:rPr lang="en-US" altLang="zh-CN" sz="2000" dirty="0">
                <a:ea typeface="+mj-ea"/>
              </a:rPr>
              <a:t>Lei Zhao, </a:t>
            </a:r>
            <a:r>
              <a:rPr lang="en-US" altLang="zh-CN" sz="2000" dirty="0" err="1">
                <a:ea typeface="+mj-ea"/>
              </a:rPr>
              <a:t>Changqing</a:t>
            </a:r>
            <a:r>
              <a:rPr lang="en-US" altLang="zh-CN" sz="2000" dirty="0">
                <a:ea typeface="+mj-ea"/>
              </a:rPr>
              <a:t> Feng, </a:t>
            </a:r>
            <a:r>
              <a:rPr lang="en-US" altLang="zh-CN" sz="2000" dirty="0" err="1">
                <a:ea typeface="+mj-ea"/>
              </a:rPr>
              <a:t>Zhe</a:t>
            </a:r>
            <a:r>
              <a:rPr lang="en-US" altLang="zh-CN" sz="2000" dirty="0">
                <a:ea typeface="+mj-ea"/>
              </a:rPr>
              <a:t> Cao, </a:t>
            </a:r>
            <a:r>
              <a:rPr lang="en-US" altLang="zh-CN" sz="2000" b="1" u="sng" dirty="0" err="1">
                <a:ea typeface="+mj-ea"/>
              </a:rPr>
              <a:t>Jiajun</a:t>
            </a:r>
            <a:r>
              <a:rPr lang="en-US" altLang="zh-CN" sz="2000" b="1" u="sng" dirty="0">
                <a:ea typeface="+mj-ea"/>
              </a:rPr>
              <a:t> Qin</a:t>
            </a:r>
          </a:p>
          <a:p>
            <a:pPr marR="0" eaLnBrk="1" hangingPunct="1">
              <a:lnSpc>
                <a:spcPct val="150000"/>
              </a:lnSpc>
              <a:defRPr/>
            </a:pPr>
            <a:r>
              <a:rPr lang="en-US" altLang="zh-CN" sz="2000" dirty="0">
                <a:ea typeface="+mj-ea"/>
              </a:rPr>
              <a:t>USTC</a:t>
            </a:r>
          </a:p>
          <a:p>
            <a:pPr marR="0" eaLnBrk="1" hangingPunct="1">
              <a:lnSpc>
                <a:spcPct val="150000"/>
              </a:lnSpc>
              <a:defRPr/>
            </a:pPr>
            <a:r>
              <a:rPr lang="en-US" altLang="zh-CN" sz="2000" dirty="0">
                <a:ea typeface="+mj-ea"/>
              </a:rPr>
              <a:t>2023-7-23</a:t>
            </a:r>
            <a:endParaRPr lang="zh-CN" altLang="en-US" sz="2000" dirty="0">
              <a:ea typeface="+mj-ea"/>
            </a:endParaRPr>
          </a:p>
        </p:txBody>
      </p:sp>
      <p:sp>
        <p:nvSpPr>
          <p:cNvPr id="6" name="Rectangle 2"/>
          <p:cNvSpPr>
            <a:spLocks noGrp="1" noRot="1" noChangeArrowheads="1"/>
          </p:cNvSpPr>
          <p:nvPr>
            <p:ph type="ctrTitle"/>
          </p:nvPr>
        </p:nvSpPr>
        <p:spPr>
          <a:xfrm>
            <a:off x="685800" y="1661992"/>
            <a:ext cx="7772400" cy="1829761"/>
          </a:xfrm>
        </p:spPr>
        <p:txBody>
          <a:bodyPr/>
          <a:lstStyle/>
          <a:p>
            <a:pPr fontAlgn="auto">
              <a:spcAft>
                <a:spcPts val="0"/>
              </a:spcAft>
              <a:defRPr/>
            </a:pPr>
            <a:r>
              <a:rPr lang="en-US" altLang="zh-CN" sz="4300" dirty="0"/>
              <a:t>Readout Electronics Design for ITS of MPD in NICA</a:t>
            </a:r>
            <a:endParaRPr lang="zh-CN" sz="4300" dirty="0"/>
          </a:p>
        </p:txBody>
      </p:sp>
      <p:sp>
        <p:nvSpPr>
          <p:cNvPr id="2" name="灯片编号占位符 1"/>
          <p:cNvSpPr>
            <a:spLocks noGrp="1"/>
          </p:cNvSpPr>
          <p:nvPr>
            <p:ph type="sldNum" sz="quarter" idx="12"/>
          </p:nvPr>
        </p:nvSpPr>
        <p:spPr/>
        <p:txBody>
          <a:bodyPr/>
          <a:lstStyle/>
          <a:p>
            <a:fld id="{43839631-49CD-487E-A955-9C3740CF100C}" type="slidenum">
              <a:rPr lang="zh-CN" altLang="en-US" smtClean="0"/>
              <a:t>1</a:t>
            </a:fld>
            <a:endParaRPr lang="zh-CN" altLang="en-US"/>
          </a:p>
        </p:txBody>
      </p:sp>
      <p:sp>
        <p:nvSpPr>
          <p:cNvPr id="3" name="矩形 2"/>
          <p:cNvSpPr/>
          <p:nvPr/>
        </p:nvSpPr>
        <p:spPr>
          <a:xfrm>
            <a:off x="685800" y="771099"/>
            <a:ext cx="3130985" cy="400110"/>
          </a:xfrm>
          <a:prstGeom prst="rect">
            <a:avLst/>
          </a:prstGeom>
        </p:spPr>
        <p:txBody>
          <a:bodyPr wrap="none">
            <a:spAutoFit/>
          </a:bodyPr>
          <a:lstStyle/>
          <a:p>
            <a:r>
              <a:rPr lang="en-US" altLang="zh-CN" sz="2000" dirty="0">
                <a:solidFill>
                  <a:srgbClr val="0000FF"/>
                </a:solidFill>
                <a:latin typeface="微软雅黑" panose="020B0503020204020204" pitchFamily="34" charset="-122"/>
                <a:ea typeface="微软雅黑" panose="020B0503020204020204" pitchFamily="34" charset="-122"/>
              </a:rPr>
              <a:t>NICA-MPD ITS Seminar </a:t>
            </a:r>
            <a:endParaRPr lang="zh-CN" altLang="en-US" sz="2000" dirty="0">
              <a:solidFill>
                <a:srgbClr val="0000FF"/>
              </a:solidFill>
            </a:endParaRPr>
          </a:p>
        </p:txBody>
      </p:sp>
    </p:spTree>
    <p:extLst>
      <p:ext uri="{BB962C8B-B14F-4D97-AF65-F5344CB8AC3E}">
        <p14:creationId xmlns:p14="http://schemas.microsoft.com/office/powerpoint/2010/main" val="745448043"/>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对象 5"/>
          <p:cNvGraphicFramePr>
            <a:graphicFrameLocks noChangeAspect="1"/>
          </p:cNvGraphicFramePr>
          <p:nvPr>
            <p:extLst>
              <p:ext uri="{D42A27DB-BD31-4B8C-83A1-F6EECF244321}">
                <p14:modId xmlns:p14="http://schemas.microsoft.com/office/powerpoint/2010/main" val="567374778"/>
              </p:ext>
            </p:extLst>
          </p:nvPr>
        </p:nvGraphicFramePr>
        <p:xfrm>
          <a:off x="1928383" y="1725985"/>
          <a:ext cx="6902086" cy="4403593"/>
        </p:xfrm>
        <a:graphic>
          <a:graphicData uri="http://schemas.openxmlformats.org/presentationml/2006/ole">
            <mc:AlternateContent xmlns:mc="http://schemas.openxmlformats.org/markup-compatibility/2006">
              <mc:Choice xmlns:v="urn:schemas-microsoft-com:vml" Requires="v">
                <p:oleObj name="Visio" r:id="rId3" imgW="7279640" imgH="4634865" progId="Visio.Drawing.15">
                  <p:embed/>
                </p:oleObj>
              </mc:Choice>
              <mc:Fallback>
                <p:oleObj name="Visio" r:id="rId3" imgW="7279640" imgH="4634865" progId="Visio.Drawing.15">
                  <p:embed/>
                  <p:pic>
                    <p:nvPicPr>
                      <p:cNvPr id="6" name="对象 5"/>
                      <p:cNvPicPr>
                        <a:picLocks noChangeAspect="1" noChangeArrowheads="1"/>
                      </p:cNvPicPr>
                      <p:nvPr/>
                    </p:nvPicPr>
                    <p:blipFill>
                      <a:blip r:embed="rId4"/>
                      <a:srcRect/>
                      <a:stretch>
                        <a:fillRect/>
                      </a:stretch>
                    </p:blipFill>
                    <p:spPr bwMode="auto">
                      <a:xfrm>
                        <a:off x="1928383" y="1725985"/>
                        <a:ext cx="6902086" cy="4403593"/>
                      </a:xfrm>
                      <a:prstGeom prst="rect">
                        <a:avLst/>
                      </a:prstGeom>
                      <a:noFill/>
                    </p:spPr>
                  </p:pic>
                </p:oleObj>
              </mc:Fallback>
            </mc:AlternateContent>
          </a:graphicData>
        </a:graphic>
      </p:graphicFrame>
      <p:sp>
        <p:nvSpPr>
          <p:cNvPr id="3" name="标题 2"/>
          <p:cNvSpPr>
            <a:spLocks noGrp="1"/>
          </p:cNvSpPr>
          <p:nvPr>
            <p:ph type="title"/>
          </p:nvPr>
        </p:nvSpPr>
        <p:spPr>
          <a:xfrm>
            <a:off x="357187" y="203200"/>
            <a:ext cx="8473282" cy="796925"/>
          </a:xfrm>
        </p:spPr>
        <p:txBody>
          <a:bodyPr/>
          <a:lstStyle/>
          <a:p>
            <a:r>
              <a:rPr lang="en-US" altLang="zh-CN" dirty="0"/>
              <a:t>RU V0 Test</a:t>
            </a:r>
            <a:endParaRPr lang="zh-CN" altLang="en-US" dirty="0"/>
          </a:p>
        </p:txBody>
      </p:sp>
      <p:sp>
        <p:nvSpPr>
          <p:cNvPr id="4" name="灯片编号占位符 3"/>
          <p:cNvSpPr>
            <a:spLocks noGrp="1"/>
          </p:cNvSpPr>
          <p:nvPr>
            <p:ph type="sldNum" sz="quarter" idx="12"/>
          </p:nvPr>
        </p:nvSpPr>
        <p:spPr/>
        <p:txBody>
          <a:bodyPr/>
          <a:lstStyle/>
          <a:p>
            <a:fld id="{43839631-49CD-487E-A955-9C3740CF100C}" type="slidenum">
              <a:rPr lang="zh-CN" altLang="en-US" smtClean="0"/>
              <a:t>10</a:t>
            </a:fld>
            <a:endParaRPr lang="zh-CN" altLang="en-US"/>
          </a:p>
        </p:txBody>
      </p:sp>
      <p:sp>
        <p:nvSpPr>
          <p:cNvPr id="8" name="文本框 7"/>
          <p:cNvSpPr txBox="1"/>
          <p:nvPr/>
        </p:nvSpPr>
        <p:spPr>
          <a:xfrm>
            <a:off x="239200" y="1508069"/>
            <a:ext cx="4107036" cy="1354217"/>
          </a:xfrm>
          <a:prstGeom prst="rect">
            <a:avLst/>
          </a:prstGeom>
          <a:noFill/>
        </p:spPr>
        <p:txBody>
          <a:bodyPr wrap="square">
            <a:spAutoFit/>
          </a:bodyPr>
          <a:lstStyle/>
          <a:p>
            <a:pPr marL="285750" indent="-285750" algn="just" defTabSz="457200">
              <a:spcAft>
                <a:spcPts val="600"/>
              </a:spcAft>
              <a:buFont typeface="Arial" panose="020B0604020202020204" pitchFamily="34" charset="0"/>
              <a:buChar char="•"/>
            </a:pPr>
            <a:r>
              <a:rPr lang="en-US" altLang="zh-CN" dirty="0">
                <a:solidFill>
                  <a:prstClr val="black"/>
                </a:solidFill>
                <a:latin typeface="Arial" panose="020B0604020202020204" pitchFamily="34" charset="0"/>
                <a:cs typeface="Arial" panose="020B0604020202020204" pitchFamily="34" charset="0"/>
              </a:rPr>
              <a:t>FPGA is used to simulate the MAPS</a:t>
            </a:r>
            <a:r>
              <a:rPr lang="zh-CN" altLang="en-US" dirty="0">
                <a:solidFill>
                  <a:prstClr val="black"/>
                </a:solidFill>
                <a:latin typeface="Arial" panose="020B0604020202020204" pitchFamily="34" charset="0"/>
                <a:cs typeface="Arial" panose="020B0604020202020204" pitchFamily="34" charset="0"/>
              </a:rPr>
              <a:t>：</a:t>
            </a:r>
            <a:endParaRPr lang="en-US" altLang="zh-CN" dirty="0">
              <a:solidFill>
                <a:prstClr val="black"/>
              </a:solidFill>
              <a:latin typeface="Arial" panose="020B0604020202020204" pitchFamily="34" charset="0"/>
              <a:cs typeface="Arial" panose="020B0604020202020204" pitchFamily="34" charset="0"/>
            </a:endParaRPr>
          </a:p>
          <a:p>
            <a:pPr marL="742950" lvl="1" indent="-285750" algn="just" defTabSz="457200">
              <a:spcAft>
                <a:spcPts val="600"/>
              </a:spcAft>
              <a:buFont typeface="Arial" panose="020B0604020202020204" pitchFamily="34" charset="0"/>
              <a:buChar char="•"/>
            </a:pPr>
            <a:r>
              <a:rPr lang="en-US" altLang="zh-CN" dirty="0">
                <a:solidFill>
                  <a:prstClr val="black"/>
                </a:solidFill>
                <a:latin typeface="Arial" panose="020B0604020202020204" pitchFamily="34" charset="0"/>
                <a:cs typeface="Arial" panose="020B0604020202020204" pitchFamily="34" charset="0"/>
              </a:rPr>
              <a:t> ALTAI data transfer</a:t>
            </a:r>
          </a:p>
          <a:p>
            <a:pPr marL="742950" lvl="1" indent="-285750" algn="just" defTabSz="457200">
              <a:spcAft>
                <a:spcPts val="600"/>
              </a:spcAft>
              <a:buFont typeface="Arial" panose="020B0604020202020204" pitchFamily="34" charset="0"/>
              <a:buChar char="•"/>
            </a:pPr>
            <a:r>
              <a:rPr lang="en-US" altLang="zh-CN" dirty="0">
                <a:solidFill>
                  <a:prstClr val="black"/>
                </a:solidFill>
                <a:latin typeface="Arial" panose="020B0604020202020204" pitchFamily="34" charset="0"/>
                <a:cs typeface="Arial" panose="020B0604020202020204" pitchFamily="34" charset="0"/>
              </a:rPr>
              <a:t> control management</a:t>
            </a:r>
          </a:p>
        </p:txBody>
      </p:sp>
      <p:sp>
        <p:nvSpPr>
          <p:cNvPr id="7" name="灯片编号占位符 1"/>
          <p:cNvSpPr txBox="1"/>
          <p:nvPr/>
        </p:nvSpPr>
        <p:spPr>
          <a:xfrm>
            <a:off x="8647113" y="6408738"/>
            <a:ext cx="366712" cy="365125"/>
          </a:xfrm>
          <a:prstGeom prst="rect">
            <a:avLst/>
          </a:prstGeom>
        </p:spPr>
        <p:txBody>
          <a:bodyPr vert="horz" wrap="square" lIns="91440" tIns="45720" rIns="91440" bIns="45720" numCol="1" anchor="b" anchorCtr="0" compatLnSpc="1"/>
          <a:lstStyle>
            <a:defPPr>
              <a:defRPr lang="zh-CN"/>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839631-49CD-487E-A955-9C3740CF100C}" type="slidenum">
              <a:rPr lang="zh-CN" altLang="en-US" smtClean="0"/>
              <a:t>10</a:t>
            </a:fld>
            <a:endParaRPr lang="zh-CN" altLang="en-US"/>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Tree>
    <p:extLst>
      <p:ext uri="{BB962C8B-B14F-4D97-AF65-F5344CB8AC3E}">
        <p14:creationId xmlns:p14="http://schemas.microsoft.com/office/powerpoint/2010/main" val="2761270538"/>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7187" y="203200"/>
            <a:ext cx="8473282" cy="796925"/>
          </a:xfrm>
        </p:spPr>
        <p:txBody>
          <a:bodyPr/>
          <a:lstStyle/>
          <a:p>
            <a:r>
              <a:rPr lang="en-US" altLang="zh-CN" dirty="0"/>
              <a:t>RU V0 Test: Input data check</a:t>
            </a:r>
            <a:endParaRPr lang="zh-CN" altLang="en-US" dirty="0"/>
          </a:p>
        </p:txBody>
      </p:sp>
      <p:sp>
        <p:nvSpPr>
          <p:cNvPr id="4" name="灯片编号占位符 3"/>
          <p:cNvSpPr>
            <a:spLocks noGrp="1"/>
          </p:cNvSpPr>
          <p:nvPr>
            <p:ph type="sldNum" sz="quarter" idx="12"/>
          </p:nvPr>
        </p:nvSpPr>
        <p:spPr/>
        <p:txBody>
          <a:bodyPr/>
          <a:lstStyle/>
          <a:p>
            <a:fld id="{43839631-49CD-487E-A955-9C3740CF100C}" type="slidenum">
              <a:rPr lang="zh-CN" altLang="en-US" smtClean="0"/>
              <a:t>11</a:t>
            </a:fld>
            <a:endParaRPr lang="zh-CN" altLang="en-US"/>
          </a:p>
        </p:txBody>
      </p:sp>
      <p:sp>
        <p:nvSpPr>
          <p:cNvPr id="8" name="文本框 7"/>
          <p:cNvSpPr txBox="1"/>
          <p:nvPr/>
        </p:nvSpPr>
        <p:spPr>
          <a:xfrm>
            <a:off x="273771" y="1287515"/>
            <a:ext cx="8556698" cy="369332"/>
          </a:xfrm>
          <a:prstGeom prst="rect">
            <a:avLst/>
          </a:prstGeom>
          <a:noFill/>
        </p:spPr>
        <p:txBody>
          <a:bodyPr wrap="square">
            <a:spAutoFit/>
          </a:bodyPr>
          <a:lstStyle/>
          <a:p>
            <a:pPr marL="285750" indent="-285750" algn="just" defTabSz="457200">
              <a:spcAft>
                <a:spcPts val="600"/>
              </a:spcAft>
              <a:buFont typeface="Wingdings" panose="05000000000000000000" pitchFamily="2" charset="2"/>
              <a:buChar char="Ø"/>
            </a:pPr>
            <a:r>
              <a:rPr lang="en-US" altLang="zh-CN" dirty="0">
                <a:solidFill>
                  <a:prstClr val="black"/>
                </a:solidFill>
                <a:latin typeface="Arial" panose="020B0604020202020204" pitchFamily="34" charset="0"/>
                <a:cs typeface="Arial" panose="020B0604020202020204" pitchFamily="34" charset="0"/>
              </a:rPr>
              <a:t>Simulate the MAPS data stream (400 Mbps)</a:t>
            </a:r>
          </a:p>
        </p:txBody>
      </p:sp>
      <p:sp>
        <p:nvSpPr>
          <p:cNvPr id="7" name="灯片编号占位符 1"/>
          <p:cNvSpPr txBox="1"/>
          <p:nvPr/>
        </p:nvSpPr>
        <p:spPr>
          <a:xfrm>
            <a:off x="8647113" y="6408738"/>
            <a:ext cx="366712" cy="365125"/>
          </a:xfrm>
          <a:prstGeom prst="rect">
            <a:avLst/>
          </a:prstGeom>
        </p:spPr>
        <p:txBody>
          <a:bodyPr vert="horz" wrap="square" lIns="91440" tIns="45720" rIns="91440" bIns="45720" numCol="1" anchor="b" anchorCtr="0" compatLnSpc="1"/>
          <a:lstStyle>
            <a:defPPr>
              <a:defRPr lang="zh-CN"/>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839631-49CD-487E-A955-9C3740CF100C}" type="slidenum">
              <a:rPr lang="zh-CN" altLang="en-US" smtClean="0"/>
              <a:t>11</a:t>
            </a:fld>
            <a:endParaRPr lang="zh-CN" altLang="en-US"/>
          </a:p>
        </p:txBody>
      </p:sp>
      <p:sp>
        <p:nvSpPr>
          <p:cNvPr id="9" name="Rectangle 4"/>
          <p:cNvSpPr>
            <a:spLocks noChangeArrowheads="1"/>
          </p:cNvSpPr>
          <p:nvPr/>
        </p:nvSpPr>
        <p:spPr bwMode="auto">
          <a:xfrm>
            <a:off x="1933575" y="52948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0" name="对象 9"/>
          <p:cNvGraphicFramePr>
            <a:graphicFrameLocks noChangeAspect="1"/>
          </p:cNvGraphicFramePr>
          <p:nvPr/>
        </p:nvGraphicFramePr>
        <p:xfrm>
          <a:off x="531004" y="4937062"/>
          <a:ext cx="7075208" cy="1047233"/>
        </p:xfrm>
        <a:graphic>
          <a:graphicData uri="http://schemas.openxmlformats.org/presentationml/2006/ole">
            <mc:AlternateContent xmlns:mc="http://schemas.openxmlformats.org/markup-compatibility/2006">
              <mc:Choice xmlns:v="urn:schemas-microsoft-com:vml" Requires="v">
                <p:oleObj name="Visio" r:id="rId3" imgW="9946640" imgH="1493520" progId="Visio.Drawing.15">
                  <p:embed/>
                </p:oleObj>
              </mc:Choice>
              <mc:Fallback>
                <p:oleObj name="Visio" r:id="rId3" imgW="9946640" imgH="1493520" progId="Visio.Drawing.15">
                  <p:embed/>
                  <p:pic>
                    <p:nvPicPr>
                      <p:cNvPr id="10" name="对象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004" y="4937062"/>
                        <a:ext cx="7075208" cy="1047233"/>
                      </a:xfrm>
                      <a:prstGeom prst="rect">
                        <a:avLst/>
                      </a:prstGeom>
                      <a:noFill/>
                    </p:spPr>
                  </p:pic>
                </p:oleObj>
              </mc:Fallback>
            </mc:AlternateContent>
          </a:graphicData>
        </a:graphic>
      </p:graphicFrame>
      <p:sp>
        <p:nvSpPr>
          <p:cNvPr id="11"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2" name="对象 11"/>
          <p:cNvGraphicFramePr>
            <a:graphicFrameLocks noChangeAspect="1"/>
          </p:cNvGraphicFramePr>
          <p:nvPr/>
        </p:nvGraphicFramePr>
        <p:xfrm>
          <a:off x="1918457" y="1944237"/>
          <a:ext cx="5267325" cy="2219325"/>
        </p:xfrm>
        <a:graphic>
          <a:graphicData uri="http://schemas.openxmlformats.org/presentationml/2006/ole">
            <mc:AlternateContent xmlns:mc="http://schemas.openxmlformats.org/markup-compatibility/2006">
              <mc:Choice xmlns:v="urn:schemas-microsoft-com:vml" Requires="v">
                <p:oleObj name="Visio" r:id="rId5" imgW="11510645" imgH="4841240" progId="Visio.Drawing.15">
                  <p:embed/>
                </p:oleObj>
              </mc:Choice>
              <mc:Fallback>
                <p:oleObj name="Visio" r:id="rId5" imgW="11510645" imgH="4841240" progId="Visio.Drawing.15">
                  <p:embed/>
                  <p:pic>
                    <p:nvPicPr>
                      <p:cNvPr id="12" name="对象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8457" y="1944237"/>
                        <a:ext cx="5267325" cy="221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文本框 12"/>
          <p:cNvSpPr txBox="1"/>
          <p:nvPr/>
        </p:nvSpPr>
        <p:spPr>
          <a:xfrm>
            <a:off x="357187" y="4442676"/>
            <a:ext cx="8556698" cy="369332"/>
          </a:xfrm>
          <a:prstGeom prst="rect">
            <a:avLst/>
          </a:prstGeom>
          <a:noFill/>
        </p:spPr>
        <p:txBody>
          <a:bodyPr wrap="square">
            <a:spAutoFit/>
          </a:bodyPr>
          <a:lstStyle/>
          <a:p>
            <a:pPr marL="285750" indent="-285750" algn="just" defTabSz="457200">
              <a:spcAft>
                <a:spcPts val="600"/>
              </a:spcAft>
              <a:buFont typeface="Wingdings" panose="05000000000000000000" pitchFamily="2" charset="2"/>
              <a:buChar char="Ø"/>
            </a:pPr>
            <a:r>
              <a:rPr lang="en-US" altLang="zh-CN" dirty="0">
                <a:solidFill>
                  <a:prstClr val="black"/>
                </a:solidFill>
                <a:latin typeface="Arial" panose="020B0604020202020204" pitchFamily="34" charset="0"/>
                <a:cs typeface="Arial" panose="020B0604020202020204" pitchFamily="34" charset="0"/>
              </a:rPr>
              <a:t>Simulated ALTAI input vs. internal FPGA waveform</a:t>
            </a:r>
          </a:p>
        </p:txBody>
      </p:sp>
      <p:sp>
        <p:nvSpPr>
          <p:cNvPr id="2" name="文本框 1">
            <a:extLst>
              <a:ext uri="{FF2B5EF4-FFF2-40B4-BE49-F238E27FC236}">
                <a16:creationId xmlns:a16="http://schemas.microsoft.com/office/drawing/2014/main" id="{2AF2F6D5-78B4-4AB4-BC3F-15D6CCD6E715}"/>
              </a:ext>
            </a:extLst>
          </p:cNvPr>
          <p:cNvSpPr txBox="1"/>
          <p:nvPr/>
        </p:nvSpPr>
        <p:spPr>
          <a:xfrm>
            <a:off x="7185782" y="2352069"/>
            <a:ext cx="710451"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clock</a:t>
            </a:r>
            <a:endParaRPr lang="zh-CN" altLang="en-US" dirty="0">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5CA83ACC-45CC-4EF8-8AA3-D2C582503C3D}"/>
              </a:ext>
            </a:extLst>
          </p:cNvPr>
          <p:cNvSpPr txBox="1"/>
          <p:nvPr/>
        </p:nvSpPr>
        <p:spPr>
          <a:xfrm>
            <a:off x="7185782" y="3019539"/>
            <a:ext cx="633507" cy="369332"/>
          </a:xfrm>
          <a:prstGeom prst="rect">
            <a:avLst/>
          </a:prstGeom>
          <a:noFill/>
        </p:spPr>
        <p:txBody>
          <a:bodyPr wrap="none" rtlCol="0">
            <a:spAutoFit/>
          </a:bodyPr>
          <a:lstStyle>
            <a:defPPr>
              <a:defRPr lang="en-US"/>
            </a:defPPr>
            <a:lvl1pPr>
              <a:defRPr>
                <a:latin typeface="Arial" panose="020B0604020202020204" pitchFamily="34" charset="0"/>
                <a:cs typeface="Arial" panose="020B0604020202020204" pitchFamily="34" charset="0"/>
              </a:defRPr>
            </a:lvl1pPr>
          </a:lstStyle>
          <a:p>
            <a:r>
              <a:rPr lang="en-US" altLang="zh-CN" dirty="0"/>
              <a:t>data</a:t>
            </a:r>
            <a:endParaRPr lang="zh-CN" altLang="en-US" dirty="0"/>
          </a:p>
        </p:txBody>
      </p:sp>
      <p:sp>
        <p:nvSpPr>
          <p:cNvPr id="15" name="文本框 14">
            <a:extLst>
              <a:ext uri="{FF2B5EF4-FFF2-40B4-BE49-F238E27FC236}">
                <a16:creationId xmlns:a16="http://schemas.microsoft.com/office/drawing/2014/main" id="{03F6C666-9076-4D9B-ACFB-5B2D3584263E}"/>
              </a:ext>
            </a:extLst>
          </p:cNvPr>
          <p:cNvSpPr txBox="1"/>
          <p:nvPr/>
        </p:nvSpPr>
        <p:spPr>
          <a:xfrm>
            <a:off x="7541007" y="5280088"/>
            <a:ext cx="1418978" cy="307777"/>
          </a:xfrm>
          <a:prstGeom prst="rect">
            <a:avLst/>
          </a:prstGeom>
          <a:noFill/>
        </p:spPr>
        <p:txBody>
          <a:bodyPr wrap="none" rtlCol="0">
            <a:spAutoFit/>
          </a:bodyPr>
          <a:lstStyle/>
          <a:p>
            <a:r>
              <a:rPr lang="en-US" altLang="zh-CN" sz="1400" dirty="0">
                <a:latin typeface="Arial" panose="020B0604020202020204" pitchFamily="34" charset="0"/>
                <a:cs typeface="Arial" panose="020B0604020202020204" pitchFamily="34" charset="0"/>
              </a:rPr>
              <a:t>Simulation data</a:t>
            </a:r>
            <a:endParaRPr lang="zh-CN" altLang="en-US" sz="1400" dirty="0">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B4AB1416-95B5-428F-B9EE-515C993C7A7A}"/>
              </a:ext>
            </a:extLst>
          </p:cNvPr>
          <p:cNvSpPr txBox="1"/>
          <p:nvPr/>
        </p:nvSpPr>
        <p:spPr>
          <a:xfrm>
            <a:off x="7541007" y="5492979"/>
            <a:ext cx="1717137" cy="307777"/>
          </a:xfrm>
          <a:prstGeom prst="rect">
            <a:avLst/>
          </a:prstGeom>
          <a:noFill/>
        </p:spPr>
        <p:txBody>
          <a:bodyPr wrap="none" rtlCol="0">
            <a:spAutoFit/>
          </a:bodyPr>
          <a:lstStyle/>
          <a:p>
            <a:r>
              <a:rPr lang="en-US" altLang="zh-CN" sz="1400" dirty="0">
                <a:latin typeface="Arial" panose="020B0604020202020204" pitchFamily="34" charset="0"/>
                <a:cs typeface="Arial" panose="020B0604020202020204" pitchFamily="34" charset="0"/>
              </a:rPr>
              <a:t>Received test data</a:t>
            </a:r>
          </a:p>
        </p:txBody>
      </p:sp>
      <p:sp>
        <p:nvSpPr>
          <p:cNvPr id="17" name="文本框 16">
            <a:extLst>
              <a:ext uri="{FF2B5EF4-FFF2-40B4-BE49-F238E27FC236}">
                <a16:creationId xmlns:a16="http://schemas.microsoft.com/office/drawing/2014/main" id="{E3171C9D-AA15-4B47-A12D-637E722294F5}"/>
              </a:ext>
            </a:extLst>
          </p:cNvPr>
          <p:cNvSpPr txBox="1"/>
          <p:nvPr/>
        </p:nvSpPr>
        <p:spPr>
          <a:xfrm>
            <a:off x="7542267" y="5720949"/>
            <a:ext cx="1606530" cy="307777"/>
          </a:xfrm>
          <a:prstGeom prst="rect">
            <a:avLst/>
          </a:prstGeom>
          <a:noFill/>
        </p:spPr>
        <p:txBody>
          <a:bodyPr wrap="none" rtlCol="0">
            <a:spAutoFit/>
          </a:bodyPr>
          <a:lstStyle/>
          <a:p>
            <a:r>
              <a:rPr lang="en-US" altLang="zh-CN" sz="1400" dirty="0">
                <a:latin typeface="Arial" panose="020B0604020202020204" pitchFamily="34" charset="0"/>
                <a:cs typeface="Arial" panose="020B0604020202020204" pitchFamily="34" charset="0"/>
              </a:rPr>
              <a:t>Primary para data</a:t>
            </a:r>
          </a:p>
        </p:txBody>
      </p:sp>
    </p:spTree>
    <p:extLst>
      <p:ext uri="{BB962C8B-B14F-4D97-AF65-F5344CB8AC3E}">
        <p14:creationId xmlns:p14="http://schemas.microsoft.com/office/powerpoint/2010/main" val="1823741091"/>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7187" y="203200"/>
            <a:ext cx="8473282" cy="796925"/>
          </a:xfrm>
        </p:spPr>
        <p:txBody>
          <a:bodyPr/>
          <a:lstStyle/>
          <a:p>
            <a:r>
              <a:rPr lang="en-US" altLang="zh-CN" dirty="0"/>
              <a:t>RU V0 Test: Control and Status </a:t>
            </a:r>
            <a:endParaRPr lang="zh-CN" altLang="en-US" dirty="0"/>
          </a:p>
        </p:txBody>
      </p:sp>
      <p:sp>
        <p:nvSpPr>
          <p:cNvPr id="4" name="灯片编号占位符 3"/>
          <p:cNvSpPr>
            <a:spLocks noGrp="1"/>
          </p:cNvSpPr>
          <p:nvPr>
            <p:ph type="sldNum" sz="quarter" idx="12"/>
          </p:nvPr>
        </p:nvSpPr>
        <p:spPr/>
        <p:txBody>
          <a:bodyPr/>
          <a:lstStyle/>
          <a:p>
            <a:fld id="{43839631-49CD-487E-A955-9C3740CF100C}" type="slidenum">
              <a:rPr lang="zh-CN" altLang="en-US" smtClean="0"/>
              <a:t>12</a:t>
            </a:fld>
            <a:endParaRPr lang="zh-CN" altLang="en-US"/>
          </a:p>
        </p:txBody>
      </p:sp>
      <p:sp>
        <p:nvSpPr>
          <p:cNvPr id="8" name="文本框 7"/>
          <p:cNvSpPr txBox="1"/>
          <p:nvPr/>
        </p:nvSpPr>
        <p:spPr>
          <a:xfrm>
            <a:off x="172015" y="1341455"/>
            <a:ext cx="8556698" cy="369332"/>
          </a:xfrm>
          <a:prstGeom prst="rect">
            <a:avLst/>
          </a:prstGeom>
          <a:noFill/>
        </p:spPr>
        <p:txBody>
          <a:bodyPr wrap="square">
            <a:spAutoFit/>
          </a:bodyPr>
          <a:lstStyle/>
          <a:p>
            <a:pPr marL="285750" indent="-285750" algn="just" defTabSz="457200">
              <a:spcAft>
                <a:spcPts val="600"/>
              </a:spcAft>
              <a:buFont typeface="Arial" panose="020B0604020202020204" pitchFamily="34" charset="0"/>
              <a:buChar char="•"/>
            </a:pPr>
            <a:r>
              <a:rPr lang="en-GB" altLang="zh-CN" dirty="0">
                <a:solidFill>
                  <a:prstClr val="black"/>
                </a:solidFill>
                <a:latin typeface="Arial" panose="020B0604020202020204" pitchFamily="34" charset="0"/>
                <a:cs typeface="Arial" panose="020B0604020202020204" pitchFamily="34" charset="0"/>
              </a:rPr>
              <a:t>Partial timing diagrams of control management captured by </a:t>
            </a:r>
            <a:r>
              <a:rPr lang="en-GB" altLang="zh-CN" dirty="0" err="1">
                <a:solidFill>
                  <a:prstClr val="black"/>
                </a:solidFill>
                <a:latin typeface="Arial" panose="020B0604020202020204" pitchFamily="34" charset="0"/>
                <a:cs typeface="Arial" panose="020B0604020202020204" pitchFamily="34" charset="0"/>
              </a:rPr>
              <a:t>chipscope</a:t>
            </a:r>
            <a:endParaRPr lang="en-US" altLang="zh-CN" dirty="0">
              <a:solidFill>
                <a:prstClr val="black"/>
              </a:solidFill>
              <a:latin typeface="Arial" panose="020B0604020202020204" pitchFamily="34" charset="0"/>
              <a:cs typeface="Arial" panose="020B0604020202020204" pitchFamily="34" charset="0"/>
            </a:endParaRPr>
          </a:p>
        </p:txBody>
      </p:sp>
      <p:sp>
        <p:nvSpPr>
          <p:cNvPr id="7" name="灯片编号占位符 1"/>
          <p:cNvSpPr txBox="1"/>
          <p:nvPr/>
        </p:nvSpPr>
        <p:spPr>
          <a:xfrm>
            <a:off x="8647113" y="6408738"/>
            <a:ext cx="366712" cy="365125"/>
          </a:xfrm>
          <a:prstGeom prst="rect">
            <a:avLst/>
          </a:prstGeom>
        </p:spPr>
        <p:txBody>
          <a:bodyPr vert="horz" wrap="square" lIns="91440" tIns="45720" rIns="91440" bIns="45720" numCol="1" anchor="b" anchorCtr="0" compatLnSpc="1"/>
          <a:lstStyle>
            <a:defPPr>
              <a:defRPr lang="zh-CN"/>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839631-49CD-487E-A955-9C3740CF100C}" type="slidenum">
              <a:rPr lang="zh-CN" altLang="en-US" smtClean="0"/>
              <a:t>12</a:t>
            </a:fld>
            <a:endParaRPr lang="zh-CN" altLang="en-US"/>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15" y="2257402"/>
            <a:ext cx="8841810" cy="689499"/>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15" y="3191553"/>
            <a:ext cx="8841810" cy="645135"/>
          </a:xfrm>
          <a:prstGeom prst="rect">
            <a:avLst/>
          </a:prstGeom>
        </p:spPr>
      </p:pic>
      <p:sp>
        <p:nvSpPr>
          <p:cNvPr id="15" name="文本框 14"/>
          <p:cNvSpPr txBox="1"/>
          <p:nvPr/>
        </p:nvSpPr>
        <p:spPr>
          <a:xfrm>
            <a:off x="453762" y="1916072"/>
            <a:ext cx="1776310" cy="369332"/>
          </a:xfrm>
          <a:prstGeom prst="rect">
            <a:avLst/>
          </a:prstGeom>
          <a:noFill/>
        </p:spPr>
        <p:txBody>
          <a:bodyPr wrap="square">
            <a:spAutoFit/>
          </a:bodyPr>
          <a:lstStyle/>
          <a:p>
            <a:pPr marL="285750" indent="-285750" algn="just">
              <a:buFont typeface="Wingdings" panose="05000000000000000000" pitchFamily="2" charset="2"/>
              <a:buChar char="Ø"/>
            </a:pPr>
            <a:r>
              <a:rPr lang="en-GB" altLang="zh-CN" dirty="0">
                <a:latin typeface="Arial" panose="020B0604020202020204" pitchFamily="34" charset="0"/>
                <a:ea typeface="黑体" panose="02010609060101010101" pitchFamily="49" charset="-122"/>
                <a:cs typeface="Arial" panose="020B0604020202020204" pitchFamily="34" charset="0"/>
              </a:rPr>
              <a:t>Read </a:t>
            </a:r>
            <a:r>
              <a:rPr lang="en-GB" altLang="zh-CN" dirty="0" err="1">
                <a:latin typeface="Arial" panose="020B0604020202020204" pitchFamily="34" charset="0"/>
                <a:ea typeface="黑体" panose="02010609060101010101" pitchFamily="49" charset="-122"/>
                <a:cs typeface="Arial" panose="020B0604020202020204" pitchFamily="34" charset="0"/>
              </a:rPr>
              <a:t>addr</a:t>
            </a:r>
            <a:endParaRPr lang="en-US" altLang="zh-CN" dirty="0">
              <a:latin typeface="Arial" panose="020B0604020202020204" pitchFamily="34" charset="0"/>
              <a:ea typeface="黑体" panose="02010609060101010101" pitchFamily="49" charset="-122"/>
              <a:cs typeface="Arial" panose="020B0604020202020204" pitchFamily="34" charset="0"/>
            </a:endParaRPr>
          </a:p>
        </p:txBody>
      </p:sp>
      <p:sp>
        <p:nvSpPr>
          <p:cNvPr id="16" name="文本框 15"/>
          <p:cNvSpPr txBox="1"/>
          <p:nvPr/>
        </p:nvSpPr>
        <p:spPr>
          <a:xfrm>
            <a:off x="453762" y="2866833"/>
            <a:ext cx="1776310" cy="369332"/>
          </a:xfrm>
          <a:prstGeom prst="rect">
            <a:avLst/>
          </a:prstGeom>
          <a:noFill/>
        </p:spPr>
        <p:txBody>
          <a:bodyPr wrap="square">
            <a:spAutoFit/>
          </a:bodyPr>
          <a:lstStyle/>
          <a:p>
            <a:pPr marL="285750" indent="-285750" algn="just">
              <a:buFont typeface="Wingdings" panose="05000000000000000000" pitchFamily="2" charset="2"/>
              <a:buChar char="Ø"/>
            </a:pPr>
            <a:r>
              <a:rPr lang="en-GB" altLang="zh-CN" dirty="0">
                <a:latin typeface="Arial" panose="020B0604020202020204" pitchFamily="34" charset="0"/>
                <a:ea typeface="黑体" panose="02010609060101010101" pitchFamily="49" charset="-122"/>
                <a:cs typeface="Arial" panose="020B0604020202020204" pitchFamily="34" charset="0"/>
              </a:rPr>
              <a:t>Write </a:t>
            </a:r>
            <a:r>
              <a:rPr lang="en-GB" altLang="zh-CN" dirty="0" err="1">
                <a:latin typeface="Arial" panose="020B0604020202020204" pitchFamily="34" charset="0"/>
                <a:ea typeface="黑体" panose="02010609060101010101" pitchFamily="49" charset="-122"/>
                <a:cs typeface="Arial" panose="020B0604020202020204" pitchFamily="34" charset="0"/>
              </a:rPr>
              <a:t>addr</a:t>
            </a:r>
            <a:endParaRPr lang="en-US" altLang="zh-CN" dirty="0">
              <a:latin typeface="Arial" panose="020B0604020202020204" pitchFamily="34" charset="0"/>
              <a:ea typeface="黑体" panose="02010609060101010101" pitchFamily="49" charset="-122"/>
              <a:cs typeface="Arial" panose="020B0604020202020204" pitchFamily="34" charset="0"/>
            </a:endParaRPr>
          </a:p>
        </p:txBody>
      </p:sp>
      <p:sp>
        <p:nvSpPr>
          <p:cNvPr id="19" name="文本框 18"/>
          <p:cNvSpPr txBox="1"/>
          <p:nvPr/>
        </p:nvSpPr>
        <p:spPr>
          <a:xfrm>
            <a:off x="543288" y="4046122"/>
            <a:ext cx="8099264" cy="1431161"/>
          </a:xfrm>
          <a:prstGeom prst="rect">
            <a:avLst/>
          </a:prstGeom>
          <a:noFill/>
        </p:spPr>
        <p:txBody>
          <a:bodyPr wrap="square">
            <a:spAutoFit/>
          </a:bodyPr>
          <a:lstStyle/>
          <a:p>
            <a:pPr marL="285750" indent="-285750" algn="just" defTabSz="457200">
              <a:spcAft>
                <a:spcPts val="600"/>
              </a:spcAft>
              <a:buFont typeface="Arial" panose="020B0604020202020204" pitchFamily="34" charset="0"/>
              <a:buChar char="•"/>
            </a:pPr>
            <a:r>
              <a:rPr lang="en-GB" altLang="zh-CN" dirty="0">
                <a:solidFill>
                  <a:prstClr val="black"/>
                </a:solidFill>
                <a:latin typeface="Arial" panose="020B0604020202020204" pitchFamily="34" charset="0"/>
                <a:cs typeface="Arial" panose="020B0604020202020204" pitchFamily="34" charset="0"/>
              </a:rPr>
              <a:t>V0 temporarily uses </a:t>
            </a:r>
            <a:r>
              <a:rPr lang="en-GB" altLang="zh-CN" dirty="0" err="1">
                <a:solidFill>
                  <a:prstClr val="black"/>
                </a:solidFill>
                <a:latin typeface="Arial" panose="020B0604020202020204" pitchFamily="34" charset="0"/>
                <a:cs typeface="Arial" panose="020B0604020202020204" pitchFamily="34" charset="0"/>
              </a:rPr>
              <a:t>SiTCP</a:t>
            </a:r>
            <a:r>
              <a:rPr lang="en-GB" altLang="zh-CN" dirty="0">
                <a:solidFill>
                  <a:prstClr val="black"/>
                </a:solidFill>
                <a:latin typeface="Arial" panose="020B0604020202020204" pitchFamily="34" charset="0"/>
                <a:cs typeface="Arial" panose="020B0604020202020204" pitchFamily="34" charset="0"/>
              </a:rPr>
              <a:t> protocol to verify the data path</a:t>
            </a:r>
          </a:p>
          <a:p>
            <a:pPr marL="285750" indent="-285750" algn="just" defTabSz="457200">
              <a:spcAft>
                <a:spcPts val="600"/>
              </a:spcAft>
              <a:buFont typeface="Arial" panose="020B0604020202020204" pitchFamily="34" charset="0"/>
              <a:buChar char="•"/>
            </a:pPr>
            <a:r>
              <a:rPr lang="en-GB" altLang="zh-CN" dirty="0">
                <a:solidFill>
                  <a:prstClr val="black"/>
                </a:solidFill>
                <a:latin typeface="Arial" panose="020B0604020202020204" pitchFamily="34" charset="0"/>
                <a:cs typeface="Arial" panose="020B0604020202020204" pitchFamily="34" charset="0"/>
              </a:rPr>
              <a:t>Computer sends commands to FPGA registers</a:t>
            </a:r>
          </a:p>
          <a:p>
            <a:pPr marL="285750" indent="-285750" algn="just" defTabSz="457200">
              <a:spcAft>
                <a:spcPts val="600"/>
              </a:spcAft>
              <a:buFont typeface="Arial" panose="020B0604020202020204" pitchFamily="34" charset="0"/>
              <a:buChar char="•"/>
            </a:pPr>
            <a:r>
              <a:rPr lang="en-GB" altLang="zh-CN" dirty="0">
                <a:solidFill>
                  <a:prstClr val="black"/>
                </a:solidFill>
                <a:latin typeface="Arial" panose="020B0604020202020204" pitchFamily="34" charset="0"/>
                <a:cs typeface="Arial" panose="020B0604020202020204" pitchFamily="34" charset="0"/>
              </a:rPr>
              <a:t>FPGA encodes register status and sends them to ALTAI simulator</a:t>
            </a:r>
          </a:p>
          <a:p>
            <a:pPr marL="285750" indent="-285750" algn="just" defTabSz="457200">
              <a:spcAft>
                <a:spcPts val="600"/>
              </a:spcAft>
              <a:buFont typeface="Arial" panose="020B0604020202020204" pitchFamily="34" charset="0"/>
              <a:buChar char="•"/>
            </a:pPr>
            <a:r>
              <a:rPr lang="en-GB" altLang="zh-CN" dirty="0">
                <a:solidFill>
                  <a:prstClr val="black"/>
                </a:solidFill>
                <a:latin typeface="Arial" panose="020B0604020202020204" pitchFamily="34" charset="0"/>
                <a:cs typeface="Arial" panose="020B0604020202020204" pitchFamily="34" charset="0"/>
              </a:rPr>
              <a:t>Data is collected and returned to PC for readout</a:t>
            </a:r>
            <a:endParaRPr lang="en-US" altLang="zh-CN"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6233910"/>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7187" y="203200"/>
            <a:ext cx="8473282" cy="796925"/>
          </a:xfrm>
        </p:spPr>
        <p:txBody>
          <a:bodyPr/>
          <a:lstStyle/>
          <a:p>
            <a:r>
              <a:rPr lang="en-US" altLang="zh-CN" dirty="0"/>
              <a:t>RU V0 Test: </a:t>
            </a:r>
            <a:r>
              <a:rPr lang="en-US" altLang="zh-CN" dirty="0">
                <a:effectLst/>
              </a:rPr>
              <a:t>Data rate and BER</a:t>
            </a:r>
            <a:endParaRPr lang="zh-CN" altLang="en-US" dirty="0"/>
          </a:p>
        </p:txBody>
      </p:sp>
      <p:sp>
        <p:nvSpPr>
          <p:cNvPr id="4" name="灯片编号占位符 3"/>
          <p:cNvSpPr>
            <a:spLocks noGrp="1"/>
          </p:cNvSpPr>
          <p:nvPr>
            <p:ph type="sldNum" sz="quarter" idx="12"/>
          </p:nvPr>
        </p:nvSpPr>
        <p:spPr/>
        <p:txBody>
          <a:bodyPr/>
          <a:lstStyle/>
          <a:p>
            <a:fld id="{43839631-49CD-487E-A955-9C3740CF100C}" type="slidenum">
              <a:rPr lang="zh-CN" altLang="en-US" smtClean="0"/>
              <a:t>13</a:t>
            </a:fld>
            <a:endParaRPr lang="zh-CN" altLang="en-US"/>
          </a:p>
        </p:txBody>
      </p:sp>
      <p:sp>
        <p:nvSpPr>
          <p:cNvPr id="8" name="灯片编号占位符 1"/>
          <p:cNvSpPr txBox="1"/>
          <p:nvPr/>
        </p:nvSpPr>
        <p:spPr>
          <a:xfrm>
            <a:off x="8647113" y="6408738"/>
            <a:ext cx="366712" cy="365125"/>
          </a:xfrm>
          <a:prstGeom prst="rect">
            <a:avLst/>
          </a:prstGeom>
        </p:spPr>
        <p:txBody>
          <a:bodyPr vert="horz" wrap="square" lIns="91440" tIns="45720" rIns="91440" bIns="45720" numCol="1" anchor="b" anchorCtr="0" compatLnSpc="1"/>
          <a:lstStyle>
            <a:defPPr>
              <a:defRPr lang="zh-CN"/>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839631-49CD-487E-A955-9C3740CF100C}" type="slidenum">
              <a:rPr lang="zh-CN" altLang="en-US" smtClean="0"/>
              <a:t>13</a:t>
            </a:fld>
            <a:endParaRPr lang="zh-CN" altLang="en-US"/>
          </a:p>
        </p:txBody>
      </p:sp>
      <p:sp>
        <p:nvSpPr>
          <p:cNvPr id="15" name="文本框 14"/>
          <p:cNvSpPr txBox="1"/>
          <p:nvPr/>
        </p:nvSpPr>
        <p:spPr>
          <a:xfrm>
            <a:off x="258577" y="1259671"/>
            <a:ext cx="4161024" cy="5186035"/>
          </a:xfrm>
          <a:prstGeom prst="rect">
            <a:avLst/>
          </a:prstGeom>
          <a:noFill/>
        </p:spPr>
        <p:txBody>
          <a:bodyPr wrap="square">
            <a:spAutoFit/>
          </a:bodyPr>
          <a:lstStyle/>
          <a:p>
            <a:pPr marL="285750" indent="-285750" algn="just" defTabSz="457200">
              <a:spcAft>
                <a:spcPts val="600"/>
              </a:spcAft>
              <a:buFont typeface="Arial" panose="020B0604020202020204" pitchFamily="34" charset="0"/>
              <a:buChar char="•"/>
            </a:pPr>
            <a:r>
              <a:rPr lang="it-IT" altLang="zh-CN" b="1" dirty="0">
                <a:solidFill>
                  <a:prstClr val="black"/>
                </a:solidFill>
                <a:latin typeface="Arial" panose="020B0604020202020204" pitchFamily="34" charset="0"/>
                <a:cs typeface="Arial" panose="020B0604020202020204" pitchFamily="34" charset="0"/>
              </a:rPr>
              <a:t>The data rate is measured for both front-end and back-end circuit</a:t>
            </a:r>
          </a:p>
          <a:p>
            <a:pPr marL="742950" lvl="1" indent="-285750" algn="just" defTabSz="457200">
              <a:spcAft>
                <a:spcPts val="600"/>
              </a:spcAft>
              <a:buFont typeface="Arial" panose="020B0604020202020204" pitchFamily="34" charset="0"/>
              <a:buChar char="•"/>
            </a:pPr>
            <a:r>
              <a:rPr lang="it-IT" altLang="zh-CN" sz="1600" dirty="0">
                <a:solidFill>
                  <a:prstClr val="black"/>
                </a:solidFill>
                <a:latin typeface="Arial" panose="020B0604020202020204" pitchFamily="34" charset="0"/>
                <a:cs typeface="Arial" panose="020B0604020202020204" pitchFamily="34" charset="0"/>
              </a:rPr>
              <a:t>400 Mbps for serial data link (front-end)</a:t>
            </a:r>
          </a:p>
          <a:p>
            <a:pPr marL="742950" lvl="1" indent="-285750" algn="just" defTabSz="457200">
              <a:spcAft>
                <a:spcPts val="600"/>
              </a:spcAft>
              <a:buFont typeface="Arial" panose="020B0604020202020204" pitchFamily="34" charset="0"/>
              <a:buChar char="•"/>
            </a:pPr>
            <a:r>
              <a:rPr lang="it-IT" altLang="zh-CN" sz="1600" dirty="0">
                <a:solidFill>
                  <a:prstClr val="black"/>
                </a:solidFill>
                <a:latin typeface="Arial" panose="020B0604020202020204" pitchFamily="34" charset="0"/>
                <a:cs typeface="Arial" panose="020B0604020202020204" pitchFamily="34" charset="0"/>
              </a:rPr>
              <a:t>5 Gbps for optic fiber path (back-end)</a:t>
            </a:r>
          </a:p>
          <a:p>
            <a:pPr marL="1200150" lvl="2" indent="-285750" algn="just" defTabSz="457200">
              <a:spcAft>
                <a:spcPts val="600"/>
              </a:spcAft>
              <a:buFont typeface="Arial" panose="020B0604020202020204" pitchFamily="34" charset="0"/>
              <a:buChar char="•"/>
            </a:pPr>
            <a:r>
              <a:rPr lang="it-IT" altLang="zh-CN" sz="1600" dirty="0">
                <a:solidFill>
                  <a:prstClr val="black"/>
                </a:solidFill>
                <a:latin typeface="Arial" panose="020B0604020202020204" pitchFamily="34" charset="0"/>
                <a:cs typeface="Arial" panose="020B0604020202020204" pitchFamily="34" charset="0"/>
              </a:rPr>
              <a:t>Indirect measurement: data band width </a:t>
            </a:r>
            <a:r>
              <a:rPr lang="en-US" altLang="zh-CN" sz="1600" dirty="0">
                <a:solidFill>
                  <a:prstClr val="black"/>
                </a:solidFill>
                <a:latin typeface="Arial" panose="020B0604020202020204" pitchFamily="34" charset="0"/>
                <a:cs typeface="Arial" panose="020B0604020202020204" pitchFamily="34" charset="0"/>
              </a:rPr>
              <a:t>x parallel clock frequency</a:t>
            </a:r>
            <a:endParaRPr lang="it-IT" altLang="zh-CN" sz="1600" dirty="0">
              <a:solidFill>
                <a:prstClr val="black"/>
              </a:solidFill>
              <a:latin typeface="Arial" panose="020B0604020202020204" pitchFamily="34" charset="0"/>
              <a:cs typeface="Arial" panose="020B0604020202020204" pitchFamily="34" charset="0"/>
            </a:endParaRPr>
          </a:p>
          <a:p>
            <a:pPr marL="285750" indent="-285750" algn="just" defTabSz="457200">
              <a:spcAft>
                <a:spcPts val="600"/>
              </a:spcAft>
              <a:buFont typeface="Arial" panose="020B0604020202020204" pitchFamily="34" charset="0"/>
              <a:buChar char="•"/>
            </a:pPr>
            <a:r>
              <a:rPr lang="it-IT" altLang="zh-CN" b="1" dirty="0">
                <a:solidFill>
                  <a:prstClr val="black"/>
                </a:solidFill>
                <a:latin typeface="Arial" panose="020B0604020202020204" pitchFamily="34" charset="0"/>
                <a:cs typeface="Arial" panose="020B0604020202020204" pitchFamily="34" charset="0"/>
              </a:rPr>
              <a:t>BER </a:t>
            </a:r>
          </a:p>
          <a:p>
            <a:pPr marL="742950" lvl="1" indent="-285750" algn="just" defTabSz="457200">
              <a:spcAft>
                <a:spcPts val="600"/>
              </a:spcAft>
              <a:buFont typeface="Arial" panose="020B0604020202020204" pitchFamily="34" charset="0"/>
              <a:buChar char="•"/>
            </a:pPr>
            <a:r>
              <a:rPr lang="it-IT" altLang="zh-CN" dirty="0">
                <a:solidFill>
                  <a:prstClr val="black"/>
                </a:solidFill>
                <a:latin typeface="Arial" panose="020B0604020202020204" pitchFamily="34" charset="0"/>
                <a:cs typeface="Arial" panose="020B0604020202020204" pitchFamily="34" charset="0"/>
              </a:rPr>
              <a:t>b = -ln(1-C)/R</a:t>
            </a:r>
          </a:p>
          <a:p>
            <a:pPr marL="742950" lvl="1" indent="-285750" algn="just" defTabSz="457200">
              <a:spcAft>
                <a:spcPts val="600"/>
              </a:spcAft>
              <a:buFont typeface="Arial" panose="020B0604020202020204" pitchFamily="34" charset="0"/>
              <a:buChar char="•"/>
            </a:pPr>
            <a:r>
              <a:rPr lang="it-IT" altLang="zh-CN" dirty="0">
                <a:solidFill>
                  <a:prstClr val="black"/>
                </a:solidFill>
                <a:latin typeface="Arial" panose="020B0604020202020204" pitchFamily="34" charset="0"/>
                <a:cs typeface="Arial" panose="020B0604020202020204" pitchFamily="34" charset="0"/>
              </a:rPr>
              <a:t>9.21×10</a:t>
            </a:r>
            <a:r>
              <a:rPr lang="it-IT" altLang="zh-CN" baseline="30000" dirty="0">
                <a:solidFill>
                  <a:prstClr val="black"/>
                </a:solidFill>
                <a:latin typeface="Arial" panose="020B0604020202020204" pitchFamily="34" charset="0"/>
                <a:cs typeface="Arial" panose="020B0604020202020204" pitchFamily="34" charset="0"/>
              </a:rPr>
              <a:t>12</a:t>
            </a:r>
            <a:r>
              <a:rPr lang="it-IT" altLang="zh-CN" dirty="0">
                <a:solidFill>
                  <a:prstClr val="black"/>
                </a:solidFill>
                <a:latin typeface="Arial" panose="020B0604020202020204" pitchFamily="34" charset="0"/>
                <a:cs typeface="Arial" panose="020B0604020202020204" pitchFamily="34" charset="0"/>
              </a:rPr>
              <a:t> bits data are tested for both data links</a:t>
            </a:r>
          </a:p>
          <a:p>
            <a:pPr marL="742950" lvl="1" indent="-285750" algn="just" defTabSz="457200">
              <a:spcAft>
                <a:spcPts val="600"/>
              </a:spcAft>
              <a:buFont typeface="Arial" panose="020B0604020202020204" pitchFamily="34" charset="0"/>
              <a:buChar char="•"/>
            </a:pPr>
            <a:r>
              <a:rPr lang="it-IT" altLang="zh-CN" sz="1600" dirty="0">
                <a:solidFill>
                  <a:prstClr val="black"/>
                </a:solidFill>
                <a:latin typeface="Arial" panose="020B0604020202020204" pitchFamily="34" charset="0"/>
                <a:cs typeface="Arial" panose="020B0604020202020204" pitchFamily="34" charset="0"/>
              </a:rPr>
              <a:t>&lt; 10</a:t>
            </a:r>
            <a:r>
              <a:rPr lang="it-IT" altLang="zh-CN" sz="1600" baseline="30000" dirty="0">
                <a:solidFill>
                  <a:prstClr val="black"/>
                </a:solidFill>
                <a:latin typeface="Arial" panose="020B0604020202020204" pitchFamily="34" charset="0"/>
                <a:cs typeface="Arial" panose="020B0604020202020204" pitchFamily="34" charset="0"/>
              </a:rPr>
              <a:t>-12</a:t>
            </a:r>
            <a:r>
              <a:rPr lang="it-IT" altLang="zh-CN" sz="1600" dirty="0">
                <a:solidFill>
                  <a:prstClr val="black"/>
                </a:solidFill>
                <a:latin typeface="Arial" panose="020B0604020202020204" pitchFamily="34" charset="0"/>
                <a:cs typeface="Arial" panose="020B0604020202020204" pitchFamily="34" charset="0"/>
              </a:rPr>
              <a:t>  </a:t>
            </a:r>
          </a:p>
          <a:p>
            <a:pPr marL="742950" lvl="1" indent="-285750" algn="just" defTabSz="457200">
              <a:spcAft>
                <a:spcPts val="600"/>
              </a:spcAft>
              <a:buFont typeface="Arial" panose="020B0604020202020204" pitchFamily="34" charset="0"/>
              <a:buChar char="•"/>
            </a:pPr>
            <a:r>
              <a:rPr lang="it-IT" altLang="zh-CN" sz="1600" dirty="0">
                <a:solidFill>
                  <a:prstClr val="black"/>
                </a:solidFill>
                <a:latin typeface="Arial" panose="020B0604020202020204" pitchFamily="34" charset="0"/>
                <a:cs typeface="Arial" panose="020B0604020202020204" pitchFamily="34" charset="0"/>
              </a:rPr>
              <a:t>99.99% condidence level</a:t>
            </a:r>
          </a:p>
          <a:p>
            <a:pPr marL="742950" lvl="1" indent="-285750" algn="just" defTabSz="457200">
              <a:spcAft>
                <a:spcPts val="600"/>
              </a:spcAft>
              <a:buFont typeface="Arial" panose="020B0604020202020204" pitchFamily="34" charset="0"/>
              <a:buChar char="•"/>
            </a:pPr>
            <a:endParaRPr lang="it-IT" altLang="zh-CN" sz="1600" dirty="0">
              <a:solidFill>
                <a:prstClr val="black"/>
              </a:solidFill>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5593977" y="31286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5"/>
          <p:cNvSpPr>
            <a:spLocks noChangeArrowheads="1"/>
          </p:cNvSpPr>
          <p:nvPr/>
        </p:nvSpPr>
        <p:spPr bwMode="auto">
          <a:xfrm>
            <a:off x="2420471" y="762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7"/>
          <p:cNvSpPr>
            <a:spLocks noChangeArrowheads="1"/>
          </p:cNvSpPr>
          <p:nvPr/>
        </p:nvSpPr>
        <p:spPr bwMode="auto">
          <a:xfrm>
            <a:off x="2420471" y="762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pSp>
        <p:nvGrpSpPr>
          <p:cNvPr id="16" name="组合 15"/>
          <p:cNvGrpSpPr/>
          <p:nvPr/>
        </p:nvGrpSpPr>
        <p:grpSpPr>
          <a:xfrm>
            <a:off x="4915637" y="1252979"/>
            <a:ext cx="3969786" cy="4952677"/>
            <a:chOff x="4860684" y="1255589"/>
            <a:chExt cx="3969786" cy="4952677"/>
          </a:xfrm>
        </p:grpSpPr>
        <p:grpSp>
          <p:nvGrpSpPr>
            <p:cNvPr id="13" name="组合 12"/>
            <p:cNvGrpSpPr/>
            <p:nvPr/>
          </p:nvGrpSpPr>
          <p:grpSpPr>
            <a:xfrm>
              <a:off x="4860684" y="1255589"/>
              <a:ext cx="3969785" cy="2260208"/>
              <a:chOff x="4482357" y="1199487"/>
              <a:chExt cx="3969785" cy="2260208"/>
            </a:xfrm>
          </p:grpSpPr>
          <p:graphicFrame>
            <p:nvGraphicFramePr>
              <p:cNvPr id="6" name="对象 5"/>
              <p:cNvGraphicFramePr>
                <a:graphicFrameLocks noChangeAspect="1"/>
              </p:cNvGraphicFramePr>
              <p:nvPr/>
            </p:nvGraphicFramePr>
            <p:xfrm>
              <a:off x="4482357" y="1199487"/>
              <a:ext cx="3969785" cy="1672622"/>
            </p:xfrm>
            <a:graphic>
              <a:graphicData uri="http://schemas.openxmlformats.org/presentationml/2006/ole">
                <mc:AlternateContent xmlns:mc="http://schemas.openxmlformats.org/markup-compatibility/2006">
                  <mc:Choice xmlns:v="urn:schemas-microsoft-com:vml" Requires="v">
                    <p:oleObj name="Visio" r:id="rId3" imgW="11510645" imgH="4841240" progId="Visio.Drawing.15">
                      <p:embed/>
                    </p:oleObj>
                  </mc:Choice>
                  <mc:Fallback>
                    <p:oleObj name="Visio" r:id="rId3" imgW="11510645" imgH="4841240" progId="Visio.Drawing.15">
                      <p:embed/>
                      <p:pic>
                        <p:nvPicPr>
                          <p:cNvPr id="6" name="对象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2357" y="1199487"/>
                            <a:ext cx="3969785" cy="1672622"/>
                          </a:xfrm>
                          <a:prstGeom prst="rect">
                            <a:avLst/>
                          </a:prstGeom>
                          <a:noFill/>
                        </p:spPr>
                      </p:pic>
                    </p:oleObj>
                  </mc:Fallback>
                </mc:AlternateContent>
              </a:graphicData>
            </a:graphic>
          </p:graphicFrame>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2357" y="2872109"/>
                <a:ext cx="3969785" cy="58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组合 13"/>
            <p:cNvGrpSpPr/>
            <p:nvPr/>
          </p:nvGrpSpPr>
          <p:grpSpPr>
            <a:xfrm>
              <a:off x="4860684" y="3646889"/>
              <a:ext cx="3969786" cy="2561377"/>
              <a:chOff x="4860683" y="3675384"/>
              <a:chExt cx="3969786" cy="2561377"/>
            </a:xfrm>
          </p:grpSpPr>
          <p:graphicFrame>
            <p:nvGraphicFramePr>
              <p:cNvPr id="9" name="对象 8"/>
              <p:cNvGraphicFramePr>
                <a:graphicFrameLocks noChangeAspect="1"/>
              </p:cNvGraphicFramePr>
              <p:nvPr/>
            </p:nvGraphicFramePr>
            <p:xfrm>
              <a:off x="4860683" y="5405542"/>
              <a:ext cx="3969785" cy="831219"/>
            </p:xfrm>
            <a:graphic>
              <a:graphicData uri="http://schemas.openxmlformats.org/presentationml/2006/ole">
                <mc:AlternateContent xmlns:mc="http://schemas.openxmlformats.org/markup-compatibility/2006">
                  <mc:Choice xmlns:v="urn:schemas-microsoft-com:vml" Requires="v">
                    <p:oleObj name="Visio" r:id="rId6" imgW="14071600" imgH="2946400" progId="Visio.Drawing.15">
                      <p:embed/>
                    </p:oleObj>
                  </mc:Choice>
                  <mc:Fallback>
                    <p:oleObj name="Visio" r:id="rId6" imgW="14071600" imgH="2946400" progId="Visio.Drawing.15">
                      <p:embed/>
                      <p:pic>
                        <p:nvPicPr>
                          <p:cNvPr id="9" name="对象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683" y="5405542"/>
                            <a:ext cx="3969785" cy="831219"/>
                          </a:xfrm>
                          <a:prstGeom prst="rect">
                            <a:avLst/>
                          </a:prstGeom>
                          <a:noFill/>
                        </p:spPr>
                      </p:pic>
                    </p:oleObj>
                  </mc:Fallback>
                </mc:AlternateContent>
              </a:graphicData>
            </a:graphic>
          </p:graphicFrame>
          <p:graphicFrame>
            <p:nvGraphicFramePr>
              <p:cNvPr id="12" name="对象 11"/>
              <p:cNvGraphicFramePr>
                <a:graphicFrameLocks noChangeAspect="1"/>
              </p:cNvGraphicFramePr>
              <p:nvPr/>
            </p:nvGraphicFramePr>
            <p:xfrm>
              <a:off x="4860684" y="3675384"/>
              <a:ext cx="3969785" cy="1672622"/>
            </p:xfrm>
            <a:graphic>
              <a:graphicData uri="http://schemas.openxmlformats.org/presentationml/2006/ole">
                <mc:AlternateContent xmlns:mc="http://schemas.openxmlformats.org/markup-compatibility/2006">
                  <mc:Choice xmlns:v="urn:schemas-microsoft-com:vml" Requires="v">
                    <p:oleObj name="Visio" r:id="rId8" imgW="11600180" imgH="4876800" progId="Visio.Drawing.15">
                      <p:embed/>
                    </p:oleObj>
                  </mc:Choice>
                  <mc:Fallback>
                    <p:oleObj name="Visio" r:id="rId8" imgW="11600180" imgH="4876800" progId="Visio.Drawing.15">
                      <p:embed/>
                      <p:pic>
                        <p:nvPicPr>
                          <p:cNvPr id="12" name="对象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0684" y="3675384"/>
                            <a:ext cx="3969785" cy="1672622"/>
                          </a:xfrm>
                          <a:prstGeom prst="rect">
                            <a:avLst/>
                          </a:prstGeom>
                          <a:noFill/>
                        </p:spPr>
                      </p:pic>
                    </p:oleObj>
                  </mc:Fallback>
                </mc:AlternateContent>
              </a:graphicData>
            </a:graphic>
          </p:graphicFrame>
        </p:grpSp>
      </p:grpSp>
    </p:spTree>
    <p:extLst>
      <p:ext uri="{BB962C8B-B14F-4D97-AF65-F5344CB8AC3E}">
        <p14:creationId xmlns:p14="http://schemas.microsoft.com/office/powerpoint/2010/main" val="3022723634"/>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7187" y="203200"/>
            <a:ext cx="8473282" cy="796925"/>
          </a:xfrm>
        </p:spPr>
        <p:txBody>
          <a:bodyPr/>
          <a:lstStyle/>
          <a:p>
            <a:r>
              <a:rPr lang="en-US" altLang="zh-CN" dirty="0"/>
              <a:t>RU V1 Hardware Design</a:t>
            </a:r>
            <a:endParaRPr lang="zh-CN" altLang="en-US" dirty="0"/>
          </a:p>
        </p:txBody>
      </p:sp>
      <p:sp>
        <p:nvSpPr>
          <p:cNvPr id="4" name="灯片编号占位符 3"/>
          <p:cNvSpPr>
            <a:spLocks noGrp="1"/>
          </p:cNvSpPr>
          <p:nvPr>
            <p:ph type="sldNum" sz="quarter" idx="12"/>
          </p:nvPr>
        </p:nvSpPr>
        <p:spPr/>
        <p:txBody>
          <a:bodyPr/>
          <a:lstStyle/>
          <a:p>
            <a:fld id="{43839631-49CD-487E-A955-9C3740CF100C}" type="slidenum">
              <a:rPr lang="zh-CN" altLang="en-US" smtClean="0"/>
              <a:t>14</a:t>
            </a:fld>
            <a:endParaRPr lang="zh-CN" altLang="en-US"/>
          </a:p>
        </p:txBody>
      </p:sp>
      <p:sp>
        <p:nvSpPr>
          <p:cNvPr id="8" name="灯片编号占位符 1"/>
          <p:cNvSpPr txBox="1"/>
          <p:nvPr/>
        </p:nvSpPr>
        <p:spPr>
          <a:xfrm>
            <a:off x="8647113" y="6408738"/>
            <a:ext cx="366712" cy="365125"/>
          </a:xfrm>
          <a:prstGeom prst="rect">
            <a:avLst/>
          </a:prstGeom>
        </p:spPr>
        <p:txBody>
          <a:bodyPr vert="horz" wrap="square" lIns="91440" tIns="45720" rIns="91440" bIns="45720" numCol="1" anchor="b" anchorCtr="0" compatLnSpc="1"/>
          <a:lstStyle>
            <a:defPPr>
              <a:defRPr lang="zh-CN"/>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839631-49CD-487E-A955-9C3740CF100C}" type="slidenum">
              <a:rPr lang="zh-CN" altLang="en-US" smtClean="0"/>
              <a:t>14</a:t>
            </a:fld>
            <a:endParaRPr lang="zh-CN" altLang="en-US"/>
          </a:p>
        </p:txBody>
      </p:sp>
      <p:sp>
        <p:nvSpPr>
          <p:cNvPr id="15" name="文本框 14"/>
          <p:cNvSpPr txBox="1"/>
          <p:nvPr/>
        </p:nvSpPr>
        <p:spPr>
          <a:xfrm>
            <a:off x="187755" y="1967061"/>
            <a:ext cx="5368254" cy="2646878"/>
          </a:xfrm>
          <a:prstGeom prst="rect">
            <a:avLst/>
          </a:prstGeom>
          <a:noFill/>
        </p:spPr>
        <p:txBody>
          <a:bodyPr wrap="square">
            <a:spAutoFit/>
          </a:bodyPr>
          <a:lstStyle/>
          <a:p>
            <a:pPr marL="285750" indent="-285750" algn="just">
              <a:spcBef>
                <a:spcPts val="600"/>
              </a:spcBef>
              <a:spcAft>
                <a:spcPts val="600"/>
              </a:spcAft>
              <a:buFont typeface="Wingdings" panose="05000000000000000000" pitchFamily="2" charset="2"/>
              <a:buChar char="Ø"/>
            </a:pPr>
            <a:r>
              <a:rPr lang="en-US" altLang="zh-CN" dirty="0">
                <a:latin typeface="Arial" panose="020B0604020202020204" pitchFamily="34" charset="0"/>
                <a:cs typeface="Arial" panose="020B0604020202020204" pitchFamily="34" charset="0"/>
              </a:rPr>
              <a:t>Some Changes:</a:t>
            </a:r>
          </a:p>
          <a:p>
            <a:pPr marL="742950" lvl="1" indent="-285750" algn="just">
              <a:spcBef>
                <a:spcPts val="600"/>
              </a:spcBef>
              <a:spcAft>
                <a:spcPts val="6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Dimensional adjustment to a wider 6U (220 mm x 233 mm)</a:t>
            </a:r>
          </a:p>
          <a:p>
            <a:pPr marL="742950" lvl="1" indent="-285750" algn="just">
              <a:spcBef>
                <a:spcPts val="600"/>
              </a:spcBef>
              <a:spcAft>
                <a:spcPts val="6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Change to CAEN power supply</a:t>
            </a:r>
          </a:p>
          <a:p>
            <a:pPr marL="742950" lvl="1" indent="-285750" algn="just">
              <a:spcBef>
                <a:spcPts val="600"/>
              </a:spcBef>
              <a:spcAft>
                <a:spcPts val="6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Modify the power supply circuit to suit strong magnetic environments</a:t>
            </a:r>
          </a:p>
          <a:p>
            <a:pPr marL="742950" lvl="1" indent="-285750" algn="just">
              <a:spcBef>
                <a:spcPts val="600"/>
              </a:spcBef>
              <a:spcAft>
                <a:spcPts val="6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QSFP+ fiber interface</a:t>
            </a:r>
          </a:p>
        </p:txBody>
      </p:sp>
      <p:pic>
        <p:nvPicPr>
          <p:cNvPr id="7" name="图片 6"/>
          <p:cNvPicPr>
            <a:picLocks noChangeAspect="1"/>
          </p:cNvPicPr>
          <p:nvPr/>
        </p:nvPicPr>
        <p:blipFill rotWithShape="1">
          <a:blip r:embed="rId3" cstate="hqprint">
            <a:extLst>
              <a:ext uri="{28A0092B-C50C-407E-A947-70E740481C1C}">
                <a14:useLocalDpi xmlns:a14="http://schemas.microsoft.com/office/drawing/2010/main" val="0"/>
              </a:ext>
            </a:extLst>
          </a:blip>
          <a:srcRect l="6021" t="4663"/>
          <a:stretch>
            <a:fillRect/>
          </a:stretch>
        </p:blipFill>
        <p:spPr>
          <a:xfrm rot="16200000">
            <a:off x="5831895" y="1826622"/>
            <a:ext cx="3159107" cy="3204754"/>
          </a:xfrm>
          <a:prstGeom prst="rect">
            <a:avLst/>
          </a:prstGeom>
        </p:spPr>
      </p:pic>
    </p:spTree>
    <p:extLst>
      <p:ext uri="{BB962C8B-B14F-4D97-AF65-F5344CB8AC3E}">
        <p14:creationId xmlns:p14="http://schemas.microsoft.com/office/powerpoint/2010/main" val="3109090023"/>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7187" y="203200"/>
            <a:ext cx="8473282" cy="796925"/>
          </a:xfrm>
        </p:spPr>
        <p:txBody>
          <a:bodyPr/>
          <a:lstStyle/>
          <a:p>
            <a:r>
              <a:rPr lang="en-US" altLang="zh-CN" dirty="0"/>
              <a:t>RU </a:t>
            </a:r>
            <a:r>
              <a:rPr lang="en-US" altLang="zh-CN" dirty="0">
                <a:effectLst/>
              </a:rPr>
              <a:t>V1 test</a:t>
            </a:r>
            <a:endParaRPr lang="zh-CN" altLang="en-US" dirty="0"/>
          </a:p>
        </p:txBody>
      </p:sp>
      <p:sp>
        <p:nvSpPr>
          <p:cNvPr id="4" name="灯片编号占位符 3"/>
          <p:cNvSpPr>
            <a:spLocks noGrp="1"/>
          </p:cNvSpPr>
          <p:nvPr>
            <p:ph type="sldNum" sz="quarter" idx="12"/>
          </p:nvPr>
        </p:nvSpPr>
        <p:spPr/>
        <p:txBody>
          <a:bodyPr/>
          <a:lstStyle/>
          <a:p>
            <a:fld id="{43839631-49CD-487E-A955-9C3740CF100C}" type="slidenum">
              <a:rPr lang="zh-CN" altLang="en-US" smtClean="0"/>
              <a:t>15</a:t>
            </a:fld>
            <a:endParaRPr lang="zh-CN" altLang="en-US"/>
          </a:p>
        </p:txBody>
      </p:sp>
      <p:sp>
        <p:nvSpPr>
          <p:cNvPr id="8" name="文本框 7"/>
          <p:cNvSpPr txBox="1"/>
          <p:nvPr/>
        </p:nvSpPr>
        <p:spPr>
          <a:xfrm>
            <a:off x="428530" y="4493936"/>
            <a:ext cx="3742286" cy="1631216"/>
          </a:xfrm>
          <a:prstGeom prst="rect">
            <a:avLst/>
          </a:prstGeom>
          <a:noFill/>
        </p:spPr>
        <p:txBody>
          <a:bodyPr wrap="square">
            <a:spAutoFit/>
          </a:bodyPr>
          <a:lstStyle/>
          <a:p>
            <a:pPr marL="285750" indent="-285750" algn="just" defTabSz="457200">
              <a:spcAft>
                <a:spcPts val="600"/>
              </a:spcAft>
              <a:buFont typeface="Arial" panose="020B0604020202020204" pitchFamily="34" charset="0"/>
              <a:buChar char="•"/>
            </a:pPr>
            <a:r>
              <a:rPr lang="en-US" altLang="zh-CN" sz="1600" dirty="0">
                <a:solidFill>
                  <a:prstClr val="black"/>
                </a:solidFill>
                <a:latin typeface="Arial" panose="020B0604020202020204" pitchFamily="34" charset="0"/>
                <a:cs typeface="Arial" panose="020B0604020202020204" pitchFamily="34" charset="0"/>
              </a:rPr>
              <a:t>Aux FPGA UART</a:t>
            </a:r>
          </a:p>
          <a:p>
            <a:pPr marL="742950" lvl="1" indent="-285750" algn="just">
              <a:spcAft>
                <a:spcPts val="600"/>
              </a:spcAft>
              <a:buFont typeface="Arial" panose="020B0604020202020204" pitchFamily="34" charset="0"/>
              <a:buChar char="•"/>
            </a:pPr>
            <a:r>
              <a:rPr lang="en-US" altLang="zh-CN" sz="1600" dirty="0">
                <a:solidFill>
                  <a:prstClr val="black"/>
                </a:solidFill>
                <a:latin typeface="Arial" panose="020B0604020202020204" pitchFamily="34" charset="0"/>
                <a:cs typeface="Arial" panose="020B0604020202020204" pitchFamily="34" charset="0"/>
              </a:rPr>
              <a:t>Load the bitstream files</a:t>
            </a:r>
          </a:p>
          <a:p>
            <a:pPr marL="742950" lvl="1" indent="-285750" algn="just">
              <a:spcAft>
                <a:spcPts val="600"/>
              </a:spcAft>
              <a:buFont typeface="Arial" panose="020B0604020202020204" pitchFamily="34" charset="0"/>
              <a:buChar char="•"/>
            </a:pPr>
            <a:r>
              <a:rPr lang="en-US" altLang="zh-CN" sz="1600" dirty="0">
                <a:solidFill>
                  <a:prstClr val="black"/>
                </a:solidFill>
                <a:latin typeface="Arial" panose="020B0604020202020204" pitchFamily="34" charset="0"/>
                <a:cs typeface="Arial" panose="020B0604020202020204" pitchFamily="34" charset="0"/>
              </a:rPr>
              <a:t>Microprocessor control</a:t>
            </a:r>
          </a:p>
          <a:p>
            <a:pPr marL="285750" indent="-285750" algn="just">
              <a:spcAft>
                <a:spcPts val="600"/>
              </a:spcAft>
              <a:buFont typeface="Arial" panose="020B0604020202020204" pitchFamily="34" charset="0"/>
              <a:buChar char="•"/>
            </a:pPr>
            <a:r>
              <a:rPr lang="en-US" altLang="zh-CN" sz="1600" dirty="0">
                <a:solidFill>
                  <a:prstClr val="black"/>
                </a:solidFill>
                <a:latin typeface="Arial" panose="020B0604020202020204" pitchFamily="34" charset="0"/>
                <a:cs typeface="Arial" panose="020B0604020202020204" pitchFamily="34" charset="0"/>
              </a:rPr>
              <a:t>Main FPGA UART</a:t>
            </a:r>
          </a:p>
          <a:p>
            <a:pPr marL="742950" lvl="1" indent="-285750" algn="just">
              <a:spcAft>
                <a:spcPts val="600"/>
              </a:spcAft>
              <a:buFont typeface="Arial" panose="020B0604020202020204" pitchFamily="34" charset="0"/>
              <a:buChar char="•"/>
            </a:pPr>
            <a:r>
              <a:rPr lang="en-US" altLang="zh-CN" sz="1600" dirty="0">
                <a:solidFill>
                  <a:prstClr val="black"/>
                </a:solidFill>
                <a:latin typeface="Arial" panose="020B0604020202020204" pitchFamily="34" charset="0"/>
                <a:cs typeface="Arial" panose="020B0604020202020204" pitchFamily="34" charset="0"/>
              </a:rPr>
              <a:t>Error inject</a:t>
            </a:r>
          </a:p>
        </p:txBody>
      </p:sp>
      <p:grpSp>
        <p:nvGrpSpPr>
          <p:cNvPr id="9" name="组合 8"/>
          <p:cNvGrpSpPr/>
          <p:nvPr/>
        </p:nvGrpSpPr>
        <p:grpSpPr>
          <a:xfrm>
            <a:off x="2312215" y="1187647"/>
            <a:ext cx="4340045" cy="3193853"/>
            <a:chOff x="2312215" y="1187647"/>
            <a:chExt cx="4519569" cy="3389677"/>
          </a:xfrm>
        </p:grpSpPr>
        <p:sp>
          <p:nvSpPr>
            <p:cNvPr id="2" name="AutoShape 2" descr="在这里插入图片描述"/>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2215" y="1187647"/>
              <a:ext cx="4519569" cy="3389677"/>
            </a:xfrm>
            <a:prstGeom prst="rect">
              <a:avLst/>
            </a:prstGeom>
          </p:spPr>
        </p:pic>
        <p:sp>
          <p:nvSpPr>
            <p:cNvPr id="7" name="文本框 6"/>
            <p:cNvSpPr txBox="1"/>
            <p:nvPr/>
          </p:nvSpPr>
          <p:spPr>
            <a:xfrm>
              <a:off x="5471160" y="2125980"/>
              <a:ext cx="556260" cy="369332"/>
            </a:xfrm>
            <a:prstGeom prst="rect">
              <a:avLst/>
            </a:prstGeom>
            <a:noFill/>
          </p:spPr>
          <p:txBody>
            <a:bodyPr wrap="square" rtlCol="0">
              <a:spAutoFit/>
            </a:bodyPr>
            <a:lstStyle/>
            <a:p>
              <a:r>
                <a:rPr lang="en-US" altLang="zh-CN" b="1" dirty="0">
                  <a:solidFill>
                    <a:srgbClr val="FF0000"/>
                  </a:solidFill>
                  <a:latin typeface="Calibri" panose="020F0502020204030204" pitchFamily="34" charset="0"/>
                  <a:cs typeface="Calibri" panose="020F0502020204030204" pitchFamily="34" charset="0"/>
                </a:rPr>
                <a:t>RU</a:t>
              </a:r>
              <a:endParaRPr lang="zh-CN" altLang="en-US" b="1" dirty="0">
                <a:solidFill>
                  <a:srgbClr val="FF0000"/>
                </a:solidFill>
                <a:latin typeface="Calibri" panose="020F0502020204030204" pitchFamily="34" charset="0"/>
                <a:cs typeface="Calibri" panose="020F0502020204030204" pitchFamily="34" charset="0"/>
              </a:endParaRPr>
            </a:p>
          </p:txBody>
        </p:sp>
        <p:sp>
          <p:nvSpPr>
            <p:cNvPr id="10" name="文本框 9"/>
            <p:cNvSpPr txBox="1"/>
            <p:nvPr/>
          </p:nvSpPr>
          <p:spPr>
            <a:xfrm>
              <a:off x="4724400" y="2952453"/>
              <a:ext cx="1554480" cy="338554"/>
            </a:xfrm>
            <a:prstGeom prst="rect">
              <a:avLst/>
            </a:prstGeom>
            <a:noFill/>
          </p:spPr>
          <p:txBody>
            <a:bodyPr wrap="square" rtlCol="0">
              <a:spAutoFit/>
            </a:bodyPr>
            <a:lstStyle/>
            <a:p>
              <a:r>
                <a:rPr lang="en-US" altLang="zh-CN" sz="1600" b="1" dirty="0">
                  <a:solidFill>
                    <a:srgbClr val="FF0000"/>
                  </a:solidFill>
                  <a:latin typeface="Calibri" panose="020F0502020204030204" pitchFamily="34" charset="0"/>
                  <a:cs typeface="Calibri" panose="020F0502020204030204" pitchFamily="34" charset="0"/>
                </a:rPr>
                <a:t>Adaptor board</a:t>
              </a:r>
              <a:endParaRPr lang="zh-CN" altLang="en-US" sz="1600" b="1" dirty="0">
                <a:solidFill>
                  <a:srgbClr val="FF0000"/>
                </a:solidFill>
                <a:latin typeface="Calibri" panose="020F0502020204030204" pitchFamily="34" charset="0"/>
                <a:cs typeface="Calibri" panose="020F0502020204030204" pitchFamily="34" charset="0"/>
              </a:endParaRPr>
            </a:p>
          </p:txBody>
        </p:sp>
        <p:sp>
          <p:nvSpPr>
            <p:cNvPr id="11" name="文本框 10"/>
            <p:cNvSpPr txBox="1"/>
            <p:nvPr/>
          </p:nvSpPr>
          <p:spPr>
            <a:xfrm>
              <a:off x="3985260" y="4026873"/>
              <a:ext cx="1554480" cy="338554"/>
            </a:xfrm>
            <a:prstGeom prst="rect">
              <a:avLst/>
            </a:prstGeom>
            <a:noFill/>
          </p:spPr>
          <p:txBody>
            <a:bodyPr wrap="square" rtlCol="0">
              <a:spAutoFit/>
            </a:bodyPr>
            <a:lstStyle/>
            <a:p>
              <a:r>
                <a:rPr lang="en-US" altLang="zh-CN" sz="1600" b="1" dirty="0">
                  <a:solidFill>
                    <a:srgbClr val="FF0000"/>
                  </a:solidFill>
                  <a:latin typeface="Calibri" panose="020F0502020204030204" pitchFamily="34" charset="0"/>
                  <a:cs typeface="Calibri" panose="020F0502020204030204" pitchFamily="34" charset="0"/>
                </a:rPr>
                <a:t>ALTAI sim board</a:t>
              </a:r>
              <a:endParaRPr lang="zh-CN" altLang="en-US" sz="1600" b="1" dirty="0">
                <a:solidFill>
                  <a:srgbClr val="FF0000"/>
                </a:solidFill>
                <a:latin typeface="Calibri" panose="020F0502020204030204" pitchFamily="34" charset="0"/>
                <a:cs typeface="Calibri" panose="020F0502020204030204" pitchFamily="34" charset="0"/>
              </a:endParaRPr>
            </a:p>
          </p:txBody>
        </p:sp>
        <p:sp>
          <p:nvSpPr>
            <p:cNvPr id="12" name="文本框 11"/>
            <p:cNvSpPr txBox="1"/>
            <p:nvPr/>
          </p:nvSpPr>
          <p:spPr>
            <a:xfrm>
              <a:off x="3017518" y="3630400"/>
              <a:ext cx="1935481" cy="307777"/>
            </a:xfrm>
            <a:prstGeom prst="rect">
              <a:avLst/>
            </a:prstGeom>
            <a:noFill/>
          </p:spPr>
          <p:txBody>
            <a:bodyPr wrap="square" rtlCol="0">
              <a:spAutoFit/>
            </a:bodyPr>
            <a:lstStyle/>
            <a:p>
              <a:r>
                <a:rPr lang="en-US" altLang="zh-CN" sz="1400" b="1" dirty="0">
                  <a:solidFill>
                    <a:srgbClr val="FF0000"/>
                  </a:solidFill>
                  <a:latin typeface="Calibri" panose="020F0502020204030204" pitchFamily="34" charset="0"/>
                  <a:cs typeface="Calibri" panose="020F0502020204030204" pitchFamily="34" charset="0"/>
                </a:rPr>
                <a:t>Main FPGA UART</a:t>
              </a:r>
              <a:endParaRPr lang="zh-CN" altLang="en-US" sz="1400" b="1" dirty="0">
                <a:solidFill>
                  <a:srgbClr val="FF0000"/>
                </a:solidFill>
                <a:latin typeface="Calibri" panose="020F0502020204030204" pitchFamily="34" charset="0"/>
                <a:cs typeface="Calibri" panose="020F0502020204030204" pitchFamily="34" charset="0"/>
              </a:endParaRPr>
            </a:p>
          </p:txBody>
        </p:sp>
        <p:sp>
          <p:nvSpPr>
            <p:cNvPr id="14" name="文本框 13"/>
            <p:cNvSpPr txBox="1"/>
            <p:nvPr/>
          </p:nvSpPr>
          <p:spPr>
            <a:xfrm>
              <a:off x="2312215" y="1718689"/>
              <a:ext cx="1935481" cy="307777"/>
            </a:xfrm>
            <a:prstGeom prst="rect">
              <a:avLst/>
            </a:prstGeom>
            <a:noFill/>
          </p:spPr>
          <p:txBody>
            <a:bodyPr wrap="square" rtlCol="0">
              <a:spAutoFit/>
            </a:bodyPr>
            <a:lstStyle/>
            <a:p>
              <a:r>
                <a:rPr lang="en-US" altLang="zh-CN" sz="1400" b="1" dirty="0">
                  <a:solidFill>
                    <a:srgbClr val="FF0000"/>
                  </a:solidFill>
                  <a:latin typeface="Calibri" panose="020F0502020204030204" pitchFamily="34" charset="0"/>
                  <a:cs typeface="Calibri" panose="020F0502020204030204" pitchFamily="34" charset="0"/>
                </a:rPr>
                <a:t>Aux FPGA UART</a:t>
              </a:r>
              <a:endParaRPr lang="zh-CN" altLang="en-US" sz="1400" b="1" dirty="0">
                <a:solidFill>
                  <a:srgbClr val="FF0000"/>
                </a:solidFill>
                <a:latin typeface="Calibri" panose="020F0502020204030204" pitchFamily="34" charset="0"/>
                <a:cs typeface="Calibri" panose="020F0502020204030204" pitchFamily="34" charset="0"/>
              </a:endParaRPr>
            </a:p>
          </p:txBody>
        </p:sp>
      </p:grpSp>
      <p:sp>
        <p:nvSpPr>
          <p:cNvPr id="15" name="文本框 14"/>
          <p:cNvSpPr txBox="1"/>
          <p:nvPr/>
        </p:nvSpPr>
        <p:spPr>
          <a:xfrm>
            <a:off x="5658303" y="3784288"/>
            <a:ext cx="1935481" cy="307777"/>
          </a:xfrm>
          <a:prstGeom prst="rect">
            <a:avLst/>
          </a:prstGeom>
          <a:noFill/>
        </p:spPr>
        <p:txBody>
          <a:bodyPr wrap="square" rtlCol="0">
            <a:spAutoFit/>
          </a:bodyPr>
          <a:lstStyle/>
          <a:p>
            <a:r>
              <a:rPr lang="en-US" altLang="zh-CN" sz="1400" b="1" dirty="0">
                <a:solidFill>
                  <a:srgbClr val="FF0000"/>
                </a:solidFill>
                <a:latin typeface="Calibri" panose="020F0502020204030204" pitchFamily="34" charset="0"/>
                <a:cs typeface="Calibri" panose="020F0502020204030204" pitchFamily="34" charset="0"/>
              </a:rPr>
              <a:t>QSFP+</a:t>
            </a:r>
            <a:endParaRPr lang="zh-CN" altLang="en-US" sz="1400" b="1" dirty="0">
              <a:solidFill>
                <a:srgbClr val="FF0000"/>
              </a:solidFill>
              <a:latin typeface="Calibri" panose="020F0502020204030204" pitchFamily="34" charset="0"/>
              <a:cs typeface="Calibri" panose="020F0502020204030204" pitchFamily="34" charset="0"/>
            </a:endParaRPr>
          </a:p>
        </p:txBody>
      </p:sp>
      <p:sp>
        <p:nvSpPr>
          <p:cNvPr id="17" name="文本框 16"/>
          <p:cNvSpPr txBox="1"/>
          <p:nvPr/>
        </p:nvSpPr>
        <p:spPr>
          <a:xfrm>
            <a:off x="4170816" y="4490915"/>
            <a:ext cx="3742286" cy="1954381"/>
          </a:xfrm>
          <a:prstGeom prst="rect">
            <a:avLst/>
          </a:prstGeom>
          <a:noFill/>
        </p:spPr>
        <p:txBody>
          <a:bodyPr wrap="square">
            <a:spAutoFit/>
          </a:bodyPr>
          <a:lstStyle/>
          <a:p>
            <a:pPr marL="285750" indent="-285750" algn="just" defTabSz="457200">
              <a:spcAft>
                <a:spcPts val="600"/>
              </a:spcAft>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Bitstream file load test passed</a:t>
            </a:r>
          </a:p>
          <a:p>
            <a:pPr marL="285750" indent="-285750" algn="just">
              <a:spcAft>
                <a:spcPts val="600"/>
              </a:spcAft>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Partial reconfiguration test passed</a:t>
            </a:r>
          </a:p>
          <a:p>
            <a:pPr marL="285750" indent="-285750" algn="just" defTabSz="457200">
              <a:spcAft>
                <a:spcPts val="600"/>
              </a:spcAft>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Error injection test passed </a:t>
            </a:r>
          </a:p>
          <a:p>
            <a:pPr marL="285750" indent="-285750" algn="just" defTabSz="457200">
              <a:spcAft>
                <a:spcPts val="600"/>
              </a:spcAft>
              <a:buFont typeface="Arial" panose="020B0604020202020204" pitchFamily="34" charset="0"/>
              <a:buChar char="•"/>
            </a:pPr>
            <a:r>
              <a:rPr lang="en-US" altLang="zh-CN" sz="1600" dirty="0" err="1">
                <a:latin typeface="Arial" panose="020B0604020202020204" pitchFamily="34" charset="0"/>
                <a:cs typeface="Arial" panose="020B0604020202020204" pitchFamily="34" charset="0"/>
              </a:rPr>
              <a:t>SelectMAP</a:t>
            </a:r>
            <a:r>
              <a:rPr lang="en-US" altLang="zh-CN" sz="1600" dirty="0">
                <a:latin typeface="Arial" panose="020B0604020202020204" pitchFamily="34" charset="0"/>
                <a:cs typeface="Arial" panose="020B0604020202020204" pitchFamily="34" charset="0"/>
              </a:rPr>
              <a:t> test passed</a:t>
            </a:r>
          </a:p>
          <a:p>
            <a:pPr marL="285750" indent="-285750" algn="just" defTabSz="457200">
              <a:spcAft>
                <a:spcPts val="600"/>
              </a:spcAft>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co-test passed</a:t>
            </a:r>
          </a:p>
          <a:p>
            <a:pPr marL="285750" indent="-285750" algn="just">
              <a:spcAft>
                <a:spcPts val="600"/>
              </a:spcAft>
              <a:buFont typeface="Arial" panose="020B0604020202020204" pitchFamily="34" charset="0"/>
              <a:buChar char="•"/>
            </a:pPr>
            <a:endParaRPr lang="en-US" altLang="zh-CN"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6475908"/>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7186" y="1124551"/>
            <a:ext cx="8473282" cy="796925"/>
          </a:xfrm>
        </p:spPr>
        <p:txBody>
          <a:bodyPr/>
          <a:lstStyle/>
          <a:p>
            <a:r>
              <a:rPr lang="en-US" altLang="zh-CN" sz="2800" dirty="0">
                <a:effectLst/>
              </a:rPr>
              <a:t>Neutron beam test platform setup</a:t>
            </a:r>
            <a:endParaRPr lang="zh-CN" altLang="en-US" sz="2800" dirty="0"/>
          </a:p>
        </p:txBody>
      </p:sp>
      <p:sp>
        <p:nvSpPr>
          <p:cNvPr id="4" name="灯片编号占位符 3"/>
          <p:cNvSpPr>
            <a:spLocks noGrp="1"/>
          </p:cNvSpPr>
          <p:nvPr>
            <p:ph type="sldNum" sz="quarter" idx="12"/>
          </p:nvPr>
        </p:nvSpPr>
        <p:spPr/>
        <p:txBody>
          <a:bodyPr/>
          <a:lstStyle/>
          <a:p>
            <a:fld id="{43839631-49CD-487E-A955-9C3740CF100C}" type="slidenum">
              <a:rPr lang="zh-CN" altLang="en-US" smtClean="0"/>
              <a:t>16</a:t>
            </a:fld>
            <a:endParaRPr lang="zh-CN" altLang="en-US"/>
          </a:p>
        </p:txBody>
      </p:sp>
      <p:sp>
        <p:nvSpPr>
          <p:cNvPr id="8" name="文本框 7">
            <a:extLst>
              <a:ext uri="{FF2B5EF4-FFF2-40B4-BE49-F238E27FC236}">
                <a16:creationId xmlns:a16="http://schemas.microsoft.com/office/drawing/2014/main" id="{BB614AD7-AD69-43FF-BB30-D6170D956918}"/>
              </a:ext>
            </a:extLst>
          </p:cNvPr>
          <p:cNvSpPr txBox="1"/>
          <p:nvPr/>
        </p:nvSpPr>
        <p:spPr>
          <a:xfrm>
            <a:off x="2406152" y="5165274"/>
            <a:ext cx="4375349" cy="338554"/>
          </a:xfrm>
          <a:prstGeom prst="rect">
            <a:avLst/>
          </a:prstGeom>
          <a:noFill/>
        </p:spPr>
        <p:txBody>
          <a:bodyPr wrap="square">
            <a:spAutoFit/>
          </a:bodyPr>
          <a:lstStyle/>
          <a:p>
            <a:pPr algn="just" defTabSz="457200">
              <a:spcAft>
                <a:spcPts val="600"/>
              </a:spcAft>
            </a:pPr>
            <a:r>
              <a:rPr lang="en-US" altLang="zh-CN" sz="1600" dirty="0">
                <a:solidFill>
                  <a:prstClr val="black"/>
                </a:solidFill>
                <a:latin typeface="Arial" panose="020B0604020202020204" pitchFamily="34" charset="0"/>
                <a:cs typeface="Arial" panose="020B0604020202020204" pitchFamily="34" charset="0"/>
              </a:rPr>
              <a:t>Test platform setup. Back-n (left), ANIS (right).</a:t>
            </a:r>
          </a:p>
        </p:txBody>
      </p:sp>
      <p:cxnSp>
        <p:nvCxnSpPr>
          <p:cNvPr id="13" name="直接箭头连接符 12">
            <a:extLst>
              <a:ext uri="{FF2B5EF4-FFF2-40B4-BE49-F238E27FC236}">
                <a16:creationId xmlns:a16="http://schemas.microsoft.com/office/drawing/2014/main" id="{40EE11AE-EE27-4BAA-B766-86C4A640F9BC}"/>
              </a:ext>
            </a:extLst>
          </p:cNvPr>
          <p:cNvCxnSpPr/>
          <p:nvPr/>
        </p:nvCxnSpPr>
        <p:spPr>
          <a:xfrm flipV="1">
            <a:off x="6031176" y="2590799"/>
            <a:ext cx="561975" cy="133350"/>
          </a:xfrm>
          <a:prstGeom prst="straightConnector1">
            <a:avLst/>
          </a:prstGeom>
          <a:ln w="158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1A988BAB-65E3-40E4-A309-3EAECC2B2D6E}"/>
              </a:ext>
            </a:extLst>
          </p:cNvPr>
          <p:cNvSpPr txBox="1"/>
          <p:nvPr/>
        </p:nvSpPr>
        <p:spPr>
          <a:xfrm>
            <a:off x="5681662" y="2380475"/>
            <a:ext cx="1533525" cy="276999"/>
          </a:xfrm>
          <a:prstGeom prst="rect">
            <a:avLst/>
          </a:prstGeom>
          <a:noFill/>
        </p:spPr>
        <p:txBody>
          <a:bodyPr wrap="square" rtlCol="0">
            <a:spAutoFit/>
          </a:bodyPr>
          <a:lstStyle/>
          <a:p>
            <a:r>
              <a:rPr lang="en-US" altLang="zh-CN" sz="1200" b="1" dirty="0">
                <a:solidFill>
                  <a:srgbClr val="FFFF00"/>
                </a:solidFill>
                <a:latin typeface="Calibri" panose="020F0502020204030204" pitchFamily="34" charset="0"/>
                <a:cs typeface="Calibri" panose="020F0502020204030204" pitchFamily="34" charset="0"/>
              </a:rPr>
              <a:t>Beam line</a:t>
            </a:r>
            <a:endParaRPr lang="zh-CN" altLang="en-US" sz="1200" b="1" dirty="0">
              <a:solidFill>
                <a:srgbClr val="FFFF00"/>
              </a:solidFill>
              <a:latin typeface="Calibri" panose="020F0502020204030204" pitchFamily="34" charset="0"/>
              <a:cs typeface="Calibri" panose="020F0502020204030204" pitchFamily="34" charset="0"/>
            </a:endParaRPr>
          </a:p>
        </p:txBody>
      </p:sp>
      <p:sp>
        <p:nvSpPr>
          <p:cNvPr id="17" name="文本框 16">
            <a:extLst>
              <a:ext uri="{FF2B5EF4-FFF2-40B4-BE49-F238E27FC236}">
                <a16:creationId xmlns:a16="http://schemas.microsoft.com/office/drawing/2014/main" id="{C6B00DFA-2D46-4FD6-AA75-DF4732E9836A}"/>
              </a:ext>
            </a:extLst>
          </p:cNvPr>
          <p:cNvSpPr txBox="1"/>
          <p:nvPr/>
        </p:nvSpPr>
        <p:spPr>
          <a:xfrm>
            <a:off x="6633180" y="2461825"/>
            <a:ext cx="1533525" cy="276999"/>
          </a:xfrm>
          <a:prstGeom prst="rect">
            <a:avLst/>
          </a:prstGeom>
          <a:noFill/>
        </p:spPr>
        <p:txBody>
          <a:bodyPr wrap="square" rtlCol="0">
            <a:spAutoFit/>
          </a:bodyPr>
          <a:lstStyle/>
          <a:p>
            <a:r>
              <a:rPr lang="en-US" altLang="zh-CN" sz="1200" b="1" dirty="0">
                <a:solidFill>
                  <a:srgbClr val="FFFF00"/>
                </a:solidFill>
                <a:latin typeface="Calibri" panose="020F0502020204030204" pitchFamily="34" charset="0"/>
                <a:cs typeface="Calibri" panose="020F0502020204030204" pitchFamily="34" charset="0"/>
              </a:rPr>
              <a:t>DUT FPGA</a:t>
            </a:r>
            <a:endParaRPr lang="zh-CN" altLang="en-US" sz="1200" b="1" dirty="0">
              <a:solidFill>
                <a:srgbClr val="FFFF00"/>
              </a:solidFill>
              <a:latin typeface="Calibri" panose="020F0502020204030204" pitchFamily="34" charset="0"/>
              <a:cs typeface="Calibri" panose="020F0502020204030204" pitchFamily="34" charset="0"/>
            </a:endParaRPr>
          </a:p>
        </p:txBody>
      </p:sp>
      <p:sp>
        <p:nvSpPr>
          <p:cNvPr id="15" name="标题 2">
            <a:extLst>
              <a:ext uri="{FF2B5EF4-FFF2-40B4-BE49-F238E27FC236}">
                <a16:creationId xmlns:a16="http://schemas.microsoft.com/office/drawing/2014/main" id="{C94511D8-9684-4C1A-BDD8-7AC3D5BEADAE}"/>
              </a:ext>
            </a:extLst>
          </p:cNvPr>
          <p:cNvSpPr txBox="1">
            <a:spLocks/>
          </p:cNvSpPr>
          <p:nvPr/>
        </p:nvSpPr>
        <p:spPr>
          <a:xfrm>
            <a:off x="357187" y="203200"/>
            <a:ext cx="8473282" cy="796925"/>
          </a:xfrm>
          <a:prstGeom prst="rect">
            <a:avLst/>
          </a:prstGeom>
          <a:noFill/>
        </p:spPr>
        <p:txBody>
          <a:bodyPr vert="horz" rtlCol="0" anchor="ctr">
            <a:noAutofit/>
            <a:scene3d>
              <a:camera prst="orthographicFront"/>
              <a:lightRig rig="soft" dir="t"/>
            </a:scene3d>
            <a:sp3d prstMaterial="softEdge">
              <a:bevelT w="25400" h="25400"/>
            </a:sp3d>
          </a:bodyPr>
          <a:lstStyle>
            <a:lvl1pPr algn="l" rtl="0" eaLnBrk="1" fontAlgn="base" hangingPunct="1">
              <a:spcBef>
                <a:spcPct val="0"/>
              </a:spcBef>
              <a:spcAft>
                <a:spcPct val="0"/>
              </a:spcAft>
              <a:defRPr lang="en-US" altLang="en-US" sz="4400" b="1" kern="1200" dirty="0">
                <a:solidFill>
                  <a:srgbClr val="000066"/>
                </a:solidFill>
                <a:effectLst>
                  <a:outerShdw blurRad="31750" dist="25400" dir="5400000" algn="tl" rotWithShape="0">
                    <a:srgbClr val="000000">
                      <a:alpha val="25000"/>
                    </a:srgbClr>
                  </a:outerShdw>
                </a:effectLst>
                <a:latin typeface="Arial" pitchFamily="34" charset="0"/>
                <a:ea typeface="+mn-ea"/>
                <a:cs typeface="Arial" pitchFamily="34" charset="0"/>
              </a:defRPr>
            </a:lvl1pPr>
            <a:lvl2pPr algn="l" rtl="0" eaLnBrk="1" fontAlgn="base" hangingPunct="1">
              <a:spcBef>
                <a:spcPct val="0"/>
              </a:spcBef>
              <a:spcAft>
                <a:spcPct val="0"/>
              </a:spcAft>
              <a:defRPr sz="4400" b="1">
                <a:solidFill>
                  <a:srgbClr val="000066"/>
                </a:solidFill>
                <a:latin typeface="Arial" charset="0"/>
                <a:ea typeface="黑体" pitchFamily="49" charset="-122"/>
                <a:cs typeface="Arial" charset="0"/>
              </a:defRPr>
            </a:lvl2pPr>
            <a:lvl3pPr algn="l" rtl="0" eaLnBrk="1" fontAlgn="base" hangingPunct="1">
              <a:spcBef>
                <a:spcPct val="0"/>
              </a:spcBef>
              <a:spcAft>
                <a:spcPct val="0"/>
              </a:spcAft>
              <a:defRPr sz="4400" b="1">
                <a:solidFill>
                  <a:srgbClr val="000066"/>
                </a:solidFill>
                <a:latin typeface="Arial" charset="0"/>
                <a:ea typeface="黑体" pitchFamily="49" charset="-122"/>
                <a:cs typeface="Arial" charset="0"/>
              </a:defRPr>
            </a:lvl3pPr>
            <a:lvl4pPr algn="l" rtl="0" eaLnBrk="1" fontAlgn="base" hangingPunct="1">
              <a:spcBef>
                <a:spcPct val="0"/>
              </a:spcBef>
              <a:spcAft>
                <a:spcPct val="0"/>
              </a:spcAft>
              <a:defRPr sz="4400" b="1">
                <a:solidFill>
                  <a:srgbClr val="000066"/>
                </a:solidFill>
                <a:latin typeface="Arial" charset="0"/>
                <a:ea typeface="黑体" pitchFamily="49" charset="-122"/>
                <a:cs typeface="Arial" charset="0"/>
              </a:defRPr>
            </a:lvl4pPr>
            <a:lvl5pPr algn="l" rtl="0" eaLnBrk="1" fontAlgn="base" hangingPunct="1">
              <a:spcBef>
                <a:spcPct val="0"/>
              </a:spcBef>
              <a:spcAft>
                <a:spcPct val="0"/>
              </a:spcAft>
              <a:defRPr sz="4400" b="1">
                <a:solidFill>
                  <a:srgbClr val="000066"/>
                </a:solidFill>
                <a:latin typeface="Arial" charset="0"/>
                <a:ea typeface="黑体" pitchFamily="49" charset="-122"/>
                <a:cs typeface="Arial" charset="0"/>
              </a:defRPr>
            </a:lvl5pPr>
            <a:lvl6pPr marL="4572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6pPr>
            <a:lvl7pPr marL="9144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7pPr>
            <a:lvl8pPr marL="13716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8pPr>
            <a:lvl9pPr marL="18288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9pPr>
            <a:extLst/>
          </a:lstStyle>
          <a:p>
            <a:pPr defTabSz="914400"/>
            <a:r>
              <a:rPr lang="en-US" altLang="zh-CN" dirty="0"/>
              <a:t>RU </a:t>
            </a:r>
            <a:r>
              <a:rPr lang="en-US" altLang="zh-CN" dirty="0">
                <a:effectLst/>
              </a:rPr>
              <a:t>V1 test in CSNS</a:t>
            </a:r>
            <a:endParaRPr lang="en-US" altLang="zh-CN" dirty="0"/>
          </a:p>
        </p:txBody>
      </p:sp>
      <p:pic>
        <p:nvPicPr>
          <p:cNvPr id="12" name="图片 11">
            <a:extLst>
              <a:ext uri="{FF2B5EF4-FFF2-40B4-BE49-F238E27FC236}">
                <a16:creationId xmlns:a16="http://schemas.microsoft.com/office/drawing/2014/main" id="{1B0DB4FD-E827-4E0D-A8B8-7FF02F283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9057" y="2087873"/>
            <a:ext cx="3762317" cy="2883914"/>
          </a:xfrm>
          <a:prstGeom prst="rect">
            <a:avLst/>
          </a:prstGeom>
        </p:spPr>
      </p:pic>
      <p:pic>
        <p:nvPicPr>
          <p:cNvPr id="16" name="图片 15">
            <a:extLst>
              <a:ext uri="{FF2B5EF4-FFF2-40B4-BE49-F238E27FC236}">
                <a16:creationId xmlns:a16="http://schemas.microsoft.com/office/drawing/2014/main" id="{16C14ECD-4C47-41A7-AF09-6452BB937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192" y="2087874"/>
            <a:ext cx="4930041" cy="2883913"/>
          </a:xfrm>
          <a:prstGeom prst="rect">
            <a:avLst/>
          </a:prstGeom>
        </p:spPr>
      </p:pic>
      <p:sp>
        <p:nvSpPr>
          <p:cNvPr id="18" name="文本框 17">
            <a:extLst>
              <a:ext uri="{FF2B5EF4-FFF2-40B4-BE49-F238E27FC236}">
                <a16:creationId xmlns:a16="http://schemas.microsoft.com/office/drawing/2014/main" id="{75F7B2F5-D218-4C21-96F6-4938737B05F1}"/>
              </a:ext>
            </a:extLst>
          </p:cNvPr>
          <p:cNvSpPr txBox="1"/>
          <p:nvPr/>
        </p:nvSpPr>
        <p:spPr>
          <a:xfrm>
            <a:off x="240192" y="5544426"/>
            <a:ext cx="5958241" cy="923330"/>
          </a:xfrm>
          <a:prstGeom prst="rect">
            <a:avLst/>
          </a:prstGeom>
          <a:noFill/>
        </p:spPr>
        <p:txBody>
          <a:bodyPr wrap="square">
            <a:spAutoFit/>
          </a:bodyPr>
          <a:lstStyle/>
          <a:p>
            <a:r>
              <a:rPr lang="en-US" altLang="zh-CN" dirty="0">
                <a:solidFill>
                  <a:prstClr val="black"/>
                </a:solidFill>
                <a:latin typeface="Arial" panose="020B0604020202020204" pitchFamily="34" charset="0"/>
                <a:cs typeface="Arial" panose="020B0604020202020204" pitchFamily="34" charset="0"/>
              </a:rPr>
              <a:t>CSNS: Chinese Spallation Neutron Source</a:t>
            </a:r>
          </a:p>
          <a:p>
            <a:r>
              <a:rPr lang="en-US" altLang="zh-CN" dirty="0">
                <a:solidFill>
                  <a:prstClr val="black"/>
                </a:solidFill>
                <a:latin typeface="Arial" panose="020B0604020202020204" pitchFamily="34" charset="0"/>
                <a:cs typeface="Arial" panose="020B0604020202020204" pitchFamily="34" charset="0"/>
              </a:rPr>
              <a:t>Back-n: reverse-angle white light source</a:t>
            </a:r>
          </a:p>
          <a:p>
            <a:r>
              <a:rPr lang="en-US" altLang="zh-CN" sz="1800" dirty="0">
                <a:solidFill>
                  <a:prstClr val="black"/>
                </a:solidFill>
                <a:latin typeface="Arial" panose="020B0604020202020204" pitchFamily="34" charset="0"/>
                <a:cs typeface="Arial" panose="020B0604020202020204" pitchFamily="34" charset="0"/>
              </a:rPr>
              <a:t>ANIS: Atmospheric Neutron Irradiation Spectrometer</a:t>
            </a:r>
            <a:endParaRPr lang="zh-CN" altLang="en-US" dirty="0"/>
          </a:p>
        </p:txBody>
      </p:sp>
    </p:spTree>
    <p:extLst>
      <p:ext uri="{BB962C8B-B14F-4D97-AF65-F5344CB8AC3E}">
        <p14:creationId xmlns:p14="http://schemas.microsoft.com/office/powerpoint/2010/main" val="3964233037"/>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61540" y="1169123"/>
            <a:ext cx="8473282" cy="796925"/>
          </a:xfrm>
        </p:spPr>
        <p:txBody>
          <a:bodyPr/>
          <a:lstStyle/>
          <a:p>
            <a:r>
              <a:rPr lang="en-US" altLang="zh-CN" sz="2800" dirty="0">
                <a:effectLst/>
              </a:rPr>
              <a:t>Validation for error detection</a:t>
            </a:r>
            <a:endParaRPr lang="zh-CN" altLang="en-US" sz="2800" dirty="0"/>
          </a:p>
        </p:txBody>
      </p:sp>
      <p:sp>
        <p:nvSpPr>
          <p:cNvPr id="4" name="灯片编号占位符 3"/>
          <p:cNvSpPr>
            <a:spLocks noGrp="1"/>
          </p:cNvSpPr>
          <p:nvPr>
            <p:ph type="sldNum" sz="quarter" idx="12"/>
          </p:nvPr>
        </p:nvSpPr>
        <p:spPr/>
        <p:txBody>
          <a:bodyPr/>
          <a:lstStyle/>
          <a:p>
            <a:fld id="{43839631-49CD-487E-A955-9C3740CF100C}" type="slidenum">
              <a:rPr lang="zh-CN" altLang="en-US" smtClean="0"/>
              <a:t>17</a:t>
            </a:fld>
            <a:endParaRPr lang="zh-CN" altLang="en-US"/>
          </a:p>
        </p:txBody>
      </p:sp>
      <p:pic>
        <p:nvPicPr>
          <p:cNvPr id="5" name="图片 4">
            <a:extLst>
              <a:ext uri="{FF2B5EF4-FFF2-40B4-BE49-F238E27FC236}">
                <a16:creationId xmlns:a16="http://schemas.microsoft.com/office/drawing/2014/main" id="{E69F36E3-E75A-4A9E-9AEE-B866C1ECBD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40" y="2135046"/>
            <a:ext cx="8620919" cy="1703839"/>
          </a:xfrm>
          <a:prstGeom prst="rect">
            <a:avLst/>
          </a:prstGeom>
        </p:spPr>
      </p:pic>
      <p:sp>
        <p:nvSpPr>
          <p:cNvPr id="12" name="文本框 11">
            <a:extLst>
              <a:ext uri="{FF2B5EF4-FFF2-40B4-BE49-F238E27FC236}">
                <a16:creationId xmlns:a16="http://schemas.microsoft.com/office/drawing/2014/main" id="{1123E00D-0C49-47A6-9541-77F37E0F6DD9}"/>
              </a:ext>
            </a:extLst>
          </p:cNvPr>
          <p:cNvSpPr txBox="1"/>
          <p:nvPr/>
        </p:nvSpPr>
        <p:spPr>
          <a:xfrm>
            <a:off x="357186" y="4106333"/>
            <a:ext cx="8620919" cy="2062103"/>
          </a:xfrm>
          <a:prstGeom prst="rect">
            <a:avLst/>
          </a:prstGeom>
          <a:noFill/>
        </p:spPr>
        <p:txBody>
          <a:bodyPr wrap="square">
            <a:spAutoFit/>
          </a:bodyPr>
          <a:lstStyle/>
          <a:p>
            <a:pPr marL="285750" indent="-285750" algn="just">
              <a:spcBef>
                <a:spcPts val="6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Detection of the SEU event </a:t>
            </a:r>
          </a:p>
          <a:p>
            <a:pPr marL="285750" indent="-285750" algn="just">
              <a:spcBef>
                <a:spcPts val="6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The error detected signal assert at the pos-edge of the end of the frame signal</a:t>
            </a:r>
          </a:p>
          <a:p>
            <a:pPr marL="285750" indent="-285750" algn="just">
              <a:spcBef>
                <a:spcPts val="6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Record the frame address for classification</a:t>
            </a:r>
          </a:p>
          <a:p>
            <a:pPr marL="285750" indent="-285750" algn="just">
              <a:spcBef>
                <a:spcPts val="6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We performed SEU tests at Back-n and ANIS, respectively </a:t>
            </a:r>
          </a:p>
          <a:p>
            <a:pPr marL="285750" indent="-285750" algn="just">
              <a:spcBef>
                <a:spcPts val="6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The system can always detect the soft error and do self-recover (424 SEE errors are detected in total, which are all recovered.)</a:t>
            </a:r>
          </a:p>
        </p:txBody>
      </p:sp>
      <p:sp>
        <p:nvSpPr>
          <p:cNvPr id="6" name="标题 2">
            <a:extLst>
              <a:ext uri="{FF2B5EF4-FFF2-40B4-BE49-F238E27FC236}">
                <a16:creationId xmlns:a16="http://schemas.microsoft.com/office/drawing/2014/main" id="{AAB9D1EE-FDCC-41A1-8192-D50352EC7820}"/>
              </a:ext>
            </a:extLst>
          </p:cNvPr>
          <p:cNvSpPr txBox="1">
            <a:spLocks/>
          </p:cNvSpPr>
          <p:nvPr/>
        </p:nvSpPr>
        <p:spPr>
          <a:xfrm>
            <a:off x="357187" y="203200"/>
            <a:ext cx="8473282" cy="796925"/>
          </a:xfrm>
          <a:prstGeom prst="rect">
            <a:avLst/>
          </a:prstGeom>
          <a:noFill/>
        </p:spPr>
        <p:txBody>
          <a:bodyPr vert="horz" rtlCol="0" anchor="ctr">
            <a:noAutofit/>
            <a:scene3d>
              <a:camera prst="orthographicFront"/>
              <a:lightRig rig="soft" dir="t"/>
            </a:scene3d>
            <a:sp3d prstMaterial="softEdge">
              <a:bevelT w="25400" h="25400"/>
            </a:sp3d>
          </a:bodyPr>
          <a:lstStyle>
            <a:lvl1pPr algn="l" rtl="0" eaLnBrk="1" fontAlgn="base" hangingPunct="1">
              <a:spcBef>
                <a:spcPct val="0"/>
              </a:spcBef>
              <a:spcAft>
                <a:spcPct val="0"/>
              </a:spcAft>
              <a:defRPr lang="en-US" altLang="en-US" sz="4400" b="1" kern="1200" dirty="0">
                <a:solidFill>
                  <a:srgbClr val="000066"/>
                </a:solidFill>
                <a:effectLst>
                  <a:outerShdw blurRad="31750" dist="25400" dir="5400000" algn="tl" rotWithShape="0">
                    <a:srgbClr val="000000">
                      <a:alpha val="25000"/>
                    </a:srgbClr>
                  </a:outerShdw>
                </a:effectLst>
                <a:latin typeface="Arial" pitchFamily="34" charset="0"/>
                <a:ea typeface="+mn-ea"/>
                <a:cs typeface="Arial" pitchFamily="34" charset="0"/>
              </a:defRPr>
            </a:lvl1pPr>
            <a:lvl2pPr algn="l" rtl="0" eaLnBrk="1" fontAlgn="base" hangingPunct="1">
              <a:spcBef>
                <a:spcPct val="0"/>
              </a:spcBef>
              <a:spcAft>
                <a:spcPct val="0"/>
              </a:spcAft>
              <a:defRPr sz="4400" b="1">
                <a:solidFill>
                  <a:srgbClr val="000066"/>
                </a:solidFill>
                <a:latin typeface="Arial" charset="0"/>
                <a:ea typeface="黑体" pitchFamily="49" charset="-122"/>
                <a:cs typeface="Arial" charset="0"/>
              </a:defRPr>
            </a:lvl2pPr>
            <a:lvl3pPr algn="l" rtl="0" eaLnBrk="1" fontAlgn="base" hangingPunct="1">
              <a:spcBef>
                <a:spcPct val="0"/>
              </a:spcBef>
              <a:spcAft>
                <a:spcPct val="0"/>
              </a:spcAft>
              <a:defRPr sz="4400" b="1">
                <a:solidFill>
                  <a:srgbClr val="000066"/>
                </a:solidFill>
                <a:latin typeface="Arial" charset="0"/>
                <a:ea typeface="黑体" pitchFamily="49" charset="-122"/>
                <a:cs typeface="Arial" charset="0"/>
              </a:defRPr>
            </a:lvl3pPr>
            <a:lvl4pPr algn="l" rtl="0" eaLnBrk="1" fontAlgn="base" hangingPunct="1">
              <a:spcBef>
                <a:spcPct val="0"/>
              </a:spcBef>
              <a:spcAft>
                <a:spcPct val="0"/>
              </a:spcAft>
              <a:defRPr sz="4400" b="1">
                <a:solidFill>
                  <a:srgbClr val="000066"/>
                </a:solidFill>
                <a:latin typeface="Arial" charset="0"/>
                <a:ea typeface="黑体" pitchFamily="49" charset="-122"/>
                <a:cs typeface="Arial" charset="0"/>
              </a:defRPr>
            </a:lvl4pPr>
            <a:lvl5pPr algn="l" rtl="0" eaLnBrk="1" fontAlgn="base" hangingPunct="1">
              <a:spcBef>
                <a:spcPct val="0"/>
              </a:spcBef>
              <a:spcAft>
                <a:spcPct val="0"/>
              </a:spcAft>
              <a:defRPr sz="4400" b="1">
                <a:solidFill>
                  <a:srgbClr val="000066"/>
                </a:solidFill>
                <a:latin typeface="Arial" charset="0"/>
                <a:ea typeface="黑体" pitchFamily="49" charset="-122"/>
                <a:cs typeface="Arial" charset="0"/>
              </a:defRPr>
            </a:lvl5pPr>
            <a:lvl6pPr marL="4572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6pPr>
            <a:lvl7pPr marL="9144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7pPr>
            <a:lvl8pPr marL="13716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8pPr>
            <a:lvl9pPr marL="18288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9pPr>
            <a:extLst/>
          </a:lstStyle>
          <a:p>
            <a:pPr defTabSz="914400"/>
            <a:r>
              <a:rPr lang="en-US" altLang="zh-CN" dirty="0"/>
              <a:t>RU </a:t>
            </a:r>
            <a:r>
              <a:rPr lang="en-US" altLang="zh-CN" dirty="0">
                <a:effectLst/>
              </a:rPr>
              <a:t>V1 test in CSNS</a:t>
            </a:r>
            <a:endParaRPr lang="en-US" altLang="zh-CN" dirty="0"/>
          </a:p>
        </p:txBody>
      </p:sp>
    </p:spTree>
    <p:extLst>
      <p:ext uri="{BB962C8B-B14F-4D97-AF65-F5344CB8AC3E}">
        <p14:creationId xmlns:p14="http://schemas.microsoft.com/office/powerpoint/2010/main" val="3987484454"/>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94B0F39-0D93-4386-8F72-E37CCCB4B467}"/>
              </a:ext>
            </a:extLst>
          </p:cNvPr>
          <p:cNvPicPr>
            <a:picLocks noChangeAspect="1"/>
          </p:cNvPicPr>
          <p:nvPr/>
        </p:nvPicPr>
        <p:blipFill>
          <a:blip r:embed="rId3"/>
          <a:stretch>
            <a:fillRect/>
          </a:stretch>
        </p:blipFill>
        <p:spPr>
          <a:xfrm>
            <a:off x="4214783" y="2410759"/>
            <a:ext cx="4799042" cy="3509592"/>
          </a:xfrm>
          <a:prstGeom prst="rect">
            <a:avLst/>
          </a:prstGeom>
        </p:spPr>
      </p:pic>
      <p:sp>
        <p:nvSpPr>
          <p:cNvPr id="3" name="标题 2"/>
          <p:cNvSpPr>
            <a:spLocks noGrp="1"/>
          </p:cNvSpPr>
          <p:nvPr>
            <p:ph type="title"/>
          </p:nvPr>
        </p:nvSpPr>
        <p:spPr>
          <a:xfrm>
            <a:off x="357187" y="203200"/>
            <a:ext cx="8473282" cy="796925"/>
          </a:xfrm>
        </p:spPr>
        <p:txBody>
          <a:bodyPr/>
          <a:lstStyle/>
          <a:p>
            <a:pPr defTabSz="914400"/>
            <a:r>
              <a:rPr lang="en-US" altLang="zh-CN" dirty="0"/>
              <a:t>RU V2 Hardware Design</a:t>
            </a:r>
          </a:p>
        </p:txBody>
      </p:sp>
      <p:sp>
        <p:nvSpPr>
          <p:cNvPr id="4" name="灯片编号占位符 3"/>
          <p:cNvSpPr>
            <a:spLocks noGrp="1"/>
          </p:cNvSpPr>
          <p:nvPr>
            <p:ph type="sldNum" sz="quarter" idx="12"/>
          </p:nvPr>
        </p:nvSpPr>
        <p:spPr/>
        <p:txBody>
          <a:bodyPr/>
          <a:lstStyle/>
          <a:p>
            <a:fld id="{43839631-49CD-487E-A955-9C3740CF100C}" type="slidenum">
              <a:rPr lang="zh-CN" altLang="en-US" smtClean="0"/>
              <a:t>18</a:t>
            </a:fld>
            <a:endParaRPr lang="zh-CN" altLang="en-US"/>
          </a:p>
        </p:txBody>
      </p:sp>
      <p:sp>
        <p:nvSpPr>
          <p:cNvPr id="8" name="灯片编号占位符 1">
            <a:extLst>
              <a:ext uri="{FF2B5EF4-FFF2-40B4-BE49-F238E27FC236}">
                <a16:creationId xmlns:a16="http://schemas.microsoft.com/office/drawing/2014/main" id="{39588EEB-E204-4218-A5EB-E6AA7EAF90D8}"/>
              </a:ext>
            </a:extLst>
          </p:cNvPr>
          <p:cNvSpPr txBox="1">
            <a:spLocks/>
          </p:cNvSpPr>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defPPr>
              <a:defRPr lang="zh-CN"/>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839631-49CD-487E-A955-9C3740CF100C}" type="slidenum">
              <a:rPr lang="zh-CN" altLang="en-US" smtClean="0"/>
              <a:pPr/>
              <a:t>18</a:t>
            </a:fld>
            <a:endParaRPr lang="zh-CN" altLang="en-US"/>
          </a:p>
        </p:txBody>
      </p:sp>
      <p:sp>
        <p:nvSpPr>
          <p:cNvPr id="15" name="文本框 14">
            <a:extLst>
              <a:ext uri="{FF2B5EF4-FFF2-40B4-BE49-F238E27FC236}">
                <a16:creationId xmlns:a16="http://schemas.microsoft.com/office/drawing/2014/main" id="{44E441D2-0BAC-4716-A2FE-9A32EE891DF7}"/>
              </a:ext>
            </a:extLst>
          </p:cNvPr>
          <p:cNvSpPr txBox="1"/>
          <p:nvPr/>
        </p:nvSpPr>
        <p:spPr>
          <a:xfrm>
            <a:off x="357187" y="1426359"/>
            <a:ext cx="4419999" cy="2262158"/>
          </a:xfrm>
          <a:prstGeom prst="rect">
            <a:avLst/>
          </a:prstGeom>
          <a:noFill/>
        </p:spPr>
        <p:txBody>
          <a:bodyPr wrap="square">
            <a:spAutoFit/>
          </a:bodyPr>
          <a:lstStyle/>
          <a:p>
            <a:pPr marL="285750" indent="-285750" algn="just">
              <a:spcBef>
                <a:spcPts val="600"/>
              </a:spcBef>
              <a:buFont typeface="Wingdings" panose="05000000000000000000" pitchFamily="2" charset="2"/>
              <a:buChar char="Ø"/>
            </a:pPr>
            <a:r>
              <a:rPr lang="en-US" altLang="zh-CN" dirty="0">
                <a:latin typeface="Arial" panose="020B0604020202020204" pitchFamily="34" charset="0"/>
                <a:cs typeface="Arial" panose="020B0604020202020204" pitchFamily="34" charset="0"/>
              </a:rPr>
              <a:t>Added two SPI flash chip for both FPGAs</a:t>
            </a:r>
          </a:p>
          <a:p>
            <a:pPr marL="285750" indent="-285750" algn="just">
              <a:spcBef>
                <a:spcPts val="600"/>
              </a:spcBef>
              <a:buFont typeface="Wingdings" panose="05000000000000000000" pitchFamily="2" charset="2"/>
              <a:buChar char="Ø"/>
            </a:pPr>
            <a:r>
              <a:rPr lang="en-US" altLang="zh-CN" dirty="0">
                <a:latin typeface="Arial" panose="020B0604020202020204" pitchFamily="34" charset="0"/>
                <a:cs typeface="Arial" panose="020B0604020202020204" pitchFamily="34" charset="0"/>
              </a:rPr>
              <a:t>Added two USB-UART chip for both FPGAs</a:t>
            </a:r>
          </a:p>
          <a:p>
            <a:pPr marL="285750" indent="-285750" algn="just">
              <a:spcBef>
                <a:spcPts val="600"/>
              </a:spcBef>
              <a:buFont typeface="Wingdings" panose="05000000000000000000" pitchFamily="2" charset="2"/>
              <a:buChar char="Ø"/>
            </a:pPr>
            <a:r>
              <a:rPr lang="en-US" altLang="zh-CN" dirty="0">
                <a:latin typeface="Arial" panose="020B0604020202020204" pitchFamily="34" charset="0"/>
                <a:cs typeface="Arial" panose="020B0604020202020204" pitchFamily="34" charset="0"/>
              </a:rPr>
              <a:t>Added more </a:t>
            </a:r>
            <a:r>
              <a:rPr lang="en-US" altLang="zh-CN" dirty="0" err="1">
                <a:latin typeface="Arial" panose="020B0604020202020204" pitchFamily="34" charset="0"/>
                <a:cs typeface="Arial" panose="020B0604020202020204" pitchFamily="34" charset="0"/>
              </a:rPr>
              <a:t>Pmod</a:t>
            </a:r>
            <a:r>
              <a:rPr lang="en-US" altLang="zh-CN" dirty="0">
                <a:latin typeface="Arial" panose="020B0604020202020204" pitchFamily="34" charset="0"/>
                <a:cs typeface="Arial" panose="020B0604020202020204" pitchFamily="34" charset="0"/>
              </a:rPr>
              <a:t> pins for both FPGAs</a:t>
            </a:r>
          </a:p>
          <a:p>
            <a:pPr marL="285750" indent="-285750" algn="just">
              <a:spcBef>
                <a:spcPts val="600"/>
              </a:spcBef>
              <a:buFont typeface="Wingdings" panose="05000000000000000000" pitchFamily="2" charset="2"/>
              <a:buChar char="Ø"/>
            </a:pPr>
            <a:r>
              <a:rPr lang="en-US" altLang="zh-CN" dirty="0">
                <a:latin typeface="Arial" panose="020B0604020202020204" pitchFamily="34" charset="0"/>
                <a:cs typeface="Arial" panose="020B0604020202020204" pitchFamily="34" charset="0"/>
              </a:rPr>
              <a:t>Changed the connector to PU</a:t>
            </a:r>
          </a:p>
        </p:txBody>
      </p:sp>
    </p:spTree>
    <p:extLst>
      <p:ext uri="{BB962C8B-B14F-4D97-AF65-F5344CB8AC3E}">
        <p14:creationId xmlns:p14="http://schemas.microsoft.com/office/powerpoint/2010/main" val="3727856919"/>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内容占位符 2">
            <a:extLst>
              <a:ext uri="{FF2B5EF4-FFF2-40B4-BE49-F238E27FC236}">
                <a16:creationId xmlns:a16="http://schemas.microsoft.com/office/drawing/2014/main" id="{2C77742E-E6FC-49C8-AEC3-AD9B6DF9C0B1}"/>
              </a:ext>
            </a:extLst>
          </p:cNvPr>
          <p:cNvSpPr>
            <a:spLocks noGrp="1" noChangeArrowheads="1"/>
          </p:cNvSpPr>
          <p:nvPr>
            <p:ph idx="1"/>
          </p:nvPr>
        </p:nvSpPr>
        <p:spPr>
          <a:xfrm>
            <a:off x="1478794" y="1813278"/>
            <a:ext cx="6403247" cy="3690643"/>
          </a:xfrm>
        </p:spPr>
        <p:txBody>
          <a:bodyPr/>
          <a:lstStyle/>
          <a:p>
            <a:pPr>
              <a:lnSpc>
                <a:spcPct val="200000"/>
              </a:lnSpc>
            </a:pPr>
            <a:r>
              <a:rPr lang="en-US" altLang="zh-CN" sz="2500" dirty="0">
                <a:solidFill>
                  <a:schemeClr val="bg1">
                    <a:lumMod val="65000"/>
                  </a:schemeClr>
                </a:solidFill>
              </a:rPr>
              <a:t>R&amp;D progress of Readout Unit</a:t>
            </a:r>
          </a:p>
          <a:p>
            <a:pPr>
              <a:lnSpc>
                <a:spcPct val="200000"/>
              </a:lnSpc>
            </a:pPr>
            <a:r>
              <a:rPr lang="en-US" altLang="zh-CN" sz="2500" dirty="0"/>
              <a:t>R&amp;D progress of Power Unit</a:t>
            </a:r>
          </a:p>
          <a:p>
            <a:pPr>
              <a:lnSpc>
                <a:spcPct val="200000"/>
              </a:lnSpc>
            </a:pPr>
            <a:r>
              <a:rPr lang="en-US" altLang="zh-CN" sz="2500" dirty="0">
                <a:solidFill>
                  <a:schemeClr val="bg1">
                    <a:lumMod val="65000"/>
                  </a:schemeClr>
                </a:solidFill>
              </a:rPr>
              <a:t>R&amp;D progress of NICA_ROC ASIC</a:t>
            </a:r>
          </a:p>
          <a:p>
            <a:pPr marL="109537" indent="0">
              <a:lnSpc>
                <a:spcPct val="200000"/>
              </a:lnSpc>
              <a:buNone/>
            </a:pPr>
            <a:endParaRPr lang="en-US" altLang="zh-CN" sz="2500" dirty="0"/>
          </a:p>
          <a:p>
            <a:pPr eaLnBrk="1" hangingPunct="1">
              <a:lnSpc>
                <a:spcPct val="150000"/>
              </a:lnSpc>
              <a:buClr>
                <a:srgbClr val="C00000"/>
              </a:buClr>
            </a:pPr>
            <a:endParaRPr lang="en-US" altLang="zh-CN" sz="3600" dirty="0">
              <a:ea typeface="黑体" panose="02010609060101010101" pitchFamily="49" charset="-122"/>
            </a:endParaRPr>
          </a:p>
        </p:txBody>
      </p:sp>
      <p:sp>
        <p:nvSpPr>
          <p:cNvPr id="17411" name="标题 1">
            <a:extLst>
              <a:ext uri="{FF2B5EF4-FFF2-40B4-BE49-F238E27FC236}">
                <a16:creationId xmlns:a16="http://schemas.microsoft.com/office/drawing/2014/main" id="{00877B02-D899-4EFC-A4AA-A93F37398DDD}"/>
              </a:ext>
            </a:extLst>
          </p:cNvPr>
          <p:cNvSpPr>
            <a:spLocks noGrp="1" noChangeArrowheads="1"/>
          </p:cNvSpPr>
          <p:nvPr>
            <p:ph type="title"/>
          </p:nvPr>
        </p:nvSpPr>
        <p:spPr>
          <a:xfrm>
            <a:off x="342511" y="0"/>
            <a:ext cx="2428875" cy="1143000"/>
          </a:xfrm>
        </p:spPr>
        <p:txBody>
          <a:bodyPr/>
          <a:lstStyle/>
          <a:p>
            <a:r>
              <a:rPr lang="en-US" altLang="zh-CN" dirty="0"/>
              <a:t>Content</a:t>
            </a:r>
            <a:endParaRPr lang="zh-CN" altLang="en-US" dirty="0"/>
          </a:p>
        </p:txBody>
      </p:sp>
      <p:sp>
        <p:nvSpPr>
          <p:cNvPr id="17412" name="灯片编号占位符 1">
            <a:extLst>
              <a:ext uri="{FF2B5EF4-FFF2-40B4-BE49-F238E27FC236}">
                <a16:creationId xmlns:a16="http://schemas.microsoft.com/office/drawing/2014/main" id="{C08EDEC6-363C-499E-87BF-3EC979743111}"/>
              </a:ext>
            </a:extLst>
          </p:cNvPr>
          <p:cNvSpPr>
            <a:spLocks noGrp="1"/>
          </p:cNvSpPr>
          <p:nvPr>
            <p:ph type="sldNum" sz="quarter" idx="12"/>
          </p:nvPr>
        </p:nvSpPr>
        <p:spPr bwMode="auto">
          <a:xfrm>
            <a:off x="6978650" y="6448425"/>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q"/>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9F8767CA-0DE2-433E-8A9E-311CD0D152C3}" type="slidenum">
              <a:rPr lang="zh-CN" altLang="en-US" sz="1600">
                <a:solidFill>
                  <a:srgbClr val="898989"/>
                </a:solidFill>
              </a:rPr>
              <a:pPr>
                <a:spcBef>
                  <a:spcPct val="0"/>
                </a:spcBef>
                <a:buFontTx/>
                <a:buNone/>
              </a:pPr>
              <a:t>19</a:t>
            </a:fld>
            <a:endParaRPr lang="zh-CN" altLang="en-US" sz="1600">
              <a:solidFill>
                <a:srgbClr val="898989"/>
              </a:solidFill>
            </a:endParaRPr>
          </a:p>
        </p:txBody>
      </p:sp>
    </p:spTree>
    <p:extLst>
      <p:ext uri="{BB962C8B-B14F-4D97-AF65-F5344CB8AC3E}">
        <p14:creationId xmlns:p14="http://schemas.microsoft.com/office/powerpoint/2010/main" val="600352369"/>
      </p:ext>
    </p:extLst>
  </p:cSld>
  <p:clrMapOvr>
    <a:masterClrMapping/>
  </p:clrMapOvr>
  <mc:AlternateContent xmlns:mc="http://schemas.openxmlformats.org/markup-compatibility/2006" xmlns:p14="http://schemas.microsoft.com/office/powerpoint/2010/main">
    <mc:Choice Requires="p14">
      <p:transition p14:dur="0" advTm="8492"/>
    </mc:Choice>
    <mc:Fallback xmlns="">
      <p:transition advTm="849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Background</a:t>
            </a:r>
            <a:endParaRPr lang="zh-CN" altLang="en-US" dirty="0"/>
          </a:p>
        </p:txBody>
      </p:sp>
      <p:sp>
        <p:nvSpPr>
          <p:cNvPr id="4" name="灯片编号占位符 3"/>
          <p:cNvSpPr>
            <a:spLocks noGrp="1"/>
          </p:cNvSpPr>
          <p:nvPr>
            <p:ph type="sldNum" sz="quarter" idx="12"/>
          </p:nvPr>
        </p:nvSpPr>
        <p:spPr/>
        <p:txBody>
          <a:bodyPr/>
          <a:lstStyle/>
          <a:p>
            <a:fld id="{43839631-49CD-487E-A955-9C3740CF100C}" type="slidenum">
              <a:rPr lang="zh-CN" altLang="en-US" smtClean="0"/>
              <a:t>2</a:t>
            </a:fld>
            <a:endParaRPr lang="zh-CN" altLang="en-US"/>
          </a:p>
        </p:txBody>
      </p:sp>
      <p:pic>
        <p:nvPicPr>
          <p:cNvPr id="5" name="Picture 1" descr="NICA_scheme_v_2.1.png"/>
          <p:cNvPicPr>
            <a:picLocks noChangeAspect="1"/>
          </p:cNvPicPr>
          <p:nvPr/>
        </p:nvPicPr>
        <p:blipFill>
          <a:blip r:embed="rId2">
            <a:alphaModFix amt="47000"/>
            <a:extLst>
              <a:ext uri="{28A0092B-C50C-407E-A947-70E740481C1C}">
                <a14:useLocalDpi xmlns:a14="http://schemas.microsoft.com/office/drawing/2010/main" val="0"/>
              </a:ext>
            </a:extLst>
          </a:blip>
          <a:stretch>
            <a:fillRect/>
          </a:stretch>
        </p:blipFill>
        <p:spPr>
          <a:xfrm>
            <a:off x="357188" y="1208538"/>
            <a:ext cx="8565503" cy="4815744"/>
          </a:xfrm>
          <a:prstGeom prst="rect">
            <a:avLst/>
          </a:prstGeom>
        </p:spPr>
      </p:pic>
      <p:sp>
        <p:nvSpPr>
          <p:cNvPr id="6" name="文本框 5"/>
          <p:cNvSpPr txBox="1"/>
          <p:nvPr/>
        </p:nvSpPr>
        <p:spPr>
          <a:xfrm>
            <a:off x="357188" y="1208538"/>
            <a:ext cx="8244408" cy="883319"/>
          </a:xfrm>
          <a:prstGeom prst="rect">
            <a:avLst/>
          </a:prstGeom>
          <a:noFill/>
        </p:spPr>
        <p:txBody>
          <a:bodyPr wrap="square" rtlCol="0">
            <a:spAutoFit/>
          </a:bodyPr>
          <a:lstStyle/>
          <a:p>
            <a:pPr>
              <a:lnSpc>
                <a:spcPts val="1600"/>
              </a:lnSpc>
            </a:pPr>
            <a:r>
              <a:rPr kumimoji="1" lang="en-US" altLang="zh-CN" sz="2000" b="1" i="1" dirty="0">
                <a:solidFill>
                  <a:srgbClr val="FF0000"/>
                </a:solidFill>
                <a:latin typeface="Times New Roman"/>
                <a:ea typeface="黑体"/>
                <a:cs typeface="Times New Roman"/>
              </a:rPr>
              <a:t>Main targets:</a:t>
            </a:r>
          </a:p>
          <a:p>
            <a:pPr marL="285750" indent="-285750">
              <a:lnSpc>
                <a:spcPts val="1600"/>
              </a:lnSpc>
              <a:spcBef>
                <a:spcPct val="20000"/>
              </a:spcBef>
              <a:spcAft>
                <a:spcPts val="600"/>
              </a:spcAft>
              <a:buClr>
                <a:schemeClr val="bg1"/>
              </a:buClr>
              <a:buFont typeface="Wingdings" charset="2"/>
              <a:buChar char="Ø"/>
            </a:pPr>
            <a:r>
              <a:rPr lang="en-US" altLang="zh-CN" sz="1600" b="1" i="1" dirty="0">
                <a:solidFill>
                  <a:srgbClr val="0000FF"/>
                </a:solidFill>
                <a:latin typeface="Times New Roman"/>
                <a:cs typeface="Times New Roman"/>
              </a:rPr>
              <a:t>study of hot and dense baryonic matter at the energy range of max net  baryonic density</a:t>
            </a:r>
            <a:endParaRPr kumimoji="1" lang="en-US" altLang="zh-CN" sz="1600" b="1" dirty="0">
              <a:solidFill>
                <a:srgbClr val="0000FF"/>
              </a:solidFill>
              <a:latin typeface="Times New Roman"/>
              <a:ea typeface="黑体"/>
              <a:cs typeface="Times New Roman"/>
            </a:endParaRPr>
          </a:p>
          <a:p>
            <a:pPr marL="285750" indent="-285750">
              <a:lnSpc>
                <a:spcPts val="1600"/>
              </a:lnSpc>
              <a:spcBef>
                <a:spcPct val="20000"/>
              </a:spcBef>
              <a:spcAft>
                <a:spcPts val="600"/>
              </a:spcAft>
              <a:buClr>
                <a:schemeClr val="bg1"/>
              </a:buClr>
              <a:buFont typeface="Wingdings" charset="2"/>
              <a:buChar char="Ø"/>
            </a:pPr>
            <a:r>
              <a:rPr lang="en-US" altLang="zh-CN" sz="1600" b="1" i="1" dirty="0">
                <a:solidFill>
                  <a:srgbClr val="0000FF"/>
                </a:solidFill>
                <a:latin typeface="Times New Roman"/>
                <a:cs typeface="Times New Roman"/>
              </a:rPr>
              <a:t>construction of collider to collide </a:t>
            </a:r>
          </a:p>
        </p:txBody>
      </p:sp>
      <p:pic>
        <p:nvPicPr>
          <p:cNvPr id="7" name="图片 6"/>
          <p:cNvPicPr>
            <a:picLocks noChangeAspect="1"/>
          </p:cNvPicPr>
          <p:nvPr/>
        </p:nvPicPr>
        <p:blipFill>
          <a:blip r:embed="rId3"/>
          <a:stretch>
            <a:fillRect/>
          </a:stretch>
        </p:blipFill>
        <p:spPr>
          <a:xfrm>
            <a:off x="357188" y="3431995"/>
            <a:ext cx="3356621" cy="2592287"/>
          </a:xfrm>
          <a:prstGeom prst="rect">
            <a:avLst/>
          </a:prstGeom>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3314"/>
          <a:stretch>
            <a:fillRect/>
          </a:stretch>
        </p:blipFill>
        <p:spPr bwMode="auto">
          <a:xfrm>
            <a:off x="5754339" y="3431995"/>
            <a:ext cx="3168352" cy="2589762"/>
          </a:xfrm>
          <a:prstGeom prst="rect">
            <a:avLst/>
          </a:prstGeom>
          <a:noFill/>
          <a:ln w="9525">
            <a:noFill/>
            <a:round/>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37327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228017" y="1251341"/>
            <a:ext cx="8687964" cy="1619004"/>
          </a:xfrm>
        </p:spPr>
        <p:txBody>
          <a:bodyPr/>
          <a:lstStyle/>
          <a:p>
            <a:pPr>
              <a:lnSpc>
                <a:spcPct val="150000"/>
              </a:lnSpc>
            </a:pPr>
            <a:r>
              <a:rPr lang="en-US" altLang="zh-CN" sz="2000" dirty="0"/>
              <a:t>Purpose: to power the staves of ITS in MPD of NICA</a:t>
            </a:r>
          </a:p>
          <a:p>
            <a:pPr>
              <a:lnSpc>
                <a:spcPct val="150000"/>
              </a:lnSpc>
            </a:pPr>
            <a:r>
              <a:rPr lang="en-US" altLang="zh-CN" sz="2000" dirty="0"/>
              <a:t>Powered by CAEN power system</a:t>
            </a:r>
          </a:p>
          <a:p>
            <a:pPr>
              <a:lnSpc>
                <a:spcPct val="150000"/>
              </a:lnSpc>
            </a:pPr>
            <a:r>
              <a:rPr lang="en-US" altLang="zh-CN" sz="2000" dirty="0"/>
              <a:t>Controlled and monitored by RU</a:t>
            </a:r>
          </a:p>
        </p:txBody>
      </p:sp>
      <p:sp>
        <p:nvSpPr>
          <p:cNvPr id="3" name="标题 2"/>
          <p:cNvSpPr>
            <a:spLocks noGrp="1"/>
          </p:cNvSpPr>
          <p:nvPr>
            <p:ph type="title"/>
          </p:nvPr>
        </p:nvSpPr>
        <p:spPr/>
        <p:txBody>
          <a:bodyPr/>
          <a:lstStyle/>
          <a:p>
            <a:pPr>
              <a:lnSpc>
                <a:spcPct val="90000"/>
              </a:lnSpc>
              <a:defRPr/>
            </a:pPr>
            <a:r>
              <a:rPr lang="en-US" altLang="zh-CN" dirty="0"/>
              <a:t>PU in NICA </a:t>
            </a:r>
            <a:endParaRPr lang="zh-CN" altLang="en-US" dirty="0"/>
          </a:p>
        </p:txBody>
      </p:sp>
      <p:sp>
        <p:nvSpPr>
          <p:cNvPr id="4" name="灯片编号占位符 3"/>
          <p:cNvSpPr>
            <a:spLocks noGrp="1"/>
          </p:cNvSpPr>
          <p:nvPr>
            <p:ph type="sldNum" sz="quarter" idx="12"/>
          </p:nvPr>
        </p:nvSpPr>
        <p:spPr/>
        <p:txBody>
          <a:bodyPr/>
          <a:lstStyle/>
          <a:p>
            <a:fld id="{43839631-49CD-487E-A955-9C3740CF100C}" type="slidenum">
              <a:rPr lang="zh-CN" altLang="en-US" smtClean="0"/>
              <a:t>20</a:t>
            </a:fld>
            <a:endParaRPr lang="zh-CN" altLang="en-US"/>
          </a:p>
        </p:txBody>
      </p:sp>
      <p:pic>
        <p:nvPicPr>
          <p:cNvPr id="11" name="图片 10">
            <a:extLst>
              <a:ext uri="{FF2B5EF4-FFF2-40B4-BE49-F238E27FC236}">
                <a16:creationId xmlns:a16="http://schemas.microsoft.com/office/drawing/2014/main" id="{3E146CE6-41FD-43BF-86AB-E8C53A731DA1}"/>
              </a:ext>
            </a:extLst>
          </p:cNvPr>
          <p:cNvPicPr>
            <a:picLocks noChangeAspect="1"/>
          </p:cNvPicPr>
          <p:nvPr/>
        </p:nvPicPr>
        <p:blipFill>
          <a:blip r:embed="rId3"/>
          <a:stretch>
            <a:fillRect/>
          </a:stretch>
        </p:blipFill>
        <p:spPr>
          <a:xfrm>
            <a:off x="1544082" y="2944559"/>
            <a:ext cx="6055834" cy="3464179"/>
          </a:xfrm>
          <a:prstGeom prst="rect">
            <a:avLst/>
          </a:prstGeom>
        </p:spPr>
      </p:pic>
    </p:spTree>
    <p:extLst>
      <p:ext uri="{BB962C8B-B14F-4D97-AF65-F5344CB8AC3E}">
        <p14:creationId xmlns:p14="http://schemas.microsoft.com/office/powerpoint/2010/main" val="3320348044"/>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4E88B08-B6C6-434C-A920-8915D3EC1826}"/>
              </a:ext>
            </a:extLst>
          </p:cNvPr>
          <p:cNvSpPr>
            <a:spLocks noGrp="1"/>
          </p:cNvSpPr>
          <p:nvPr>
            <p:ph type="title"/>
          </p:nvPr>
        </p:nvSpPr>
        <p:spPr>
          <a:xfrm>
            <a:off x="357187" y="203200"/>
            <a:ext cx="9256595" cy="796925"/>
          </a:xfrm>
        </p:spPr>
        <p:txBody>
          <a:bodyPr/>
          <a:lstStyle/>
          <a:p>
            <a:r>
              <a:rPr lang="en-US" altLang="zh-CN" dirty="0"/>
              <a:t>Design of PU</a:t>
            </a:r>
            <a:endParaRPr lang="zh-CN" altLang="en-US" dirty="0"/>
          </a:p>
        </p:txBody>
      </p:sp>
      <p:sp>
        <p:nvSpPr>
          <p:cNvPr id="4" name="灯片编号占位符 3">
            <a:extLst>
              <a:ext uri="{FF2B5EF4-FFF2-40B4-BE49-F238E27FC236}">
                <a16:creationId xmlns:a16="http://schemas.microsoft.com/office/drawing/2014/main" id="{BDA77B23-BF37-4DB7-B9D5-8969E5410904}"/>
              </a:ext>
            </a:extLst>
          </p:cNvPr>
          <p:cNvSpPr>
            <a:spLocks noGrp="1"/>
          </p:cNvSpPr>
          <p:nvPr>
            <p:ph type="sldNum" sz="quarter" idx="12"/>
          </p:nvPr>
        </p:nvSpPr>
        <p:spPr/>
        <p:txBody>
          <a:bodyPr/>
          <a:lstStyle/>
          <a:p>
            <a:fld id="{43839631-49CD-487E-A955-9C3740CF100C}" type="slidenum">
              <a:rPr lang="zh-CN" altLang="en-US" smtClean="0"/>
              <a:t>21</a:t>
            </a:fld>
            <a:endParaRPr lang="zh-CN" altLang="en-US"/>
          </a:p>
        </p:txBody>
      </p:sp>
      <p:sp>
        <p:nvSpPr>
          <p:cNvPr id="7" name="内容占位符 1">
            <a:extLst>
              <a:ext uri="{FF2B5EF4-FFF2-40B4-BE49-F238E27FC236}">
                <a16:creationId xmlns:a16="http://schemas.microsoft.com/office/drawing/2014/main" id="{F5E1B3F4-E7D8-4D97-8F4A-745C0C8CC04F}"/>
              </a:ext>
            </a:extLst>
          </p:cNvPr>
          <p:cNvSpPr>
            <a:spLocks noGrp="1"/>
          </p:cNvSpPr>
          <p:nvPr>
            <p:ph idx="1"/>
          </p:nvPr>
        </p:nvSpPr>
        <p:spPr>
          <a:xfrm>
            <a:off x="243680" y="1090518"/>
            <a:ext cx="8615093" cy="1849327"/>
          </a:xfrm>
        </p:spPr>
        <p:txBody>
          <a:bodyPr/>
          <a:lstStyle/>
          <a:p>
            <a:pPr>
              <a:lnSpc>
                <a:spcPct val="130000"/>
              </a:lnSpc>
            </a:pPr>
            <a:r>
              <a:rPr lang="en-US" altLang="zh-CN" sz="2000" dirty="0"/>
              <a:t>A PB consists of two independent PUs (PUR and PUL), which have almost identical main functions</a:t>
            </a:r>
          </a:p>
          <a:p>
            <a:pPr>
              <a:lnSpc>
                <a:spcPct val="130000"/>
              </a:lnSpc>
            </a:pPr>
            <a:r>
              <a:rPr lang="en-US" altLang="zh-CN" sz="2000" dirty="0"/>
              <a:t>Each PU contains 8 channels of analogue output (1.8V/250mA) and 8 channels of digital output (1.8V/1.5A)</a:t>
            </a:r>
          </a:p>
        </p:txBody>
      </p:sp>
      <p:pic>
        <p:nvPicPr>
          <p:cNvPr id="8" name="图片 7">
            <a:extLst>
              <a:ext uri="{FF2B5EF4-FFF2-40B4-BE49-F238E27FC236}">
                <a16:creationId xmlns:a16="http://schemas.microsoft.com/office/drawing/2014/main" id="{51A191DD-D519-451B-ACE2-D5A9A25429A9}"/>
              </a:ext>
            </a:extLst>
          </p:cNvPr>
          <p:cNvPicPr>
            <a:picLocks noChangeAspect="1"/>
          </p:cNvPicPr>
          <p:nvPr/>
        </p:nvPicPr>
        <p:blipFill>
          <a:blip r:embed="rId2"/>
          <a:stretch>
            <a:fillRect/>
          </a:stretch>
        </p:blipFill>
        <p:spPr>
          <a:xfrm>
            <a:off x="4404852" y="2620401"/>
            <a:ext cx="4608973" cy="3788337"/>
          </a:xfrm>
          <a:prstGeom prst="rect">
            <a:avLst/>
          </a:prstGeom>
        </p:spPr>
      </p:pic>
      <p:sp>
        <p:nvSpPr>
          <p:cNvPr id="6" name="内容占位符 1">
            <a:extLst>
              <a:ext uri="{FF2B5EF4-FFF2-40B4-BE49-F238E27FC236}">
                <a16:creationId xmlns:a16="http://schemas.microsoft.com/office/drawing/2014/main" id="{BAADF4E1-3A5A-4DB1-B1E1-50B5A74DA7A4}"/>
              </a:ext>
            </a:extLst>
          </p:cNvPr>
          <p:cNvSpPr txBox="1">
            <a:spLocks/>
          </p:cNvSpPr>
          <p:nvPr/>
        </p:nvSpPr>
        <p:spPr bwMode="auto">
          <a:xfrm>
            <a:off x="357187" y="3030238"/>
            <a:ext cx="4047665" cy="3127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1" fontAlgn="base" hangingPunct="1">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Arial" pitchFamily="34" charset="0"/>
                <a:ea typeface="+mn-ea"/>
                <a:cs typeface="Arial" pitchFamily="34" charset="0"/>
              </a:defRPr>
            </a:lvl1pPr>
            <a:lvl2pPr marL="620713" indent="-228600" algn="l" rtl="0" eaLnBrk="1" fontAlgn="base" hangingPunct="1">
              <a:spcBef>
                <a:spcPts val="325"/>
              </a:spcBef>
              <a:spcAft>
                <a:spcPct val="0"/>
              </a:spcAft>
              <a:buClr>
                <a:schemeClr val="accent1"/>
              </a:buClr>
              <a:buSzPct val="70000"/>
              <a:buFont typeface="宋体" pitchFamily="2" charset="-122"/>
              <a:buChar char="◇"/>
              <a:defRPr sz="2300" kern="1200">
                <a:solidFill>
                  <a:schemeClr val="tx1"/>
                </a:solidFill>
                <a:latin typeface="Arial" pitchFamily="34" charset="0"/>
                <a:ea typeface="+mn-ea"/>
                <a:cs typeface="Arial" pitchFamily="34" charset="0"/>
              </a:defRPr>
            </a:lvl2pPr>
            <a:lvl3pPr marL="858838" indent="-228600" algn="l" rtl="0" eaLnBrk="1" fontAlgn="base" hangingPunct="1">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Arial" pitchFamily="34" charset="0"/>
                <a:ea typeface="+mn-ea"/>
                <a:cs typeface="Arial" pitchFamily="34" charset="0"/>
              </a:defRPr>
            </a:lvl3pPr>
            <a:lvl4pPr marL="1143000" indent="-228600" algn="l" rtl="0" eaLnBrk="1" fontAlgn="base" hangingPunct="1">
              <a:spcBef>
                <a:spcPts val="350"/>
              </a:spcBef>
              <a:spcAft>
                <a:spcPct val="0"/>
              </a:spcAft>
              <a:buClr>
                <a:schemeClr val="accent2"/>
              </a:buClr>
              <a:buFont typeface="Wingdings 2" panose="05020102010507070707" pitchFamily="18" charset="2"/>
              <a:buChar char=""/>
              <a:defRPr sz="1900" kern="1200">
                <a:solidFill>
                  <a:schemeClr val="tx1"/>
                </a:solidFill>
                <a:latin typeface="Arial" pitchFamily="34" charset="0"/>
                <a:ea typeface="+mn-ea"/>
                <a:cs typeface="Arial" pitchFamily="34" charset="0"/>
              </a:defRPr>
            </a:lvl4pPr>
            <a:lvl5pPr marL="1371600" indent="-228600" algn="l" rtl="0" eaLnBrk="1" fontAlgn="base" hangingPunct="1">
              <a:spcBef>
                <a:spcPts val="350"/>
              </a:spcBef>
              <a:spcAft>
                <a:spcPct val="0"/>
              </a:spcAft>
              <a:buClr>
                <a:schemeClr val="accent2"/>
              </a:buClr>
              <a:buFont typeface="Wingdings 2" panose="05020102010507070707" pitchFamily="18" charset="2"/>
              <a:buChar char=""/>
              <a:defRPr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 defTabSz="914400">
              <a:lnSpc>
                <a:spcPct val="130000"/>
              </a:lnSpc>
            </a:pPr>
            <a:r>
              <a:rPr lang="en-US" altLang="zh-CN" sz="2000" dirty="0"/>
              <a:t>The</a:t>
            </a:r>
            <a:r>
              <a:rPr lang="zh-CN" altLang="en-US" sz="2000" dirty="0"/>
              <a:t> </a:t>
            </a:r>
            <a:r>
              <a:rPr lang="en-US" altLang="zh-CN" sz="2000" dirty="0"/>
              <a:t>PU operation mode (for OB or IB) can be selected via a switch</a:t>
            </a:r>
          </a:p>
          <a:p>
            <a:pPr algn="just" defTabSz="914400">
              <a:lnSpc>
                <a:spcPct val="130000"/>
              </a:lnSpc>
            </a:pPr>
            <a:r>
              <a:rPr lang="en-US" altLang="zh-CN" sz="2000" dirty="0"/>
              <a:t>A flash</a:t>
            </a:r>
            <a:r>
              <a:rPr lang="zh-CN" altLang="en-US" sz="2000" dirty="0"/>
              <a:t> </a:t>
            </a:r>
            <a:r>
              <a:rPr lang="en-US" altLang="zh-CN" sz="2000" dirty="0"/>
              <a:t>FPGA on PUR controls both PUR and PUL and is responsible for communication with RU</a:t>
            </a:r>
          </a:p>
        </p:txBody>
      </p:sp>
    </p:spTree>
    <p:extLst>
      <p:ext uri="{BB962C8B-B14F-4D97-AF65-F5344CB8AC3E}">
        <p14:creationId xmlns:p14="http://schemas.microsoft.com/office/powerpoint/2010/main" val="1779552102"/>
      </p:ext>
    </p:extLst>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88E77E7-051A-4521-B677-ACA20AA5D0AC}"/>
              </a:ext>
            </a:extLst>
          </p:cNvPr>
          <p:cNvSpPr>
            <a:spLocks noGrp="1"/>
          </p:cNvSpPr>
          <p:nvPr>
            <p:ph idx="1"/>
          </p:nvPr>
        </p:nvSpPr>
        <p:spPr>
          <a:xfrm>
            <a:off x="66243" y="1166020"/>
            <a:ext cx="8811490" cy="2373594"/>
          </a:xfrm>
        </p:spPr>
        <p:txBody>
          <a:bodyPr/>
          <a:lstStyle/>
          <a:p>
            <a:pPr lvl="1">
              <a:lnSpc>
                <a:spcPct val="130000"/>
              </a:lnSpc>
            </a:pPr>
            <a:r>
              <a:rPr lang="en-US" altLang="zh-CN" sz="1800" kern="0" dirty="0">
                <a:ea typeface="宋体" panose="02010600030101010101" pitchFamily="2" charset="-122"/>
              </a:rPr>
              <a:t>Monitoring of voltages and currents and over-current protection with adjustable threshold on each supply channel</a:t>
            </a:r>
          </a:p>
          <a:p>
            <a:pPr lvl="1">
              <a:lnSpc>
                <a:spcPct val="130000"/>
              </a:lnSpc>
            </a:pPr>
            <a:r>
              <a:rPr lang="en-US" altLang="zh-CN" sz="1800" kern="0" dirty="0">
                <a:ea typeface="宋体" panose="02010600030101010101" pitchFamily="2" charset="-122"/>
              </a:rPr>
              <a:t>Monitoring of temperature and over-temperature protection</a:t>
            </a:r>
          </a:p>
          <a:p>
            <a:pPr lvl="1">
              <a:lnSpc>
                <a:spcPct val="130000"/>
              </a:lnSpc>
            </a:pPr>
            <a:r>
              <a:rPr lang="en-US" altLang="zh-CN" sz="1800" kern="0" dirty="0">
                <a:ea typeface="宋体" panose="02010600030101010101" pitchFamily="2" charset="-122"/>
              </a:rPr>
              <a:t>Individual adjustment of supply voltages</a:t>
            </a:r>
          </a:p>
          <a:p>
            <a:pPr lvl="1">
              <a:lnSpc>
                <a:spcPct val="130000"/>
              </a:lnSpc>
            </a:pPr>
            <a:r>
              <a:rPr lang="en-US" altLang="zh-CN" sz="1800" kern="0" dirty="0">
                <a:ea typeface="宋体" panose="02010600030101010101" pitchFamily="2" charset="-122"/>
              </a:rPr>
              <a:t>Individual enabling of supply voltages</a:t>
            </a:r>
          </a:p>
          <a:p>
            <a:pPr lvl="1">
              <a:lnSpc>
                <a:spcPct val="130000"/>
              </a:lnSpc>
            </a:pPr>
            <a:r>
              <a:rPr lang="en-US" altLang="zh-CN" sz="1800" kern="0" dirty="0">
                <a:ea typeface="宋体" panose="02010600030101010101" pitchFamily="2" charset="-122"/>
              </a:rPr>
              <a:t>Communication with RU</a:t>
            </a:r>
          </a:p>
        </p:txBody>
      </p:sp>
      <p:sp>
        <p:nvSpPr>
          <p:cNvPr id="3" name="标题 2">
            <a:extLst>
              <a:ext uri="{FF2B5EF4-FFF2-40B4-BE49-F238E27FC236}">
                <a16:creationId xmlns:a16="http://schemas.microsoft.com/office/drawing/2014/main" id="{381F9B4B-7B29-46A3-AC12-3A52C6E4C6CB}"/>
              </a:ext>
            </a:extLst>
          </p:cNvPr>
          <p:cNvSpPr>
            <a:spLocks noGrp="1"/>
          </p:cNvSpPr>
          <p:nvPr>
            <p:ph type="title"/>
          </p:nvPr>
        </p:nvSpPr>
        <p:spPr/>
        <p:txBody>
          <a:bodyPr/>
          <a:lstStyle/>
          <a:p>
            <a:r>
              <a:rPr lang="en-US" altLang="zh-CN" dirty="0"/>
              <a:t>Functions in PU</a:t>
            </a:r>
          </a:p>
        </p:txBody>
      </p:sp>
      <p:sp>
        <p:nvSpPr>
          <p:cNvPr id="4" name="灯片编号占位符 3">
            <a:extLst>
              <a:ext uri="{FF2B5EF4-FFF2-40B4-BE49-F238E27FC236}">
                <a16:creationId xmlns:a16="http://schemas.microsoft.com/office/drawing/2014/main" id="{6D658BE3-F0D1-4233-882B-0B393DC833DB}"/>
              </a:ext>
            </a:extLst>
          </p:cNvPr>
          <p:cNvSpPr>
            <a:spLocks noGrp="1"/>
          </p:cNvSpPr>
          <p:nvPr>
            <p:ph type="sldNum" sz="quarter" idx="12"/>
          </p:nvPr>
        </p:nvSpPr>
        <p:spPr/>
        <p:txBody>
          <a:bodyPr/>
          <a:lstStyle/>
          <a:p>
            <a:fld id="{43839631-49CD-487E-A955-9C3740CF100C}" type="slidenum">
              <a:rPr lang="zh-CN" altLang="en-US" smtClean="0"/>
              <a:t>22</a:t>
            </a:fld>
            <a:endParaRPr lang="zh-CN" altLang="en-US"/>
          </a:p>
        </p:txBody>
      </p:sp>
      <p:pic>
        <p:nvPicPr>
          <p:cNvPr id="6" name="图片 5">
            <a:extLst>
              <a:ext uri="{FF2B5EF4-FFF2-40B4-BE49-F238E27FC236}">
                <a16:creationId xmlns:a16="http://schemas.microsoft.com/office/drawing/2014/main" id="{434C3BFC-6EF7-4D5A-BF9E-6C0FD7F90D84}"/>
              </a:ext>
            </a:extLst>
          </p:cNvPr>
          <p:cNvPicPr>
            <a:picLocks noChangeAspect="1"/>
          </p:cNvPicPr>
          <p:nvPr/>
        </p:nvPicPr>
        <p:blipFill>
          <a:blip r:embed="rId2"/>
          <a:stretch>
            <a:fillRect/>
          </a:stretch>
        </p:blipFill>
        <p:spPr>
          <a:xfrm>
            <a:off x="1910261" y="3539614"/>
            <a:ext cx="5785532" cy="2955249"/>
          </a:xfrm>
          <a:prstGeom prst="rect">
            <a:avLst/>
          </a:prstGeom>
        </p:spPr>
      </p:pic>
    </p:spTree>
    <p:extLst>
      <p:ext uri="{BB962C8B-B14F-4D97-AF65-F5344CB8AC3E}">
        <p14:creationId xmlns:p14="http://schemas.microsoft.com/office/powerpoint/2010/main" val="822525800"/>
      </p:ext>
    </p:ext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4E88B08-B6C6-434C-A920-8915D3EC1826}"/>
              </a:ext>
            </a:extLst>
          </p:cNvPr>
          <p:cNvSpPr>
            <a:spLocks noGrp="1"/>
          </p:cNvSpPr>
          <p:nvPr>
            <p:ph type="title"/>
          </p:nvPr>
        </p:nvSpPr>
        <p:spPr>
          <a:xfrm>
            <a:off x="357187" y="203200"/>
            <a:ext cx="8476723" cy="796925"/>
          </a:xfrm>
        </p:spPr>
        <p:txBody>
          <a:bodyPr/>
          <a:lstStyle/>
          <a:p>
            <a:r>
              <a:rPr lang="en-US" altLang="zh-CN" sz="4000" dirty="0"/>
              <a:t>Communication with RU</a:t>
            </a:r>
            <a:endParaRPr lang="zh-CN" altLang="en-US" sz="4000" dirty="0"/>
          </a:p>
        </p:txBody>
      </p:sp>
      <p:sp>
        <p:nvSpPr>
          <p:cNvPr id="4" name="灯片编号占位符 3">
            <a:extLst>
              <a:ext uri="{FF2B5EF4-FFF2-40B4-BE49-F238E27FC236}">
                <a16:creationId xmlns:a16="http://schemas.microsoft.com/office/drawing/2014/main" id="{BDA77B23-BF37-4DB7-B9D5-8969E5410904}"/>
              </a:ext>
            </a:extLst>
          </p:cNvPr>
          <p:cNvSpPr>
            <a:spLocks noGrp="1"/>
          </p:cNvSpPr>
          <p:nvPr>
            <p:ph type="sldNum" sz="quarter" idx="12"/>
          </p:nvPr>
        </p:nvSpPr>
        <p:spPr/>
        <p:txBody>
          <a:bodyPr/>
          <a:lstStyle/>
          <a:p>
            <a:fld id="{43839631-49CD-487E-A955-9C3740CF100C}" type="slidenum">
              <a:rPr lang="zh-CN" altLang="en-US" smtClean="0"/>
              <a:t>23</a:t>
            </a:fld>
            <a:endParaRPr lang="zh-CN" altLang="en-US"/>
          </a:p>
        </p:txBody>
      </p:sp>
      <p:graphicFrame>
        <p:nvGraphicFramePr>
          <p:cNvPr id="16" name="表格 15">
            <a:extLst>
              <a:ext uri="{FF2B5EF4-FFF2-40B4-BE49-F238E27FC236}">
                <a16:creationId xmlns:a16="http://schemas.microsoft.com/office/drawing/2014/main" id="{906C5840-C724-47DC-986D-ECF67571ACBA}"/>
              </a:ext>
            </a:extLst>
          </p:cNvPr>
          <p:cNvGraphicFramePr>
            <a:graphicFrameLocks noGrp="1"/>
          </p:cNvGraphicFramePr>
          <p:nvPr>
            <p:extLst>
              <p:ext uri="{D42A27DB-BD31-4B8C-83A1-F6EECF244321}">
                <p14:modId xmlns:p14="http://schemas.microsoft.com/office/powerpoint/2010/main" val="3601639289"/>
              </p:ext>
            </p:extLst>
          </p:nvPr>
        </p:nvGraphicFramePr>
        <p:xfrm>
          <a:off x="538161" y="3429000"/>
          <a:ext cx="3473400" cy="2892865"/>
        </p:xfrm>
        <a:graphic>
          <a:graphicData uri="http://schemas.openxmlformats.org/drawingml/2006/table">
            <a:tbl>
              <a:tblPr firstRow="1" bandRow="1">
                <a:tableStyleId>{17292A2E-F333-43FB-9621-5CBBE7FDCDCB}</a:tableStyleId>
              </a:tblPr>
              <a:tblGrid>
                <a:gridCol w="1648479">
                  <a:extLst>
                    <a:ext uri="{9D8B030D-6E8A-4147-A177-3AD203B41FA5}">
                      <a16:colId xmlns:a16="http://schemas.microsoft.com/office/drawing/2014/main" val="2508429588"/>
                    </a:ext>
                  </a:extLst>
                </a:gridCol>
                <a:gridCol w="897064">
                  <a:extLst>
                    <a:ext uri="{9D8B030D-6E8A-4147-A177-3AD203B41FA5}">
                      <a16:colId xmlns:a16="http://schemas.microsoft.com/office/drawing/2014/main" val="361005886"/>
                    </a:ext>
                  </a:extLst>
                </a:gridCol>
                <a:gridCol w="927857">
                  <a:extLst>
                    <a:ext uri="{9D8B030D-6E8A-4147-A177-3AD203B41FA5}">
                      <a16:colId xmlns:a16="http://schemas.microsoft.com/office/drawing/2014/main" val="312703252"/>
                    </a:ext>
                  </a:extLst>
                </a:gridCol>
              </a:tblGrid>
              <a:tr h="303133">
                <a:tc>
                  <a:txBody>
                    <a:bodyPr/>
                    <a:lstStyle>
                      <a:lvl1pPr marL="0" algn="l" rtl="0" eaLnBrk="1" latinLnBrk="0" hangingPunct="1">
                        <a:defRPr kumimoji="0" b="1" kern="1200">
                          <a:solidFill>
                            <a:schemeClr val="bg1"/>
                          </a:solidFill>
                          <a:latin typeface="Arial"/>
                          <a:ea typeface="宋体"/>
                        </a:defRPr>
                      </a:lvl1pPr>
                      <a:lvl2pPr marL="457200" algn="l" rtl="0" eaLnBrk="1" latinLnBrk="0" hangingPunct="1">
                        <a:defRPr kumimoji="0" b="1" kern="1200">
                          <a:solidFill>
                            <a:schemeClr val="bg1"/>
                          </a:solidFill>
                          <a:latin typeface="Arial"/>
                          <a:ea typeface="宋体"/>
                        </a:defRPr>
                      </a:lvl2pPr>
                      <a:lvl3pPr marL="914400" algn="l" rtl="0" eaLnBrk="1" latinLnBrk="0" hangingPunct="1">
                        <a:defRPr kumimoji="0" b="1" kern="1200">
                          <a:solidFill>
                            <a:schemeClr val="bg1"/>
                          </a:solidFill>
                          <a:latin typeface="Arial"/>
                          <a:ea typeface="宋体"/>
                        </a:defRPr>
                      </a:lvl3pPr>
                      <a:lvl4pPr marL="1371600" algn="l" rtl="0" eaLnBrk="1" latinLnBrk="0" hangingPunct="1">
                        <a:defRPr kumimoji="0" b="1" kern="1200">
                          <a:solidFill>
                            <a:schemeClr val="bg1"/>
                          </a:solidFill>
                          <a:latin typeface="Arial"/>
                          <a:ea typeface="宋体"/>
                        </a:defRPr>
                      </a:lvl4pPr>
                      <a:lvl5pPr marL="1828800" algn="l" rtl="0" eaLnBrk="1" latinLnBrk="0" hangingPunct="1">
                        <a:defRPr kumimoji="0" b="1" kern="1200">
                          <a:solidFill>
                            <a:schemeClr val="bg1"/>
                          </a:solidFill>
                          <a:latin typeface="Arial"/>
                          <a:ea typeface="宋体"/>
                        </a:defRPr>
                      </a:lvl5pPr>
                      <a:lvl6pPr marL="2286000" algn="l" rtl="0" eaLnBrk="1" latinLnBrk="0" hangingPunct="1">
                        <a:defRPr kumimoji="0" b="1" kern="1200">
                          <a:solidFill>
                            <a:schemeClr val="bg1"/>
                          </a:solidFill>
                          <a:latin typeface="Arial"/>
                          <a:ea typeface="宋体"/>
                        </a:defRPr>
                      </a:lvl6pPr>
                      <a:lvl7pPr marL="2743200" algn="l" rtl="0" eaLnBrk="1" latinLnBrk="0" hangingPunct="1">
                        <a:defRPr kumimoji="0" b="1" kern="1200">
                          <a:solidFill>
                            <a:schemeClr val="bg1"/>
                          </a:solidFill>
                          <a:latin typeface="Arial"/>
                          <a:ea typeface="宋体"/>
                        </a:defRPr>
                      </a:lvl7pPr>
                      <a:lvl8pPr marL="3200400" algn="l" rtl="0" eaLnBrk="1" latinLnBrk="0" hangingPunct="1">
                        <a:defRPr kumimoji="0" b="1" kern="1200">
                          <a:solidFill>
                            <a:schemeClr val="bg1"/>
                          </a:solidFill>
                          <a:latin typeface="Arial"/>
                          <a:ea typeface="宋体"/>
                        </a:defRPr>
                      </a:lvl8pPr>
                      <a:lvl9pPr marL="3657600" algn="l" rtl="0" eaLnBrk="1" latinLnBrk="0" hangingPunct="1">
                        <a:defRPr kumimoji="0" b="1" kern="1200">
                          <a:solidFill>
                            <a:schemeClr val="bg1"/>
                          </a:solidFill>
                          <a:latin typeface="Arial"/>
                          <a:ea typeface="宋体"/>
                        </a:defRPr>
                      </a:lvl9pPr>
                    </a:lstStyle>
                    <a:p>
                      <a:pPr algn="ctr"/>
                      <a:r>
                        <a:rPr lang="en-US" altLang="zh-CN" sz="1200" dirty="0"/>
                        <a:t>Parameter</a:t>
                      </a:r>
                      <a:endParaRPr lang="zh-CN" altLang="en-US" sz="1200" dirty="0"/>
                    </a:p>
                  </a:txBody>
                  <a:tcPr anchor="ctr"/>
                </a:tc>
                <a:tc>
                  <a:txBody>
                    <a:bodyPr/>
                    <a:lstStyle>
                      <a:lvl1pPr marL="0" algn="l" rtl="0" eaLnBrk="1" latinLnBrk="0" hangingPunct="1">
                        <a:defRPr kumimoji="0" b="1" kern="1200">
                          <a:solidFill>
                            <a:schemeClr val="bg1"/>
                          </a:solidFill>
                          <a:latin typeface="Arial"/>
                          <a:ea typeface="宋体"/>
                        </a:defRPr>
                      </a:lvl1pPr>
                      <a:lvl2pPr marL="457200" algn="l" rtl="0" eaLnBrk="1" latinLnBrk="0" hangingPunct="1">
                        <a:defRPr kumimoji="0" b="1" kern="1200">
                          <a:solidFill>
                            <a:schemeClr val="bg1"/>
                          </a:solidFill>
                          <a:latin typeface="Arial"/>
                          <a:ea typeface="宋体"/>
                        </a:defRPr>
                      </a:lvl2pPr>
                      <a:lvl3pPr marL="914400" algn="l" rtl="0" eaLnBrk="1" latinLnBrk="0" hangingPunct="1">
                        <a:defRPr kumimoji="0" b="1" kern="1200">
                          <a:solidFill>
                            <a:schemeClr val="bg1"/>
                          </a:solidFill>
                          <a:latin typeface="Arial"/>
                          <a:ea typeface="宋体"/>
                        </a:defRPr>
                      </a:lvl3pPr>
                      <a:lvl4pPr marL="1371600" algn="l" rtl="0" eaLnBrk="1" latinLnBrk="0" hangingPunct="1">
                        <a:defRPr kumimoji="0" b="1" kern="1200">
                          <a:solidFill>
                            <a:schemeClr val="bg1"/>
                          </a:solidFill>
                          <a:latin typeface="Arial"/>
                          <a:ea typeface="宋体"/>
                        </a:defRPr>
                      </a:lvl4pPr>
                      <a:lvl5pPr marL="1828800" algn="l" rtl="0" eaLnBrk="1" latinLnBrk="0" hangingPunct="1">
                        <a:defRPr kumimoji="0" b="1" kern="1200">
                          <a:solidFill>
                            <a:schemeClr val="bg1"/>
                          </a:solidFill>
                          <a:latin typeface="Arial"/>
                          <a:ea typeface="宋体"/>
                        </a:defRPr>
                      </a:lvl5pPr>
                      <a:lvl6pPr marL="2286000" algn="l" rtl="0" eaLnBrk="1" latinLnBrk="0" hangingPunct="1">
                        <a:defRPr kumimoji="0" b="1" kern="1200">
                          <a:solidFill>
                            <a:schemeClr val="bg1"/>
                          </a:solidFill>
                          <a:latin typeface="Arial"/>
                          <a:ea typeface="宋体"/>
                        </a:defRPr>
                      </a:lvl6pPr>
                      <a:lvl7pPr marL="2743200" algn="l" rtl="0" eaLnBrk="1" latinLnBrk="0" hangingPunct="1">
                        <a:defRPr kumimoji="0" b="1" kern="1200">
                          <a:solidFill>
                            <a:schemeClr val="bg1"/>
                          </a:solidFill>
                          <a:latin typeface="Arial"/>
                          <a:ea typeface="宋体"/>
                        </a:defRPr>
                      </a:lvl7pPr>
                      <a:lvl8pPr marL="3200400" algn="l" rtl="0" eaLnBrk="1" latinLnBrk="0" hangingPunct="1">
                        <a:defRPr kumimoji="0" b="1" kern="1200">
                          <a:solidFill>
                            <a:schemeClr val="bg1"/>
                          </a:solidFill>
                          <a:latin typeface="Arial"/>
                          <a:ea typeface="宋体"/>
                        </a:defRPr>
                      </a:lvl8pPr>
                      <a:lvl9pPr marL="3657600" algn="l" rtl="0" eaLnBrk="1" latinLnBrk="0" hangingPunct="1">
                        <a:defRPr kumimoji="0" b="1" kern="1200">
                          <a:solidFill>
                            <a:schemeClr val="bg1"/>
                          </a:solidFill>
                          <a:latin typeface="Arial"/>
                          <a:ea typeface="宋体"/>
                        </a:defRPr>
                      </a:lvl9pPr>
                    </a:lstStyle>
                    <a:p>
                      <a:pPr algn="ctr"/>
                      <a:r>
                        <a:rPr lang="en-US" altLang="zh-CN" sz="1200" dirty="0"/>
                        <a:t>Size[bits]</a:t>
                      </a:r>
                      <a:endParaRPr lang="zh-CN" altLang="en-US" sz="1200" dirty="0"/>
                    </a:p>
                  </a:txBody>
                  <a:tcPr anchor="ctr"/>
                </a:tc>
                <a:tc>
                  <a:txBody>
                    <a:bodyPr/>
                    <a:lstStyle>
                      <a:lvl1pPr marL="0" algn="l" rtl="0" eaLnBrk="1" latinLnBrk="0" hangingPunct="1">
                        <a:defRPr kumimoji="0" b="1" kern="1200">
                          <a:solidFill>
                            <a:schemeClr val="bg1"/>
                          </a:solidFill>
                          <a:latin typeface="Arial"/>
                          <a:ea typeface="宋体"/>
                        </a:defRPr>
                      </a:lvl1pPr>
                      <a:lvl2pPr marL="457200" algn="l" rtl="0" eaLnBrk="1" latinLnBrk="0" hangingPunct="1">
                        <a:defRPr kumimoji="0" b="1" kern="1200">
                          <a:solidFill>
                            <a:schemeClr val="bg1"/>
                          </a:solidFill>
                          <a:latin typeface="Arial"/>
                          <a:ea typeface="宋体"/>
                        </a:defRPr>
                      </a:lvl2pPr>
                      <a:lvl3pPr marL="914400" algn="l" rtl="0" eaLnBrk="1" latinLnBrk="0" hangingPunct="1">
                        <a:defRPr kumimoji="0" b="1" kern="1200">
                          <a:solidFill>
                            <a:schemeClr val="bg1"/>
                          </a:solidFill>
                          <a:latin typeface="Arial"/>
                          <a:ea typeface="宋体"/>
                        </a:defRPr>
                      </a:lvl3pPr>
                      <a:lvl4pPr marL="1371600" algn="l" rtl="0" eaLnBrk="1" latinLnBrk="0" hangingPunct="1">
                        <a:defRPr kumimoji="0" b="1" kern="1200">
                          <a:solidFill>
                            <a:schemeClr val="bg1"/>
                          </a:solidFill>
                          <a:latin typeface="Arial"/>
                          <a:ea typeface="宋体"/>
                        </a:defRPr>
                      </a:lvl4pPr>
                      <a:lvl5pPr marL="1828800" algn="l" rtl="0" eaLnBrk="1" latinLnBrk="0" hangingPunct="1">
                        <a:defRPr kumimoji="0" b="1" kern="1200">
                          <a:solidFill>
                            <a:schemeClr val="bg1"/>
                          </a:solidFill>
                          <a:latin typeface="Arial"/>
                          <a:ea typeface="宋体"/>
                        </a:defRPr>
                      </a:lvl5pPr>
                      <a:lvl6pPr marL="2286000" algn="l" rtl="0" eaLnBrk="1" latinLnBrk="0" hangingPunct="1">
                        <a:defRPr kumimoji="0" b="1" kern="1200">
                          <a:solidFill>
                            <a:schemeClr val="bg1"/>
                          </a:solidFill>
                          <a:latin typeface="Arial"/>
                          <a:ea typeface="宋体"/>
                        </a:defRPr>
                      </a:lvl6pPr>
                      <a:lvl7pPr marL="2743200" algn="l" rtl="0" eaLnBrk="1" latinLnBrk="0" hangingPunct="1">
                        <a:defRPr kumimoji="0" b="1" kern="1200">
                          <a:solidFill>
                            <a:schemeClr val="bg1"/>
                          </a:solidFill>
                          <a:latin typeface="Arial"/>
                          <a:ea typeface="宋体"/>
                        </a:defRPr>
                      </a:lvl7pPr>
                      <a:lvl8pPr marL="3200400" algn="l" rtl="0" eaLnBrk="1" latinLnBrk="0" hangingPunct="1">
                        <a:defRPr kumimoji="0" b="1" kern="1200">
                          <a:solidFill>
                            <a:schemeClr val="bg1"/>
                          </a:solidFill>
                          <a:latin typeface="Arial"/>
                          <a:ea typeface="宋体"/>
                        </a:defRPr>
                      </a:lvl8pPr>
                      <a:lvl9pPr marL="3657600" algn="l" rtl="0" eaLnBrk="1" latinLnBrk="0" hangingPunct="1">
                        <a:defRPr kumimoji="0" b="1" kern="1200">
                          <a:solidFill>
                            <a:schemeClr val="bg1"/>
                          </a:solidFill>
                          <a:latin typeface="Arial"/>
                          <a:ea typeface="宋体"/>
                        </a:defRPr>
                      </a:lvl9pPr>
                    </a:lstStyle>
                    <a:p>
                      <a:pPr algn="ctr"/>
                      <a:r>
                        <a:rPr lang="en-US" altLang="zh-CN" sz="1200" dirty="0"/>
                        <a:t>Channel</a:t>
                      </a:r>
                      <a:endParaRPr lang="zh-CN" altLang="en-US" sz="1200" dirty="0"/>
                    </a:p>
                  </a:txBody>
                  <a:tcPr anchor="ctr"/>
                </a:tc>
                <a:extLst>
                  <a:ext uri="{0D108BD9-81ED-4DB2-BD59-A6C34878D82A}">
                    <a16:rowId xmlns:a16="http://schemas.microsoft.com/office/drawing/2014/main" val="3233281768"/>
                  </a:ext>
                </a:extLst>
              </a:tr>
              <a:tr h="287748">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Analogue Voltage</a:t>
                      </a:r>
                      <a:endParaRPr lang="zh-CN" altLang="en-US" sz="1200" dirty="0"/>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12</a:t>
                      </a:r>
                      <a:endParaRPr lang="zh-CN" altLang="en-US" sz="1200" dirty="0">
                        <a:solidFill>
                          <a:schemeClr val="tx1"/>
                        </a:solidFill>
                      </a:endParaRPr>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16</a:t>
                      </a:r>
                      <a:endParaRPr lang="zh-CN" altLang="en-US" sz="1200" dirty="0"/>
                    </a:p>
                  </a:txBody>
                  <a:tcPr anchor="ctr"/>
                </a:tc>
                <a:extLst>
                  <a:ext uri="{0D108BD9-81ED-4DB2-BD59-A6C34878D82A}">
                    <a16:rowId xmlns:a16="http://schemas.microsoft.com/office/drawing/2014/main" val="671280688"/>
                  </a:ext>
                </a:extLst>
              </a:tr>
              <a:tr h="287748">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Analogue Current</a:t>
                      </a:r>
                      <a:endParaRPr lang="zh-CN" altLang="en-US" sz="1200" dirty="0"/>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12</a:t>
                      </a:r>
                      <a:endParaRPr lang="zh-CN" altLang="en-US" sz="1200" dirty="0">
                        <a:solidFill>
                          <a:schemeClr val="tx1"/>
                        </a:solidFill>
                      </a:endParaRPr>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16</a:t>
                      </a:r>
                      <a:endParaRPr lang="zh-CN" altLang="en-US" sz="1200" dirty="0"/>
                    </a:p>
                  </a:txBody>
                  <a:tcPr anchor="ctr"/>
                </a:tc>
                <a:extLst>
                  <a:ext uri="{0D108BD9-81ED-4DB2-BD59-A6C34878D82A}">
                    <a16:rowId xmlns:a16="http://schemas.microsoft.com/office/drawing/2014/main" val="1087806783"/>
                  </a:ext>
                </a:extLst>
              </a:tr>
              <a:tr h="287748">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Digital Voltage</a:t>
                      </a:r>
                      <a:endParaRPr lang="zh-CN" altLang="en-US" sz="1200" dirty="0"/>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12</a:t>
                      </a:r>
                      <a:endParaRPr lang="zh-CN" altLang="en-US" sz="1200" dirty="0">
                        <a:solidFill>
                          <a:schemeClr val="tx1"/>
                        </a:solidFill>
                      </a:endParaRPr>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16</a:t>
                      </a:r>
                      <a:endParaRPr lang="zh-CN" altLang="en-US" sz="1200" dirty="0"/>
                    </a:p>
                  </a:txBody>
                  <a:tcPr anchor="ctr"/>
                </a:tc>
                <a:extLst>
                  <a:ext uri="{0D108BD9-81ED-4DB2-BD59-A6C34878D82A}">
                    <a16:rowId xmlns:a16="http://schemas.microsoft.com/office/drawing/2014/main" val="3279027335"/>
                  </a:ext>
                </a:extLst>
              </a:tr>
              <a:tr h="287748">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Digital Current</a:t>
                      </a:r>
                      <a:endParaRPr lang="zh-CN" altLang="en-US" sz="1200" dirty="0"/>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12</a:t>
                      </a:r>
                      <a:endParaRPr lang="zh-CN" altLang="en-US" sz="1200" dirty="0">
                        <a:solidFill>
                          <a:schemeClr val="tx1"/>
                        </a:solidFill>
                      </a:endParaRPr>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16</a:t>
                      </a:r>
                      <a:endParaRPr lang="zh-CN" altLang="en-US" sz="1200" dirty="0"/>
                    </a:p>
                  </a:txBody>
                  <a:tcPr anchor="ctr"/>
                </a:tc>
                <a:extLst>
                  <a:ext uri="{0D108BD9-81ED-4DB2-BD59-A6C34878D82A}">
                    <a16:rowId xmlns:a16="http://schemas.microsoft.com/office/drawing/2014/main" val="1623115979"/>
                  </a:ext>
                </a:extLst>
              </a:tr>
              <a:tr h="287748">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Bias Voltage</a:t>
                      </a:r>
                      <a:endParaRPr lang="zh-CN" altLang="en-US" sz="1200" dirty="0"/>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12</a:t>
                      </a:r>
                      <a:endParaRPr lang="zh-CN" altLang="en-US" sz="1200" dirty="0">
                        <a:solidFill>
                          <a:schemeClr val="tx1"/>
                        </a:solidFill>
                      </a:endParaRPr>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2</a:t>
                      </a:r>
                      <a:endParaRPr lang="zh-CN" altLang="en-US" sz="1200" dirty="0">
                        <a:solidFill>
                          <a:srgbClr val="FF0000"/>
                        </a:solidFill>
                      </a:endParaRPr>
                    </a:p>
                  </a:txBody>
                  <a:tcPr anchor="ctr"/>
                </a:tc>
                <a:extLst>
                  <a:ext uri="{0D108BD9-81ED-4DB2-BD59-A6C34878D82A}">
                    <a16:rowId xmlns:a16="http://schemas.microsoft.com/office/drawing/2014/main" val="2979645762"/>
                  </a:ext>
                </a:extLst>
              </a:tr>
              <a:tr h="287748">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Bias Current</a:t>
                      </a:r>
                      <a:endParaRPr lang="zh-CN" altLang="en-US" sz="1200" dirty="0"/>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12</a:t>
                      </a:r>
                      <a:endParaRPr lang="zh-CN" altLang="en-US" sz="1200" dirty="0">
                        <a:solidFill>
                          <a:schemeClr val="tx1"/>
                        </a:solidFill>
                      </a:endParaRPr>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2</a:t>
                      </a:r>
                      <a:endParaRPr lang="zh-CN" altLang="en-US" sz="1200" dirty="0">
                        <a:solidFill>
                          <a:srgbClr val="FF0000"/>
                        </a:solidFill>
                      </a:endParaRPr>
                    </a:p>
                  </a:txBody>
                  <a:tcPr anchor="ctr"/>
                </a:tc>
                <a:extLst>
                  <a:ext uri="{0D108BD9-81ED-4DB2-BD59-A6C34878D82A}">
                    <a16:rowId xmlns:a16="http://schemas.microsoft.com/office/drawing/2014/main" val="2885627018"/>
                  </a:ext>
                </a:extLst>
              </a:tr>
              <a:tr h="287748">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Temperature</a:t>
                      </a:r>
                      <a:endParaRPr lang="zh-CN" altLang="en-US" sz="1200" dirty="0">
                        <a:solidFill>
                          <a:srgbClr val="FF0000"/>
                        </a:solidFill>
                      </a:endParaRPr>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15</a:t>
                      </a:r>
                      <a:endParaRPr lang="zh-CN" altLang="en-US" sz="1200" dirty="0">
                        <a:solidFill>
                          <a:srgbClr val="FF0000"/>
                        </a:solidFill>
                      </a:endParaRPr>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6</a:t>
                      </a:r>
                      <a:endParaRPr lang="zh-CN" altLang="en-US" sz="1200" dirty="0">
                        <a:solidFill>
                          <a:srgbClr val="FF0000"/>
                        </a:solidFill>
                      </a:endParaRPr>
                    </a:p>
                  </a:txBody>
                  <a:tcPr anchor="ctr"/>
                </a:tc>
                <a:extLst>
                  <a:ext uri="{0D108BD9-81ED-4DB2-BD59-A6C34878D82A}">
                    <a16:rowId xmlns:a16="http://schemas.microsoft.com/office/drawing/2014/main" val="1175351293"/>
                  </a:ext>
                </a:extLst>
              </a:tr>
              <a:tr h="287748">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PUR Status</a:t>
                      </a:r>
                      <a:endParaRPr lang="zh-CN" altLang="en-US" sz="1200" dirty="0">
                        <a:solidFill>
                          <a:srgbClr val="FF0000"/>
                        </a:solidFill>
                      </a:endParaRPr>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16</a:t>
                      </a:r>
                      <a:endParaRPr lang="zh-CN" altLang="en-US" sz="1200" dirty="0">
                        <a:solidFill>
                          <a:srgbClr val="FF0000"/>
                        </a:solidFill>
                      </a:endParaRPr>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1</a:t>
                      </a:r>
                      <a:endParaRPr lang="zh-CN" altLang="en-US" sz="1200" dirty="0">
                        <a:solidFill>
                          <a:srgbClr val="FF0000"/>
                        </a:solidFill>
                      </a:endParaRPr>
                    </a:p>
                  </a:txBody>
                  <a:tcPr anchor="ctr"/>
                </a:tc>
                <a:extLst>
                  <a:ext uri="{0D108BD9-81ED-4DB2-BD59-A6C34878D82A}">
                    <a16:rowId xmlns:a16="http://schemas.microsoft.com/office/drawing/2014/main" val="1211201837"/>
                  </a:ext>
                </a:extLst>
              </a:tr>
              <a:tr h="287748">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PUL Status</a:t>
                      </a:r>
                      <a:endParaRPr lang="zh-CN" altLang="en-US" sz="1200" dirty="0">
                        <a:solidFill>
                          <a:srgbClr val="FF0000"/>
                        </a:solidFill>
                      </a:endParaRPr>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16</a:t>
                      </a:r>
                      <a:endParaRPr lang="zh-CN" altLang="en-US" sz="1200" dirty="0">
                        <a:solidFill>
                          <a:srgbClr val="FF0000"/>
                        </a:solidFill>
                      </a:endParaRPr>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1</a:t>
                      </a:r>
                      <a:endParaRPr lang="zh-CN" altLang="en-US" sz="1200" dirty="0">
                        <a:solidFill>
                          <a:srgbClr val="FF0000"/>
                        </a:solidFill>
                      </a:endParaRPr>
                    </a:p>
                  </a:txBody>
                  <a:tcPr anchor="ctr"/>
                </a:tc>
                <a:extLst>
                  <a:ext uri="{0D108BD9-81ED-4DB2-BD59-A6C34878D82A}">
                    <a16:rowId xmlns:a16="http://schemas.microsoft.com/office/drawing/2014/main" val="2210765522"/>
                  </a:ext>
                </a:extLst>
              </a:tr>
            </a:tbl>
          </a:graphicData>
        </a:graphic>
      </p:graphicFrame>
      <p:sp>
        <p:nvSpPr>
          <p:cNvPr id="17" name="文本框 16">
            <a:extLst>
              <a:ext uri="{FF2B5EF4-FFF2-40B4-BE49-F238E27FC236}">
                <a16:creationId xmlns:a16="http://schemas.microsoft.com/office/drawing/2014/main" id="{4D640E74-5029-481B-84D7-9A209E5D9FD0}"/>
              </a:ext>
            </a:extLst>
          </p:cNvPr>
          <p:cNvSpPr txBox="1"/>
          <p:nvPr/>
        </p:nvSpPr>
        <p:spPr>
          <a:xfrm>
            <a:off x="1688163" y="2964342"/>
            <a:ext cx="899605" cy="400110"/>
          </a:xfrm>
          <a:prstGeom prst="rect">
            <a:avLst/>
          </a:prstGeom>
          <a:noFill/>
        </p:spPr>
        <p:txBody>
          <a:bodyPr wrap="none" rtlCol="0">
            <a:spAutoFit/>
          </a:bodyPr>
          <a:lstStyle/>
          <a:p>
            <a:r>
              <a:rPr lang="en-US" altLang="zh-CN" sz="2000" dirty="0">
                <a:solidFill>
                  <a:srgbClr val="0000CC"/>
                </a:solidFill>
                <a:latin typeface="Arial" panose="020B0604020202020204" pitchFamily="34" charset="0"/>
                <a:cs typeface="Arial" panose="020B0604020202020204" pitchFamily="34" charset="0"/>
              </a:rPr>
              <a:t>Uplink</a:t>
            </a:r>
            <a:endParaRPr lang="zh-CN" altLang="en-US" sz="2000" dirty="0">
              <a:solidFill>
                <a:srgbClr val="0000CC"/>
              </a:solidFill>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2A22A3E1-A2FF-4BEE-BB20-0DAAEE88A9BB}"/>
              </a:ext>
            </a:extLst>
          </p:cNvPr>
          <p:cNvSpPr txBox="1"/>
          <p:nvPr/>
        </p:nvSpPr>
        <p:spPr>
          <a:xfrm>
            <a:off x="5965847" y="2964342"/>
            <a:ext cx="1228221" cy="400110"/>
          </a:xfrm>
          <a:prstGeom prst="rect">
            <a:avLst/>
          </a:prstGeom>
          <a:noFill/>
        </p:spPr>
        <p:txBody>
          <a:bodyPr wrap="none" rtlCol="0">
            <a:spAutoFit/>
          </a:bodyPr>
          <a:lstStyle/>
          <a:p>
            <a:r>
              <a:rPr lang="en-US" altLang="zh-CN" sz="2000" dirty="0">
                <a:solidFill>
                  <a:srgbClr val="0000CC"/>
                </a:solidFill>
                <a:latin typeface="Arial" panose="020B0604020202020204" pitchFamily="34" charset="0"/>
                <a:cs typeface="Arial" panose="020B0604020202020204" pitchFamily="34" charset="0"/>
              </a:rPr>
              <a:t>Downlink</a:t>
            </a:r>
            <a:endParaRPr lang="zh-CN" altLang="en-US" sz="2000" dirty="0">
              <a:solidFill>
                <a:srgbClr val="0000CC"/>
              </a:solidFill>
              <a:latin typeface="Arial" panose="020B0604020202020204" pitchFamily="34" charset="0"/>
              <a:cs typeface="Arial" panose="020B0604020202020204" pitchFamily="34" charset="0"/>
            </a:endParaRPr>
          </a:p>
        </p:txBody>
      </p:sp>
      <p:graphicFrame>
        <p:nvGraphicFramePr>
          <p:cNvPr id="20" name="表格 19">
            <a:extLst>
              <a:ext uri="{FF2B5EF4-FFF2-40B4-BE49-F238E27FC236}">
                <a16:creationId xmlns:a16="http://schemas.microsoft.com/office/drawing/2014/main" id="{15736117-77E4-4A9F-8905-3878567C3CED}"/>
              </a:ext>
            </a:extLst>
          </p:cNvPr>
          <p:cNvGraphicFramePr>
            <a:graphicFrameLocks noGrp="1"/>
          </p:cNvGraphicFramePr>
          <p:nvPr/>
        </p:nvGraphicFramePr>
        <p:xfrm>
          <a:off x="4754888" y="3399784"/>
          <a:ext cx="3650137" cy="3047819"/>
        </p:xfrm>
        <a:graphic>
          <a:graphicData uri="http://schemas.openxmlformats.org/drawingml/2006/table">
            <a:tbl>
              <a:tblPr firstRow="1" bandRow="1">
                <a:tableStyleId>{17292A2E-F333-43FB-9621-5CBBE7FDCDCB}</a:tableStyleId>
              </a:tblPr>
              <a:tblGrid>
                <a:gridCol w="2477395">
                  <a:extLst>
                    <a:ext uri="{9D8B030D-6E8A-4147-A177-3AD203B41FA5}">
                      <a16:colId xmlns:a16="http://schemas.microsoft.com/office/drawing/2014/main" val="2168635202"/>
                    </a:ext>
                  </a:extLst>
                </a:gridCol>
                <a:gridCol w="1172742">
                  <a:extLst>
                    <a:ext uri="{9D8B030D-6E8A-4147-A177-3AD203B41FA5}">
                      <a16:colId xmlns:a16="http://schemas.microsoft.com/office/drawing/2014/main" val="1262473870"/>
                    </a:ext>
                  </a:extLst>
                </a:gridCol>
              </a:tblGrid>
              <a:tr h="304619">
                <a:tc>
                  <a:txBody>
                    <a:bodyPr/>
                    <a:lstStyle>
                      <a:lvl1pPr marL="0" algn="l" rtl="0" eaLnBrk="1" latinLnBrk="0" hangingPunct="1">
                        <a:defRPr kumimoji="0" b="1" kern="1200">
                          <a:solidFill>
                            <a:schemeClr val="bg1"/>
                          </a:solidFill>
                          <a:latin typeface="Arial"/>
                          <a:ea typeface="宋体"/>
                        </a:defRPr>
                      </a:lvl1pPr>
                      <a:lvl2pPr marL="457200" algn="l" rtl="0" eaLnBrk="1" latinLnBrk="0" hangingPunct="1">
                        <a:defRPr kumimoji="0" b="1" kern="1200">
                          <a:solidFill>
                            <a:schemeClr val="bg1"/>
                          </a:solidFill>
                          <a:latin typeface="Arial"/>
                          <a:ea typeface="宋体"/>
                        </a:defRPr>
                      </a:lvl2pPr>
                      <a:lvl3pPr marL="914400" algn="l" rtl="0" eaLnBrk="1" latinLnBrk="0" hangingPunct="1">
                        <a:defRPr kumimoji="0" b="1" kern="1200">
                          <a:solidFill>
                            <a:schemeClr val="bg1"/>
                          </a:solidFill>
                          <a:latin typeface="Arial"/>
                          <a:ea typeface="宋体"/>
                        </a:defRPr>
                      </a:lvl3pPr>
                      <a:lvl4pPr marL="1371600" algn="l" rtl="0" eaLnBrk="1" latinLnBrk="0" hangingPunct="1">
                        <a:defRPr kumimoji="0" b="1" kern="1200">
                          <a:solidFill>
                            <a:schemeClr val="bg1"/>
                          </a:solidFill>
                          <a:latin typeface="Arial"/>
                          <a:ea typeface="宋体"/>
                        </a:defRPr>
                      </a:lvl4pPr>
                      <a:lvl5pPr marL="1828800" algn="l" rtl="0" eaLnBrk="1" latinLnBrk="0" hangingPunct="1">
                        <a:defRPr kumimoji="0" b="1" kern="1200">
                          <a:solidFill>
                            <a:schemeClr val="bg1"/>
                          </a:solidFill>
                          <a:latin typeface="Arial"/>
                          <a:ea typeface="宋体"/>
                        </a:defRPr>
                      </a:lvl5pPr>
                      <a:lvl6pPr marL="2286000" algn="l" rtl="0" eaLnBrk="1" latinLnBrk="0" hangingPunct="1">
                        <a:defRPr kumimoji="0" b="1" kern="1200">
                          <a:solidFill>
                            <a:schemeClr val="bg1"/>
                          </a:solidFill>
                          <a:latin typeface="Arial"/>
                          <a:ea typeface="宋体"/>
                        </a:defRPr>
                      </a:lvl6pPr>
                      <a:lvl7pPr marL="2743200" algn="l" rtl="0" eaLnBrk="1" latinLnBrk="0" hangingPunct="1">
                        <a:defRPr kumimoji="0" b="1" kern="1200">
                          <a:solidFill>
                            <a:schemeClr val="bg1"/>
                          </a:solidFill>
                          <a:latin typeface="Arial"/>
                          <a:ea typeface="宋体"/>
                        </a:defRPr>
                      </a:lvl7pPr>
                      <a:lvl8pPr marL="3200400" algn="l" rtl="0" eaLnBrk="1" latinLnBrk="0" hangingPunct="1">
                        <a:defRPr kumimoji="0" b="1" kern="1200">
                          <a:solidFill>
                            <a:schemeClr val="bg1"/>
                          </a:solidFill>
                          <a:latin typeface="Arial"/>
                          <a:ea typeface="宋体"/>
                        </a:defRPr>
                      </a:lvl8pPr>
                      <a:lvl9pPr marL="3657600" algn="l" rtl="0" eaLnBrk="1" latinLnBrk="0" hangingPunct="1">
                        <a:defRPr kumimoji="0" b="1" kern="1200">
                          <a:solidFill>
                            <a:schemeClr val="bg1"/>
                          </a:solidFill>
                          <a:latin typeface="Arial"/>
                          <a:ea typeface="宋体"/>
                        </a:defRPr>
                      </a:lvl9pPr>
                    </a:lstStyle>
                    <a:p>
                      <a:pPr algn="ctr"/>
                      <a:r>
                        <a:rPr lang="en-US" altLang="zh-CN" sz="1200" dirty="0"/>
                        <a:t>Command</a:t>
                      </a:r>
                      <a:endParaRPr lang="zh-CN" altLang="en-US" sz="1200" dirty="0"/>
                    </a:p>
                  </a:txBody>
                  <a:tcPr anchor="ctr"/>
                </a:tc>
                <a:tc>
                  <a:txBody>
                    <a:bodyPr/>
                    <a:lstStyle>
                      <a:lvl1pPr marL="0" algn="l" rtl="0" eaLnBrk="1" latinLnBrk="0" hangingPunct="1">
                        <a:defRPr kumimoji="0" b="1" kern="1200">
                          <a:solidFill>
                            <a:schemeClr val="bg1"/>
                          </a:solidFill>
                          <a:latin typeface="Arial"/>
                          <a:ea typeface="宋体"/>
                        </a:defRPr>
                      </a:lvl1pPr>
                      <a:lvl2pPr marL="457200" algn="l" rtl="0" eaLnBrk="1" latinLnBrk="0" hangingPunct="1">
                        <a:defRPr kumimoji="0" b="1" kern="1200">
                          <a:solidFill>
                            <a:schemeClr val="bg1"/>
                          </a:solidFill>
                          <a:latin typeface="Arial"/>
                          <a:ea typeface="宋体"/>
                        </a:defRPr>
                      </a:lvl2pPr>
                      <a:lvl3pPr marL="914400" algn="l" rtl="0" eaLnBrk="1" latinLnBrk="0" hangingPunct="1">
                        <a:defRPr kumimoji="0" b="1" kern="1200">
                          <a:solidFill>
                            <a:schemeClr val="bg1"/>
                          </a:solidFill>
                          <a:latin typeface="Arial"/>
                          <a:ea typeface="宋体"/>
                        </a:defRPr>
                      </a:lvl3pPr>
                      <a:lvl4pPr marL="1371600" algn="l" rtl="0" eaLnBrk="1" latinLnBrk="0" hangingPunct="1">
                        <a:defRPr kumimoji="0" b="1" kern="1200">
                          <a:solidFill>
                            <a:schemeClr val="bg1"/>
                          </a:solidFill>
                          <a:latin typeface="Arial"/>
                          <a:ea typeface="宋体"/>
                        </a:defRPr>
                      </a:lvl4pPr>
                      <a:lvl5pPr marL="1828800" algn="l" rtl="0" eaLnBrk="1" latinLnBrk="0" hangingPunct="1">
                        <a:defRPr kumimoji="0" b="1" kern="1200">
                          <a:solidFill>
                            <a:schemeClr val="bg1"/>
                          </a:solidFill>
                          <a:latin typeface="Arial"/>
                          <a:ea typeface="宋体"/>
                        </a:defRPr>
                      </a:lvl5pPr>
                      <a:lvl6pPr marL="2286000" algn="l" rtl="0" eaLnBrk="1" latinLnBrk="0" hangingPunct="1">
                        <a:defRPr kumimoji="0" b="1" kern="1200">
                          <a:solidFill>
                            <a:schemeClr val="bg1"/>
                          </a:solidFill>
                          <a:latin typeface="Arial"/>
                          <a:ea typeface="宋体"/>
                        </a:defRPr>
                      </a:lvl6pPr>
                      <a:lvl7pPr marL="2743200" algn="l" rtl="0" eaLnBrk="1" latinLnBrk="0" hangingPunct="1">
                        <a:defRPr kumimoji="0" b="1" kern="1200">
                          <a:solidFill>
                            <a:schemeClr val="bg1"/>
                          </a:solidFill>
                          <a:latin typeface="Arial"/>
                          <a:ea typeface="宋体"/>
                        </a:defRPr>
                      </a:lvl7pPr>
                      <a:lvl8pPr marL="3200400" algn="l" rtl="0" eaLnBrk="1" latinLnBrk="0" hangingPunct="1">
                        <a:defRPr kumimoji="0" b="1" kern="1200">
                          <a:solidFill>
                            <a:schemeClr val="bg1"/>
                          </a:solidFill>
                          <a:latin typeface="Arial"/>
                          <a:ea typeface="宋体"/>
                        </a:defRPr>
                      </a:lvl8pPr>
                      <a:lvl9pPr marL="3657600" algn="l" rtl="0" eaLnBrk="1" latinLnBrk="0" hangingPunct="1">
                        <a:defRPr kumimoji="0" b="1" kern="1200">
                          <a:solidFill>
                            <a:schemeClr val="bg1"/>
                          </a:solidFill>
                          <a:latin typeface="Arial"/>
                          <a:ea typeface="宋体"/>
                        </a:defRPr>
                      </a:lvl9pPr>
                    </a:lstStyle>
                    <a:p>
                      <a:pPr algn="ctr"/>
                      <a:r>
                        <a:rPr lang="en-US" altLang="zh-CN" sz="1200" dirty="0"/>
                        <a:t>Code[Hex]</a:t>
                      </a:r>
                      <a:endParaRPr lang="zh-CN" altLang="en-US" sz="1200" dirty="0"/>
                    </a:p>
                  </a:txBody>
                  <a:tcPr anchor="ctr"/>
                </a:tc>
                <a:extLst>
                  <a:ext uri="{0D108BD9-81ED-4DB2-BD59-A6C34878D82A}">
                    <a16:rowId xmlns:a16="http://schemas.microsoft.com/office/drawing/2014/main" val="2716850114"/>
                  </a:ext>
                </a:extLst>
              </a:tr>
              <a:tr h="208775">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General Reset</a:t>
                      </a:r>
                      <a:endParaRPr lang="zh-CN" altLang="en-US" sz="1200" dirty="0">
                        <a:solidFill>
                          <a:schemeClr val="tx1"/>
                        </a:solidFill>
                      </a:endParaRPr>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solidFill>
                            <a:schemeClr val="tx1"/>
                          </a:solidFill>
                        </a:rPr>
                        <a:t>00</a:t>
                      </a:r>
                    </a:p>
                  </a:txBody>
                  <a:tcPr anchor="ctr"/>
                </a:tc>
                <a:extLst>
                  <a:ext uri="{0D108BD9-81ED-4DB2-BD59-A6C34878D82A}">
                    <a16:rowId xmlns:a16="http://schemas.microsoft.com/office/drawing/2014/main" val="4172121093"/>
                  </a:ext>
                </a:extLst>
              </a:tr>
              <a:tr h="191377">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Parameter Upload Start</a:t>
                      </a:r>
                      <a:endParaRPr lang="zh-CN" altLang="en-US" sz="1200" dirty="0">
                        <a:solidFill>
                          <a:schemeClr val="tx1"/>
                        </a:solidFill>
                      </a:endParaRPr>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solidFill>
                            <a:schemeClr val="tx1"/>
                          </a:solidFill>
                        </a:rPr>
                        <a:t>01</a:t>
                      </a:r>
                      <a:endParaRPr lang="zh-CN" altLang="en-US" sz="1200" dirty="0">
                        <a:solidFill>
                          <a:schemeClr val="tx1"/>
                        </a:solidFill>
                      </a:endParaRPr>
                    </a:p>
                  </a:txBody>
                  <a:tcPr anchor="ctr"/>
                </a:tc>
                <a:extLst>
                  <a:ext uri="{0D108BD9-81ED-4DB2-BD59-A6C34878D82A}">
                    <a16:rowId xmlns:a16="http://schemas.microsoft.com/office/drawing/2014/main" val="2761492814"/>
                  </a:ext>
                </a:extLst>
              </a:tr>
              <a:tr h="191377">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PUR Digital Voltage Set</a:t>
                      </a:r>
                      <a:endParaRPr lang="zh-CN" altLang="en-US" sz="1200" dirty="0">
                        <a:solidFill>
                          <a:schemeClr val="tx1"/>
                        </a:solidFill>
                      </a:endParaRPr>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solidFill>
                            <a:schemeClr val="tx1"/>
                          </a:solidFill>
                        </a:rPr>
                        <a:t>02</a:t>
                      </a:r>
                      <a:endParaRPr lang="zh-CN" altLang="en-US" sz="1200" dirty="0">
                        <a:solidFill>
                          <a:schemeClr val="tx1"/>
                        </a:solidFill>
                      </a:endParaRPr>
                    </a:p>
                  </a:txBody>
                  <a:tcPr anchor="ctr"/>
                </a:tc>
                <a:extLst>
                  <a:ext uri="{0D108BD9-81ED-4DB2-BD59-A6C34878D82A}">
                    <a16:rowId xmlns:a16="http://schemas.microsoft.com/office/drawing/2014/main" val="3110902592"/>
                  </a:ext>
                </a:extLst>
              </a:tr>
              <a:tr h="191377">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PUR Analogue Voltage Set</a:t>
                      </a:r>
                      <a:endParaRPr lang="zh-CN" altLang="en-US" sz="1200" dirty="0">
                        <a:solidFill>
                          <a:srgbClr val="FF0000"/>
                        </a:solidFill>
                      </a:endParaRPr>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solidFill>
                            <a:schemeClr val="tx1"/>
                          </a:solidFill>
                        </a:rPr>
                        <a:t>03</a:t>
                      </a:r>
                      <a:endParaRPr lang="zh-CN" altLang="en-US" sz="1200" dirty="0">
                        <a:solidFill>
                          <a:schemeClr val="tx1"/>
                        </a:solidFill>
                      </a:endParaRPr>
                    </a:p>
                  </a:txBody>
                  <a:tcPr anchor="ctr"/>
                </a:tc>
                <a:extLst>
                  <a:ext uri="{0D108BD9-81ED-4DB2-BD59-A6C34878D82A}">
                    <a16:rowId xmlns:a16="http://schemas.microsoft.com/office/drawing/2014/main" val="1013751385"/>
                  </a:ext>
                </a:extLst>
              </a:tr>
              <a:tr h="191377">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PUL Digital Voltage Set</a:t>
                      </a:r>
                      <a:endParaRPr lang="zh-CN" altLang="en-US" sz="1200" dirty="0">
                        <a:solidFill>
                          <a:schemeClr val="tx1"/>
                        </a:solidFill>
                      </a:endParaRPr>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solidFill>
                            <a:schemeClr val="tx1"/>
                          </a:solidFill>
                        </a:rPr>
                        <a:t>04</a:t>
                      </a:r>
                      <a:endParaRPr lang="zh-CN" altLang="en-US" sz="1200" dirty="0">
                        <a:solidFill>
                          <a:schemeClr val="tx1"/>
                        </a:solidFill>
                      </a:endParaRPr>
                    </a:p>
                  </a:txBody>
                  <a:tcPr anchor="ctr"/>
                </a:tc>
                <a:extLst>
                  <a:ext uri="{0D108BD9-81ED-4DB2-BD59-A6C34878D82A}">
                    <a16:rowId xmlns:a16="http://schemas.microsoft.com/office/drawing/2014/main" val="295850252"/>
                  </a:ext>
                </a:extLst>
              </a:tr>
              <a:tr h="191377">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PUL Analogue Voltage Set</a:t>
                      </a:r>
                      <a:endParaRPr lang="zh-CN" altLang="en-US" sz="1200" dirty="0">
                        <a:solidFill>
                          <a:schemeClr val="tx1"/>
                        </a:solidFill>
                      </a:endParaRPr>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solidFill>
                            <a:schemeClr val="tx1"/>
                          </a:solidFill>
                        </a:rPr>
                        <a:t>05</a:t>
                      </a:r>
                      <a:endParaRPr lang="zh-CN" altLang="en-US" sz="1200" dirty="0">
                        <a:solidFill>
                          <a:schemeClr val="tx1"/>
                        </a:solidFill>
                      </a:endParaRPr>
                    </a:p>
                  </a:txBody>
                  <a:tcPr anchor="ctr"/>
                </a:tc>
                <a:extLst>
                  <a:ext uri="{0D108BD9-81ED-4DB2-BD59-A6C34878D82A}">
                    <a16:rowId xmlns:a16="http://schemas.microsoft.com/office/drawing/2014/main" val="2988437415"/>
                  </a:ext>
                </a:extLst>
              </a:tr>
              <a:tr h="191377">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PUR Bias Voltage Set</a:t>
                      </a:r>
                      <a:endParaRPr lang="zh-CN" altLang="en-US" sz="1200" dirty="0">
                        <a:solidFill>
                          <a:srgbClr val="FF0000"/>
                        </a:solidFill>
                      </a:endParaRPr>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solidFill>
                            <a:schemeClr val="tx1"/>
                          </a:solidFill>
                        </a:rPr>
                        <a:t>06</a:t>
                      </a:r>
                      <a:endParaRPr lang="zh-CN" altLang="en-US" sz="1200" dirty="0">
                        <a:solidFill>
                          <a:schemeClr val="tx1"/>
                        </a:solidFill>
                      </a:endParaRPr>
                    </a:p>
                  </a:txBody>
                  <a:tcPr anchor="ctr"/>
                </a:tc>
                <a:extLst>
                  <a:ext uri="{0D108BD9-81ED-4DB2-BD59-A6C34878D82A}">
                    <a16:rowId xmlns:a16="http://schemas.microsoft.com/office/drawing/2014/main" val="1144606554"/>
                  </a:ext>
                </a:extLst>
              </a:tr>
              <a:tr h="191377">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t>PUL Bias Voltage Set</a:t>
                      </a:r>
                      <a:endParaRPr lang="zh-CN" altLang="en-US" sz="1200" dirty="0">
                        <a:solidFill>
                          <a:schemeClr val="tx1"/>
                        </a:solidFill>
                      </a:endParaRPr>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solidFill>
                            <a:schemeClr val="tx1"/>
                          </a:solidFill>
                        </a:rPr>
                        <a:t>07</a:t>
                      </a:r>
                      <a:endParaRPr lang="zh-CN" altLang="en-US" sz="1200" dirty="0">
                        <a:solidFill>
                          <a:schemeClr val="tx1"/>
                        </a:solidFill>
                      </a:endParaRPr>
                    </a:p>
                  </a:txBody>
                  <a:tcPr anchor="ctr"/>
                </a:tc>
                <a:extLst>
                  <a:ext uri="{0D108BD9-81ED-4DB2-BD59-A6C34878D82A}">
                    <a16:rowId xmlns:a16="http://schemas.microsoft.com/office/drawing/2014/main" val="2461088466"/>
                  </a:ext>
                </a:extLst>
              </a:tr>
              <a:tr h="191377">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Limit Set</a:t>
                      </a:r>
                      <a:endParaRPr lang="zh-CN" altLang="en-US" sz="1200" dirty="0">
                        <a:solidFill>
                          <a:srgbClr val="FF0000"/>
                        </a:solidFill>
                      </a:endParaRPr>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solidFill>
                            <a:schemeClr val="tx1"/>
                          </a:solidFill>
                        </a:rPr>
                        <a:t>08</a:t>
                      </a:r>
                      <a:endParaRPr lang="zh-CN" altLang="en-US" sz="1200" dirty="0">
                        <a:solidFill>
                          <a:schemeClr val="tx1"/>
                        </a:solidFill>
                      </a:endParaRPr>
                    </a:p>
                  </a:txBody>
                  <a:tcPr anchor="ctr"/>
                </a:tc>
                <a:extLst>
                  <a:ext uri="{0D108BD9-81ED-4DB2-BD59-A6C34878D82A}">
                    <a16:rowId xmlns:a16="http://schemas.microsoft.com/office/drawing/2014/main" val="1084423966"/>
                  </a:ext>
                </a:extLst>
              </a:tr>
              <a:tr h="191377">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Bias output enabling</a:t>
                      </a:r>
                      <a:endParaRPr lang="zh-CN" altLang="en-US" sz="1200" dirty="0">
                        <a:solidFill>
                          <a:srgbClr val="FF0000"/>
                        </a:solidFill>
                      </a:endParaRPr>
                    </a:p>
                  </a:txBody>
                  <a:tcPr anchor="ctr"/>
                </a:tc>
                <a:tc>
                  <a:txBody>
                    <a:bodyPr/>
                    <a:lstStyle>
                      <a:lvl1pPr marL="0" algn="l" rtl="0" eaLnBrk="1" latinLnBrk="0" hangingPunct="1">
                        <a:defRPr kumimoji="0" kern="1200">
                          <a:solidFill>
                            <a:schemeClr val="tx1"/>
                          </a:solidFill>
                          <a:latin typeface="Arial"/>
                          <a:ea typeface="宋体"/>
                        </a:defRPr>
                      </a:lvl1pPr>
                      <a:lvl2pPr marL="457200" algn="l" rtl="0" eaLnBrk="1" latinLnBrk="0" hangingPunct="1">
                        <a:defRPr kumimoji="0" kern="1200">
                          <a:solidFill>
                            <a:schemeClr val="tx1"/>
                          </a:solidFill>
                          <a:latin typeface="Arial"/>
                          <a:ea typeface="宋体"/>
                        </a:defRPr>
                      </a:lvl2pPr>
                      <a:lvl3pPr marL="914400" algn="l" rtl="0" eaLnBrk="1" latinLnBrk="0" hangingPunct="1">
                        <a:defRPr kumimoji="0" kern="1200">
                          <a:solidFill>
                            <a:schemeClr val="tx1"/>
                          </a:solidFill>
                          <a:latin typeface="Arial"/>
                          <a:ea typeface="宋体"/>
                        </a:defRPr>
                      </a:lvl3pPr>
                      <a:lvl4pPr marL="1371600" algn="l" rtl="0" eaLnBrk="1" latinLnBrk="0" hangingPunct="1">
                        <a:defRPr kumimoji="0" kern="1200">
                          <a:solidFill>
                            <a:schemeClr val="tx1"/>
                          </a:solidFill>
                          <a:latin typeface="Arial"/>
                          <a:ea typeface="宋体"/>
                        </a:defRPr>
                      </a:lvl4pPr>
                      <a:lvl5pPr marL="1828800" algn="l" rtl="0" eaLnBrk="1" latinLnBrk="0" hangingPunct="1">
                        <a:defRPr kumimoji="0" kern="1200">
                          <a:solidFill>
                            <a:schemeClr val="tx1"/>
                          </a:solidFill>
                          <a:latin typeface="Arial"/>
                          <a:ea typeface="宋体"/>
                        </a:defRPr>
                      </a:lvl5pPr>
                      <a:lvl6pPr marL="2286000" algn="l" rtl="0" eaLnBrk="1" latinLnBrk="0" hangingPunct="1">
                        <a:defRPr kumimoji="0" kern="1200">
                          <a:solidFill>
                            <a:schemeClr val="tx1"/>
                          </a:solidFill>
                          <a:latin typeface="Arial"/>
                          <a:ea typeface="宋体"/>
                        </a:defRPr>
                      </a:lvl6pPr>
                      <a:lvl7pPr marL="2743200" algn="l" rtl="0" eaLnBrk="1" latinLnBrk="0" hangingPunct="1">
                        <a:defRPr kumimoji="0" kern="1200">
                          <a:solidFill>
                            <a:schemeClr val="tx1"/>
                          </a:solidFill>
                          <a:latin typeface="Arial"/>
                          <a:ea typeface="宋体"/>
                        </a:defRPr>
                      </a:lvl7pPr>
                      <a:lvl8pPr marL="3200400" algn="l" rtl="0" eaLnBrk="1" latinLnBrk="0" hangingPunct="1">
                        <a:defRPr kumimoji="0" kern="1200">
                          <a:solidFill>
                            <a:schemeClr val="tx1"/>
                          </a:solidFill>
                          <a:latin typeface="Arial"/>
                          <a:ea typeface="宋体"/>
                        </a:defRPr>
                      </a:lvl8pPr>
                      <a:lvl9pPr marL="3657600" algn="l" rtl="0" eaLnBrk="1" latinLnBrk="0" hangingPunct="1">
                        <a:defRPr kumimoji="0" kern="1200">
                          <a:solidFill>
                            <a:schemeClr val="tx1"/>
                          </a:solidFill>
                          <a:latin typeface="Arial"/>
                          <a:ea typeface="宋体"/>
                        </a:defRPr>
                      </a:lvl9pPr>
                    </a:lstStyle>
                    <a:p>
                      <a:pPr algn="ctr"/>
                      <a:r>
                        <a:rPr lang="en-US" altLang="zh-CN" sz="1200" dirty="0">
                          <a:solidFill>
                            <a:schemeClr val="tx1"/>
                          </a:solidFill>
                        </a:rPr>
                        <a:t>09</a:t>
                      </a:r>
                      <a:endParaRPr lang="zh-CN" altLang="en-US" sz="1200" dirty="0">
                        <a:solidFill>
                          <a:schemeClr val="tx1"/>
                        </a:solidFill>
                      </a:endParaRPr>
                    </a:p>
                  </a:txBody>
                  <a:tcPr anchor="ctr"/>
                </a:tc>
                <a:extLst>
                  <a:ext uri="{0D108BD9-81ED-4DB2-BD59-A6C34878D82A}">
                    <a16:rowId xmlns:a16="http://schemas.microsoft.com/office/drawing/2014/main" val="2886564357"/>
                  </a:ext>
                </a:extLst>
              </a:tr>
            </a:tbl>
          </a:graphicData>
        </a:graphic>
      </p:graphicFrame>
      <p:sp>
        <p:nvSpPr>
          <p:cNvPr id="22" name="内容占位符 1">
            <a:extLst>
              <a:ext uri="{FF2B5EF4-FFF2-40B4-BE49-F238E27FC236}">
                <a16:creationId xmlns:a16="http://schemas.microsoft.com/office/drawing/2014/main" id="{988E9C63-2506-4230-98B2-E5D19F8B4CA7}"/>
              </a:ext>
            </a:extLst>
          </p:cNvPr>
          <p:cNvSpPr>
            <a:spLocks noGrp="1"/>
          </p:cNvSpPr>
          <p:nvPr>
            <p:ph idx="1"/>
          </p:nvPr>
        </p:nvSpPr>
        <p:spPr>
          <a:xfrm>
            <a:off x="275881" y="1177445"/>
            <a:ext cx="8429628" cy="1288616"/>
          </a:xfrm>
        </p:spPr>
        <p:txBody>
          <a:bodyPr/>
          <a:lstStyle/>
          <a:p>
            <a:pPr>
              <a:lnSpc>
                <a:spcPct val="150000"/>
              </a:lnSpc>
            </a:pPr>
            <a:r>
              <a:rPr lang="en-US" altLang="zh-CN" sz="2000" dirty="0"/>
              <a:t>Communication Protocol between PU and RU:</a:t>
            </a:r>
            <a:r>
              <a:rPr lang="zh-CN" altLang="en-US" sz="2000" dirty="0"/>
              <a:t> </a:t>
            </a:r>
            <a:r>
              <a:rPr lang="en-US" altLang="zh-CN" sz="2000" dirty="0"/>
              <a:t>UART</a:t>
            </a:r>
          </a:p>
          <a:p>
            <a:pPr lvl="1">
              <a:lnSpc>
                <a:spcPct val="150000"/>
              </a:lnSpc>
            </a:pPr>
            <a:r>
              <a:rPr lang="en-US" altLang="zh-CN" sz="1600" dirty="0"/>
              <a:t>Uplink: upload the status of PUs and staves </a:t>
            </a:r>
          </a:p>
          <a:p>
            <a:pPr lvl="1">
              <a:lnSpc>
                <a:spcPct val="150000"/>
              </a:lnSpc>
            </a:pPr>
            <a:r>
              <a:rPr lang="en-US" altLang="zh-CN" sz="1600" dirty="0"/>
              <a:t>Downlink: download a set of commands</a:t>
            </a:r>
            <a:endParaRPr lang="zh-CN" altLang="en-US" dirty="0"/>
          </a:p>
        </p:txBody>
      </p:sp>
      <p:pic>
        <p:nvPicPr>
          <p:cNvPr id="9" name="图片 8">
            <a:extLst>
              <a:ext uri="{FF2B5EF4-FFF2-40B4-BE49-F238E27FC236}">
                <a16:creationId xmlns:a16="http://schemas.microsoft.com/office/drawing/2014/main" id="{EED98BAD-9D74-4A02-96F5-78822A922DB4}"/>
              </a:ext>
            </a:extLst>
          </p:cNvPr>
          <p:cNvPicPr>
            <a:picLocks noChangeAspect="1"/>
          </p:cNvPicPr>
          <p:nvPr/>
        </p:nvPicPr>
        <p:blipFill>
          <a:blip r:embed="rId2"/>
          <a:stretch>
            <a:fillRect/>
          </a:stretch>
        </p:blipFill>
        <p:spPr>
          <a:xfrm>
            <a:off x="6738794" y="1610936"/>
            <a:ext cx="2275031" cy="1318074"/>
          </a:xfrm>
          <a:prstGeom prst="rect">
            <a:avLst/>
          </a:prstGeom>
        </p:spPr>
      </p:pic>
    </p:spTree>
    <p:extLst>
      <p:ext uri="{BB962C8B-B14F-4D97-AF65-F5344CB8AC3E}">
        <p14:creationId xmlns:p14="http://schemas.microsoft.com/office/powerpoint/2010/main" val="478816479"/>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4E88B08-B6C6-434C-A920-8915D3EC1826}"/>
              </a:ext>
            </a:extLst>
          </p:cNvPr>
          <p:cNvSpPr>
            <a:spLocks noGrp="1"/>
          </p:cNvSpPr>
          <p:nvPr>
            <p:ph type="title"/>
          </p:nvPr>
        </p:nvSpPr>
        <p:spPr>
          <a:xfrm>
            <a:off x="357187" y="203200"/>
            <a:ext cx="9256595" cy="796925"/>
          </a:xfrm>
        </p:spPr>
        <p:txBody>
          <a:bodyPr/>
          <a:lstStyle/>
          <a:p>
            <a:r>
              <a:rPr lang="en-US" altLang="zh-CN" dirty="0"/>
              <a:t>Design of PUR</a:t>
            </a:r>
            <a:endParaRPr lang="zh-CN" altLang="en-US" dirty="0"/>
          </a:p>
        </p:txBody>
      </p:sp>
      <p:sp>
        <p:nvSpPr>
          <p:cNvPr id="4" name="灯片编号占位符 3">
            <a:extLst>
              <a:ext uri="{FF2B5EF4-FFF2-40B4-BE49-F238E27FC236}">
                <a16:creationId xmlns:a16="http://schemas.microsoft.com/office/drawing/2014/main" id="{BDA77B23-BF37-4DB7-B9D5-8969E5410904}"/>
              </a:ext>
            </a:extLst>
          </p:cNvPr>
          <p:cNvSpPr>
            <a:spLocks noGrp="1"/>
          </p:cNvSpPr>
          <p:nvPr>
            <p:ph type="sldNum" sz="quarter" idx="12"/>
          </p:nvPr>
        </p:nvSpPr>
        <p:spPr/>
        <p:txBody>
          <a:bodyPr/>
          <a:lstStyle/>
          <a:p>
            <a:fld id="{43839631-49CD-487E-A955-9C3740CF100C}" type="slidenum">
              <a:rPr lang="zh-CN" altLang="en-US" smtClean="0"/>
              <a:t>24</a:t>
            </a:fld>
            <a:endParaRPr lang="zh-CN" altLang="en-US"/>
          </a:p>
        </p:txBody>
      </p:sp>
      <p:sp>
        <p:nvSpPr>
          <p:cNvPr id="15" name="内容占位符 1">
            <a:extLst>
              <a:ext uri="{FF2B5EF4-FFF2-40B4-BE49-F238E27FC236}">
                <a16:creationId xmlns:a16="http://schemas.microsoft.com/office/drawing/2014/main" id="{D4BFFCAB-92EC-48CA-95ED-52040EC1E741}"/>
              </a:ext>
            </a:extLst>
          </p:cNvPr>
          <p:cNvSpPr>
            <a:spLocks noGrp="1"/>
          </p:cNvSpPr>
          <p:nvPr>
            <p:ph idx="1"/>
          </p:nvPr>
        </p:nvSpPr>
        <p:spPr>
          <a:xfrm>
            <a:off x="192751" y="1085634"/>
            <a:ext cx="9036974" cy="1352766"/>
          </a:xfrm>
        </p:spPr>
        <p:txBody>
          <a:bodyPr/>
          <a:lstStyle/>
          <a:p>
            <a:pPr algn="just"/>
            <a:r>
              <a:rPr lang="en-US" altLang="zh-CN" sz="1800" kern="0" dirty="0">
                <a:solidFill>
                  <a:srgbClr val="000000"/>
                </a:solidFill>
                <a:ea typeface="宋体" panose="02010600030101010101" pitchFamily="2" charset="-122"/>
              </a:rPr>
              <a:t>ADC: monitoring of voltages and currents </a:t>
            </a:r>
          </a:p>
          <a:p>
            <a:pPr algn="just"/>
            <a:r>
              <a:rPr lang="en-US" altLang="zh-CN" sz="1800" kern="0" dirty="0">
                <a:solidFill>
                  <a:srgbClr val="000000"/>
                </a:solidFill>
                <a:ea typeface="宋体" panose="02010600030101010101" pitchFamily="2" charset="-122"/>
              </a:rPr>
              <a:t>RTD to digital converter: monitoring of temperature of both PU and stave</a:t>
            </a:r>
          </a:p>
          <a:p>
            <a:pPr algn="just"/>
            <a:r>
              <a:rPr lang="en-US" altLang="zh-CN" sz="1800" dirty="0"/>
              <a:t>Digital potentiometer: </a:t>
            </a:r>
            <a:r>
              <a:rPr lang="en-US" altLang="zh-CN" sz="1800" kern="0" dirty="0">
                <a:solidFill>
                  <a:srgbClr val="000000"/>
                </a:solidFill>
                <a:ea typeface="宋体" panose="02010600030101010101" pitchFamily="2" charset="-122"/>
              </a:rPr>
              <a:t>individual adjustment of supply voltages</a:t>
            </a:r>
          </a:p>
          <a:p>
            <a:pPr algn="just"/>
            <a:r>
              <a:rPr lang="en-US" altLang="zh-CN" sz="1800" kern="0" dirty="0">
                <a:solidFill>
                  <a:srgbClr val="000000"/>
                </a:solidFill>
                <a:ea typeface="宋体" panose="02010600030101010101" pitchFamily="2" charset="-122"/>
              </a:rPr>
              <a:t>FPGA: individually enabling of supply channels and communication with RU </a:t>
            </a:r>
            <a:endParaRPr lang="en-US" altLang="zh-CN" sz="1800" dirty="0"/>
          </a:p>
          <a:p>
            <a:pPr algn="just"/>
            <a:endParaRPr lang="en-US" altLang="zh-CN" sz="1800" dirty="0"/>
          </a:p>
        </p:txBody>
      </p:sp>
      <p:pic>
        <p:nvPicPr>
          <p:cNvPr id="9" name="图片 8">
            <a:extLst>
              <a:ext uri="{FF2B5EF4-FFF2-40B4-BE49-F238E27FC236}">
                <a16:creationId xmlns:a16="http://schemas.microsoft.com/office/drawing/2014/main" id="{EA498058-08C7-4F20-97FA-1A90AF2A71BD}"/>
              </a:ext>
            </a:extLst>
          </p:cNvPr>
          <p:cNvPicPr>
            <a:picLocks noChangeAspect="1"/>
          </p:cNvPicPr>
          <p:nvPr/>
        </p:nvPicPr>
        <p:blipFill>
          <a:blip r:embed="rId2"/>
          <a:stretch>
            <a:fillRect/>
          </a:stretch>
        </p:blipFill>
        <p:spPr>
          <a:xfrm>
            <a:off x="2349758" y="2523909"/>
            <a:ext cx="4444484" cy="4132590"/>
          </a:xfrm>
          <a:prstGeom prst="rect">
            <a:avLst/>
          </a:prstGeom>
        </p:spPr>
      </p:pic>
    </p:spTree>
    <p:extLst>
      <p:ext uri="{BB962C8B-B14F-4D97-AF65-F5344CB8AC3E}">
        <p14:creationId xmlns:p14="http://schemas.microsoft.com/office/powerpoint/2010/main" val="2315657662"/>
      </p:ext>
    </p:extLst>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331CB26-0D79-4D0E-BACE-BC78F28965A0}"/>
              </a:ext>
            </a:extLst>
          </p:cNvPr>
          <p:cNvSpPr>
            <a:spLocks noGrp="1"/>
          </p:cNvSpPr>
          <p:nvPr>
            <p:ph type="title"/>
          </p:nvPr>
        </p:nvSpPr>
        <p:spPr/>
        <p:txBody>
          <a:bodyPr/>
          <a:lstStyle/>
          <a:p>
            <a:r>
              <a:rPr lang="en-US" altLang="zh-CN" dirty="0"/>
              <a:t>Layout of PU</a:t>
            </a:r>
            <a:endParaRPr lang="zh-CN" altLang="en-US" dirty="0"/>
          </a:p>
        </p:txBody>
      </p:sp>
      <p:sp>
        <p:nvSpPr>
          <p:cNvPr id="4" name="灯片编号占位符 3">
            <a:extLst>
              <a:ext uri="{FF2B5EF4-FFF2-40B4-BE49-F238E27FC236}">
                <a16:creationId xmlns:a16="http://schemas.microsoft.com/office/drawing/2014/main" id="{7F4200DD-BCB3-4873-9CA9-5D4CB531A0CA}"/>
              </a:ext>
            </a:extLst>
          </p:cNvPr>
          <p:cNvSpPr>
            <a:spLocks noGrp="1"/>
          </p:cNvSpPr>
          <p:nvPr>
            <p:ph type="sldNum" sz="quarter" idx="12"/>
          </p:nvPr>
        </p:nvSpPr>
        <p:spPr/>
        <p:txBody>
          <a:bodyPr/>
          <a:lstStyle/>
          <a:p>
            <a:fld id="{43839631-49CD-487E-A955-9C3740CF100C}" type="slidenum">
              <a:rPr lang="zh-CN" altLang="en-US" smtClean="0"/>
              <a:t>25</a:t>
            </a:fld>
            <a:endParaRPr lang="zh-CN" altLang="en-US"/>
          </a:p>
        </p:txBody>
      </p:sp>
      <p:sp>
        <p:nvSpPr>
          <p:cNvPr id="7" name="内容占位符 1">
            <a:extLst>
              <a:ext uri="{FF2B5EF4-FFF2-40B4-BE49-F238E27FC236}">
                <a16:creationId xmlns:a16="http://schemas.microsoft.com/office/drawing/2014/main" id="{CF19A50F-EA4E-425C-82DF-63552057888E}"/>
              </a:ext>
            </a:extLst>
          </p:cNvPr>
          <p:cNvSpPr>
            <a:spLocks noGrp="1"/>
          </p:cNvSpPr>
          <p:nvPr>
            <p:ph idx="1"/>
          </p:nvPr>
        </p:nvSpPr>
        <p:spPr>
          <a:xfrm>
            <a:off x="92935" y="1245025"/>
            <a:ext cx="8758106" cy="2343366"/>
          </a:xfrm>
        </p:spPr>
        <p:txBody>
          <a:bodyPr/>
          <a:lstStyle/>
          <a:p>
            <a:pPr algn="just">
              <a:lnSpc>
                <a:spcPct val="150000"/>
              </a:lnSpc>
            </a:pPr>
            <a:r>
              <a:rPr lang="en-US" altLang="zh-CN" sz="2000" kern="0" dirty="0">
                <a:solidFill>
                  <a:srgbClr val="000000"/>
                </a:solidFill>
                <a:ea typeface="宋体" panose="02010600030101010101" pitchFamily="2" charset="-122"/>
              </a:rPr>
              <a:t>PUs are 6U VME boards (220mm depth, 233mm height)</a:t>
            </a:r>
          </a:p>
          <a:p>
            <a:pPr algn="just">
              <a:lnSpc>
                <a:spcPct val="150000"/>
              </a:lnSpc>
            </a:pPr>
            <a:r>
              <a:rPr lang="en-US" altLang="zh-CN" sz="2000" kern="0" dirty="0">
                <a:solidFill>
                  <a:srgbClr val="000000"/>
                </a:solidFill>
                <a:ea typeface="宋体" panose="02010600030101010101" pitchFamily="2" charset="-122"/>
              </a:rPr>
              <a:t>All connectors are designed to be compatible with the CAEN power system and the breakout board</a:t>
            </a:r>
          </a:p>
        </p:txBody>
      </p:sp>
      <p:pic>
        <p:nvPicPr>
          <p:cNvPr id="11" name="图片 10">
            <a:extLst>
              <a:ext uri="{FF2B5EF4-FFF2-40B4-BE49-F238E27FC236}">
                <a16:creationId xmlns:a16="http://schemas.microsoft.com/office/drawing/2014/main" id="{9757DE01-BCFC-4272-B554-14967B9145E0}"/>
              </a:ext>
            </a:extLst>
          </p:cNvPr>
          <p:cNvPicPr>
            <a:picLocks noChangeAspect="1"/>
          </p:cNvPicPr>
          <p:nvPr/>
        </p:nvPicPr>
        <p:blipFill>
          <a:blip r:embed="rId2"/>
          <a:stretch>
            <a:fillRect/>
          </a:stretch>
        </p:blipFill>
        <p:spPr>
          <a:xfrm>
            <a:off x="0" y="2937904"/>
            <a:ext cx="9144000" cy="3539126"/>
          </a:xfrm>
          <a:prstGeom prst="rect">
            <a:avLst/>
          </a:prstGeom>
        </p:spPr>
      </p:pic>
    </p:spTree>
    <p:extLst>
      <p:ext uri="{BB962C8B-B14F-4D97-AF65-F5344CB8AC3E}">
        <p14:creationId xmlns:p14="http://schemas.microsoft.com/office/powerpoint/2010/main" val="3504266001"/>
      </p:ext>
    </p:extLst>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4594681-0DF8-464E-84F9-0C9987717958}"/>
              </a:ext>
            </a:extLst>
          </p:cNvPr>
          <p:cNvSpPr>
            <a:spLocks noGrp="1"/>
          </p:cNvSpPr>
          <p:nvPr>
            <p:ph idx="1"/>
          </p:nvPr>
        </p:nvSpPr>
        <p:spPr>
          <a:xfrm>
            <a:off x="254000" y="1177043"/>
            <a:ext cx="6009148" cy="2246971"/>
          </a:xfrm>
        </p:spPr>
        <p:txBody>
          <a:bodyPr/>
          <a:lstStyle/>
          <a:p>
            <a:pPr>
              <a:lnSpc>
                <a:spcPct val="150000"/>
              </a:lnSpc>
            </a:pPr>
            <a:r>
              <a:rPr lang="en-US" altLang="zh-CN" sz="1800" dirty="0"/>
              <a:t>Cooling plate is needed for cooling PU in VME crate</a:t>
            </a:r>
          </a:p>
          <a:p>
            <a:pPr>
              <a:lnSpc>
                <a:spcPct val="150000"/>
              </a:lnSpc>
            </a:pPr>
            <a:r>
              <a:rPr lang="en-US" altLang="zh-CN" sz="1800" dirty="0"/>
              <a:t>Cooling plate of PU is located between PUL and PUR</a:t>
            </a:r>
          </a:p>
          <a:p>
            <a:pPr>
              <a:lnSpc>
                <a:spcPct val="150000"/>
              </a:lnSpc>
            </a:pPr>
            <a:r>
              <a:rPr lang="en-US" altLang="zh-CN" sz="1800" dirty="0"/>
              <a:t>Cooling pipes</a:t>
            </a:r>
            <a:r>
              <a:rPr lang="zh-CN" altLang="en-US" sz="1800" dirty="0"/>
              <a:t> </a:t>
            </a:r>
            <a:r>
              <a:rPr lang="en-US" altLang="zh-CN" sz="1800" dirty="0"/>
              <a:t>go through the main high-power components: LDOs</a:t>
            </a:r>
          </a:p>
        </p:txBody>
      </p:sp>
      <p:sp>
        <p:nvSpPr>
          <p:cNvPr id="3" name="标题 2">
            <a:extLst>
              <a:ext uri="{FF2B5EF4-FFF2-40B4-BE49-F238E27FC236}">
                <a16:creationId xmlns:a16="http://schemas.microsoft.com/office/drawing/2014/main" id="{E160026D-33FC-44BA-8FF6-D0F907E20FE2}"/>
              </a:ext>
            </a:extLst>
          </p:cNvPr>
          <p:cNvSpPr>
            <a:spLocks noGrp="1"/>
          </p:cNvSpPr>
          <p:nvPr>
            <p:ph type="title"/>
          </p:nvPr>
        </p:nvSpPr>
        <p:spPr>
          <a:xfrm>
            <a:off x="357188" y="203200"/>
            <a:ext cx="8229600" cy="796925"/>
          </a:xfrm>
        </p:spPr>
        <p:txBody>
          <a:bodyPr/>
          <a:lstStyle/>
          <a:p>
            <a:r>
              <a:rPr lang="en-US" altLang="zh-CN" dirty="0"/>
              <a:t>Cooling plate design </a:t>
            </a:r>
            <a:endParaRPr lang="zh-CN" altLang="en-US" dirty="0"/>
          </a:p>
        </p:txBody>
      </p:sp>
      <p:sp>
        <p:nvSpPr>
          <p:cNvPr id="4" name="灯片编号占位符 3">
            <a:extLst>
              <a:ext uri="{FF2B5EF4-FFF2-40B4-BE49-F238E27FC236}">
                <a16:creationId xmlns:a16="http://schemas.microsoft.com/office/drawing/2014/main" id="{EEE628DA-4504-4717-AF32-5B6577A7F6C7}"/>
              </a:ext>
            </a:extLst>
          </p:cNvPr>
          <p:cNvSpPr>
            <a:spLocks noGrp="1"/>
          </p:cNvSpPr>
          <p:nvPr>
            <p:ph type="sldNum" sz="quarter" idx="12"/>
          </p:nvPr>
        </p:nvSpPr>
        <p:spPr/>
        <p:txBody>
          <a:bodyPr/>
          <a:lstStyle/>
          <a:p>
            <a:fld id="{43839631-49CD-487E-A955-9C3740CF100C}" type="slidenum">
              <a:rPr lang="zh-CN" altLang="en-US" smtClean="0"/>
              <a:t>26</a:t>
            </a:fld>
            <a:endParaRPr lang="zh-CN" altLang="en-US"/>
          </a:p>
        </p:txBody>
      </p:sp>
      <p:pic>
        <p:nvPicPr>
          <p:cNvPr id="8" name="图片 7">
            <a:extLst>
              <a:ext uri="{FF2B5EF4-FFF2-40B4-BE49-F238E27FC236}">
                <a16:creationId xmlns:a16="http://schemas.microsoft.com/office/drawing/2014/main" id="{FF9AA5D9-09D7-4F9B-B3B6-C1176DF19C00}"/>
              </a:ext>
            </a:extLst>
          </p:cNvPr>
          <p:cNvPicPr>
            <a:picLocks noChangeAspect="1"/>
          </p:cNvPicPr>
          <p:nvPr/>
        </p:nvPicPr>
        <p:blipFill>
          <a:blip r:embed="rId2"/>
          <a:stretch>
            <a:fillRect/>
          </a:stretch>
        </p:blipFill>
        <p:spPr>
          <a:xfrm>
            <a:off x="6178026" y="936613"/>
            <a:ext cx="2711974" cy="2423889"/>
          </a:xfrm>
          <a:prstGeom prst="rect">
            <a:avLst/>
          </a:prstGeom>
        </p:spPr>
      </p:pic>
      <p:pic>
        <p:nvPicPr>
          <p:cNvPr id="17" name="图片 16">
            <a:extLst>
              <a:ext uri="{FF2B5EF4-FFF2-40B4-BE49-F238E27FC236}">
                <a16:creationId xmlns:a16="http://schemas.microsoft.com/office/drawing/2014/main" id="{777332B3-CE1F-4805-83AE-EDD96A6BAB4D}"/>
              </a:ext>
            </a:extLst>
          </p:cNvPr>
          <p:cNvPicPr>
            <a:picLocks noChangeAspect="1"/>
          </p:cNvPicPr>
          <p:nvPr/>
        </p:nvPicPr>
        <p:blipFill>
          <a:blip r:embed="rId3"/>
          <a:stretch>
            <a:fillRect/>
          </a:stretch>
        </p:blipFill>
        <p:spPr>
          <a:xfrm>
            <a:off x="948266" y="3360502"/>
            <a:ext cx="7247467" cy="3046628"/>
          </a:xfrm>
          <a:prstGeom prst="rect">
            <a:avLst/>
          </a:prstGeom>
        </p:spPr>
      </p:pic>
    </p:spTree>
    <p:extLst>
      <p:ext uri="{BB962C8B-B14F-4D97-AF65-F5344CB8AC3E}">
        <p14:creationId xmlns:p14="http://schemas.microsoft.com/office/powerpoint/2010/main" val="2067008988"/>
      </p:ext>
    </p:extLst>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331CB26-0D79-4D0E-BACE-BC78F28965A0}"/>
              </a:ext>
            </a:extLst>
          </p:cNvPr>
          <p:cNvSpPr>
            <a:spLocks noGrp="1"/>
          </p:cNvSpPr>
          <p:nvPr>
            <p:ph type="title"/>
          </p:nvPr>
        </p:nvSpPr>
        <p:spPr/>
        <p:txBody>
          <a:bodyPr/>
          <a:lstStyle/>
          <a:p>
            <a:r>
              <a:rPr lang="en-US" altLang="zh-CN" dirty="0"/>
              <a:t>Prototype of PB</a:t>
            </a:r>
            <a:endParaRPr lang="zh-CN" altLang="en-US" dirty="0"/>
          </a:p>
        </p:txBody>
      </p:sp>
      <p:sp>
        <p:nvSpPr>
          <p:cNvPr id="4" name="灯片编号占位符 3">
            <a:extLst>
              <a:ext uri="{FF2B5EF4-FFF2-40B4-BE49-F238E27FC236}">
                <a16:creationId xmlns:a16="http://schemas.microsoft.com/office/drawing/2014/main" id="{7F4200DD-BCB3-4873-9CA9-5D4CB531A0CA}"/>
              </a:ext>
            </a:extLst>
          </p:cNvPr>
          <p:cNvSpPr>
            <a:spLocks noGrp="1"/>
          </p:cNvSpPr>
          <p:nvPr>
            <p:ph type="sldNum" sz="quarter" idx="12"/>
          </p:nvPr>
        </p:nvSpPr>
        <p:spPr/>
        <p:txBody>
          <a:bodyPr/>
          <a:lstStyle/>
          <a:p>
            <a:fld id="{43839631-49CD-487E-A955-9C3740CF100C}" type="slidenum">
              <a:rPr lang="zh-CN" altLang="en-US" smtClean="0"/>
              <a:t>27</a:t>
            </a:fld>
            <a:endParaRPr lang="zh-CN" altLang="en-US"/>
          </a:p>
        </p:txBody>
      </p:sp>
      <p:sp>
        <p:nvSpPr>
          <p:cNvPr id="7" name="内容占位符 1">
            <a:extLst>
              <a:ext uri="{FF2B5EF4-FFF2-40B4-BE49-F238E27FC236}">
                <a16:creationId xmlns:a16="http://schemas.microsoft.com/office/drawing/2014/main" id="{CF19A50F-EA4E-425C-82DF-63552057888E}"/>
              </a:ext>
            </a:extLst>
          </p:cNvPr>
          <p:cNvSpPr>
            <a:spLocks noGrp="1"/>
          </p:cNvSpPr>
          <p:nvPr>
            <p:ph idx="1"/>
          </p:nvPr>
        </p:nvSpPr>
        <p:spPr>
          <a:xfrm>
            <a:off x="92935" y="1245025"/>
            <a:ext cx="8758106" cy="2343366"/>
          </a:xfrm>
        </p:spPr>
        <p:txBody>
          <a:bodyPr/>
          <a:lstStyle/>
          <a:p>
            <a:pPr algn="just">
              <a:lnSpc>
                <a:spcPct val="150000"/>
              </a:lnSpc>
            </a:pPr>
            <a:r>
              <a:rPr lang="en-US" altLang="zh-CN" sz="2000" kern="0" dirty="0">
                <a:solidFill>
                  <a:srgbClr val="000000"/>
                </a:solidFill>
                <a:ea typeface="宋体" panose="02010600030101010101" pitchFamily="2" charset="-122"/>
              </a:rPr>
              <a:t>All functions of the PB have been tested successfully</a:t>
            </a:r>
          </a:p>
          <a:p>
            <a:pPr algn="just">
              <a:lnSpc>
                <a:spcPct val="150000"/>
              </a:lnSpc>
            </a:pPr>
            <a:r>
              <a:rPr lang="en-US" altLang="zh-CN" sz="2000" kern="0" dirty="0">
                <a:solidFill>
                  <a:srgbClr val="000000"/>
                </a:solidFill>
                <a:ea typeface="宋体" panose="02010600030101010101" pitchFamily="2" charset="-122"/>
              </a:rPr>
              <a:t>All mechanical parts have been fabricated</a:t>
            </a:r>
          </a:p>
          <a:p>
            <a:pPr lvl="1" algn="just">
              <a:lnSpc>
                <a:spcPct val="150000"/>
              </a:lnSpc>
            </a:pPr>
            <a:r>
              <a:rPr lang="en-US" altLang="zh-CN" sz="1600" kern="0" dirty="0">
                <a:solidFill>
                  <a:srgbClr val="000000"/>
                </a:solidFill>
                <a:ea typeface="宋体" panose="02010600030101010101" pitchFamily="2" charset="-122"/>
              </a:rPr>
              <a:t>Cooling plate</a:t>
            </a:r>
          </a:p>
          <a:p>
            <a:pPr lvl="1" algn="just">
              <a:lnSpc>
                <a:spcPct val="150000"/>
              </a:lnSpc>
            </a:pPr>
            <a:r>
              <a:rPr lang="en-US" altLang="zh-CN" sz="1600" kern="0" dirty="0">
                <a:solidFill>
                  <a:srgbClr val="000000"/>
                </a:solidFill>
                <a:ea typeface="宋体" panose="02010600030101010101" pitchFamily="2" charset="-122"/>
              </a:rPr>
              <a:t>Front panel</a:t>
            </a:r>
          </a:p>
          <a:p>
            <a:pPr algn="just">
              <a:lnSpc>
                <a:spcPct val="150000"/>
              </a:lnSpc>
            </a:pPr>
            <a:endParaRPr lang="en-US" altLang="zh-CN" sz="2000" kern="0" dirty="0">
              <a:solidFill>
                <a:srgbClr val="000000"/>
              </a:solidFill>
              <a:ea typeface="宋体" panose="02010600030101010101" pitchFamily="2" charset="-122"/>
            </a:endParaRPr>
          </a:p>
          <a:p>
            <a:pPr algn="just">
              <a:lnSpc>
                <a:spcPct val="150000"/>
              </a:lnSpc>
            </a:pPr>
            <a:endParaRPr lang="en-US" altLang="zh-CN" sz="2000" kern="0" dirty="0">
              <a:solidFill>
                <a:srgbClr val="000000"/>
              </a:solidFill>
              <a:ea typeface="宋体" panose="02010600030101010101" pitchFamily="2" charset="-122"/>
            </a:endParaRPr>
          </a:p>
        </p:txBody>
      </p:sp>
      <p:sp>
        <p:nvSpPr>
          <p:cNvPr id="6" name="文本框 5">
            <a:extLst>
              <a:ext uri="{FF2B5EF4-FFF2-40B4-BE49-F238E27FC236}">
                <a16:creationId xmlns:a16="http://schemas.microsoft.com/office/drawing/2014/main" id="{16A44CFC-7700-443A-B7AF-A4B8B00799FE}"/>
              </a:ext>
            </a:extLst>
          </p:cNvPr>
          <p:cNvSpPr txBox="1"/>
          <p:nvPr/>
        </p:nvSpPr>
        <p:spPr>
          <a:xfrm>
            <a:off x="3592274" y="3452130"/>
            <a:ext cx="790870" cy="369332"/>
          </a:xfrm>
          <a:prstGeom prst="rect">
            <a:avLst/>
          </a:prstGeom>
          <a:noFill/>
        </p:spPr>
        <p:txBody>
          <a:bodyPr wrap="square">
            <a:spAutoFit/>
          </a:bodyPr>
          <a:lstStyle/>
          <a:p>
            <a:pPr algn="ctr"/>
            <a:r>
              <a:rPr lang="en-US" altLang="zh-CN" dirty="0">
                <a:solidFill>
                  <a:srgbClr val="FF0000"/>
                </a:solidFill>
                <a:latin typeface="Arial" pitchFamily="34" charset="0"/>
                <a:ea typeface="黑体" panose="02010609060101010101" pitchFamily="49" charset="-122"/>
                <a:cs typeface="Arial" pitchFamily="34" charset="0"/>
              </a:rPr>
              <a:t>PUL</a:t>
            </a:r>
            <a:endParaRPr lang="zh-CN" altLang="en-US" dirty="0">
              <a:solidFill>
                <a:srgbClr val="FF0000"/>
              </a:solidFill>
              <a:latin typeface="Arial" pitchFamily="34" charset="0"/>
              <a:ea typeface="黑体" panose="02010609060101010101" pitchFamily="49" charset="-122"/>
              <a:cs typeface="Arial" pitchFamily="34" charset="0"/>
            </a:endParaRPr>
          </a:p>
        </p:txBody>
      </p:sp>
      <p:pic>
        <p:nvPicPr>
          <p:cNvPr id="9" name="图片 8">
            <a:extLst>
              <a:ext uri="{FF2B5EF4-FFF2-40B4-BE49-F238E27FC236}">
                <a16:creationId xmlns:a16="http://schemas.microsoft.com/office/drawing/2014/main" id="{FEB63D83-7197-4498-8B22-D2413AC6E2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99" t="5528" r="16883" b="-1"/>
          <a:stretch/>
        </p:blipFill>
        <p:spPr>
          <a:xfrm>
            <a:off x="5561543" y="3935749"/>
            <a:ext cx="1896492" cy="1692000"/>
          </a:xfrm>
          <a:prstGeom prst="rect">
            <a:avLst/>
          </a:prstGeom>
        </p:spPr>
      </p:pic>
      <p:sp>
        <p:nvSpPr>
          <p:cNvPr id="11" name="文本框 10">
            <a:extLst>
              <a:ext uri="{FF2B5EF4-FFF2-40B4-BE49-F238E27FC236}">
                <a16:creationId xmlns:a16="http://schemas.microsoft.com/office/drawing/2014/main" id="{8CBC641E-B211-4110-A53A-FDBCB9B527FD}"/>
              </a:ext>
            </a:extLst>
          </p:cNvPr>
          <p:cNvSpPr txBox="1"/>
          <p:nvPr/>
        </p:nvSpPr>
        <p:spPr>
          <a:xfrm>
            <a:off x="932634" y="3454400"/>
            <a:ext cx="790870" cy="369332"/>
          </a:xfrm>
          <a:prstGeom prst="rect">
            <a:avLst/>
          </a:prstGeom>
          <a:noFill/>
        </p:spPr>
        <p:txBody>
          <a:bodyPr wrap="square">
            <a:spAutoFit/>
          </a:bodyPr>
          <a:lstStyle/>
          <a:p>
            <a:pPr algn="ctr"/>
            <a:r>
              <a:rPr lang="en-US" altLang="zh-CN" sz="1800" dirty="0">
                <a:solidFill>
                  <a:srgbClr val="FF0000"/>
                </a:solidFill>
                <a:latin typeface="Arial" pitchFamily="34" charset="0"/>
                <a:ea typeface="黑体" panose="02010609060101010101" pitchFamily="49" charset="-122"/>
                <a:cs typeface="Arial" pitchFamily="34" charset="0"/>
              </a:rPr>
              <a:t>PUR</a:t>
            </a:r>
            <a:endParaRPr lang="zh-CN" altLang="en-US" dirty="0">
              <a:solidFill>
                <a:srgbClr val="FF0000"/>
              </a:solidFill>
            </a:endParaRPr>
          </a:p>
        </p:txBody>
      </p:sp>
      <p:sp>
        <p:nvSpPr>
          <p:cNvPr id="12" name="文本框 11">
            <a:extLst>
              <a:ext uri="{FF2B5EF4-FFF2-40B4-BE49-F238E27FC236}">
                <a16:creationId xmlns:a16="http://schemas.microsoft.com/office/drawing/2014/main" id="{3B56A7BD-733E-4E04-A901-3394EAEFE666}"/>
              </a:ext>
            </a:extLst>
          </p:cNvPr>
          <p:cNvSpPr txBox="1"/>
          <p:nvPr/>
        </p:nvSpPr>
        <p:spPr>
          <a:xfrm>
            <a:off x="5601309" y="3451546"/>
            <a:ext cx="1816959" cy="369332"/>
          </a:xfrm>
          <a:prstGeom prst="rect">
            <a:avLst/>
          </a:prstGeom>
          <a:noFill/>
        </p:spPr>
        <p:txBody>
          <a:bodyPr wrap="square">
            <a:spAutoFit/>
          </a:bodyPr>
          <a:lstStyle/>
          <a:p>
            <a:pPr algn="ctr"/>
            <a:r>
              <a:rPr lang="en-US" altLang="zh-CN" dirty="0">
                <a:solidFill>
                  <a:srgbClr val="FF0000"/>
                </a:solidFill>
                <a:latin typeface="Arial" pitchFamily="34" charset="0"/>
                <a:ea typeface="黑体" panose="02010609060101010101" pitchFamily="49" charset="-122"/>
                <a:cs typeface="Arial" pitchFamily="34" charset="0"/>
              </a:rPr>
              <a:t>Cooling</a:t>
            </a:r>
            <a:r>
              <a:rPr lang="en-US" altLang="zh-CN" dirty="0">
                <a:solidFill>
                  <a:prstClr val="black"/>
                </a:solidFill>
                <a:latin typeface="Arial" pitchFamily="34" charset="0"/>
                <a:ea typeface="黑体" panose="02010609060101010101" pitchFamily="49" charset="-122"/>
                <a:cs typeface="Arial" pitchFamily="34" charset="0"/>
              </a:rPr>
              <a:t> </a:t>
            </a:r>
            <a:r>
              <a:rPr lang="en-US" altLang="zh-CN" dirty="0">
                <a:solidFill>
                  <a:srgbClr val="FF0000"/>
                </a:solidFill>
                <a:latin typeface="Arial" pitchFamily="34" charset="0"/>
                <a:ea typeface="黑体" panose="02010609060101010101" pitchFamily="49" charset="-122"/>
                <a:cs typeface="Arial" pitchFamily="34" charset="0"/>
              </a:rPr>
              <a:t>plate</a:t>
            </a:r>
            <a:endParaRPr lang="zh-CN" altLang="en-US" dirty="0">
              <a:solidFill>
                <a:srgbClr val="FF0000"/>
              </a:solidFill>
              <a:latin typeface="Arial" pitchFamily="34" charset="0"/>
              <a:ea typeface="黑体" panose="02010609060101010101" pitchFamily="49" charset="-122"/>
              <a:cs typeface="Arial" pitchFamily="34" charset="0"/>
            </a:endParaRPr>
          </a:p>
        </p:txBody>
      </p:sp>
      <p:sp>
        <p:nvSpPr>
          <p:cNvPr id="15" name="文本框 14">
            <a:extLst>
              <a:ext uri="{FF2B5EF4-FFF2-40B4-BE49-F238E27FC236}">
                <a16:creationId xmlns:a16="http://schemas.microsoft.com/office/drawing/2014/main" id="{B199E0A0-0E19-4A9E-8D21-697EE1858457}"/>
              </a:ext>
            </a:extLst>
          </p:cNvPr>
          <p:cNvSpPr txBox="1"/>
          <p:nvPr/>
        </p:nvSpPr>
        <p:spPr>
          <a:xfrm>
            <a:off x="7553103" y="1451914"/>
            <a:ext cx="1393588" cy="369332"/>
          </a:xfrm>
          <a:prstGeom prst="rect">
            <a:avLst/>
          </a:prstGeom>
          <a:noFill/>
        </p:spPr>
        <p:txBody>
          <a:bodyPr wrap="square">
            <a:spAutoFit/>
          </a:bodyPr>
          <a:lstStyle/>
          <a:p>
            <a:pPr algn="ctr"/>
            <a:r>
              <a:rPr lang="en-US" altLang="zh-CN" dirty="0">
                <a:solidFill>
                  <a:srgbClr val="FF0000"/>
                </a:solidFill>
                <a:latin typeface="Arial" pitchFamily="34" charset="0"/>
                <a:ea typeface="黑体" panose="02010609060101010101" pitchFamily="49" charset="-122"/>
                <a:cs typeface="Arial" pitchFamily="34" charset="0"/>
              </a:rPr>
              <a:t>Front</a:t>
            </a:r>
            <a:r>
              <a:rPr lang="en-US" altLang="zh-CN" dirty="0">
                <a:solidFill>
                  <a:prstClr val="black"/>
                </a:solidFill>
                <a:latin typeface="Arial" pitchFamily="34" charset="0"/>
                <a:ea typeface="黑体" panose="02010609060101010101" pitchFamily="49" charset="-122"/>
                <a:cs typeface="Arial" pitchFamily="34" charset="0"/>
              </a:rPr>
              <a:t> </a:t>
            </a:r>
            <a:r>
              <a:rPr lang="en-US" altLang="zh-CN" dirty="0">
                <a:solidFill>
                  <a:srgbClr val="FF0000"/>
                </a:solidFill>
                <a:latin typeface="Arial" pitchFamily="34" charset="0"/>
                <a:ea typeface="黑体" panose="02010609060101010101" pitchFamily="49" charset="-122"/>
                <a:cs typeface="Arial" pitchFamily="34" charset="0"/>
              </a:rPr>
              <a:t>panel</a:t>
            </a:r>
            <a:endParaRPr lang="zh-CN" altLang="en-US" dirty="0">
              <a:solidFill>
                <a:srgbClr val="FF0000"/>
              </a:solidFill>
              <a:latin typeface="Arial" pitchFamily="34" charset="0"/>
              <a:ea typeface="黑体" panose="02010609060101010101" pitchFamily="49" charset="-122"/>
              <a:cs typeface="Arial" pitchFamily="34" charset="0"/>
            </a:endParaRPr>
          </a:p>
        </p:txBody>
      </p:sp>
      <p:pic>
        <p:nvPicPr>
          <p:cNvPr id="8" name="图片 7">
            <a:extLst>
              <a:ext uri="{FF2B5EF4-FFF2-40B4-BE49-F238E27FC236}">
                <a16:creationId xmlns:a16="http://schemas.microsoft.com/office/drawing/2014/main" id="{14EE37E2-3F90-4157-97DC-228145E0C55A}"/>
              </a:ext>
            </a:extLst>
          </p:cNvPr>
          <p:cNvPicPr>
            <a:picLocks noChangeAspect="1"/>
          </p:cNvPicPr>
          <p:nvPr/>
        </p:nvPicPr>
        <p:blipFill rotWithShape="1">
          <a:blip r:embed="rId3">
            <a:extLst>
              <a:ext uri="{28A0092B-C50C-407E-A947-70E740481C1C}">
                <a14:useLocalDpi xmlns:a14="http://schemas.microsoft.com/office/drawing/2010/main" val="0"/>
              </a:ext>
            </a:extLst>
          </a:blip>
          <a:srcRect l="4406" r="10001" b="2963"/>
          <a:stretch/>
        </p:blipFill>
        <p:spPr>
          <a:xfrm rot="10800000">
            <a:off x="57898" y="3940241"/>
            <a:ext cx="2540341" cy="2160000"/>
          </a:xfrm>
          <a:prstGeom prst="rect">
            <a:avLst/>
          </a:prstGeom>
        </p:spPr>
      </p:pic>
      <p:pic>
        <p:nvPicPr>
          <p:cNvPr id="17" name="图片 16">
            <a:extLst>
              <a:ext uri="{FF2B5EF4-FFF2-40B4-BE49-F238E27FC236}">
                <a16:creationId xmlns:a16="http://schemas.microsoft.com/office/drawing/2014/main" id="{5C3123E2-263C-4870-96B5-AD4D717DFB08}"/>
              </a:ext>
            </a:extLst>
          </p:cNvPr>
          <p:cNvPicPr>
            <a:picLocks noChangeAspect="1"/>
          </p:cNvPicPr>
          <p:nvPr/>
        </p:nvPicPr>
        <p:blipFill rotWithShape="1">
          <a:blip r:embed="rId4">
            <a:extLst>
              <a:ext uri="{28A0092B-C50C-407E-A947-70E740481C1C}">
                <a14:useLocalDpi xmlns:a14="http://schemas.microsoft.com/office/drawing/2010/main" val="0"/>
              </a:ext>
            </a:extLst>
          </a:blip>
          <a:srcRect l="5434" r="10520" b="6250"/>
          <a:stretch/>
        </p:blipFill>
        <p:spPr>
          <a:xfrm rot="10800000">
            <a:off x="2788958" y="3940241"/>
            <a:ext cx="2581867" cy="2160000"/>
          </a:xfrm>
          <a:prstGeom prst="rect">
            <a:avLst/>
          </a:prstGeom>
        </p:spPr>
      </p:pic>
      <p:pic>
        <p:nvPicPr>
          <p:cNvPr id="19" name="图片 18">
            <a:extLst>
              <a:ext uri="{FF2B5EF4-FFF2-40B4-BE49-F238E27FC236}">
                <a16:creationId xmlns:a16="http://schemas.microsoft.com/office/drawing/2014/main" id="{3BCCCFD5-6B9F-4EC3-9A80-CB4798D033E6}"/>
              </a:ext>
            </a:extLst>
          </p:cNvPr>
          <p:cNvPicPr>
            <a:picLocks noChangeAspect="1"/>
          </p:cNvPicPr>
          <p:nvPr/>
        </p:nvPicPr>
        <p:blipFill rotWithShape="1">
          <a:blip r:embed="rId5">
            <a:extLst>
              <a:ext uri="{28A0092B-C50C-407E-A947-70E740481C1C}">
                <a14:useLocalDpi xmlns:a14="http://schemas.microsoft.com/office/drawing/2010/main" val="0"/>
              </a:ext>
            </a:extLst>
          </a:blip>
          <a:srcRect t="38611" r="12959" b="38611"/>
          <a:stretch/>
        </p:blipFill>
        <p:spPr>
          <a:xfrm>
            <a:off x="5561543" y="5723390"/>
            <a:ext cx="1897200" cy="372359"/>
          </a:xfrm>
          <a:prstGeom prst="rect">
            <a:avLst/>
          </a:prstGeom>
        </p:spPr>
      </p:pic>
      <p:pic>
        <p:nvPicPr>
          <p:cNvPr id="27" name="图片 26">
            <a:extLst>
              <a:ext uri="{FF2B5EF4-FFF2-40B4-BE49-F238E27FC236}">
                <a16:creationId xmlns:a16="http://schemas.microsoft.com/office/drawing/2014/main" id="{3B063FD8-2D27-4515-A14A-4CB6D4BF4AA0}"/>
              </a:ext>
            </a:extLst>
          </p:cNvPr>
          <p:cNvPicPr>
            <a:picLocks noChangeAspect="1"/>
          </p:cNvPicPr>
          <p:nvPr/>
        </p:nvPicPr>
        <p:blipFill>
          <a:blip r:embed="rId6"/>
          <a:stretch>
            <a:fillRect/>
          </a:stretch>
        </p:blipFill>
        <p:spPr>
          <a:xfrm>
            <a:off x="7648753" y="1881480"/>
            <a:ext cx="1202288" cy="4214270"/>
          </a:xfrm>
          <a:prstGeom prst="rect">
            <a:avLst/>
          </a:prstGeom>
        </p:spPr>
      </p:pic>
    </p:spTree>
    <p:extLst>
      <p:ext uri="{BB962C8B-B14F-4D97-AF65-F5344CB8AC3E}">
        <p14:creationId xmlns:p14="http://schemas.microsoft.com/office/powerpoint/2010/main" val="3499806558"/>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5402516-DD0B-4430-9465-25B111EE3859}"/>
              </a:ext>
            </a:extLst>
          </p:cNvPr>
          <p:cNvSpPr>
            <a:spLocks noGrp="1"/>
          </p:cNvSpPr>
          <p:nvPr>
            <p:ph type="title"/>
          </p:nvPr>
        </p:nvSpPr>
        <p:spPr/>
        <p:txBody>
          <a:bodyPr/>
          <a:lstStyle/>
          <a:p>
            <a:pPr>
              <a:lnSpc>
                <a:spcPct val="150000"/>
              </a:lnSpc>
            </a:pPr>
            <a:r>
              <a:rPr lang="en-US" altLang="zh-CN" sz="4000" dirty="0"/>
              <a:t>Voltage drop in power cable</a:t>
            </a:r>
          </a:p>
        </p:txBody>
      </p:sp>
      <p:sp>
        <p:nvSpPr>
          <p:cNvPr id="4" name="灯片编号占位符 3">
            <a:extLst>
              <a:ext uri="{FF2B5EF4-FFF2-40B4-BE49-F238E27FC236}">
                <a16:creationId xmlns:a16="http://schemas.microsoft.com/office/drawing/2014/main" id="{A960C4AD-455E-40DE-92A5-C024E6DA8452}"/>
              </a:ext>
            </a:extLst>
          </p:cNvPr>
          <p:cNvSpPr>
            <a:spLocks noGrp="1"/>
          </p:cNvSpPr>
          <p:nvPr>
            <p:ph type="sldNum" sz="quarter" idx="12"/>
          </p:nvPr>
        </p:nvSpPr>
        <p:spPr/>
        <p:txBody>
          <a:bodyPr/>
          <a:lstStyle/>
          <a:p>
            <a:fld id="{43839631-49CD-487E-A955-9C3740CF100C}" type="slidenum">
              <a:rPr lang="zh-CN" altLang="en-US" smtClean="0"/>
              <a:t>28</a:t>
            </a:fld>
            <a:endParaRPr lang="zh-CN" altLang="en-US"/>
          </a:p>
        </p:txBody>
      </p:sp>
      <p:sp>
        <p:nvSpPr>
          <p:cNvPr id="5" name="内容占位符 1">
            <a:extLst>
              <a:ext uri="{FF2B5EF4-FFF2-40B4-BE49-F238E27FC236}">
                <a16:creationId xmlns:a16="http://schemas.microsoft.com/office/drawing/2014/main" id="{6085B602-8C3E-40C3-97BF-6A614373AEA6}"/>
              </a:ext>
            </a:extLst>
          </p:cNvPr>
          <p:cNvSpPr>
            <a:spLocks noGrp="1"/>
          </p:cNvSpPr>
          <p:nvPr>
            <p:ph idx="1"/>
          </p:nvPr>
        </p:nvSpPr>
        <p:spPr>
          <a:xfrm>
            <a:off x="104201" y="3979863"/>
            <a:ext cx="8909624" cy="2209638"/>
          </a:xfrm>
        </p:spPr>
        <p:txBody>
          <a:bodyPr/>
          <a:lstStyle/>
          <a:p>
            <a:pPr algn="just">
              <a:lnSpc>
                <a:spcPct val="150000"/>
              </a:lnSpc>
            </a:pPr>
            <a:r>
              <a:rPr lang="en-US" altLang="zh-CN" sz="1800" dirty="0">
                <a:solidFill>
                  <a:srgbClr val="C00000"/>
                </a:solidFill>
              </a:rPr>
              <a:t>Voltage drop in power cable (10m) can not be ignored</a:t>
            </a:r>
          </a:p>
          <a:p>
            <a:pPr algn="just">
              <a:lnSpc>
                <a:spcPct val="150000"/>
              </a:lnSpc>
            </a:pPr>
            <a:r>
              <a:rPr lang="en-US" altLang="zh-CN" sz="1800" dirty="0"/>
              <a:t>Resistance of the round trip is essentially a constant, approximately 0.45Ω</a:t>
            </a:r>
          </a:p>
          <a:p>
            <a:pPr lvl="1" algn="just">
              <a:lnSpc>
                <a:spcPct val="150000"/>
              </a:lnSpc>
            </a:pPr>
            <a:r>
              <a:rPr lang="en-US" altLang="zh-CN" sz="1800" dirty="0"/>
              <a:t>Resistance of the power cable is around 0.38Ω (2×0.19), 84.4%</a:t>
            </a:r>
          </a:p>
          <a:p>
            <a:pPr lvl="1" algn="just">
              <a:lnSpc>
                <a:spcPct val="150000"/>
              </a:lnSpc>
            </a:pPr>
            <a:r>
              <a:rPr lang="en-US" altLang="zh-CN" sz="1800" dirty="0"/>
              <a:t>Resistance of other parts is around 0.07Ω, 15.6%</a:t>
            </a:r>
          </a:p>
        </p:txBody>
      </p:sp>
      <p:graphicFrame>
        <p:nvGraphicFramePr>
          <p:cNvPr id="9" name="表格 6">
            <a:extLst>
              <a:ext uri="{FF2B5EF4-FFF2-40B4-BE49-F238E27FC236}">
                <a16:creationId xmlns:a16="http://schemas.microsoft.com/office/drawing/2014/main" id="{07B1E848-AE83-4309-AE8E-DEF25649DA00}"/>
              </a:ext>
            </a:extLst>
          </p:cNvPr>
          <p:cNvGraphicFramePr>
            <a:graphicFrameLocks noGrp="1"/>
          </p:cNvGraphicFramePr>
          <p:nvPr/>
        </p:nvGraphicFramePr>
        <p:xfrm>
          <a:off x="338576" y="1666875"/>
          <a:ext cx="8675249" cy="1981200"/>
        </p:xfrm>
        <a:graphic>
          <a:graphicData uri="http://schemas.openxmlformats.org/drawingml/2006/table">
            <a:tbl>
              <a:tblPr firstRow="1" bandRow="1">
                <a:tableStyleId>{D7AC3CCA-C797-4891-BE02-D94E43425B78}</a:tableStyleId>
              </a:tblPr>
              <a:tblGrid>
                <a:gridCol w="1440000">
                  <a:extLst>
                    <a:ext uri="{9D8B030D-6E8A-4147-A177-3AD203B41FA5}">
                      <a16:colId xmlns:a16="http://schemas.microsoft.com/office/drawing/2014/main" val="2080291057"/>
                    </a:ext>
                  </a:extLst>
                </a:gridCol>
                <a:gridCol w="1440000">
                  <a:extLst>
                    <a:ext uri="{9D8B030D-6E8A-4147-A177-3AD203B41FA5}">
                      <a16:colId xmlns:a16="http://schemas.microsoft.com/office/drawing/2014/main" val="2044589247"/>
                    </a:ext>
                  </a:extLst>
                </a:gridCol>
                <a:gridCol w="1440000">
                  <a:extLst>
                    <a:ext uri="{9D8B030D-6E8A-4147-A177-3AD203B41FA5}">
                      <a16:colId xmlns:a16="http://schemas.microsoft.com/office/drawing/2014/main" val="138966309"/>
                    </a:ext>
                  </a:extLst>
                </a:gridCol>
                <a:gridCol w="1031183">
                  <a:extLst>
                    <a:ext uri="{9D8B030D-6E8A-4147-A177-3AD203B41FA5}">
                      <a16:colId xmlns:a16="http://schemas.microsoft.com/office/drawing/2014/main" val="1209300245"/>
                    </a:ext>
                  </a:extLst>
                </a:gridCol>
                <a:gridCol w="1386747">
                  <a:extLst>
                    <a:ext uri="{9D8B030D-6E8A-4147-A177-3AD203B41FA5}">
                      <a16:colId xmlns:a16="http://schemas.microsoft.com/office/drawing/2014/main" val="864677473"/>
                    </a:ext>
                  </a:extLst>
                </a:gridCol>
                <a:gridCol w="1937319">
                  <a:extLst>
                    <a:ext uri="{9D8B030D-6E8A-4147-A177-3AD203B41FA5}">
                      <a16:colId xmlns:a16="http://schemas.microsoft.com/office/drawing/2014/main" val="1047910022"/>
                    </a:ext>
                  </a:extLst>
                </a:gridCol>
              </a:tblGrid>
              <a:tr h="396000">
                <a:tc>
                  <a:txBody>
                    <a:bodyPr/>
                    <a:lstStyle/>
                    <a:p>
                      <a:pPr algn="ctr"/>
                      <a:r>
                        <a:rPr lang="en-US" altLang="zh-CN" sz="1200" dirty="0">
                          <a:latin typeface="Times New Roman" panose="02020603050405020304" pitchFamily="18" charset="0"/>
                          <a:cs typeface="Times New Roman" panose="02020603050405020304" pitchFamily="18" charset="0"/>
                        </a:rPr>
                        <a:t>Load resistance(Ω)</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Voltage at PU(V)</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Times New Roman" panose="02020603050405020304" pitchFamily="18" charset="0"/>
                          <a:cs typeface="Times New Roman" panose="02020603050405020304" pitchFamily="18" charset="0"/>
                        </a:rPr>
                        <a:t>Voltage at load(V)</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Current(A)</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Voltage drop(V)</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Resistance between PU and load(Ω)</a:t>
                      </a:r>
                      <a:endParaRPr lang="zh-CN" alt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106875928"/>
                  </a:ext>
                </a:extLst>
              </a:tr>
              <a:tr h="252000">
                <a:tc>
                  <a:txBody>
                    <a:bodyPr/>
                    <a:lstStyle/>
                    <a:p>
                      <a:pPr algn="ctr"/>
                      <a:r>
                        <a:rPr lang="en-US" altLang="zh-CN" sz="1400" dirty="0">
                          <a:latin typeface="Times New Roman" panose="02020603050405020304" pitchFamily="18" charset="0"/>
                          <a:cs typeface="Times New Roman" panose="02020603050405020304" pitchFamily="18" charset="0"/>
                        </a:rPr>
                        <a:t>1.2</a:t>
                      </a:r>
                      <a:endParaRPr lang="zh-CN" altLang="en-US" sz="1400" dirty="0">
                        <a:latin typeface="Times New Roman" panose="02020603050405020304" pitchFamily="18" charset="0"/>
                        <a:cs typeface="Times New Roman" panose="02020603050405020304" pitchFamily="18" charset="0"/>
                      </a:endParaRPr>
                    </a:p>
                  </a:txBody>
                  <a:tcPr anchor="ctr">
                    <a:noFill/>
                  </a:tcPr>
                </a:tc>
                <a:tc>
                  <a:txBody>
                    <a:bodyPr/>
                    <a:lstStyle/>
                    <a:p>
                      <a:pPr algn="ctr"/>
                      <a:r>
                        <a:rPr lang="en-US" altLang="zh-CN" sz="1400" dirty="0">
                          <a:latin typeface="Times New Roman" panose="02020603050405020304" pitchFamily="18" charset="0"/>
                          <a:cs typeface="Times New Roman" panose="02020603050405020304" pitchFamily="18" charset="0"/>
                        </a:rPr>
                        <a:t>1.805</a:t>
                      </a:r>
                      <a:endParaRPr lang="zh-CN" altLang="en-US" sz="1400" dirty="0">
                        <a:latin typeface="Times New Roman" panose="02020603050405020304" pitchFamily="18" charset="0"/>
                        <a:cs typeface="Times New Roman" panose="02020603050405020304" pitchFamily="18" charset="0"/>
                      </a:endParaRPr>
                    </a:p>
                  </a:txBody>
                  <a:tcPr anchor="ctr">
                    <a:noFill/>
                  </a:tcPr>
                </a:tc>
                <a:tc>
                  <a:txBody>
                    <a:bodyPr/>
                    <a:lstStyle/>
                    <a:p>
                      <a:pPr algn="ctr"/>
                      <a:r>
                        <a:rPr lang="en-US" altLang="zh-CN" sz="1400" dirty="0">
                          <a:latin typeface="Times New Roman" panose="02020603050405020304" pitchFamily="18" charset="0"/>
                          <a:cs typeface="Times New Roman" panose="02020603050405020304" pitchFamily="18" charset="0"/>
                        </a:rPr>
                        <a:t>1.313</a:t>
                      </a:r>
                      <a:endParaRPr lang="zh-CN" altLang="en-US" sz="1400" dirty="0">
                        <a:latin typeface="Times New Roman" panose="02020603050405020304" pitchFamily="18" charset="0"/>
                        <a:cs typeface="Times New Roman" panose="02020603050405020304" pitchFamily="18" charset="0"/>
                      </a:endParaRPr>
                    </a:p>
                  </a:txBody>
                  <a:tcPr anchor="ctr">
                    <a:noFill/>
                  </a:tcPr>
                </a:tc>
                <a:tc>
                  <a:txBody>
                    <a:bodyPr/>
                    <a:lstStyle/>
                    <a:p>
                      <a:pPr marL="0" algn="ctr" rtl="0" eaLnBrk="1" fontAlgn="ctr" latinLnBrk="0" hangingPunct="1"/>
                      <a:r>
                        <a:rPr kumimoji="0" lang="en-US" altLang="zh-CN" sz="1400" kern="1200" dirty="0">
                          <a:solidFill>
                            <a:schemeClr val="dk1"/>
                          </a:solidFill>
                          <a:latin typeface="Times New Roman" panose="02020603050405020304" pitchFamily="18" charset="0"/>
                          <a:ea typeface="+mn-ea"/>
                          <a:cs typeface="Times New Roman" panose="02020603050405020304" pitchFamily="18" charset="0"/>
                        </a:rPr>
                        <a:t>1.094 </a:t>
                      </a:r>
                    </a:p>
                  </a:txBody>
                  <a:tcPr marL="9525" marR="9525" marT="9525" marB="0" anchor="ctr">
                    <a:noFill/>
                  </a:tcPr>
                </a:tc>
                <a:tc>
                  <a:txBody>
                    <a:bodyPr/>
                    <a:lstStyle/>
                    <a:p>
                      <a:pPr marL="0" algn="ctr" rtl="0" eaLnBrk="1" fontAlgn="ctr" latinLnBrk="0" hangingPunct="1"/>
                      <a:r>
                        <a:rPr kumimoji="0" lang="en-US" altLang="zh-CN" sz="1400" kern="1200" dirty="0">
                          <a:solidFill>
                            <a:schemeClr val="dk1"/>
                          </a:solidFill>
                          <a:latin typeface="Times New Roman" panose="02020603050405020304" pitchFamily="18" charset="0"/>
                          <a:ea typeface="+mn-ea"/>
                          <a:cs typeface="Times New Roman" panose="02020603050405020304" pitchFamily="18" charset="0"/>
                        </a:rPr>
                        <a:t>0.492 </a:t>
                      </a:r>
                    </a:p>
                  </a:txBody>
                  <a:tcPr marL="9525" marR="9525" marT="9525" marB="0" anchor="ctr">
                    <a:solidFill>
                      <a:srgbClr val="FFFF00"/>
                    </a:solidFill>
                  </a:tcPr>
                </a:tc>
                <a:tc>
                  <a:txBody>
                    <a:bodyPr/>
                    <a:lstStyle/>
                    <a:p>
                      <a:pPr marL="0" algn="ctr" rtl="0" eaLnBrk="1" fontAlgn="ctr" latinLnBrk="0" hangingPunct="1"/>
                      <a:r>
                        <a:rPr kumimoji="0" lang="en-US" altLang="zh-CN" sz="1400" kern="1200" dirty="0">
                          <a:solidFill>
                            <a:schemeClr val="dk1"/>
                          </a:solidFill>
                          <a:latin typeface="Times New Roman" panose="02020603050405020304" pitchFamily="18" charset="0"/>
                          <a:ea typeface="+mn-ea"/>
                          <a:cs typeface="Times New Roman" panose="02020603050405020304" pitchFamily="18" charset="0"/>
                        </a:rPr>
                        <a:t>0.450 </a:t>
                      </a:r>
                    </a:p>
                  </a:txBody>
                  <a:tcPr marL="9525" marR="9525" marT="9525" marB="0" anchor="ctr">
                    <a:noFill/>
                  </a:tcPr>
                </a:tc>
                <a:extLst>
                  <a:ext uri="{0D108BD9-81ED-4DB2-BD59-A6C34878D82A}">
                    <a16:rowId xmlns:a16="http://schemas.microsoft.com/office/drawing/2014/main" val="4105860907"/>
                  </a:ext>
                </a:extLst>
              </a:tr>
              <a:tr h="252000">
                <a:tc>
                  <a:txBody>
                    <a:bodyPr/>
                    <a:lstStyle/>
                    <a:p>
                      <a:pPr algn="ctr"/>
                      <a:r>
                        <a:rPr lang="en-US" altLang="zh-CN" sz="1400" dirty="0">
                          <a:latin typeface="Times New Roman" panose="02020603050405020304" pitchFamily="18" charset="0"/>
                          <a:cs typeface="Times New Roman" panose="02020603050405020304" pitchFamily="18" charset="0"/>
                        </a:rPr>
                        <a:t>1.8</a:t>
                      </a:r>
                      <a:endParaRPr lang="zh-CN" altLang="en-US" sz="1400" dirty="0">
                        <a:latin typeface="Times New Roman" panose="02020603050405020304" pitchFamily="18" charset="0"/>
                        <a:cs typeface="Times New Roman" panose="02020603050405020304" pitchFamily="18" charset="0"/>
                      </a:endParaRPr>
                    </a:p>
                  </a:txBody>
                  <a:tcPr anchor="ctr">
                    <a:noFill/>
                  </a:tcPr>
                </a:tc>
                <a:tc>
                  <a:txBody>
                    <a:bodyPr/>
                    <a:lstStyle/>
                    <a:p>
                      <a:pPr algn="ctr"/>
                      <a:r>
                        <a:rPr lang="en-US" altLang="zh-CN" sz="1400" dirty="0">
                          <a:latin typeface="Times New Roman" panose="02020603050405020304" pitchFamily="18" charset="0"/>
                          <a:cs typeface="Times New Roman" panose="02020603050405020304" pitchFamily="18" charset="0"/>
                        </a:rPr>
                        <a:t>1.802</a:t>
                      </a:r>
                      <a:endParaRPr lang="zh-CN" altLang="en-US" sz="1400" dirty="0">
                        <a:latin typeface="Times New Roman" panose="02020603050405020304" pitchFamily="18" charset="0"/>
                        <a:cs typeface="Times New Roman" panose="02020603050405020304" pitchFamily="18" charset="0"/>
                      </a:endParaRPr>
                    </a:p>
                  </a:txBody>
                  <a:tcPr anchor="ctr">
                    <a:noFill/>
                  </a:tcPr>
                </a:tc>
                <a:tc>
                  <a:txBody>
                    <a:bodyPr/>
                    <a:lstStyle/>
                    <a:p>
                      <a:pPr algn="ctr"/>
                      <a:r>
                        <a:rPr lang="en-US" altLang="zh-CN" sz="1400" dirty="0">
                          <a:latin typeface="Times New Roman" panose="02020603050405020304" pitchFamily="18" charset="0"/>
                          <a:cs typeface="Times New Roman" panose="02020603050405020304" pitchFamily="18" charset="0"/>
                        </a:rPr>
                        <a:t>1.442</a:t>
                      </a:r>
                      <a:endParaRPr lang="zh-CN" altLang="en-US" sz="1400" dirty="0">
                        <a:latin typeface="Times New Roman" panose="02020603050405020304" pitchFamily="18" charset="0"/>
                        <a:cs typeface="Times New Roman" panose="02020603050405020304" pitchFamily="18" charset="0"/>
                      </a:endParaRPr>
                    </a:p>
                  </a:txBody>
                  <a:tcPr anchor="ctr">
                    <a:noFill/>
                  </a:tcPr>
                </a:tc>
                <a:tc>
                  <a:txBody>
                    <a:bodyPr/>
                    <a:lstStyle/>
                    <a:p>
                      <a:pPr marL="0" algn="ctr" rtl="0" eaLnBrk="1" fontAlgn="ctr" latinLnBrk="0" hangingPunct="1"/>
                      <a:r>
                        <a:rPr kumimoji="0" lang="en-US" altLang="zh-CN" sz="1400" kern="1200" dirty="0">
                          <a:solidFill>
                            <a:schemeClr val="dk1"/>
                          </a:solidFill>
                          <a:latin typeface="Times New Roman" panose="02020603050405020304" pitchFamily="18" charset="0"/>
                          <a:ea typeface="+mn-ea"/>
                          <a:cs typeface="Times New Roman" panose="02020603050405020304" pitchFamily="18" charset="0"/>
                        </a:rPr>
                        <a:t>0.801 </a:t>
                      </a:r>
                    </a:p>
                  </a:txBody>
                  <a:tcPr marL="9525" marR="9525" marT="9525" marB="0" anchor="ctr">
                    <a:noFill/>
                  </a:tcPr>
                </a:tc>
                <a:tc>
                  <a:txBody>
                    <a:bodyPr/>
                    <a:lstStyle/>
                    <a:p>
                      <a:pPr marL="0" algn="ctr" rtl="0" eaLnBrk="1" fontAlgn="ctr" latinLnBrk="0" hangingPunct="1"/>
                      <a:r>
                        <a:rPr kumimoji="0" lang="en-US" altLang="zh-CN" sz="1400" kern="1200" dirty="0">
                          <a:solidFill>
                            <a:schemeClr val="dk1"/>
                          </a:solidFill>
                          <a:latin typeface="Times New Roman" panose="02020603050405020304" pitchFamily="18" charset="0"/>
                          <a:ea typeface="+mn-ea"/>
                          <a:cs typeface="Times New Roman" panose="02020603050405020304" pitchFamily="18" charset="0"/>
                        </a:rPr>
                        <a:t>0.360 </a:t>
                      </a:r>
                    </a:p>
                  </a:txBody>
                  <a:tcPr marL="9525" marR="9525" marT="9525" marB="0" anchor="ctr">
                    <a:solidFill>
                      <a:srgbClr val="FFFF00"/>
                    </a:solidFill>
                  </a:tcPr>
                </a:tc>
                <a:tc>
                  <a:txBody>
                    <a:bodyPr/>
                    <a:lstStyle/>
                    <a:p>
                      <a:pPr marL="0" algn="ctr" rtl="0" eaLnBrk="1" fontAlgn="ctr" latinLnBrk="0" hangingPunct="1"/>
                      <a:r>
                        <a:rPr kumimoji="0" lang="en-US" altLang="zh-CN" sz="1400" kern="1200" dirty="0">
                          <a:solidFill>
                            <a:schemeClr val="dk1"/>
                          </a:solidFill>
                          <a:latin typeface="Times New Roman" panose="02020603050405020304" pitchFamily="18" charset="0"/>
                          <a:ea typeface="+mn-ea"/>
                          <a:cs typeface="Times New Roman" panose="02020603050405020304" pitchFamily="18" charset="0"/>
                        </a:rPr>
                        <a:t>0.449 </a:t>
                      </a:r>
                    </a:p>
                  </a:txBody>
                  <a:tcPr marL="9525" marR="9525" marT="9525" marB="0" anchor="ctr">
                    <a:noFill/>
                  </a:tcPr>
                </a:tc>
                <a:extLst>
                  <a:ext uri="{0D108BD9-81ED-4DB2-BD59-A6C34878D82A}">
                    <a16:rowId xmlns:a16="http://schemas.microsoft.com/office/drawing/2014/main" val="2522129475"/>
                  </a:ext>
                </a:extLst>
              </a:tr>
              <a:tr h="252000">
                <a:tc>
                  <a:txBody>
                    <a:bodyPr/>
                    <a:lstStyle/>
                    <a:p>
                      <a:pPr algn="ctr"/>
                      <a:r>
                        <a:rPr lang="en-US" altLang="zh-CN" sz="1400" dirty="0">
                          <a:latin typeface="Times New Roman" panose="02020603050405020304" pitchFamily="18" charset="0"/>
                          <a:cs typeface="Times New Roman" panose="02020603050405020304" pitchFamily="18" charset="0"/>
                        </a:rPr>
                        <a:t>4</a:t>
                      </a:r>
                      <a:endParaRPr lang="zh-CN" altLang="en-US" sz="1400" dirty="0">
                        <a:latin typeface="Times New Roman" panose="02020603050405020304" pitchFamily="18" charset="0"/>
                        <a:cs typeface="Times New Roman" panose="02020603050405020304" pitchFamily="18" charset="0"/>
                      </a:endParaRPr>
                    </a:p>
                  </a:txBody>
                  <a:tcPr anchor="ctr">
                    <a:noFill/>
                  </a:tcPr>
                </a:tc>
                <a:tc>
                  <a:txBody>
                    <a:bodyPr/>
                    <a:lstStyle/>
                    <a:p>
                      <a:pPr algn="ctr"/>
                      <a:r>
                        <a:rPr lang="en-US" altLang="zh-CN" sz="1400" dirty="0">
                          <a:latin typeface="Times New Roman" panose="02020603050405020304" pitchFamily="18" charset="0"/>
                          <a:cs typeface="Times New Roman" panose="02020603050405020304" pitchFamily="18" charset="0"/>
                        </a:rPr>
                        <a:t>1.798</a:t>
                      </a:r>
                      <a:endParaRPr lang="zh-CN" altLang="en-US" sz="1400" dirty="0">
                        <a:latin typeface="Times New Roman" panose="02020603050405020304" pitchFamily="18" charset="0"/>
                        <a:cs typeface="Times New Roman" panose="02020603050405020304" pitchFamily="18" charset="0"/>
                      </a:endParaRPr>
                    </a:p>
                  </a:txBody>
                  <a:tcPr anchor="ctr">
                    <a:noFill/>
                  </a:tcPr>
                </a:tc>
                <a:tc>
                  <a:txBody>
                    <a:bodyPr/>
                    <a:lstStyle/>
                    <a:p>
                      <a:pPr algn="ctr"/>
                      <a:r>
                        <a:rPr lang="en-US" altLang="zh-CN" sz="1400" dirty="0">
                          <a:latin typeface="Times New Roman" panose="02020603050405020304" pitchFamily="18" charset="0"/>
                          <a:cs typeface="Times New Roman" panose="02020603050405020304" pitchFamily="18" charset="0"/>
                        </a:rPr>
                        <a:t>1.617</a:t>
                      </a:r>
                      <a:endParaRPr lang="zh-CN" altLang="en-US" sz="1400" dirty="0">
                        <a:latin typeface="Times New Roman" panose="02020603050405020304" pitchFamily="18" charset="0"/>
                        <a:cs typeface="Times New Roman" panose="02020603050405020304" pitchFamily="18" charset="0"/>
                      </a:endParaRPr>
                    </a:p>
                  </a:txBody>
                  <a:tcPr anchor="ctr">
                    <a:noFill/>
                  </a:tcPr>
                </a:tc>
                <a:tc>
                  <a:txBody>
                    <a:bodyPr/>
                    <a:lstStyle/>
                    <a:p>
                      <a:pPr marL="0" algn="ctr" rtl="0" eaLnBrk="1" fontAlgn="ctr" latinLnBrk="0" hangingPunct="1"/>
                      <a:r>
                        <a:rPr kumimoji="0" lang="en-US" altLang="zh-CN" sz="1400" kern="1200" dirty="0">
                          <a:solidFill>
                            <a:schemeClr val="dk1"/>
                          </a:solidFill>
                          <a:latin typeface="Times New Roman" panose="02020603050405020304" pitchFamily="18" charset="0"/>
                          <a:ea typeface="+mn-ea"/>
                          <a:cs typeface="Times New Roman" panose="02020603050405020304" pitchFamily="18" charset="0"/>
                        </a:rPr>
                        <a:t>0.404 </a:t>
                      </a:r>
                    </a:p>
                  </a:txBody>
                  <a:tcPr marL="9525" marR="9525" marT="9525" marB="0" anchor="ctr">
                    <a:noFill/>
                  </a:tcPr>
                </a:tc>
                <a:tc>
                  <a:txBody>
                    <a:bodyPr/>
                    <a:lstStyle/>
                    <a:p>
                      <a:pPr marL="0" algn="ctr" rtl="0" eaLnBrk="1" fontAlgn="ctr" latinLnBrk="0" hangingPunct="1"/>
                      <a:r>
                        <a:rPr kumimoji="0" lang="en-US" altLang="zh-CN" sz="1400" kern="1200" dirty="0">
                          <a:solidFill>
                            <a:schemeClr val="dk1"/>
                          </a:solidFill>
                          <a:latin typeface="Times New Roman" panose="02020603050405020304" pitchFamily="18" charset="0"/>
                          <a:ea typeface="+mn-ea"/>
                          <a:cs typeface="Times New Roman" panose="02020603050405020304" pitchFamily="18" charset="0"/>
                        </a:rPr>
                        <a:t>0.181 </a:t>
                      </a:r>
                    </a:p>
                  </a:txBody>
                  <a:tcPr marL="9525" marR="9525" marT="9525" marB="0" anchor="ctr">
                    <a:solidFill>
                      <a:srgbClr val="FFFF00"/>
                    </a:solidFill>
                  </a:tcPr>
                </a:tc>
                <a:tc>
                  <a:txBody>
                    <a:bodyPr/>
                    <a:lstStyle/>
                    <a:p>
                      <a:pPr marL="0" algn="ctr" rtl="0" eaLnBrk="1" fontAlgn="ctr" latinLnBrk="0" hangingPunct="1"/>
                      <a:r>
                        <a:rPr kumimoji="0" lang="en-US" altLang="zh-CN" sz="1400" kern="1200" dirty="0">
                          <a:solidFill>
                            <a:schemeClr val="dk1"/>
                          </a:solidFill>
                          <a:latin typeface="Times New Roman" panose="02020603050405020304" pitchFamily="18" charset="0"/>
                          <a:ea typeface="+mn-ea"/>
                          <a:cs typeface="Times New Roman" panose="02020603050405020304" pitchFamily="18" charset="0"/>
                        </a:rPr>
                        <a:t>0.448 </a:t>
                      </a:r>
                    </a:p>
                  </a:txBody>
                  <a:tcPr marL="9525" marR="9525" marT="9525" marB="0" anchor="ctr">
                    <a:noFill/>
                  </a:tcPr>
                </a:tc>
                <a:extLst>
                  <a:ext uri="{0D108BD9-81ED-4DB2-BD59-A6C34878D82A}">
                    <a16:rowId xmlns:a16="http://schemas.microsoft.com/office/drawing/2014/main" val="1056625777"/>
                  </a:ext>
                </a:extLst>
              </a:tr>
              <a:tr h="252000">
                <a:tc>
                  <a:txBody>
                    <a:bodyPr/>
                    <a:lstStyle/>
                    <a:p>
                      <a:pPr algn="ctr"/>
                      <a:r>
                        <a:rPr lang="en-US" altLang="zh-CN" sz="1400" dirty="0">
                          <a:latin typeface="Times New Roman" panose="02020603050405020304" pitchFamily="18" charset="0"/>
                          <a:cs typeface="Times New Roman" panose="02020603050405020304" pitchFamily="18" charset="0"/>
                        </a:rPr>
                        <a:t>5</a:t>
                      </a:r>
                      <a:endParaRPr lang="zh-CN" altLang="en-US" sz="1400" dirty="0">
                        <a:latin typeface="Times New Roman" panose="02020603050405020304" pitchFamily="18" charset="0"/>
                        <a:cs typeface="Times New Roman" panose="02020603050405020304" pitchFamily="18" charset="0"/>
                      </a:endParaRPr>
                    </a:p>
                  </a:txBody>
                  <a:tcPr anchor="ctr">
                    <a:noFill/>
                  </a:tcPr>
                </a:tc>
                <a:tc>
                  <a:txBody>
                    <a:bodyPr/>
                    <a:lstStyle/>
                    <a:p>
                      <a:pPr algn="ctr"/>
                      <a:r>
                        <a:rPr lang="en-US" altLang="zh-CN" sz="1400" dirty="0">
                          <a:latin typeface="Times New Roman" panose="02020603050405020304" pitchFamily="18" charset="0"/>
                          <a:cs typeface="Times New Roman" panose="02020603050405020304" pitchFamily="18" charset="0"/>
                        </a:rPr>
                        <a:t>1.798</a:t>
                      </a:r>
                      <a:endParaRPr lang="zh-CN" altLang="en-US" sz="1400" dirty="0">
                        <a:latin typeface="Times New Roman" panose="02020603050405020304" pitchFamily="18" charset="0"/>
                        <a:cs typeface="Times New Roman" panose="02020603050405020304" pitchFamily="18" charset="0"/>
                      </a:endParaRPr>
                    </a:p>
                  </a:txBody>
                  <a:tcPr anchor="ctr">
                    <a:noFill/>
                  </a:tcPr>
                </a:tc>
                <a:tc>
                  <a:txBody>
                    <a:bodyPr/>
                    <a:lstStyle/>
                    <a:p>
                      <a:pPr algn="ctr"/>
                      <a:r>
                        <a:rPr lang="en-US" altLang="zh-CN" sz="1400" dirty="0">
                          <a:latin typeface="Times New Roman" panose="02020603050405020304" pitchFamily="18" charset="0"/>
                          <a:cs typeface="Times New Roman" panose="02020603050405020304" pitchFamily="18" charset="0"/>
                        </a:rPr>
                        <a:t>1.649</a:t>
                      </a:r>
                      <a:endParaRPr lang="zh-CN" altLang="en-US" sz="1400" dirty="0">
                        <a:latin typeface="Times New Roman" panose="02020603050405020304" pitchFamily="18" charset="0"/>
                        <a:cs typeface="Times New Roman" panose="02020603050405020304" pitchFamily="18" charset="0"/>
                      </a:endParaRPr>
                    </a:p>
                  </a:txBody>
                  <a:tcPr anchor="ctr">
                    <a:noFill/>
                  </a:tcPr>
                </a:tc>
                <a:tc>
                  <a:txBody>
                    <a:bodyPr/>
                    <a:lstStyle/>
                    <a:p>
                      <a:pPr marL="0" algn="ctr" rtl="0" eaLnBrk="1" fontAlgn="ctr" latinLnBrk="0" hangingPunct="1"/>
                      <a:r>
                        <a:rPr kumimoji="0" lang="en-US" altLang="zh-CN" sz="1400" kern="1200" dirty="0">
                          <a:solidFill>
                            <a:schemeClr val="dk1"/>
                          </a:solidFill>
                          <a:latin typeface="Times New Roman" panose="02020603050405020304" pitchFamily="18" charset="0"/>
                          <a:ea typeface="+mn-ea"/>
                          <a:cs typeface="Times New Roman" panose="02020603050405020304" pitchFamily="18" charset="0"/>
                        </a:rPr>
                        <a:t>0.330 </a:t>
                      </a:r>
                    </a:p>
                  </a:txBody>
                  <a:tcPr marL="9525" marR="9525" marT="9525" marB="0" anchor="ctr">
                    <a:noFill/>
                  </a:tcPr>
                </a:tc>
                <a:tc>
                  <a:txBody>
                    <a:bodyPr/>
                    <a:lstStyle/>
                    <a:p>
                      <a:pPr marL="0" algn="ctr" rtl="0" eaLnBrk="1" fontAlgn="ctr" latinLnBrk="0" hangingPunct="1"/>
                      <a:r>
                        <a:rPr kumimoji="0" lang="en-US" altLang="zh-CN" sz="1400" kern="1200" dirty="0">
                          <a:solidFill>
                            <a:schemeClr val="dk1"/>
                          </a:solidFill>
                          <a:latin typeface="Times New Roman" panose="02020603050405020304" pitchFamily="18" charset="0"/>
                          <a:ea typeface="+mn-ea"/>
                          <a:cs typeface="Times New Roman" panose="02020603050405020304" pitchFamily="18" charset="0"/>
                        </a:rPr>
                        <a:t>0.149 </a:t>
                      </a:r>
                    </a:p>
                  </a:txBody>
                  <a:tcPr marL="9525" marR="9525" marT="9525" marB="0" anchor="ctr">
                    <a:solidFill>
                      <a:srgbClr val="FFFF00"/>
                    </a:solidFill>
                  </a:tcPr>
                </a:tc>
                <a:tc>
                  <a:txBody>
                    <a:bodyPr/>
                    <a:lstStyle/>
                    <a:p>
                      <a:pPr marL="0" algn="ctr" rtl="0" eaLnBrk="1" fontAlgn="ctr" latinLnBrk="0" hangingPunct="1"/>
                      <a:r>
                        <a:rPr kumimoji="0" lang="en-US" altLang="zh-CN" sz="1400" kern="1200" dirty="0">
                          <a:solidFill>
                            <a:schemeClr val="dk1"/>
                          </a:solidFill>
                          <a:latin typeface="Times New Roman" panose="02020603050405020304" pitchFamily="18" charset="0"/>
                          <a:ea typeface="+mn-ea"/>
                          <a:cs typeface="Times New Roman" panose="02020603050405020304" pitchFamily="18" charset="0"/>
                        </a:rPr>
                        <a:t>0.452 </a:t>
                      </a:r>
                    </a:p>
                  </a:txBody>
                  <a:tcPr marL="9525" marR="9525" marT="9525" marB="0" anchor="ctr">
                    <a:noFill/>
                  </a:tcPr>
                </a:tc>
                <a:extLst>
                  <a:ext uri="{0D108BD9-81ED-4DB2-BD59-A6C34878D82A}">
                    <a16:rowId xmlns:a16="http://schemas.microsoft.com/office/drawing/2014/main" val="2939207075"/>
                  </a:ext>
                </a:extLst>
              </a:tr>
              <a:tr h="252000">
                <a:tc>
                  <a:txBody>
                    <a:bodyPr/>
                    <a:lstStyle/>
                    <a:p>
                      <a:pPr algn="ctr"/>
                      <a:r>
                        <a:rPr lang="en-US" altLang="zh-CN" sz="1400" dirty="0">
                          <a:latin typeface="Times New Roman" panose="02020603050405020304" pitchFamily="18" charset="0"/>
                          <a:cs typeface="Times New Roman" panose="02020603050405020304" pitchFamily="18" charset="0"/>
                        </a:rPr>
                        <a:t>7.5</a:t>
                      </a:r>
                      <a:endParaRPr lang="zh-CN" altLang="en-US" sz="1400" dirty="0">
                        <a:latin typeface="Times New Roman" panose="02020603050405020304" pitchFamily="18" charset="0"/>
                        <a:cs typeface="Times New Roman" panose="02020603050405020304" pitchFamily="18" charset="0"/>
                      </a:endParaRPr>
                    </a:p>
                  </a:txBody>
                  <a:tcPr anchor="ctr">
                    <a:noFill/>
                  </a:tcPr>
                </a:tc>
                <a:tc>
                  <a:txBody>
                    <a:bodyPr/>
                    <a:lstStyle/>
                    <a:p>
                      <a:pPr algn="ctr"/>
                      <a:r>
                        <a:rPr lang="en-US" altLang="zh-CN" sz="1400" dirty="0">
                          <a:latin typeface="Times New Roman" panose="02020603050405020304" pitchFamily="18" charset="0"/>
                          <a:cs typeface="Times New Roman" panose="02020603050405020304" pitchFamily="18" charset="0"/>
                        </a:rPr>
                        <a:t>1.798</a:t>
                      </a:r>
                      <a:endParaRPr lang="zh-CN" altLang="en-US" sz="1400" dirty="0">
                        <a:latin typeface="Times New Roman" panose="02020603050405020304" pitchFamily="18" charset="0"/>
                        <a:cs typeface="Times New Roman" panose="02020603050405020304" pitchFamily="18" charset="0"/>
                      </a:endParaRPr>
                    </a:p>
                  </a:txBody>
                  <a:tcPr anchor="ctr">
                    <a:noFill/>
                  </a:tcPr>
                </a:tc>
                <a:tc>
                  <a:txBody>
                    <a:bodyPr/>
                    <a:lstStyle/>
                    <a:p>
                      <a:pPr algn="ctr"/>
                      <a:r>
                        <a:rPr lang="en-US" altLang="zh-CN" sz="1400" dirty="0">
                          <a:latin typeface="Times New Roman" panose="02020603050405020304" pitchFamily="18" charset="0"/>
                          <a:cs typeface="Times New Roman" panose="02020603050405020304" pitchFamily="18" charset="0"/>
                        </a:rPr>
                        <a:t>1.696</a:t>
                      </a:r>
                      <a:endParaRPr lang="zh-CN" altLang="en-US" sz="1400" dirty="0">
                        <a:latin typeface="Times New Roman" panose="02020603050405020304" pitchFamily="18" charset="0"/>
                        <a:cs typeface="Times New Roman" panose="02020603050405020304" pitchFamily="18" charset="0"/>
                      </a:endParaRPr>
                    </a:p>
                  </a:txBody>
                  <a:tcPr anchor="ctr">
                    <a:noFill/>
                  </a:tcPr>
                </a:tc>
                <a:tc>
                  <a:txBody>
                    <a:bodyPr/>
                    <a:lstStyle/>
                    <a:p>
                      <a:pPr marL="0" algn="ctr" rtl="0" eaLnBrk="1" fontAlgn="ctr" latinLnBrk="0" hangingPunct="1"/>
                      <a:r>
                        <a:rPr kumimoji="0" lang="en-US" altLang="zh-CN" sz="1400" kern="1200" dirty="0">
                          <a:solidFill>
                            <a:schemeClr val="dk1"/>
                          </a:solidFill>
                          <a:latin typeface="Times New Roman" panose="02020603050405020304" pitchFamily="18" charset="0"/>
                          <a:ea typeface="+mn-ea"/>
                          <a:cs typeface="Times New Roman" panose="02020603050405020304" pitchFamily="18" charset="0"/>
                        </a:rPr>
                        <a:t>0.226 </a:t>
                      </a:r>
                    </a:p>
                  </a:txBody>
                  <a:tcPr marL="9525" marR="9525" marT="9525" marB="0" anchor="ctr">
                    <a:noFill/>
                  </a:tcPr>
                </a:tc>
                <a:tc>
                  <a:txBody>
                    <a:bodyPr/>
                    <a:lstStyle/>
                    <a:p>
                      <a:pPr marL="0" algn="ctr" rtl="0" eaLnBrk="1" fontAlgn="ctr" latinLnBrk="0" hangingPunct="1"/>
                      <a:r>
                        <a:rPr kumimoji="0" lang="en-US" altLang="zh-CN" sz="1400" kern="1200" dirty="0">
                          <a:solidFill>
                            <a:schemeClr val="dk1"/>
                          </a:solidFill>
                          <a:latin typeface="Times New Roman" panose="02020603050405020304" pitchFamily="18" charset="0"/>
                          <a:ea typeface="+mn-ea"/>
                          <a:cs typeface="Times New Roman" panose="02020603050405020304" pitchFamily="18" charset="0"/>
                        </a:rPr>
                        <a:t>0.102 </a:t>
                      </a:r>
                    </a:p>
                  </a:txBody>
                  <a:tcPr marL="9525" marR="9525" marT="9525" marB="0" anchor="ctr">
                    <a:solidFill>
                      <a:srgbClr val="FFFF00"/>
                    </a:solidFill>
                  </a:tcPr>
                </a:tc>
                <a:tc>
                  <a:txBody>
                    <a:bodyPr/>
                    <a:lstStyle/>
                    <a:p>
                      <a:pPr marL="0" algn="ctr" rtl="0" eaLnBrk="1" fontAlgn="ctr" latinLnBrk="0" hangingPunct="1"/>
                      <a:r>
                        <a:rPr kumimoji="0" lang="en-US" altLang="zh-CN" sz="1400" kern="1200" dirty="0">
                          <a:solidFill>
                            <a:schemeClr val="dk1"/>
                          </a:solidFill>
                          <a:latin typeface="Times New Roman" panose="02020603050405020304" pitchFamily="18" charset="0"/>
                          <a:ea typeface="+mn-ea"/>
                          <a:cs typeface="Times New Roman" panose="02020603050405020304" pitchFamily="18" charset="0"/>
                        </a:rPr>
                        <a:t>0.451 </a:t>
                      </a:r>
                    </a:p>
                  </a:txBody>
                  <a:tcPr marL="9525" marR="9525" marT="9525" marB="0" anchor="ctr">
                    <a:noFill/>
                  </a:tcPr>
                </a:tc>
                <a:extLst>
                  <a:ext uri="{0D108BD9-81ED-4DB2-BD59-A6C34878D82A}">
                    <a16:rowId xmlns:a16="http://schemas.microsoft.com/office/drawing/2014/main" val="520459752"/>
                  </a:ext>
                </a:extLst>
              </a:tr>
            </a:tbl>
          </a:graphicData>
        </a:graphic>
      </p:graphicFrame>
    </p:spTree>
    <p:extLst>
      <p:ext uri="{BB962C8B-B14F-4D97-AF65-F5344CB8AC3E}">
        <p14:creationId xmlns:p14="http://schemas.microsoft.com/office/powerpoint/2010/main" val="494304520"/>
      </p:ext>
    </p:extLst>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7FD106E-7BF1-4CBE-8331-7D8526DC5631}"/>
              </a:ext>
            </a:extLst>
          </p:cNvPr>
          <p:cNvSpPr>
            <a:spLocks noGrp="1"/>
          </p:cNvSpPr>
          <p:nvPr>
            <p:ph idx="1"/>
          </p:nvPr>
        </p:nvSpPr>
        <p:spPr>
          <a:xfrm>
            <a:off x="259672" y="1166019"/>
            <a:ext cx="8624656" cy="4742412"/>
          </a:xfrm>
        </p:spPr>
        <p:txBody>
          <a:bodyPr/>
          <a:lstStyle/>
          <a:p>
            <a:pPr marL="566737" indent="-457200" algn="just">
              <a:lnSpc>
                <a:spcPct val="150000"/>
              </a:lnSpc>
              <a:buSzPct val="80000"/>
              <a:buFont typeface="+mj-lt"/>
              <a:buAutoNum type="arabicPeriod"/>
            </a:pPr>
            <a:r>
              <a:rPr lang="en-US" altLang="zh-CN" sz="2000" dirty="0"/>
              <a:t>ADC </a:t>
            </a:r>
          </a:p>
          <a:p>
            <a:pPr lvl="1" algn="just">
              <a:lnSpc>
                <a:spcPct val="150000"/>
              </a:lnSpc>
            </a:pPr>
            <a:r>
              <a:rPr lang="en-US" altLang="zh-CN" sz="1800" dirty="0"/>
              <a:t>Obtain output current information</a:t>
            </a:r>
          </a:p>
          <a:p>
            <a:pPr lvl="1" algn="just">
              <a:lnSpc>
                <a:spcPct val="150000"/>
              </a:lnSpc>
            </a:pPr>
            <a:r>
              <a:rPr lang="en-US" altLang="zh-CN" sz="1800" dirty="0"/>
              <a:t>Conversion takes at least 48.8ms</a:t>
            </a:r>
          </a:p>
          <a:p>
            <a:pPr marL="566737" indent="-457200" algn="just">
              <a:lnSpc>
                <a:spcPct val="150000"/>
              </a:lnSpc>
              <a:buSzPct val="80000"/>
              <a:buFont typeface="+mj-lt"/>
              <a:buAutoNum type="arabicPeriod"/>
            </a:pPr>
            <a:r>
              <a:rPr lang="en-US" altLang="zh-CN" sz="2000" dirty="0"/>
              <a:t>FPGA</a:t>
            </a:r>
          </a:p>
          <a:p>
            <a:pPr lvl="1" algn="just">
              <a:lnSpc>
                <a:spcPct val="150000"/>
              </a:lnSpc>
            </a:pPr>
            <a:r>
              <a:rPr lang="en-US" altLang="zh-CN" sz="1800" dirty="0"/>
              <a:t>Resistance between PU and load is stabilized at 0.45 ohm</a:t>
            </a:r>
          </a:p>
          <a:p>
            <a:pPr lvl="1" algn="just">
              <a:lnSpc>
                <a:spcPct val="150000"/>
              </a:lnSpc>
            </a:pPr>
            <a:r>
              <a:rPr lang="en-US" altLang="zh-CN" sz="1800" dirty="0"/>
              <a:t>Voltage loss can be calculated from current information and resistance information</a:t>
            </a:r>
          </a:p>
          <a:p>
            <a:pPr marL="566737" indent="-457200" algn="just">
              <a:lnSpc>
                <a:spcPct val="150000"/>
              </a:lnSpc>
              <a:buSzPct val="80000"/>
              <a:buFont typeface="+mj-lt"/>
              <a:buAutoNum type="arabicPeriod"/>
            </a:pPr>
            <a:r>
              <a:rPr lang="en-US" altLang="zh-CN" sz="2000" dirty="0"/>
              <a:t>Digital potentiometer</a:t>
            </a:r>
          </a:p>
          <a:p>
            <a:pPr lvl="1" algn="just">
              <a:lnSpc>
                <a:spcPct val="150000"/>
              </a:lnSpc>
            </a:pPr>
            <a:r>
              <a:rPr lang="en-US" altLang="zh-CN" sz="1800" dirty="0"/>
              <a:t>Control output voltage</a:t>
            </a:r>
          </a:p>
          <a:p>
            <a:pPr lvl="1" algn="just">
              <a:lnSpc>
                <a:spcPct val="150000"/>
              </a:lnSpc>
            </a:pPr>
            <a:r>
              <a:rPr lang="en-US" altLang="zh-CN" sz="1800" dirty="0"/>
              <a:t>Compensating for the voltage loss calculated by the FPGA</a:t>
            </a:r>
          </a:p>
        </p:txBody>
      </p:sp>
      <p:sp>
        <p:nvSpPr>
          <p:cNvPr id="3" name="标题 2">
            <a:extLst>
              <a:ext uri="{FF2B5EF4-FFF2-40B4-BE49-F238E27FC236}">
                <a16:creationId xmlns:a16="http://schemas.microsoft.com/office/drawing/2014/main" id="{05577576-3444-4481-A476-6C3D5B3F0665}"/>
              </a:ext>
            </a:extLst>
          </p:cNvPr>
          <p:cNvSpPr>
            <a:spLocks noGrp="1"/>
          </p:cNvSpPr>
          <p:nvPr>
            <p:ph type="title"/>
          </p:nvPr>
        </p:nvSpPr>
        <p:spPr/>
        <p:txBody>
          <a:bodyPr/>
          <a:lstStyle/>
          <a:p>
            <a:r>
              <a:rPr lang="en-US" altLang="zh-CN" dirty="0"/>
              <a:t>Voltage compensation</a:t>
            </a:r>
            <a:endParaRPr lang="zh-CN" altLang="en-US" dirty="0"/>
          </a:p>
        </p:txBody>
      </p:sp>
      <p:sp>
        <p:nvSpPr>
          <p:cNvPr id="4" name="灯片编号占位符 3">
            <a:extLst>
              <a:ext uri="{FF2B5EF4-FFF2-40B4-BE49-F238E27FC236}">
                <a16:creationId xmlns:a16="http://schemas.microsoft.com/office/drawing/2014/main" id="{502837DE-9FFE-411A-A13E-1975C904D5C2}"/>
              </a:ext>
            </a:extLst>
          </p:cNvPr>
          <p:cNvSpPr>
            <a:spLocks noGrp="1"/>
          </p:cNvSpPr>
          <p:nvPr>
            <p:ph type="sldNum" sz="quarter" idx="12"/>
          </p:nvPr>
        </p:nvSpPr>
        <p:spPr/>
        <p:txBody>
          <a:bodyPr/>
          <a:lstStyle/>
          <a:p>
            <a:fld id="{43839631-49CD-487E-A955-9C3740CF100C}" type="slidenum">
              <a:rPr lang="zh-CN" altLang="en-US" smtClean="0"/>
              <a:t>29</a:t>
            </a:fld>
            <a:endParaRPr lang="zh-CN" altLang="en-US"/>
          </a:p>
        </p:txBody>
      </p:sp>
      <p:sp>
        <p:nvSpPr>
          <p:cNvPr id="6" name="文本框 5">
            <a:extLst>
              <a:ext uri="{FF2B5EF4-FFF2-40B4-BE49-F238E27FC236}">
                <a16:creationId xmlns:a16="http://schemas.microsoft.com/office/drawing/2014/main" id="{B226C7C3-48DD-4573-9E25-8ECDFB0D5C77}"/>
              </a:ext>
            </a:extLst>
          </p:cNvPr>
          <p:cNvSpPr txBox="1"/>
          <p:nvPr/>
        </p:nvSpPr>
        <p:spPr>
          <a:xfrm>
            <a:off x="279647" y="6008548"/>
            <a:ext cx="8864353" cy="400110"/>
          </a:xfrm>
          <a:prstGeom prst="rect">
            <a:avLst/>
          </a:prstGeom>
          <a:noFill/>
        </p:spPr>
        <p:txBody>
          <a:bodyPr wrap="square">
            <a:spAutoFit/>
          </a:bodyPr>
          <a:lstStyle/>
          <a:p>
            <a:pPr algn="just"/>
            <a:r>
              <a:rPr lang="en-US" altLang="zh-CN" sz="2000" dirty="0">
                <a:solidFill>
                  <a:srgbClr val="C00000"/>
                </a:solidFill>
                <a:latin typeface="Arial" pitchFamily="34" charset="0"/>
                <a:cs typeface="Arial" pitchFamily="34" charset="0"/>
              </a:rPr>
              <a:t>Real-time voltage compensation can be completed in approximately 50ms</a:t>
            </a:r>
            <a:endParaRPr lang="zh-CN" altLang="en-US" sz="20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954327359"/>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268941" y="1162145"/>
            <a:ext cx="8744884" cy="5246593"/>
          </a:xfrm>
        </p:spPr>
        <p:txBody>
          <a:bodyPr/>
          <a:lstStyle/>
          <a:p>
            <a:r>
              <a:rPr lang="en-US" altLang="zh-CN" sz="2400" dirty="0"/>
              <a:t>Inner Tracker Detector</a:t>
            </a:r>
          </a:p>
          <a:p>
            <a:pPr lvl="1"/>
            <a:r>
              <a:rPr lang="en-US" altLang="zh-CN" sz="2000" dirty="0"/>
              <a:t> 2 barrels (IB,OB)</a:t>
            </a:r>
          </a:p>
          <a:p>
            <a:pPr lvl="1"/>
            <a:r>
              <a:rPr lang="en-US" altLang="zh-CN" sz="2000" dirty="0"/>
              <a:t> 5 cylinder layers</a:t>
            </a:r>
          </a:p>
          <a:p>
            <a:r>
              <a:rPr lang="en-US" altLang="zh-CN" sz="2400" dirty="0"/>
              <a:t>Outer Barrel</a:t>
            </a:r>
          </a:p>
          <a:p>
            <a:pPr lvl="1"/>
            <a:r>
              <a:rPr lang="en-US" altLang="zh-CN" sz="2000" dirty="0"/>
              <a:t> ALTAI ASIC based</a:t>
            </a:r>
          </a:p>
          <a:p>
            <a:pPr lvl="1"/>
            <a:r>
              <a:rPr lang="en-US" altLang="zh-CN" sz="2000" dirty="0"/>
              <a:t>Pixel sensor (CCNU)</a:t>
            </a:r>
          </a:p>
          <a:p>
            <a:pPr lvl="1"/>
            <a:endParaRPr lang="zh-CN" altLang="en-US" dirty="0"/>
          </a:p>
        </p:txBody>
      </p:sp>
      <p:sp>
        <p:nvSpPr>
          <p:cNvPr id="3" name="标题 2"/>
          <p:cNvSpPr>
            <a:spLocks noGrp="1"/>
          </p:cNvSpPr>
          <p:nvPr>
            <p:ph type="title"/>
          </p:nvPr>
        </p:nvSpPr>
        <p:spPr/>
        <p:txBody>
          <a:bodyPr/>
          <a:lstStyle/>
          <a:p>
            <a:r>
              <a:rPr lang="en-US" altLang="zh-CN" dirty="0"/>
              <a:t>Background</a:t>
            </a:r>
            <a:endParaRPr lang="zh-CN" altLang="en-US" dirty="0"/>
          </a:p>
        </p:txBody>
      </p:sp>
      <p:sp>
        <p:nvSpPr>
          <p:cNvPr id="4" name="灯片编号占位符 3"/>
          <p:cNvSpPr>
            <a:spLocks noGrp="1"/>
          </p:cNvSpPr>
          <p:nvPr>
            <p:ph type="sldNum" sz="quarter" idx="12"/>
          </p:nvPr>
        </p:nvSpPr>
        <p:spPr/>
        <p:txBody>
          <a:bodyPr/>
          <a:lstStyle/>
          <a:p>
            <a:fld id="{43839631-49CD-487E-A955-9C3740CF100C}" type="slidenum">
              <a:rPr lang="zh-CN" altLang="en-US" smtClean="0"/>
              <a:t>3</a:t>
            </a:fld>
            <a:endParaRPr lang="zh-CN" altLang="en-US"/>
          </a:p>
        </p:txBody>
      </p:sp>
      <p:pic>
        <p:nvPicPr>
          <p:cNvPr id="8" name="Рисунок 2">
            <a:extLst>
              <a:ext uri="{FF2B5EF4-FFF2-40B4-BE49-F238E27FC236}">
                <a16:creationId xmlns:a16="http://schemas.microsoft.com/office/drawing/2014/main" id="{10A6C92C-8B9E-4BF6-BE01-F7A3235887E3}"/>
              </a:ext>
            </a:extLst>
          </p:cNvPr>
          <p:cNvPicPr>
            <a:picLocks noChangeAspect="1"/>
          </p:cNvPicPr>
          <p:nvPr/>
        </p:nvPicPr>
        <p:blipFill rotWithShape="1">
          <a:blip r:embed="rId2"/>
          <a:srcRect t="8998" r="6521"/>
          <a:stretch/>
        </p:blipFill>
        <p:spPr>
          <a:xfrm>
            <a:off x="4805098" y="1203438"/>
            <a:ext cx="4338902" cy="2144596"/>
          </a:xfrm>
          <a:prstGeom prst="rect">
            <a:avLst/>
          </a:prstGeom>
        </p:spPr>
      </p:pic>
      <p:sp>
        <p:nvSpPr>
          <p:cNvPr id="5" name="矩形 4"/>
          <p:cNvSpPr/>
          <p:nvPr/>
        </p:nvSpPr>
        <p:spPr>
          <a:xfrm>
            <a:off x="351165" y="3348034"/>
            <a:ext cx="8499148" cy="3100849"/>
          </a:xfrm>
          <a:prstGeom prst="rect">
            <a:avLst/>
          </a:prstGeom>
        </p:spPr>
        <p:txBody>
          <a:bodyPr wrap="square">
            <a:spAutoFit/>
          </a:bodyPr>
          <a:lstStyle/>
          <a:p>
            <a:pPr algn="just">
              <a:spcBef>
                <a:spcPts val="0"/>
              </a:spcBef>
              <a:buClr>
                <a:srgbClr val="C00000"/>
              </a:buClr>
              <a:buFont typeface="Wingdings 2" panose="05020102010507070707" pitchFamily="18" charset="2"/>
              <a:buChar char="¾"/>
            </a:pPr>
            <a:r>
              <a:rPr lang="en-US" altLang="zh-CN" sz="2400" b="1" dirty="0">
                <a:latin typeface="Arial" panose="020B0604020202020204" pitchFamily="34" charset="0"/>
                <a:ea typeface="微软雅黑" panose="020B0503020204020204" pitchFamily="34" charset="-122"/>
                <a:cs typeface="Arial" panose="020B0604020202020204" pitchFamily="34" charset="0"/>
                <a:sym typeface="Wingdings 2" panose="05020102010507070707" pitchFamily="18" charset="2"/>
              </a:rPr>
              <a:t>Readout Electronics for ITS OB in MPD of NICA</a:t>
            </a:r>
          </a:p>
          <a:p>
            <a:pPr marL="365125" indent="-255588" fontAlgn="base">
              <a:spcBef>
                <a:spcPts val="400"/>
              </a:spcBef>
              <a:spcAft>
                <a:spcPct val="0"/>
              </a:spcAft>
              <a:buClr>
                <a:schemeClr val="accent1"/>
              </a:buClr>
              <a:buSzPct val="68000"/>
              <a:buFont typeface="Wingdings 3" panose="05040102010807070707" pitchFamily="18" charset="2"/>
              <a:buChar char=""/>
            </a:pPr>
            <a:r>
              <a:rPr lang="en-US" altLang="zh-CN" sz="2300" dirty="0">
                <a:latin typeface="Arial" pitchFamily="34" charset="0"/>
                <a:cs typeface="Arial" pitchFamily="34" charset="0"/>
                <a:sym typeface="Wingdings 2" panose="05020102010507070707" pitchFamily="18" charset="2"/>
              </a:rPr>
              <a:t>Readout Unit (RU) System Scale:</a:t>
            </a:r>
          </a:p>
          <a:p>
            <a:pPr marL="620713" lvl="1" indent="-228600" fontAlgn="base">
              <a:spcBef>
                <a:spcPts val="325"/>
              </a:spcBef>
              <a:spcAft>
                <a:spcPct val="0"/>
              </a:spcAft>
              <a:buClr>
                <a:schemeClr val="accent1"/>
              </a:buClr>
              <a:buSzPct val="70000"/>
              <a:buFont typeface="宋体" pitchFamily="2" charset="-122"/>
              <a:buChar char="◇"/>
            </a:pPr>
            <a:r>
              <a:rPr lang="en-US" altLang="zh-CN" sz="1600" dirty="0">
                <a:latin typeface="Arial" pitchFamily="34" charset="0"/>
                <a:cs typeface="Arial" pitchFamily="34" charset="0"/>
                <a:sym typeface="Wingdings 2" panose="05020102010507070707" pitchFamily="18" charset="2"/>
              </a:rPr>
              <a:t>42 RU modules</a:t>
            </a:r>
          </a:p>
          <a:p>
            <a:pPr marL="620713" lvl="1" indent="-228600" fontAlgn="base">
              <a:spcBef>
                <a:spcPts val="325"/>
              </a:spcBef>
              <a:spcAft>
                <a:spcPct val="0"/>
              </a:spcAft>
              <a:buClr>
                <a:schemeClr val="accent1"/>
              </a:buClr>
              <a:buSzPct val="70000"/>
              <a:buFont typeface="宋体" pitchFamily="2" charset="-122"/>
              <a:buChar char="◇"/>
            </a:pPr>
            <a:r>
              <a:rPr lang="en-US" altLang="zh-CN" sz="1600" dirty="0">
                <a:latin typeface="Arial" pitchFamily="34" charset="0"/>
                <a:cs typeface="Arial" pitchFamily="34" charset="0"/>
                <a:sym typeface="Wingdings 2" panose="05020102010507070707" pitchFamily="18" charset="2"/>
              </a:rPr>
              <a:t>Each RU controls/reads out 196 MAPS</a:t>
            </a:r>
            <a:r>
              <a:rPr lang="zh-CN" altLang="en-US" sz="1600" dirty="0">
                <a:latin typeface="Arial" pitchFamily="34" charset="0"/>
                <a:cs typeface="Arial" pitchFamily="34" charset="0"/>
                <a:sym typeface="Wingdings 2" panose="05020102010507070707" pitchFamily="18" charset="2"/>
              </a:rPr>
              <a:t> </a:t>
            </a:r>
            <a:r>
              <a:rPr lang="en-US" altLang="zh-CN" sz="1600" dirty="0">
                <a:latin typeface="Arial" pitchFamily="34" charset="0"/>
                <a:cs typeface="Arial" pitchFamily="34" charset="0"/>
                <a:sym typeface="Wingdings 2" panose="05020102010507070707" pitchFamily="18" charset="2"/>
              </a:rPr>
              <a:t>chips (from 14 modules)</a:t>
            </a:r>
          </a:p>
          <a:p>
            <a:pPr marL="365125" lvl="1" indent="-255588" fontAlgn="base">
              <a:spcBef>
                <a:spcPts val="400"/>
              </a:spcBef>
              <a:spcAft>
                <a:spcPct val="0"/>
              </a:spcAft>
              <a:buClr>
                <a:schemeClr val="accent1"/>
              </a:buClr>
              <a:buSzPct val="68000"/>
              <a:buFont typeface="Wingdings 3" panose="05040102010807070707" pitchFamily="18" charset="2"/>
              <a:buChar char=""/>
            </a:pPr>
            <a:r>
              <a:rPr lang="en-US" altLang="zh-CN" sz="2300" dirty="0">
                <a:latin typeface="Arial" pitchFamily="34" charset="0"/>
                <a:cs typeface="Arial" pitchFamily="34" charset="0"/>
                <a:sym typeface="Wingdings 2" panose="05020102010507070707" pitchFamily="18" charset="2"/>
              </a:rPr>
              <a:t>Power Unit (PU) System Scale:</a:t>
            </a:r>
          </a:p>
          <a:p>
            <a:pPr marL="620713" lvl="1" indent="-228600" fontAlgn="base">
              <a:spcBef>
                <a:spcPts val="325"/>
              </a:spcBef>
              <a:spcAft>
                <a:spcPct val="0"/>
              </a:spcAft>
              <a:buClr>
                <a:schemeClr val="accent1"/>
              </a:buClr>
              <a:buSzPct val="70000"/>
              <a:buFont typeface="宋体" pitchFamily="2" charset="-122"/>
              <a:buChar char="◇"/>
            </a:pPr>
            <a:r>
              <a:rPr lang="en-US" altLang="zh-CN" sz="1600" dirty="0">
                <a:latin typeface="Arial" pitchFamily="34" charset="0"/>
                <a:cs typeface="Arial" pitchFamily="34" charset="0"/>
                <a:sym typeface="Wingdings 2" panose="05020102010507070707" pitchFamily="18" charset="2"/>
              </a:rPr>
              <a:t>42 PB → 84 PU</a:t>
            </a:r>
          </a:p>
          <a:p>
            <a:pPr marL="365125" lvl="1" indent="-255588" fontAlgn="base">
              <a:spcBef>
                <a:spcPts val="400"/>
              </a:spcBef>
              <a:spcAft>
                <a:spcPct val="0"/>
              </a:spcAft>
              <a:buClr>
                <a:schemeClr val="accent1"/>
              </a:buClr>
              <a:buSzPct val="68000"/>
              <a:buFont typeface="Wingdings 3" panose="05040102010807070707" pitchFamily="18" charset="2"/>
              <a:buChar char=""/>
            </a:pPr>
            <a:r>
              <a:rPr lang="en-US" altLang="zh-CN" sz="2300" dirty="0">
                <a:latin typeface="Arial" pitchFamily="34" charset="0"/>
                <a:cs typeface="Arial" pitchFamily="34" charset="0"/>
                <a:sym typeface="Wingdings 2" panose="05020102010507070707" pitchFamily="18" charset="2"/>
              </a:rPr>
              <a:t>Challenges:</a:t>
            </a:r>
          </a:p>
          <a:p>
            <a:pPr marL="620713" lvl="1" indent="-228600" fontAlgn="base">
              <a:spcBef>
                <a:spcPts val="325"/>
              </a:spcBef>
              <a:spcAft>
                <a:spcPct val="0"/>
              </a:spcAft>
              <a:buClr>
                <a:schemeClr val="accent1"/>
              </a:buClr>
              <a:buSzPct val="70000"/>
              <a:buFont typeface="宋体" pitchFamily="2" charset="-122"/>
              <a:buChar char="◇"/>
            </a:pPr>
            <a:r>
              <a:rPr lang="en-US" altLang="zh-CN" sz="1600" dirty="0">
                <a:latin typeface="Arial" pitchFamily="34" charset="0"/>
                <a:cs typeface="Arial" pitchFamily="34" charset="0"/>
                <a:sym typeface="Wingdings 2" panose="05020102010507070707" pitchFamily="18" charset="2"/>
              </a:rPr>
              <a:t>1.</a:t>
            </a:r>
            <a:r>
              <a:rPr lang="zh-CN" altLang="en-US" sz="1600" dirty="0">
                <a:latin typeface="Arial" pitchFamily="34" charset="0"/>
                <a:cs typeface="Arial" pitchFamily="34" charset="0"/>
                <a:sym typeface="Wingdings 2" panose="05020102010507070707" pitchFamily="18" charset="2"/>
              </a:rPr>
              <a:t> </a:t>
            </a:r>
            <a:r>
              <a:rPr lang="en-US" altLang="zh-CN" sz="1600" dirty="0">
                <a:latin typeface="Arial" pitchFamily="34" charset="0"/>
                <a:cs typeface="Arial" pitchFamily="34" charset="0"/>
                <a:sym typeface="Wingdings 2" panose="05020102010507070707" pitchFamily="18" charset="2"/>
              </a:rPr>
              <a:t>High speed data transmission and real-time pre-processing</a:t>
            </a:r>
          </a:p>
          <a:p>
            <a:pPr marL="620713" lvl="1" indent="-228600" fontAlgn="base">
              <a:spcBef>
                <a:spcPts val="325"/>
              </a:spcBef>
              <a:spcAft>
                <a:spcPct val="0"/>
              </a:spcAft>
              <a:buClr>
                <a:schemeClr val="accent1"/>
              </a:buClr>
              <a:buSzPct val="70000"/>
              <a:buFont typeface="宋体" pitchFamily="2" charset="-122"/>
              <a:buChar char="◇"/>
            </a:pPr>
            <a:r>
              <a:rPr lang="en-US" altLang="zh-CN" sz="1600" dirty="0">
                <a:latin typeface="Arial" pitchFamily="34" charset="0"/>
                <a:cs typeface="Arial" pitchFamily="34" charset="0"/>
                <a:sym typeface="Wingdings 2" panose="05020102010507070707" pitchFamily="18" charset="2"/>
              </a:rPr>
              <a:t>2. High reliability in radioactive environments</a:t>
            </a:r>
          </a:p>
        </p:txBody>
      </p:sp>
    </p:spTree>
    <p:extLst>
      <p:ext uri="{BB962C8B-B14F-4D97-AF65-F5344CB8AC3E}">
        <p14:creationId xmlns:p14="http://schemas.microsoft.com/office/powerpoint/2010/main" val="1454538374"/>
      </p:ext>
    </p:extLst>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5402516-DD0B-4430-9465-25B111EE3859}"/>
              </a:ext>
            </a:extLst>
          </p:cNvPr>
          <p:cNvSpPr>
            <a:spLocks noGrp="1"/>
          </p:cNvSpPr>
          <p:nvPr>
            <p:ph type="title"/>
          </p:nvPr>
        </p:nvSpPr>
        <p:spPr/>
        <p:txBody>
          <a:bodyPr/>
          <a:lstStyle/>
          <a:p>
            <a:pPr>
              <a:lnSpc>
                <a:spcPct val="150000"/>
              </a:lnSpc>
            </a:pPr>
            <a:r>
              <a:rPr lang="en-US" altLang="zh-CN" dirty="0"/>
              <a:t>Test of voltage compensation</a:t>
            </a:r>
          </a:p>
        </p:txBody>
      </p:sp>
      <p:sp>
        <p:nvSpPr>
          <p:cNvPr id="4" name="灯片编号占位符 3">
            <a:extLst>
              <a:ext uri="{FF2B5EF4-FFF2-40B4-BE49-F238E27FC236}">
                <a16:creationId xmlns:a16="http://schemas.microsoft.com/office/drawing/2014/main" id="{A960C4AD-455E-40DE-92A5-C024E6DA8452}"/>
              </a:ext>
            </a:extLst>
          </p:cNvPr>
          <p:cNvSpPr>
            <a:spLocks noGrp="1"/>
          </p:cNvSpPr>
          <p:nvPr>
            <p:ph type="sldNum" sz="quarter" idx="12"/>
          </p:nvPr>
        </p:nvSpPr>
        <p:spPr/>
        <p:txBody>
          <a:bodyPr/>
          <a:lstStyle/>
          <a:p>
            <a:fld id="{43839631-49CD-487E-A955-9C3740CF100C}" type="slidenum">
              <a:rPr lang="zh-CN" altLang="en-US" smtClean="0"/>
              <a:t>30</a:t>
            </a:fld>
            <a:endParaRPr lang="zh-CN" altLang="en-US"/>
          </a:p>
        </p:txBody>
      </p:sp>
      <p:sp>
        <p:nvSpPr>
          <p:cNvPr id="5" name="内容占位符 1">
            <a:extLst>
              <a:ext uri="{FF2B5EF4-FFF2-40B4-BE49-F238E27FC236}">
                <a16:creationId xmlns:a16="http://schemas.microsoft.com/office/drawing/2014/main" id="{6085B602-8C3E-40C3-97BF-6A614373AEA6}"/>
              </a:ext>
            </a:extLst>
          </p:cNvPr>
          <p:cNvSpPr>
            <a:spLocks noGrp="1"/>
          </p:cNvSpPr>
          <p:nvPr>
            <p:ph idx="1"/>
          </p:nvPr>
        </p:nvSpPr>
        <p:spPr>
          <a:xfrm>
            <a:off x="108613" y="4258381"/>
            <a:ext cx="4363375" cy="2332919"/>
          </a:xfrm>
        </p:spPr>
        <p:txBody>
          <a:bodyPr/>
          <a:lstStyle/>
          <a:p>
            <a:pPr>
              <a:lnSpc>
                <a:spcPct val="150000"/>
              </a:lnSpc>
            </a:pPr>
            <a:r>
              <a:rPr lang="en-US" altLang="zh-CN" sz="1800" dirty="0">
                <a:solidFill>
                  <a:srgbClr val="C00000"/>
                </a:solidFill>
              </a:rPr>
              <a:t>The voltage compensation algorithm is capable of addressing the issue of voltage drop loss across power cable</a:t>
            </a:r>
            <a:endParaRPr lang="en-US" altLang="zh-CN" sz="1800" dirty="0"/>
          </a:p>
          <a:p>
            <a:pPr>
              <a:lnSpc>
                <a:spcPct val="150000"/>
              </a:lnSpc>
            </a:pPr>
            <a:endParaRPr lang="en-US" altLang="zh-CN" sz="1800" dirty="0">
              <a:solidFill>
                <a:srgbClr val="C00000"/>
              </a:solidFill>
            </a:endParaRPr>
          </a:p>
        </p:txBody>
      </p:sp>
      <p:graphicFrame>
        <p:nvGraphicFramePr>
          <p:cNvPr id="9" name="表格 6">
            <a:extLst>
              <a:ext uri="{FF2B5EF4-FFF2-40B4-BE49-F238E27FC236}">
                <a16:creationId xmlns:a16="http://schemas.microsoft.com/office/drawing/2014/main" id="{07B1E848-AE83-4309-AE8E-DEF25649DA00}"/>
              </a:ext>
            </a:extLst>
          </p:cNvPr>
          <p:cNvGraphicFramePr>
            <a:graphicFrameLocks noGrp="1"/>
          </p:cNvGraphicFramePr>
          <p:nvPr/>
        </p:nvGraphicFramePr>
        <p:xfrm>
          <a:off x="457200" y="1349141"/>
          <a:ext cx="8229600" cy="2072400"/>
        </p:xfrm>
        <a:graphic>
          <a:graphicData uri="http://schemas.openxmlformats.org/drawingml/2006/table">
            <a:tbl>
              <a:tblPr firstRow="1" bandRow="1">
                <a:tableStyleId>{D7AC3CCA-C797-4891-BE02-D94E43425B78}</a:tableStyleId>
              </a:tblPr>
              <a:tblGrid>
                <a:gridCol w="2743200">
                  <a:extLst>
                    <a:ext uri="{9D8B030D-6E8A-4147-A177-3AD203B41FA5}">
                      <a16:colId xmlns:a16="http://schemas.microsoft.com/office/drawing/2014/main" val="2080291057"/>
                    </a:ext>
                  </a:extLst>
                </a:gridCol>
                <a:gridCol w="2743200">
                  <a:extLst>
                    <a:ext uri="{9D8B030D-6E8A-4147-A177-3AD203B41FA5}">
                      <a16:colId xmlns:a16="http://schemas.microsoft.com/office/drawing/2014/main" val="2044589247"/>
                    </a:ext>
                  </a:extLst>
                </a:gridCol>
                <a:gridCol w="2743200">
                  <a:extLst>
                    <a:ext uri="{9D8B030D-6E8A-4147-A177-3AD203B41FA5}">
                      <a16:colId xmlns:a16="http://schemas.microsoft.com/office/drawing/2014/main" val="138966309"/>
                    </a:ext>
                  </a:extLst>
                </a:gridCol>
              </a:tblGrid>
              <a:tr h="396000">
                <a:tc>
                  <a:txBody>
                    <a:bodyPr/>
                    <a:lstStyle/>
                    <a:p>
                      <a:pPr algn="ctr"/>
                      <a:r>
                        <a:rPr lang="en-US" altLang="zh-CN" sz="1400" dirty="0">
                          <a:latin typeface="Times New Roman" panose="02020603050405020304" pitchFamily="18" charset="0"/>
                          <a:cs typeface="Times New Roman" panose="02020603050405020304" pitchFamily="18" charset="0"/>
                        </a:rPr>
                        <a:t>Load resistance(Ω)</a:t>
                      </a:r>
                      <a:endParaRPr lang="zh-CN" alt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cs typeface="Times New Roman" panose="02020603050405020304" pitchFamily="18" charset="0"/>
                        </a:rPr>
                        <a:t>Voltage at PU(V)</a:t>
                      </a:r>
                      <a:endParaRPr lang="zh-CN" altLang="en-US" sz="14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Times New Roman" panose="02020603050405020304" pitchFamily="18" charset="0"/>
                          <a:cs typeface="Times New Roman" panose="02020603050405020304" pitchFamily="18" charset="0"/>
                        </a:rPr>
                        <a:t>Voltage at load(V)</a:t>
                      </a:r>
                      <a:endParaRPr lang="zh-CN" altLang="en-US" sz="14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106875928"/>
                  </a:ext>
                </a:extLst>
              </a:tr>
              <a:tr h="252000">
                <a:tc>
                  <a:txBody>
                    <a:bodyPr/>
                    <a:lstStyle/>
                    <a:p>
                      <a:pPr algn="ctr"/>
                      <a:r>
                        <a:rPr lang="en-US" altLang="zh-CN" sz="1600" dirty="0">
                          <a:latin typeface="Times New Roman" panose="02020603050405020304" pitchFamily="18" charset="0"/>
                          <a:cs typeface="Times New Roman" panose="02020603050405020304" pitchFamily="18" charset="0"/>
                        </a:rPr>
                        <a:t>1.2</a:t>
                      </a:r>
                      <a:endParaRPr lang="zh-CN" altLang="en-US" sz="1600" dirty="0">
                        <a:latin typeface="Times New Roman" panose="02020603050405020304" pitchFamily="18" charset="0"/>
                        <a:cs typeface="Times New Roman" panose="02020603050405020304" pitchFamily="18" charset="0"/>
                      </a:endParaRPr>
                    </a:p>
                  </a:txBody>
                  <a:tcPr anchor="ctr">
                    <a:noFill/>
                  </a:tcPr>
                </a:tc>
                <a:tc>
                  <a:txBody>
                    <a:bodyPr/>
                    <a:lstStyle/>
                    <a:p>
                      <a:pPr algn="ctr"/>
                      <a:r>
                        <a:rPr lang="en-US" altLang="zh-CN" sz="1600" dirty="0">
                          <a:latin typeface="Times New Roman" panose="02020603050405020304" pitchFamily="18" charset="0"/>
                          <a:cs typeface="Times New Roman" panose="02020603050405020304" pitchFamily="18" charset="0"/>
                        </a:rPr>
                        <a:t>2.483</a:t>
                      </a:r>
                      <a:endParaRPr lang="zh-CN" altLang="en-US" sz="1600" dirty="0">
                        <a:latin typeface="Times New Roman" panose="02020603050405020304" pitchFamily="18" charset="0"/>
                        <a:cs typeface="Times New Roman" panose="02020603050405020304" pitchFamily="18" charset="0"/>
                      </a:endParaRPr>
                    </a:p>
                  </a:txBody>
                  <a:tcPr anchor="ctr">
                    <a:noFill/>
                  </a:tcPr>
                </a:tc>
                <a:tc>
                  <a:txBody>
                    <a:bodyPr/>
                    <a:lstStyle/>
                    <a:p>
                      <a:pPr algn="ctr"/>
                      <a:r>
                        <a:rPr lang="en-US" altLang="zh-CN" sz="1600" dirty="0">
                          <a:latin typeface="Times New Roman" panose="02020603050405020304" pitchFamily="18" charset="0"/>
                          <a:cs typeface="Times New Roman" panose="02020603050405020304" pitchFamily="18" charset="0"/>
                        </a:rPr>
                        <a:t>1.808</a:t>
                      </a:r>
                      <a:endParaRPr lang="zh-CN" altLang="en-US" sz="1600" dirty="0">
                        <a:latin typeface="Times New Roman" panose="02020603050405020304" pitchFamily="18" charset="0"/>
                        <a:cs typeface="Times New Roman" panose="02020603050405020304" pitchFamily="18" charset="0"/>
                      </a:endParaRPr>
                    </a:p>
                  </a:txBody>
                  <a:tcPr anchor="ctr">
                    <a:solidFill>
                      <a:srgbClr val="FFFF00"/>
                    </a:solidFill>
                  </a:tcPr>
                </a:tc>
                <a:extLst>
                  <a:ext uri="{0D108BD9-81ED-4DB2-BD59-A6C34878D82A}">
                    <a16:rowId xmlns:a16="http://schemas.microsoft.com/office/drawing/2014/main" val="4105860907"/>
                  </a:ext>
                </a:extLst>
              </a:tr>
              <a:tr h="252000">
                <a:tc>
                  <a:txBody>
                    <a:bodyPr/>
                    <a:lstStyle/>
                    <a:p>
                      <a:pPr algn="ctr"/>
                      <a:r>
                        <a:rPr lang="en-US" altLang="zh-CN" sz="1600" dirty="0">
                          <a:latin typeface="Times New Roman" panose="02020603050405020304" pitchFamily="18" charset="0"/>
                          <a:cs typeface="Times New Roman" panose="02020603050405020304" pitchFamily="18" charset="0"/>
                        </a:rPr>
                        <a:t>1.8</a:t>
                      </a:r>
                      <a:endParaRPr lang="zh-CN" altLang="en-US" sz="1600" dirty="0">
                        <a:latin typeface="Times New Roman" panose="02020603050405020304" pitchFamily="18" charset="0"/>
                        <a:cs typeface="Times New Roman" panose="02020603050405020304" pitchFamily="18" charset="0"/>
                      </a:endParaRPr>
                    </a:p>
                  </a:txBody>
                  <a:tcPr anchor="ctr">
                    <a:noFill/>
                  </a:tcPr>
                </a:tc>
                <a:tc>
                  <a:txBody>
                    <a:bodyPr/>
                    <a:lstStyle/>
                    <a:p>
                      <a:pPr algn="ctr"/>
                      <a:r>
                        <a:rPr lang="en-US" altLang="zh-CN" sz="1600" dirty="0">
                          <a:latin typeface="Times New Roman" panose="02020603050405020304" pitchFamily="18" charset="0"/>
                          <a:cs typeface="Times New Roman" panose="02020603050405020304" pitchFamily="18" charset="0"/>
                        </a:rPr>
                        <a:t>2.261</a:t>
                      </a:r>
                      <a:endParaRPr lang="zh-CN" altLang="en-US" sz="1600" dirty="0">
                        <a:latin typeface="Times New Roman" panose="02020603050405020304" pitchFamily="18" charset="0"/>
                        <a:cs typeface="Times New Roman" panose="02020603050405020304" pitchFamily="18" charset="0"/>
                      </a:endParaRPr>
                    </a:p>
                  </a:txBody>
                  <a:tcPr anchor="ctr">
                    <a:noFill/>
                  </a:tcPr>
                </a:tc>
                <a:tc>
                  <a:txBody>
                    <a:bodyPr/>
                    <a:lstStyle/>
                    <a:p>
                      <a:pPr algn="ctr"/>
                      <a:r>
                        <a:rPr lang="en-US" altLang="zh-CN" sz="1600" dirty="0">
                          <a:latin typeface="Times New Roman" panose="02020603050405020304" pitchFamily="18" charset="0"/>
                          <a:cs typeface="Times New Roman" panose="02020603050405020304" pitchFamily="18" charset="0"/>
                        </a:rPr>
                        <a:t>1.810</a:t>
                      </a:r>
                      <a:endParaRPr lang="zh-CN" altLang="en-US" sz="1600" dirty="0">
                        <a:latin typeface="Times New Roman" panose="02020603050405020304" pitchFamily="18" charset="0"/>
                        <a:cs typeface="Times New Roman" panose="02020603050405020304" pitchFamily="18" charset="0"/>
                      </a:endParaRPr>
                    </a:p>
                  </a:txBody>
                  <a:tcPr anchor="ctr">
                    <a:solidFill>
                      <a:srgbClr val="FFFF00"/>
                    </a:solidFill>
                  </a:tcPr>
                </a:tc>
                <a:extLst>
                  <a:ext uri="{0D108BD9-81ED-4DB2-BD59-A6C34878D82A}">
                    <a16:rowId xmlns:a16="http://schemas.microsoft.com/office/drawing/2014/main" val="2522129475"/>
                  </a:ext>
                </a:extLst>
              </a:tr>
              <a:tr h="252000">
                <a:tc>
                  <a:txBody>
                    <a:bodyPr/>
                    <a:lstStyle/>
                    <a:p>
                      <a:pPr algn="ctr"/>
                      <a:r>
                        <a:rPr lang="en-US" altLang="zh-CN" sz="1600" dirty="0">
                          <a:latin typeface="Times New Roman" panose="02020603050405020304" pitchFamily="18" charset="0"/>
                          <a:cs typeface="Times New Roman" panose="02020603050405020304" pitchFamily="18" charset="0"/>
                        </a:rPr>
                        <a:t>4</a:t>
                      </a:r>
                      <a:endParaRPr lang="zh-CN" altLang="en-US" sz="1600" dirty="0">
                        <a:latin typeface="Times New Roman" panose="02020603050405020304" pitchFamily="18" charset="0"/>
                        <a:cs typeface="Times New Roman" panose="02020603050405020304" pitchFamily="18" charset="0"/>
                      </a:endParaRPr>
                    </a:p>
                  </a:txBody>
                  <a:tcPr anchor="ctr">
                    <a:noFill/>
                  </a:tcPr>
                </a:tc>
                <a:tc>
                  <a:txBody>
                    <a:bodyPr/>
                    <a:lstStyle/>
                    <a:p>
                      <a:pPr algn="ctr"/>
                      <a:r>
                        <a:rPr lang="en-US" altLang="zh-CN" sz="1600" dirty="0">
                          <a:latin typeface="Times New Roman" panose="02020603050405020304" pitchFamily="18" charset="0"/>
                          <a:cs typeface="Times New Roman" panose="02020603050405020304" pitchFamily="18" charset="0"/>
                        </a:rPr>
                        <a:t>2.015</a:t>
                      </a:r>
                      <a:endParaRPr lang="zh-CN" altLang="en-US" sz="1600" dirty="0">
                        <a:latin typeface="Times New Roman" panose="02020603050405020304" pitchFamily="18" charset="0"/>
                        <a:cs typeface="Times New Roman" panose="02020603050405020304" pitchFamily="18" charset="0"/>
                      </a:endParaRPr>
                    </a:p>
                  </a:txBody>
                  <a:tcPr anchor="ctr">
                    <a:noFill/>
                  </a:tcPr>
                </a:tc>
                <a:tc>
                  <a:txBody>
                    <a:bodyPr/>
                    <a:lstStyle/>
                    <a:p>
                      <a:pPr algn="ctr"/>
                      <a:r>
                        <a:rPr lang="en-US" altLang="zh-CN" sz="1600" dirty="0">
                          <a:latin typeface="Times New Roman" panose="02020603050405020304" pitchFamily="18" charset="0"/>
                          <a:cs typeface="Times New Roman" panose="02020603050405020304" pitchFamily="18" charset="0"/>
                        </a:rPr>
                        <a:t>1.812</a:t>
                      </a:r>
                      <a:endParaRPr lang="zh-CN" altLang="en-US" sz="1600" dirty="0">
                        <a:latin typeface="Times New Roman" panose="02020603050405020304" pitchFamily="18" charset="0"/>
                        <a:cs typeface="Times New Roman" panose="02020603050405020304" pitchFamily="18" charset="0"/>
                      </a:endParaRPr>
                    </a:p>
                  </a:txBody>
                  <a:tcPr anchor="ctr">
                    <a:solidFill>
                      <a:srgbClr val="FFFF00"/>
                    </a:solidFill>
                  </a:tcPr>
                </a:tc>
                <a:extLst>
                  <a:ext uri="{0D108BD9-81ED-4DB2-BD59-A6C34878D82A}">
                    <a16:rowId xmlns:a16="http://schemas.microsoft.com/office/drawing/2014/main" val="1056625777"/>
                  </a:ext>
                </a:extLst>
              </a:tr>
              <a:tr h="252000">
                <a:tc>
                  <a:txBody>
                    <a:bodyPr/>
                    <a:lstStyle/>
                    <a:p>
                      <a:pPr algn="ctr"/>
                      <a:r>
                        <a:rPr lang="en-US" altLang="zh-CN" sz="1600" dirty="0">
                          <a:latin typeface="Times New Roman" panose="02020603050405020304" pitchFamily="18" charset="0"/>
                          <a:cs typeface="Times New Roman" panose="02020603050405020304" pitchFamily="18" charset="0"/>
                        </a:rPr>
                        <a:t>5</a:t>
                      </a:r>
                      <a:endParaRPr lang="zh-CN" altLang="en-US" sz="1600" dirty="0">
                        <a:latin typeface="Times New Roman" panose="02020603050405020304" pitchFamily="18" charset="0"/>
                        <a:cs typeface="Times New Roman" panose="02020603050405020304" pitchFamily="18" charset="0"/>
                      </a:endParaRPr>
                    </a:p>
                  </a:txBody>
                  <a:tcPr anchor="ctr">
                    <a:noFill/>
                  </a:tcPr>
                </a:tc>
                <a:tc>
                  <a:txBody>
                    <a:bodyPr/>
                    <a:lstStyle/>
                    <a:p>
                      <a:pPr algn="ctr"/>
                      <a:r>
                        <a:rPr lang="en-US" altLang="zh-CN" sz="1600" dirty="0">
                          <a:latin typeface="Times New Roman" panose="02020603050405020304" pitchFamily="18" charset="0"/>
                          <a:cs typeface="Times New Roman" panose="02020603050405020304" pitchFamily="18" charset="0"/>
                        </a:rPr>
                        <a:t>1.967</a:t>
                      </a:r>
                      <a:endParaRPr lang="zh-CN" altLang="en-US" sz="1600" dirty="0">
                        <a:latin typeface="Times New Roman" panose="02020603050405020304" pitchFamily="18" charset="0"/>
                        <a:cs typeface="Times New Roman" panose="02020603050405020304" pitchFamily="18" charset="0"/>
                      </a:endParaRPr>
                    </a:p>
                  </a:txBody>
                  <a:tcPr anchor="ctr">
                    <a:noFill/>
                  </a:tcPr>
                </a:tc>
                <a:tc>
                  <a:txBody>
                    <a:bodyPr/>
                    <a:lstStyle/>
                    <a:p>
                      <a:pPr algn="ctr"/>
                      <a:r>
                        <a:rPr lang="en-US" altLang="zh-CN" sz="1600" dirty="0">
                          <a:latin typeface="Times New Roman" panose="02020603050405020304" pitchFamily="18" charset="0"/>
                          <a:cs typeface="Times New Roman" panose="02020603050405020304" pitchFamily="18" charset="0"/>
                        </a:rPr>
                        <a:t>1.806</a:t>
                      </a:r>
                      <a:endParaRPr lang="zh-CN" altLang="en-US" sz="1600" dirty="0">
                        <a:latin typeface="Times New Roman" panose="02020603050405020304" pitchFamily="18" charset="0"/>
                        <a:cs typeface="Times New Roman" panose="02020603050405020304" pitchFamily="18" charset="0"/>
                      </a:endParaRPr>
                    </a:p>
                  </a:txBody>
                  <a:tcPr anchor="ctr">
                    <a:solidFill>
                      <a:srgbClr val="FFFF00"/>
                    </a:solidFill>
                  </a:tcPr>
                </a:tc>
                <a:extLst>
                  <a:ext uri="{0D108BD9-81ED-4DB2-BD59-A6C34878D82A}">
                    <a16:rowId xmlns:a16="http://schemas.microsoft.com/office/drawing/2014/main" val="2939207075"/>
                  </a:ext>
                </a:extLst>
              </a:tr>
              <a:tr h="252000">
                <a:tc>
                  <a:txBody>
                    <a:bodyPr/>
                    <a:lstStyle/>
                    <a:p>
                      <a:pPr algn="ctr"/>
                      <a:r>
                        <a:rPr lang="en-US" altLang="zh-CN" sz="1600" dirty="0">
                          <a:latin typeface="Times New Roman" panose="02020603050405020304" pitchFamily="18" charset="0"/>
                          <a:cs typeface="Times New Roman" panose="02020603050405020304" pitchFamily="18" charset="0"/>
                        </a:rPr>
                        <a:t>7.5</a:t>
                      </a:r>
                      <a:endParaRPr lang="zh-CN" altLang="en-US" sz="1600" dirty="0">
                        <a:latin typeface="Times New Roman" panose="02020603050405020304" pitchFamily="18" charset="0"/>
                        <a:cs typeface="Times New Roman" panose="02020603050405020304" pitchFamily="18" charset="0"/>
                      </a:endParaRPr>
                    </a:p>
                  </a:txBody>
                  <a:tcPr anchor="ctr">
                    <a:noFill/>
                  </a:tcPr>
                </a:tc>
                <a:tc>
                  <a:txBody>
                    <a:bodyPr/>
                    <a:lstStyle/>
                    <a:p>
                      <a:pPr algn="ctr"/>
                      <a:r>
                        <a:rPr lang="en-US" altLang="zh-CN" sz="1600" dirty="0">
                          <a:latin typeface="Times New Roman" panose="02020603050405020304" pitchFamily="18" charset="0"/>
                          <a:cs typeface="Times New Roman" panose="02020603050405020304" pitchFamily="18" charset="0"/>
                        </a:rPr>
                        <a:t>1.912</a:t>
                      </a:r>
                      <a:endParaRPr lang="zh-CN" altLang="en-US" sz="1600" dirty="0">
                        <a:latin typeface="Times New Roman" panose="02020603050405020304" pitchFamily="18" charset="0"/>
                        <a:cs typeface="Times New Roman" panose="02020603050405020304" pitchFamily="18" charset="0"/>
                      </a:endParaRPr>
                    </a:p>
                  </a:txBody>
                  <a:tcPr anchor="ctr">
                    <a:noFill/>
                  </a:tcPr>
                </a:tc>
                <a:tc>
                  <a:txBody>
                    <a:bodyPr/>
                    <a:lstStyle/>
                    <a:p>
                      <a:pPr algn="ctr"/>
                      <a:r>
                        <a:rPr lang="en-US" altLang="zh-CN" sz="1600" dirty="0">
                          <a:latin typeface="Times New Roman" panose="02020603050405020304" pitchFamily="18" charset="0"/>
                          <a:cs typeface="Times New Roman" panose="02020603050405020304" pitchFamily="18" charset="0"/>
                        </a:rPr>
                        <a:t>1.804 </a:t>
                      </a:r>
                      <a:endParaRPr lang="zh-CN" altLang="en-US" sz="1600" dirty="0">
                        <a:latin typeface="Times New Roman" panose="02020603050405020304" pitchFamily="18" charset="0"/>
                        <a:cs typeface="Times New Roman" panose="02020603050405020304" pitchFamily="18" charset="0"/>
                      </a:endParaRPr>
                    </a:p>
                  </a:txBody>
                  <a:tcPr anchor="ctr">
                    <a:solidFill>
                      <a:srgbClr val="FFFF00"/>
                    </a:solidFill>
                  </a:tcPr>
                </a:tc>
                <a:extLst>
                  <a:ext uri="{0D108BD9-81ED-4DB2-BD59-A6C34878D82A}">
                    <a16:rowId xmlns:a16="http://schemas.microsoft.com/office/drawing/2014/main" val="520459752"/>
                  </a:ext>
                </a:extLst>
              </a:tr>
            </a:tbl>
          </a:graphicData>
        </a:graphic>
      </p:graphicFrame>
      <p:pic>
        <p:nvPicPr>
          <p:cNvPr id="6" name="图片 5">
            <a:extLst>
              <a:ext uri="{FF2B5EF4-FFF2-40B4-BE49-F238E27FC236}">
                <a16:creationId xmlns:a16="http://schemas.microsoft.com/office/drawing/2014/main" id="{6344D97F-8C91-4ED8-9B77-ECFEC0DACD1E}"/>
              </a:ext>
            </a:extLst>
          </p:cNvPr>
          <p:cNvPicPr>
            <a:picLocks noChangeAspect="1"/>
          </p:cNvPicPr>
          <p:nvPr/>
        </p:nvPicPr>
        <p:blipFill>
          <a:blip r:embed="rId3"/>
          <a:stretch>
            <a:fillRect/>
          </a:stretch>
        </p:blipFill>
        <p:spPr>
          <a:xfrm>
            <a:off x="4687410" y="3580191"/>
            <a:ext cx="3959703" cy="2973252"/>
          </a:xfrm>
          <a:prstGeom prst="rect">
            <a:avLst/>
          </a:prstGeom>
        </p:spPr>
      </p:pic>
    </p:spTree>
    <p:extLst>
      <p:ext uri="{BB962C8B-B14F-4D97-AF65-F5344CB8AC3E}">
        <p14:creationId xmlns:p14="http://schemas.microsoft.com/office/powerpoint/2010/main" val="3723329537"/>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内容占位符 2">
            <a:extLst>
              <a:ext uri="{FF2B5EF4-FFF2-40B4-BE49-F238E27FC236}">
                <a16:creationId xmlns:a16="http://schemas.microsoft.com/office/drawing/2014/main" id="{2C77742E-E6FC-49C8-AEC3-AD9B6DF9C0B1}"/>
              </a:ext>
            </a:extLst>
          </p:cNvPr>
          <p:cNvSpPr>
            <a:spLocks noGrp="1" noChangeArrowheads="1"/>
          </p:cNvSpPr>
          <p:nvPr>
            <p:ph idx="1"/>
          </p:nvPr>
        </p:nvSpPr>
        <p:spPr>
          <a:xfrm>
            <a:off x="1478794" y="1813278"/>
            <a:ext cx="6403247" cy="3690643"/>
          </a:xfrm>
        </p:spPr>
        <p:txBody>
          <a:bodyPr/>
          <a:lstStyle/>
          <a:p>
            <a:pPr>
              <a:lnSpc>
                <a:spcPct val="200000"/>
              </a:lnSpc>
            </a:pPr>
            <a:r>
              <a:rPr lang="en-US" altLang="zh-CN" sz="2500" dirty="0">
                <a:solidFill>
                  <a:schemeClr val="bg1">
                    <a:lumMod val="65000"/>
                  </a:schemeClr>
                </a:solidFill>
              </a:rPr>
              <a:t>R&amp;D progress of Readout Unit</a:t>
            </a:r>
          </a:p>
          <a:p>
            <a:pPr>
              <a:lnSpc>
                <a:spcPct val="200000"/>
              </a:lnSpc>
            </a:pPr>
            <a:r>
              <a:rPr lang="en-US" altLang="zh-CN" sz="2500" dirty="0">
                <a:solidFill>
                  <a:schemeClr val="bg1">
                    <a:lumMod val="65000"/>
                  </a:schemeClr>
                </a:solidFill>
              </a:rPr>
              <a:t>R&amp;D progress of Power Unit</a:t>
            </a:r>
          </a:p>
          <a:p>
            <a:pPr>
              <a:lnSpc>
                <a:spcPct val="200000"/>
              </a:lnSpc>
            </a:pPr>
            <a:r>
              <a:rPr lang="en-US" altLang="zh-CN" sz="2500" dirty="0"/>
              <a:t>R&amp;D progress of NICA_ROC ASIC</a:t>
            </a:r>
          </a:p>
          <a:p>
            <a:pPr marL="109537" indent="0">
              <a:lnSpc>
                <a:spcPct val="200000"/>
              </a:lnSpc>
              <a:buNone/>
            </a:pPr>
            <a:endParaRPr lang="en-US" altLang="zh-CN" sz="2500" dirty="0"/>
          </a:p>
          <a:p>
            <a:pPr eaLnBrk="1" hangingPunct="1">
              <a:lnSpc>
                <a:spcPct val="150000"/>
              </a:lnSpc>
              <a:buClr>
                <a:srgbClr val="C00000"/>
              </a:buClr>
            </a:pPr>
            <a:endParaRPr lang="en-US" altLang="zh-CN" sz="3600" dirty="0">
              <a:ea typeface="黑体" panose="02010609060101010101" pitchFamily="49" charset="-122"/>
            </a:endParaRPr>
          </a:p>
        </p:txBody>
      </p:sp>
      <p:sp>
        <p:nvSpPr>
          <p:cNvPr id="17411" name="标题 1">
            <a:extLst>
              <a:ext uri="{FF2B5EF4-FFF2-40B4-BE49-F238E27FC236}">
                <a16:creationId xmlns:a16="http://schemas.microsoft.com/office/drawing/2014/main" id="{00877B02-D899-4EFC-A4AA-A93F37398DDD}"/>
              </a:ext>
            </a:extLst>
          </p:cNvPr>
          <p:cNvSpPr>
            <a:spLocks noGrp="1" noChangeArrowheads="1"/>
          </p:cNvSpPr>
          <p:nvPr>
            <p:ph type="title"/>
          </p:nvPr>
        </p:nvSpPr>
        <p:spPr>
          <a:xfrm>
            <a:off x="342511" y="0"/>
            <a:ext cx="2428875" cy="1143000"/>
          </a:xfrm>
        </p:spPr>
        <p:txBody>
          <a:bodyPr/>
          <a:lstStyle/>
          <a:p>
            <a:r>
              <a:rPr lang="en-US" altLang="zh-CN" dirty="0"/>
              <a:t>Content</a:t>
            </a:r>
            <a:endParaRPr lang="zh-CN" altLang="en-US" dirty="0"/>
          </a:p>
        </p:txBody>
      </p:sp>
      <p:sp>
        <p:nvSpPr>
          <p:cNvPr id="17412" name="灯片编号占位符 1">
            <a:extLst>
              <a:ext uri="{FF2B5EF4-FFF2-40B4-BE49-F238E27FC236}">
                <a16:creationId xmlns:a16="http://schemas.microsoft.com/office/drawing/2014/main" id="{C08EDEC6-363C-499E-87BF-3EC979743111}"/>
              </a:ext>
            </a:extLst>
          </p:cNvPr>
          <p:cNvSpPr>
            <a:spLocks noGrp="1"/>
          </p:cNvSpPr>
          <p:nvPr>
            <p:ph type="sldNum" sz="quarter" idx="12"/>
          </p:nvPr>
        </p:nvSpPr>
        <p:spPr bwMode="auto">
          <a:xfrm>
            <a:off x="6978650" y="6448425"/>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q"/>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9F8767CA-0DE2-433E-8A9E-311CD0D152C3}" type="slidenum">
              <a:rPr lang="zh-CN" altLang="en-US" sz="1600">
                <a:solidFill>
                  <a:srgbClr val="898989"/>
                </a:solidFill>
              </a:rPr>
              <a:pPr>
                <a:spcBef>
                  <a:spcPct val="0"/>
                </a:spcBef>
                <a:buFontTx/>
                <a:buNone/>
              </a:pPr>
              <a:t>31</a:t>
            </a:fld>
            <a:endParaRPr lang="zh-CN" altLang="en-US" sz="1600">
              <a:solidFill>
                <a:srgbClr val="898989"/>
              </a:solidFill>
            </a:endParaRPr>
          </a:p>
        </p:txBody>
      </p:sp>
    </p:spTree>
    <p:extLst>
      <p:ext uri="{BB962C8B-B14F-4D97-AF65-F5344CB8AC3E}">
        <p14:creationId xmlns:p14="http://schemas.microsoft.com/office/powerpoint/2010/main" val="130526393"/>
      </p:ext>
    </p:extLst>
  </p:cSld>
  <p:clrMapOvr>
    <a:masterClrMapping/>
  </p:clrMapOvr>
  <mc:AlternateContent xmlns:mc="http://schemas.openxmlformats.org/markup-compatibility/2006" xmlns:p14="http://schemas.microsoft.com/office/powerpoint/2010/main">
    <mc:Choice Requires="p14">
      <p:transition p14:dur="0" advTm="8492"/>
    </mc:Choice>
    <mc:Fallback xmlns="">
      <p:transition advTm="8492"/>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92DD9E5-C5AA-4A16-81D4-DD65F6BB05D7}"/>
              </a:ext>
            </a:extLst>
          </p:cNvPr>
          <p:cNvSpPr>
            <a:spLocks noGrp="1"/>
          </p:cNvSpPr>
          <p:nvPr>
            <p:ph type="title"/>
          </p:nvPr>
        </p:nvSpPr>
        <p:spPr/>
        <p:txBody>
          <a:bodyPr/>
          <a:lstStyle/>
          <a:p>
            <a:r>
              <a:rPr lang="en-US" altLang="zh-CN" dirty="0"/>
              <a:t>NICA ROC ASIC </a:t>
            </a:r>
            <a:endParaRPr lang="zh-CN" altLang="en-US" dirty="0"/>
          </a:p>
        </p:txBody>
      </p:sp>
      <p:sp>
        <p:nvSpPr>
          <p:cNvPr id="4" name="灯片编号占位符 3">
            <a:extLst>
              <a:ext uri="{FF2B5EF4-FFF2-40B4-BE49-F238E27FC236}">
                <a16:creationId xmlns:a16="http://schemas.microsoft.com/office/drawing/2014/main" id="{FD9D3B52-AEB6-4B08-8D65-530C84C4F9AD}"/>
              </a:ext>
            </a:extLst>
          </p:cNvPr>
          <p:cNvSpPr>
            <a:spLocks noGrp="1"/>
          </p:cNvSpPr>
          <p:nvPr>
            <p:ph type="sldNum" sz="quarter" idx="12"/>
          </p:nvPr>
        </p:nvSpPr>
        <p:spPr/>
        <p:txBody>
          <a:bodyPr/>
          <a:lstStyle/>
          <a:p>
            <a:fld id="{43839631-49CD-487E-A955-9C3740CF100C}" type="slidenum">
              <a:rPr lang="zh-CN" altLang="en-US" smtClean="0"/>
              <a:t>32</a:t>
            </a:fld>
            <a:endParaRPr lang="zh-CN" altLang="en-US"/>
          </a:p>
        </p:txBody>
      </p:sp>
      <p:pic>
        <p:nvPicPr>
          <p:cNvPr id="5" name="图片 4">
            <a:extLst>
              <a:ext uri="{FF2B5EF4-FFF2-40B4-BE49-F238E27FC236}">
                <a16:creationId xmlns:a16="http://schemas.microsoft.com/office/drawing/2014/main" id="{62EC73AF-3214-40C1-8672-775A318F3AE0}"/>
              </a:ext>
            </a:extLst>
          </p:cNvPr>
          <p:cNvPicPr>
            <a:picLocks noChangeAspect="1"/>
          </p:cNvPicPr>
          <p:nvPr/>
        </p:nvPicPr>
        <p:blipFill>
          <a:blip r:embed="rId2"/>
          <a:stretch>
            <a:fillRect/>
          </a:stretch>
        </p:blipFill>
        <p:spPr>
          <a:xfrm>
            <a:off x="1442699" y="1235295"/>
            <a:ext cx="6258601" cy="2583900"/>
          </a:xfrm>
          <a:prstGeom prst="rect">
            <a:avLst/>
          </a:prstGeom>
        </p:spPr>
      </p:pic>
      <p:sp>
        <p:nvSpPr>
          <p:cNvPr id="7" name="矩形 6">
            <a:extLst>
              <a:ext uri="{FF2B5EF4-FFF2-40B4-BE49-F238E27FC236}">
                <a16:creationId xmlns:a16="http://schemas.microsoft.com/office/drawing/2014/main" id="{B5F97138-28F5-42C3-ABCC-5AEB2921C9CC}"/>
              </a:ext>
            </a:extLst>
          </p:cNvPr>
          <p:cNvSpPr/>
          <p:nvPr/>
        </p:nvSpPr>
        <p:spPr>
          <a:xfrm>
            <a:off x="2469662" y="1805354"/>
            <a:ext cx="586153" cy="1695938"/>
          </a:xfrm>
          <a:prstGeom prst="rect">
            <a:avLst/>
          </a:prstGeom>
          <a:noFill/>
          <a:ln w="38100" cmpd="sng">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F706822A-72E7-47DD-8EE1-895FB5DAA186}"/>
              </a:ext>
            </a:extLst>
          </p:cNvPr>
          <p:cNvSpPr/>
          <p:nvPr/>
        </p:nvSpPr>
        <p:spPr>
          <a:xfrm>
            <a:off x="1326961" y="6060684"/>
            <a:ext cx="7037510" cy="400110"/>
          </a:xfrm>
          <a:prstGeom prst="rect">
            <a:avLst/>
          </a:prstGeom>
        </p:spPr>
        <p:txBody>
          <a:bodyPr wrap="square">
            <a:spAutoFit/>
          </a:bodyPr>
          <a:lstStyle/>
          <a:p>
            <a:r>
              <a:rPr lang="en-US" altLang="zh-CN" sz="2000" dirty="0">
                <a:latin typeface="Arial" panose="020B0604020202020204" pitchFamily="34" charset="0"/>
                <a:cs typeface="Arial" panose="020B0604020202020204" pitchFamily="34" charset="0"/>
              </a:rPr>
              <a:t>At present, two versions of the chip have been completed</a:t>
            </a:r>
            <a:endParaRPr lang="zh-CN" altLang="en-US" sz="2000"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4B576DD0-9435-4F1F-BB9C-A5833A772D11}"/>
              </a:ext>
            </a:extLst>
          </p:cNvPr>
          <p:cNvSpPr txBox="1"/>
          <p:nvPr/>
        </p:nvSpPr>
        <p:spPr>
          <a:xfrm>
            <a:off x="170743" y="3796103"/>
            <a:ext cx="9081780" cy="216982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Replace the function of FPGA</a:t>
            </a:r>
            <a:r>
              <a:rPr lang="zh-CN" altLang="en-US" sz="2000" dirty="0">
                <a:latin typeface="Arial" panose="020B0604020202020204" pitchFamily="34" charset="0"/>
                <a:cs typeface="Arial" panose="020B0604020202020204" pitchFamily="34" charset="0"/>
              </a:rPr>
              <a:t>，</a:t>
            </a:r>
            <a:r>
              <a:rPr lang="en-US" altLang="zh-CN" sz="2000" dirty="0">
                <a:latin typeface="Arial" panose="020B0604020202020204" pitchFamily="34" charset="0"/>
                <a:cs typeface="Arial" panose="020B0604020202020204" pitchFamily="34" charset="0"/>
              </a:rPr>
              <a:t>readout and control the MAPS chips;</a:t>
            </a:r>
          </a:p>
          <a:p>
            <a:pPr marL="285750" indent="-285750">
              <a:spcBef>
                <a:spcPts val="6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NICA_ROC and NICA_GBT form the complete data link and control link;</a:t>
            </a:r>
          </a:p>
          <a:p>
            <a:pPr marL="285750" indent="-285750">
              <a:spcBef>
                <a:spcPts val="6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Acts assembler, buffer, aggregator, and data packet processor for the pixel detectors;</a:t>
            </a:r>
          </a:p>
          <a:p>
            <a:pPr marL="285750" indent="-285750">
              <a:spcBef>
                <a:spcPts val="6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NICA_ROC essentially optimizes the bandwidth utilization and reduces the number of required data links.</a:t>
            </a:r>
          </a:p>
        </p:txBody>
      </p:sp>
    </p:spTree>
    <p:extLst>
      <p:ext uri="{BB962C8B-B14F-4D97-AF65-F5344CB8AC3E}">
        <p14:creationId xmlns:p14="http://schemas.microsoft.com/office/powerpoint/2010/main" val="1527460844"/>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NICA ROC_V0 ASIC</a:t>
            </a:r>
            <a:endParaRPr lang="zh-CN" altLang="en-US" dirty="0"/>
          </a:p>
        </p:txBody>
      </p:sp>
      <p:sp>
        <p:nvSpPr>
          <p:cNvPr id="2" name="灯片编号占位符 1"/>
          <p:cNvSpPr>
            <a:spLocks noGrp="1"/>
          </p:cNvSpPr>
          <p:nvPr>
            <p:ph type="sldNum" sz="quarter" idx="12"/>
          </p:nvPr>
        </p:nvSpPr>
        <p:spPr/>
        <p:txBody>
          <a:bodyPr/>
          <a:lstStyle/>
          <a:p>
            <a:fld id="{43839631-49CD-487E-A955-9C3740CF100C}" type="slidenum">
              <a:rPr lang="zh-CN" altLang="en-US" smtClean="0"/>
              <a:t>33</a:t>
            </a:fld>
            <a:endParaRPr lang="zh-CN" altLang="en-US"/>
          </a:p>
        </p:txBody>
      </p:sp>
      <p:pic>
        <p:nvPicPr>
          <p:cNvPr id="5" name="图片 4">
            <a:extLst>
              <a:ext uri="{FF2B5EF4-FFF2-40B4-BE49-F238E27FC236}">
                <a16:creationId xmlns:a16="http://schemas.microsoft.com/office/drawing/2014/main" id="{02FDB776-1400-4959-AF53-CF4D3A56C20D}"/>
              </a:ext>
            </a:extLst>
          </p:cNvPr>
          <p:cNvPicPr>
            <a:picLocks noChangeAspect="1"/>
          </p:cNvPicPr>
          <p:nvPr/>
        </p:nvPicPr>
        <p:blipFill>
          <a:blip r:embed="rId3"/>
          <a:stretch>
            <a:fillRect/>
          </a:stretch>
        </p:blipFill>
        <p:spPr>
          <a:xfrm>
            <a:off x="173832" y="1304699"/>
            <a:ext cx="5349692" cy="3155636"/>
          </a:xfrm>
          <a:prstGeom prst="rect">
            <a:avLst/>
          </a:prstGeom>
        </p:spPr>
      </p:pic>
      <p:sp>
        <p:nvSpPr>
          <p:cNvPr id="6" name="文本框 5">
            <a:extLst>
              <a:ext uri="{FF2B5EF4-FFF2-40B4-BE49-F238E27FC236}">
                <a16:creationId xmlns:a16="http://schemas.microsoft.com/office/drawing/2014/main" id="{922C8D6E-5CA6-45FD-A711-B3377EC4310A}"/>
              </a:ext>
            </a:extLst>
          </p:cNvPr>
          <p:cNvSpPr txBox="1"/>
          <p:nvPr/>
        </p:nvSpPr>
        <p:spPr>
          <a:xfrm>
            <a:off x="173832" y="4616417"/>
            <a:ext cx="8656637" cy="1494512"/>
          </a:xfrm>
          <a:prstGeom prst="rect">
            <a:avLst/>
          </a:prstGeom>
          <a:noFill/>
        </p:spPr>
        <p:txBody>
          <a:bodyPr wrap="square" rtlCol="0">
            <a:spAutoFit/>
          </a:bodyPr>
          <a:lstStyle/>
          <a:p>
            <a:pPr marL="285750" indent="-285750">
              <a:lnSpc>
                <a:spcPct val="150000"/>
              </a:lnSpc>
              <a:spcBef>
                <a:spcPts val="6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Design based on a self-defined interface and data format</a:t>
            </a:r>
            <a:r>
              <a:rPr lang="zh-CN" altLang="en-US" sz="2000" dirty="0">
                <a:latin typeface="Arial" panose="020B0604020202020204" pitchFamily="34" charset="0"/>
                <a:cs typeface="Arial" panose="020B0604020202020204" pitchFamily="34" charset="0"/>
              </a:rPr>
              <a:t>；</a:t>
            </a:r>
            <a:endParaRPr lang="en-US" altLang="zh-CN" sz="20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Provides the control, trigger and clock information for the ALTAI chips;</a:t>
            </a:r>
          </a:p>
          <a:p>
            <a:pPr marL="285750" indent="-285750">
              <a:lnSpc>
                <a:spcPct val="150000"/>
              </a:lnSpc>
              <a:spcBef>
                <a:spcPts val="6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Allows flexible mapping configuration between input and output channels</a:t>
            </a:r>
            <a:r>
              <a:rPr lang="zh-CN" altLang="en-US" sz="2000" dirty="0">
                <a:latin typeface="Arial" panose="020B0604020202020204" pitchFamily="34" charset="0"/>
                <a:cs typeface="Arial" panose="020B0604020202020204" pitchFamily="34" charset="0"/>
              </a:rPr>
              <a:t>；</a:t>
            </a:r>
            <a:endParaRPr lang="en-US" altLang="zh-CN" sz="2000" dirty="0">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1D67985E-2CAD-4059-8E3E-886329CA0D94}"/>
              </a:ext>
            </a:extLst>
          </p:cNvPr>
          <p:cNvSpPr txBox="1"/>
          <p:nvPr/>
        </p:nvSpPr>
        <p:spPr>
          <a:xfrm>
            <a:off x="5043949" y="1754003"/>
            <a:ext cx="4100051" cy="2257028"/>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solidFill>
                  <a:prstClr val="black"/>
                </a:solidFill>
                <a:latin typeface="Arial" panose="020B0604020202020204" pitchFamily="34" charset="0"/>
                <a:cs typeface="Arial" panose="020B0604020202020204" pitchFamily="34" charset="0"/>
              </a:rPr>
              <a:t>Data link:</a:t>
            </a:r>
          </a:p>
          <a:p>
            <a:pPr marL="742950" lvl="1" indent="-285750">
              <a:buFont typeface="Arial" panose="020B0604020202020204" pitchFamily="34" charset="0"/>
              <a:buChar char="•"/>
            </a:pPr>
            <a:r>
              <a:rPr lang="en-US" altLang="zh-CN" dirty="0">
                <a:solidFill>
                  <a:prstClr val="black"/>
                </a:solidFill>
                <a:latin typeface="Arial" panose="020B0604020202020204" pitchFamily="34" charset="0"/>
                <a:cs typeface="Arial" panose="020B0604020202020204" pitchFamily="34" charset="0"/>
              </a:rPr>
              <a:t>Input: </a:t>
            </a:r>
            <a:r>
              <a:rPr lang="it-IT" altLang="zh-CN" dirty="0">
                <a:solidFill>
                  <a:prstClr val="black"/>
                </a:solidFill>
                <a:latin typeface="Arial" panose="020B0604020202020204" pitchFamily="34" charset="0"/>
                <a:cs typeface="Arial" panose="020B0604020202020204" pitchFamily="34" charset="0"/>
              </a:rPr>
              <a:t>400 Mbps/8 </a:t>
            </a:r>
            <a:r>
              <a:rPr lang="en-US" altLang="zh-CN" dirty="0">
                <a:solidFill>
                  <a:prstClr val="black"/>
                </a:solidFill>
                <a:latin typeface="Arial" panose="020B0604020202020204" pitchFamily="34" charset="0"/>
                <a:cs typeface="Arial" panose="020B0604020202020204" pitchFamily="34" charset="0"/>
              </a:rPr>
              <a:t>channels/</a:t>
            </a:r>
          </a:p>
          <a:p>
            <a:pPr lvl="3"/>
            <a:r>
              <a:rPr lang="en-US" altLang="zh-CN" dirty="0">
                <a:solidFill>
                  <a:prstClr val="black"/>
                </a:solidFill>
                <a:latin typeface="Arial" panose="020B0604020202020204" pitchFamily="34" charset="0"/>
                <a:cs typeface="Arial" panose="020B0604020202020204" pitchFamily="34" charset="0"/>
              </a:rPr>
              <a:t>LVDS</a:t>
            </a:r>
          </a:p>
          <a:p>
            <a:pPr marL="742950" lvl="1"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Output: </a:t>
            </a:r>
            <a:r>
              <a:rPr lang="it-IT" altLang="zh-CN" dirty="0">
                <a:solidFill>
                  <a:prstClr val="black"/>
                </a:solidFill>
                <a:latin typeface="Arial" panose="020B0604020202020204" pitchFamily="34" charset="0"/>
                <a:cs typeface="Arial" panose="020B0604020202020204" pitchFamily="34" charset="0"/>
              </a:rPr>
              <a:t>400 Mbps /8 </a:t>
            </a:r>
            <a:r>
              <a:rPr lang="en-US" altLang="zh-CN" dirty="0">
                <a:solidFill>
                  <a:prstClr val="black"/>
                </a:solidFill>
                <a:latin typeface="Arial" panose="020B0604020202020204" pitchFamily="34" charset="0"/>
                <a:cs typeface="Arial" panose="020B0604020202020204" pitchFamily="34" charset="0"/>
              </a:rPr>
              <a:t>channels/</a:t>
            </a:r>
          </a:p>
          <a:p>
            <a:pPr lvl="3"/>
            <a:r>
              <a:rPr lang="en-US" altLang="zh-CN" dirty="0">
                <a:solidFill>
                  <a:prstClr val="black"/>
                </a:solidFill>
                <a:latin typeface="Arial" panose="020B0604020202020204" pitchFamily="34" charset="0"/>
                <a:cs typeface="Arial" panose="020B0604020202020204" pitchFamily="34" charset="0"/>
              </a:rPr>
              <a:t>LVDS</a:t>
            </a:r>
          </a:p>
          <a:p>
            <a:pPr marL="285750" indent="-285750">
              <a:lnSpc>
                <a:spcPct val="150000"/>
              </a:lnSpc>
              <a:buFont typeface="Arial" panose="020B0604020202020204" pitchFamily="34" charset="0"/>
              <a:buChar char="•"/>
            </a:pPr>
            <a:r>
              <a:rPr lang="it-IT" altLang="zh-CN" dirty="0">
                <a:solidFill>
                  <a:prstClr val="black"/>
                </a:solidFill>
                <a:latin typeface="Arial" panose="020B0604020202020204" pitchFamily="34" charset="0"/>
                <a:cs typeface="Arial" panose="020B0604020202020204" pitchFamily="34" charset="0"/>
              </a:rPr>
              <a:t>Trigger : 40 Mbps/LVDS</a:t>
            </a:r>
          </a:p>
          <a:p>
            <a:pPr marL="285750" indent="-285750">
              <a:lnSpc>
                <a:spcPct val="150000"/>
              </a:lnSpc>
              <a:buFont typeface="Arial" panose="020B0604020202020204" pitchFamily="34" charset="0"/>
              <a:buChar char="•"/>
            </a:pPr>
            <a:r>
              <a:rPr lang="it-IT" altLang="zh-CN" dirty="0">
                <a:solidFill>
                  <a:prstClr val="black"/>
                </a:solidFill>
                <a:latin typeface="Arial" panose="020B0604020202020204" pitchFamily="34" charset="0"/>
                <a:cs typeface="Arial" panose="020B0604020202020204" pitchFamily="34" charset="0"/>
              </a:rPr>
              <a:t>Clock: 40 MHz</a:t>
            </a:r>
          </a:p>
        </p:txBody>
      </p:sp>
    </p:spTree>
    <p:extLst>
      <p:ext uri="{BB962C8B-B14F-4D97-AF65-F5344CB8AC3E}">
        <p14:creationId xmlns:p14="http://schemas.microsoft.com/office/powerpoint/2010/main" val="1134597339"/>
      </p:ext>
    </p:extLst>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B07D1B9-0AB9-4B23-8E72-A39164560043}"/>
              </a:ext>
            </a:extLst>
          </p:cNvPr>
          <p:cNvSpPr>
            <a:spLocks noGrp="1"/>
          </p:cNvSpPr>
          <p:nvPr>
            <p:ph idx="1"/>
          </p:nvPr>
        </p:nvSpPr>
        <p:spPr>
          <a:xfrm>
            <a:off x="207818" y="1130156"/>
            <a:ext cx="3552092" cy="527416"/>
          </a:xfrm>
        </p:spPr>
        <p:txBody>
          <a:bodyPr/>
          <a:lstStyle/>
          <a:p>
            <a:pPr>
              <a:buFont typeface="Wingdings" panose="05000000000000000000" pitchFamily="2" charset="2"/>
              <a:buChar char="u"/>
            </a:pPr>
            <a:r>
              <a:rPr lang="en-US" altLang="zh-CN" dirty="0"/>
              <a:t>NICA_ROC V0</a:t>
            </a:r>
          </a:p>
          <a:p>
            <a:pPr lvl="1">
              <a:buFont typeface="Arial" panose="020B0604020202020204" pitchFamily="34" charset="0"/>
              <a:buChar char="•"/>
            </a:pPr>
            <a:endParaRPr lang="zh-CN" altLang="en-US" dirty="0"/>
          </a:p>
        </p:txBody>
      </p:sp>
      <p:sp>
        <p:nvSpPr>
          <p:cNvPr id="3" name="标题 2">
            <a:extLst>
              <a:ext uri="{FF2B5EF4-FFF2-40B4-BE49-F238E27FC236}">
                <a16:creationId xmlns:a16="http://schemas.microsoft.com/office/drawing/2014/main" id="{85320F7D-C93D-4667-81C6-1D94E8F43A10}"/>
              </a:ext>
            </a:extLst>
          </p:cNvPr>
          <p:cNvSpPr>
            <a:spLocks noGrp="1"/>
          </p:cNvSpPr>
          <p:nvPr>
            <p:ph type="title"/>
          </p:nvPr>
        </p:nvSpPr>
        <p:spPr/>
        <p:txBody>
          <a:bodyPr/>
          <a:lstStyle/>
          <a:p>
            <a:r>
              <a:rPr lang="en-US" altLang="zh-CN" dirty="0"/>
              <a:t>NICA ROC ASIC</a:t>
            </a:r>
            <a:endParaRPr lang="zh-CN" altLang="en-US" dirty="0"/>
          </a:p>
        </p:txBody>
      </p:sp>
      <p:sp>
        <p:nvSpPr>
          <p:cNvPr id="4" name="灯片编号占位符 3">
            <a:extLst>
              <a:ext uri="{FF2B5EF4-FFF2-40B4-BE49-F238E27FC236}">
                <a16:creationId xmlns:a16="http://schemas.microsoft.com/office/drawing/2014/main" id="{D42EE366-D29A-4EA1-AF73-95A99AE1CD3C}"/>
              </a:ext>
            </a:extLst>
          </p:cNvPr>
          <p:cNvSpPr>
            <a:spLocks noGrp="1"/>
          </p:cNvSpPr>
          <p:nvPr>
            <p:ph type="sldNum" sz="quarter" idx="12"/>
          </p:nvPr>
        </p:nvSpPr>
        <p:spPr/>
        <p:txBody>
          <a:bodyPr/>
          <a:lstStyle/>
          <a:p>
            <a:fld id="{43839631-49CD-487E-A955-9C3740CF100C}" type="slidenum">
              <a:rPr lang="zh-CN" altLang="en-US" smtClean="0"/>
              <a:t>34</a:t>
            </a:fld>
            <a:endParaRPr lang="zh-CN" altLang="en-US"/>
          </a:p>
        </p:txBody>
      </p:sp>
      <p:sp>
        <p:nvSpPr>
          <p:cNvPr id="6" name="文本框 5">
            <a:extLst>
              <a:ext uri="{FF2B5EF4-FFF2-40B4-BE49-F238E27FC236}">
                <a16:creationId xmlns:a16="http://schemas.microsoft.com/office/drawing/2014/main" id="{EDE214DA-9260-4F92-BFFD-494CDAD5538C}"/>
              </a:ext>
            </a:extLst>
          </p:cNvPr>
          <p:cNvSpPr txBox="1"/>
          <p:nvPr/>
        </p:nvSpPr>
        <p:spPr>
          <a:xfrm>
            <a:off x="424873" y="1669974"/>
            <a:ext cx="5281767" cy="4559582"/>
          </a:xfrm>
          <a:prstGeom prst="rect">
            <a:avLst/>
          </a:prstGeom>
          <a:noFill/>
        </p:spPr>
        <p:txBody>
          <a:bodyPr wrap="square" rtlCol="0">
            <a:spAutoFit/>
          </a:bodyPr>
          <a:lstStyle/>
          <a:p>
            <a:pPr marL="285750" indent="-285750">
              <a:lnSpc>
                <a:spcPts val="2700"/>
              </a:lnSpc>
              <a:buFont typeface="Arial" panose="020B0604020202020204" pitchFamily="34" charset="0"/>
              <a:buChar char="•"/>
            </a:pPr>
            <a:r>
              <a:rPr lang="it-IT" altLang="zh-CN" dirty="0">
                <a:solidFill>
                  <a:prstClr val="black"/>
                </a:solidFill>
                <a:latin typeface="Arial" panose="020B0604020202020204" pitchFamily="34" charset="0"/>
                <a:cs typeface="Arial" panose="020B0604020202020204" pitchFamily="34" charset="0"/>
              </a:rPr>
              <a:t>MAPS Link:</a:t>
            </a:r>
          </a:p>
          <a:p>
            <a:pPr marL="742950" lvl="1" indent="-285750">
              <a:lnSpc>
                <a:spcPts val="2700"/>
              </a:lnSpc>
              <a:buFont typeface="Wingdings" panose="05000000000000000000" pitchFamily="2" charset="2"/>
              <a:buChar char="ü"/>
            </a:pPr>
            <a:r>
              <a:rPr lang="it-IT" altLang="zh-CN" dirty="0">
                <a:solidFill>
                  <a:prstClr val="black"/>
                </a:solidFill>
                <a:latin typeface="Arial" panose="020B0604020202020204" pitchFamily="34" charset="0"/>
                <a:cs typeface="Arial" panose="020B0604020202020204" pitchFamily="34" charset="0"/>
              </a:rPr>
              <a:t>Data link: 400 Mbps / 8 channels</a:t>
            </a:r>
          </a:p>
          <a:p>
            <a:pPr marL="742950" lvl="1" indent="-285750">
              <a:lnSpc>
                <a:spcPts val="2700"/>
              </a:lnSpc>
              <a:buFont typeface="Wingdings" panose="05000000000000000000" pitchFamily="2" charset="2"/>
              <a:buChar char="ü"/>
            </a:pPr>
            <a:r>
              <a:rPr lang="it-IT" altLang="zh-CN" dirty="0">
                <a:solidFill>
                  <a:prstClr val="black"/>
                </a:solidFill>
                <a:latin typeface="Arial" panose="020B0604020202020204" pitchFamily="34" charset="0"/>
                <a:cs typeface="Arial" panose="020B0604020202020204" pitchFamily="34" charset="0"/>
              </a:rPr>
              <a:t>Cfg link: 40 Mbps / </a:t>
            </a:r>
            <a:r>
              <a:rPr lang="en-US" altLang="zh-CN" dirty="0">
                <a:latin typeface="Arial" panose="020B0604020202020204" pitchFamily="34" charset="0"/>
                <a:cs typeface="Arial" panose="020B0604020202020204" pitchFamily="34" charset="0"/>
              </a:rPr>
              <a:t>Bi-directional</a:t>
            </a:r>
          </a:p>
          <a:p>
            <a:pPr marL="742950" lvl="1" indent="-285750">
              <a:lnSpc>
                <a:spcPts val="2700"/>
              </a:lnSpc>
              <a:buFont typeface="Wingdings" panose="05000000000000000000" pitchFamily="2" charset="2"/>
              <a:buChar char="ü"/>
            </a:pPr>
            <a:r>
              <a:rPr lang="en-US" altLang="zh-CN" dirty="0">
                <a:solidFill>
                  <a:prstClr val="black"/>
                </a:solidFill>
                <a:latin typeface="Arial" panose="020B0604020202020204" pitchFamily="34" charset="0"/>
                <a:cs typeface="Arial" panose="020B0604020202020204" pitchFamily="34" charset="0"/>
              </a:rPr>
              <a:t>Clock : </a:t>
            </a:r>
            <a:r>
              <a:rPr lang="it-IT" altLang="zh-CN" dirty="0">
                <a:solidFill>
                  <a:prstClr val="black"/>
                </a:solidFill>
                <a:latin typeface="Arial" panose="020B0604020202020204" pitchFamily="34" charset="0"/>
                <a:cs typeface="Arial" panose="020B0604020202020204" pitchFamily="34" charset="0"/>
              </a:rPr>
              <a:t>40 MHz</a:t>
            </a:r>
          </a:p>
          <a:p>
            <a:pPr marL="285750" indent="-285750">
              <a:lnSpc>
                <a:spcPts val="2700"/>
              </a:lnSpc>
              <a:buFont typeface="Arial" panose="020B0604020202020204" pitchFamily="34" charset="0"/>
              <a:buChar char="•"/>
            </a:pPr>
            <a:r>
              <a:rPr lang="it-IT" altLang="zh-CN" dirty="0">
                <a:solidFill>
                  <a:prstClr val="black"/>
                </a:solidFill>
                <a:latin typeface="Arial" panose="020B0604020202020204" pitchFamily="34" charset="0"/>
                <a:cs typeface="Arial" panose="020B0604020202020204" pitchFamily="34" charset="0"/>
              </a:rPr>
              <a:t>GBT Link:</a:t>
            </a:r>
          </a:p>
          <a:p>
            <a:pPr marL="742950" lvl="1" indent="-285750">
              <a:lnSpc>
                <a:spcPts val="2700"/>
              </a:lnSpc>
              <a:buFont typeface="Wingdings" panose="05000000000000000000" pitchFamily="2" charset="2"/>
              <a:buChar char="ü"/>
            </a:pPr>
            <a:r>
              <a:rPr lang="it-IT" altLang="zh-CN" dirty="0">
                <a:solidFill>
                  <a:prstClr val="black"/>
                </a:solidFill>
                <a:latin typeface="Arial" panose="020B0604020202020204" pitchFamily="34" charset="0"/>
                <a:cs typeface="Arial" panose="020B0604020202020204" pitchFamily="34" charset="0"/>
              </a:rPr>
              <a:t>Data link: 400 Mbps / 1/2/4/8 channels</a:t>
            </a:r>
          </a:p>
          <a:p>
            <a:pPr marL="742950" lvl="1" indent="-285750">
              <a:lnSpc>
                <a:spcPts val="2700"/>
              </a:lnSpc>
              <a:buFont typeface="Wingdings" panose="05000000000000000000" pitchFamily="2" charset="2"/>
              <a:buChar char="ü"/>
            </a:pPr>
            <a:r>
              <a:rPr lang="it-IT" altLang="zh-CN" dirty="0">
                <a:solidFill>
                  <a:prstClr val="black"/>
                </a:solidFill>
                <a:latin typeface="Arial" panose="020B0604020202020204" pitchFamily="34" charset="0"/>
                <a:cs typeface="Arial" panose="020B0604020202020204" pitchFamily="34" charset="0"/>
              </a:rPr>
              <a:t>Cfg link: 80 Mbps </a:t>
            </a:r>
            <a:endParaRPr lang="en-US" altLang="zh-CN" dirty="0">
              <a:solidFill>
                <a:prstClr val="black"/>
              </a:solidFill>
              <a:latin typeface="Arial" panose="020B0604020202020204" pitchFamily="34" charset="0"/>
              <a:cs typeface="Arial" panose="020B0604020202020204" pitchFamily="34" charset="0"/>
            </a:endParaRPr>
          </a:p>
          <a:p>
            <a:pPr marL="742950" lvl="1" indent="-285750">
              <a:lnSpc>
                <a:spcPts val="2700"/>
              </a:lnSpc>
              <a:buFont typeface="Wingdings" panose="05000000000000000000" pitchFamily="2" charset="2"/>
              <a:buChar char="ü"/>
            </a:pPr>
            <a:r>
              <a:rPr lang="en-US" altLang="zh-CN" dirty="0">
                <a:solidFill>
                  <a:prstClr val="black"/>
                </a:solidFill>
                <a:latin typeface="Arial" panose="020B0604020202020204" pitchFamily="34" charset="0"/>
                <a:cs typeface="Arial" panose="020B0604020202020204" pitchFamily="34" charset="0"/>
              </a:rPr>
              <a:t>Trigger link :160 Mbps</a:t>
            </a:r>
            <a:endParaRPr lang="en-US" altLang="zh-CN" dirty="0">
              <a:latin typeface="Arial" panose="020B0604020202020204" pitchFamily="34" charset="0"/>
              <a:cs typeface="Arial" panose="020B0604020202020204" pitchFamily="34" charset="0"/>
            </a:endParaRPr>
          </a:p>
          <a:p>
            <a:pPr marL="742950" lvl="1" indent="-285750">
              <a:lnSpc>
                <a:spcPts val="2700"/>
              </a:lnSpc>
              <a:buFont typeface="Wingdings" panose="05000000000000000000" pitchFamily="2" charset="2"/>
              <a:buChar char="ü"/>
            </a:pPr>
            <a:r>
              <a:rPr lang="en-US" altLang="zh-CN" dirty="0">
                <a:solidFill>
                  <a:prstClr val="black"/>
                </a:solidFill>
                <a:latin typeface="Arial" panose="020B0604020202020204" pitchFamily="34" charset="0"/>
                <a:cs typeface="Arial" panose="020B0604020202020204" pitchFamily="34" charset="0"/>
              </a:rPr>
              <a:t>Clock : </a:t>
            </a:r>
            <a:r>
              <a:rPr lang="it-IT" altLang="zh-CN" dirty="0">
                <a:solidFill>
                  <a:prstClr val="black"/>
                </a:solidFill>
                <a:latin typeface="Arial" panose="020B0604020202020204" pitchFamily="34" charset="0"/>
                <a:cs typeface="Arial" panose="020B0604020202020204" pitchFamily="34" charset="0"/>
              </a:rPr>
              <a:t>40 MHz</a:t>
            </a:r>
          </a:p>
          <a:p>
            <a:pPr marL="285750" indent="-285750">
              <a:lnSpc>
                <a:spcPts val="27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Power</a:t>
            </a:r>
            <a:r>
              <a:rPr lang="zh-CN" altLang="en-US" dirty="0">
                <a:latin typeface="Arial" panose="020B0604020202020204" pitchFamily="34" charset="0"/>
                <a:cs typeface="Arial" panose="020B0604020202020204" pitchFamily="34" charset="0"/>
              </a:rPr>
              <a:t>：</a:t>
            </a:r>
            <a:r>
              <a:rPr lang="en-US" altLang="zh-CN" dirty="0">
                <a:latin typeface="Arial" panose="020B0604020202020204" pitchFamily="34" charset="0"/>
                <a:cs typeface="Arial" panose="020B0604020202020204" pitchFamily="34" charset="0"/>
              </a:rPr>
              <a:t>0.702 W</a:t>
            </a:r>
          </a:p>
          <a:p>
            <a:pPr marL="285750" indent="-285750">
              <a:lnSpc>
                <a:spcPts val="27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Provides Control, Trigger and Clock information for the detector chip</a:t>
            </a:r>
          </a:p>
          <a:p>
            <a:pPr marL="285750" indent="-285750">
              <a:lnSpc>
                <a:spcPts val="27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Realize the function of data reorganization</a:t>
            </a:r>
          </a:p>
        </p:txBody>
      </p:sp>
      <p:sp>
        <p:nvSpPr>
          <p:cNvPr id="7" name="灯片编号占位符 3">
            <a:extLst>
              <a:ext uri="{FF2B5EF4-FFF2-40B4-BE49-F238E27FC236}">
                <a16:creationId xmlns:a16="http://schemas.microsoft.com/office/drawing/2014/main" id="{E79EE7C8-2BAC-4546-8D72-64A68382D1C4}"/>
              </a:ext>
            </a:extLst>
          </p:cNvPr>
          <p:cNvSpPr txBox="1">
            <a:spLocks/>
          </p:cNvSpPr>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defPPr>
              <a:defRPr lang="zh-CN"/>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839631-49CD-487E-A955-9C3740CF100C}" type="slidenum">
              <a:rPr lang="zh-CN" altLang="en-US" smtClean="0">
                <a:latin typeface="Arial" panose="020B0604020202020204" pitchFamily="34" charset="0"/>
                <a:cs typeface="Arial" panose="020B0604020202020204" pitchFamily="34" charset="0"/>
              </a:rPr>
              <a:pPr/>
              <a:t>34</a:t>
            </a:fld>
            <a:endParaRPr lang="zh-CN" altLang="en-US">
              <a:latin typeface="Arial" panose="020B0604020202020204" pitchFamily="34" charset="0"/>
              <a:cs typeface="Arial" panose="020B0604020202020204" pitchFamily="34" charset="0"/>
            </a:endParaRPr>
          </a:p>
        </p:txBody>
      </p:sp>
      <p:pic>
        <p:nvPicPr>
          <p:cNvPr id="8" name="图片 7">
            <a:extLst>
              <a:ext uri="{FF2B5EF4-FFF2-40B4-BE49-F238E27FC236}">
                <a16:creationId xmlns:a16="http://schemas.microsoft.com/office/drawing/2014/main" id="{395AEBF7-36A8-4F1A-829C-C4D4BB9D5C47}"/>
              </a:ext>
            </a:extLst>
          </p:cNvPr>
          <p:cNvPicPr>
            <a:picLocks noChangeAspect="1"/>
          </p:cNvPicPr>
          <p:nvPr/>
        </p:nvPicPr>
        <p:blipFill>
          <a:blip r:embed="rId3"/>
          <a:stretch>
            <a:fillRect/>
          </a:stretch>
        </p:blipFill>
        <p:spPr>
          <a:xfrm>
            <a:off x="5733266" y="1247248"/>
            <a:ext cx="1648128" cy="2112398"/>
          </a:xfrm>
          <a:prstGeom prst="rect">
            <a:avLst/>
          </a:prstGeom>
        </p:spPr>
      </p:pic>
      <p:pic>
        <p:nvPicPr>
          <p:cNvPr id="9" name="图片 8">
            <a:extLst>
              <a:ext uri="{FF2B5EF4-FFF2-40B4-BE49-F238E27FC236}">
                <a16:creationId xmlns:a16="http://schemas.microsoft.com/office/drawing/2014/main" id="{DDDAA44B-8C77-4EEE-878A-9CA1291ABF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5075" y="1698659"/>
            <a:ext cx="1205394" cy="1209576"/>
          </a:xfrm>
          <a:prstGeom prst="rect">
            <a:avLst/>
          </a:prstGeom>
        </p:spPr>
      </p:pic>
      <p:sp>
        <p:nvSpPr>
          <p:cNvPr id="10" name="内容占位符 1">
            <a:extLst>
              <a:ext uri="{FF2B5EF4-FFF2-40B4-BE49-F238E27FC236}">
                <a16:creationId xmlns:a16="http://schemas.microsoft.com/office/drawing/2014/main" id="{6D0726D6-8E22-4B6C-9E01-F7EB09CFEE05}"/>
              </a:ext>
            </a:extLst>
          </p:cNvPr>
          <p:cNvSpPr txBox="1">
            <a:spLocks/>
          </p:cNvSpPr>
          <p:nvPr/>
        </p:nvSpPr>
        <p:spPr bwMode="auto">
          <a:xfrm>
            <a:off x="5463565" y="3481131"/>
            <a:ext cx="3550260" cy="93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1" fontAlgn="base" hangingPunct="1">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Arial" pitchFamily="34" charset="0"/>
                <a:ea typeface="+mn-ea"/>
                <a:cs typeface="Arial" pitchFamily="34" charset="0"/>
              </a:defRPr>
            </a:lvl1pPr>
            <a:lvl2pPr marL="620713" indent="-228600" algn="l" rtl="0" eaLnBrk="1" fontAlgn="base" hangingPunct="1">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1" fontAlgn="base" hangingPunct="1">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Arial" pitchFamily="34" charset="0"/>
                <a:ea typeface="+mn-ea"/>
                <a:cs typeface="Arial" pitchFamily="34" charset="0"/>
              </a:defRPr>
            </a:lvl3pPr>
            <a:lvl4pPr marL="1143000" indent="-228600" algn="l" rtl="0" eaLnBrk="1" fontAlgn="base" hangingPunct="1">
              <a:spcBef>
                <a:spcPts val="350"/>
              </a:spcBef>
              <a:spcAft>
                <a:spcPct val="0"/>
              </a:spcAft>
              <a:buClr>
                <a:schemeClr val="accent2"/>
              </a:buClr>
              <a:buFont typeface="Wingdings 2" panose="05020102010507070707" pitchFamily="18" charset="2"/>
              <a:buChar char=""/>
              <a:defRPr sz="1900" kern="1200">
                <a:solidFill>
                  <a:schemeClr val="tx1"/>
                </a:solidFill>
                <a:latin typeface="Arial" pitchFamily="34" charset="0"/>
                <a:ea typeface="+mn-ea"/>
                <a:cs typeface="Arial" pitchFamily="34" charset="0"/>
              </a:defRPr>
            </a:lvl4pPr>
            <a:lvl5pPr marL="1371600" indent="-228600" algn="l" rtl="0" eaLnBrk="1" fontAlgn="base" hangingPunct="1">
              <a:spcBef>
                <a:spcPts val="350"/>
              </a:spcBef>
              <a:spcAft>
                <a:spcPct val="0"/>
              </a:spcAft>
              <a:buClr>
                <a:schemeClr val="accent2"/>
              </a:buClr>
              <a:buFont typeface="Wingdings 2" panose="05020102010507070707"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lvl="2">
              <a:spcBef>
                <a:spcPts val="200"/>
              </a:spcBef>
              <a:buFont typeface="Wingdings" panose="05000000000000000000" pitchFamily="2" charset="2"/>
              <a:buChar char="ü"/>
            </a:pPr>
            <a:r>
              <a:rPr lang="en-US" altLang="zh-CN" sz="1600" dirty="0"/>
              <a:t>Area</a:t>
            </a:r>
            <a:r>
              <a:rPr lang="zh-CN" altLang="en-US" sz="1600" dirty="0"/>
              <a:t>：</a:t>
            </a:r>
            <a:r>
              <a:rPr lang="en-US" altLang="zh-CN" sz="1600" dirty="0"/>
              <a:t>5.7 mm×4.5 mm</a:t>
            </a:r>
          </a:p>
          <a:p>
            <a:pPr lvl="2">
              <a:spcBef>
                <a:spcPts val="200"/>
              </a:spcBef>
              <a:buFont typeface="Wingdings" panose="05000000000000000000" pitchFamily="2" charset="2"/>
              <a:buChar char="ü"/>
            </a:pPr>
            <a:r>
              <a:rPr lang="en-US" altLang="zh-CN" sz="1600" dirty="0"/>
              <a:t>Pins</a:t>
            </a:r>
            <a:r>
              <a:rPr lang="zh-CN" altLang="en-US" sz="1600" dirty="0"/>
              <a:t>：</a:t>
            </a:r>
            <a:r>
              <a:rPr lang="en-US" altLang="zh-CN" sz="1600" dirty="0"/>
              <a:t>247</a:t>
            </a:r>
          </a:p>
          <a:p>
            <a:pPr lvl="2">
              <a:spcBef>
                <a:spcPts val="200"/>
              </a:spcBef>
              <a:buFont typeface="Wingdings" panose="05000000000000000000" pitchFamily="2" charset="2"/>
              <a:buChar char="ü"/>
            </a:pPr>
            <a:r>
              <a:rPr lang="en-US" altLang="zh-CN" sz="1600" dirty="0"/>
              <a:t>Package</a:t>
            </a:r>
            <a:r>
              <a:rPr lang="zh-CN" altLang="en-US" sz="1600" dirty="0"/>
              <a:t>：</a:t>
            </a:r>
            <a:r>
              <a:rPr lang="en-US" altLang="zh-CN" sz="1600" dirty="0"/>
              <a:t>CQFP256</a:t>
            </a:r>
            <a:endParaRPr lang="zh-CN" altLang="en-US" sz="1600" dirty="0"/>
          </a:p>
        </p:txBody>
      </p:sp>
      <p:pic>
        <p:nvPicPr>
          <p:cNvPr id="12" name="图片 11">
            <a:extLst>
              <a:ext uri="{FF2B5EF4-FFF2-40B4-BE49-F238E27FC236}">
                <a16:creationId xmlns:a16="http://schemas.microsoft.com/office/drawing/2014/main" id="{E6D4EFFA-E429-4BC9-AC82-89571F9CF31E}"/>
              </a:ext>
            </a:extLst>
          </p:cNvPr>
          <p:cNvPicPr>
            <a:picLocks noChangeAspect="1"/>
          </p:cNvPicPr>
          <p:nvPr/>
        </p:nvPicPr>
        <p:blipFill>
          <a:blip r:embed="rId5"/>
          <a:stretch>
            <a:fillRect/>
          </a:stretch>
        </p:blipFill>
        <p:spPr>
          <a:xfrm>
            <a:off x="5663752" y="4391138"/>
            <a:ext cx="3055375" cy="2191496"/>
          </a:xfrm>
          <a:prstGeom prst="rect">
            <a:avLst/>
          </a:prstGeom>
        </p:spPr>
      </p:pic>
    </p:spTree>
    <p:extLst>
      <p:ext uri="{BB962C8B-B14F-4D97-AF65-F5344CB8AC3E}">
        <p14:creationId xmlns:p14="http://schemas.microsoft.com/office/powerpoint/2010/main" val="3613212989"/>
      </p:ext>
    </p:extLst>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0464760-B585-40AA-9189-C615C8C62FA4}"/>
              </a:ext>
            </a:extLst>
          </p:cNvPr>
          <p:cNvSpPr>
            <a:spLocks noGrp="1"/>
          </p:cNvSpPr>
          <p:nvPr>
            <p:ph idx="1"/>
          </p:nvPr>
        </p:nvSpPr>
        <p:spPr>
          <a:xfrm>
            <a:off x="46937" y="1100807"/>
            <a:ext cx="9050125" cy="561559"/>
          </a:xfrm>
        </p:spPr>
        <p:txBody>
          <a:bodyPr/>
          <a:lstStyle/>
          <a:p>
            <a:r>
              <a:rPr lang="en-US" altLang="zh-CN" sz="2400" dirty="0"/>
              <a:t>Collection Mode: 8 input channels to 4 output channels</a:t>
            </a:r>
            <a:endParaRPr lang="zh-CN" altLang="en-US" sz="2400" dirty="0"/>
          </a:p>
        </p:txBody>
      </p:sp>
      <p:sp>
        <p:nvSpPr>
          <p:cNvPr id="3" name="标题 2">
            <a:extLst>
              <a:ext uri="{FF2B5EF4-FFF2-40B4-BE49-F238E27FC236}">
                <a16:creationId xmlns:a16="http://schemas.microsoft.com/office/drawing/2014/main" id="{F02A51A5-ECB3-479D-A189-61B234957416}"/>
              </a:ext>
            </a:extLst>
          </p:cNvPr>
          <p:cNvSpPr>
            <a:spLocks noGrp="1"/>
          </p:cNvSpPr>
          <p:nvPr>
            <p:ph type="title"/>
          </p:nvPr>
        </p:nvSpPr>
        <p:spPr/>
        <p:txBody>
          <a:bodyPr/>
          <a:lstStyle/>
          <a:p>
            <a:r>
              <a:rPr lang="en-US" altLang="zh-CN" dirty="0"/>
              <a:t>Test result of data link</a:t>
            </a:r>
            <a:endParaRPr lang="zh-CN" altLang="en-US" dirty="0"/>
          </a:p>
        </p:txBody>
      </p:sp>
      <p:sp>
        <p:nvSpPr>
          <p:cNvPr id="4" name="灯片编号占位符 3">
            <a:extLst>
              <a:ext uri="{FF2B5EF4-FFF2-40B4-BE49-F238E27FC236}">
                <a16:creationId xmlns:a16="http://schemas.microsoft.com/office/drawing/2014/main" id="{CD8F80ED-18BA-4E32-AA19-655C59D0BC2B}"/>
              </a:ext>
            </a:extLst>
          </p:cNvPr>
          <p:cNvSpPr>
            <a:spLocks noGrp="1"/>
          </p:cNvSpPr>
          <p:nvPr>
            <p:ph type="sldNum" sz="quarter" idx="12"/>
          </p:nvPr>
        </p:nvSpPr>
        <p:spPr/>
        <p:txBody>
          <a:bodyPr/>
          <a:lstStyle/>
          <a:p>
            <a:fld id="{43839631-49CD-487E-A955-9C3740CF100C}" type="slidenum">
              <a:rPr lang="zh-CN" altLang="en-US" smtClean="0"/>
              <a:t>35</a:t>
            </a:fld>
            <a:endParaRPr lang="zh-CN" altLang="en-US"/>
          </a:p>
        </p:txBody>
      </p:sp>
      <p:pic>
        <p:nvPicPr>
          <p:cNvPr id="17" name="图片 16">
            <a:extLst>
              <a:ext uri="{FF2B5EF4-FFF2-40B4-BE49-F238E27FC236}">
                <a16:creationId xmlns:a16="http://schemas.microsoft.com/office/drawing/2014/main" id="{01EB8350-D8DF-40F5-95B3-3D1B1A1349A1}"/>
              </a:ext>
            </a:extLst>
          </p:cNvPr>
          <p:cNvPicPr>
            <a:picLocks noChangeAspect="1"/>
          </p:cNvPicPr>
          <p:nvPr/>
        </p:nvPicPr>
        <p:blipFill>
          <a:blip r:embed="rId2"/>
          <a:stretch>
            <a:fillRect/>
          </a:stretch>
        </p:blipFill>
        <p:spPr>
          <a:xfrm>
            <a:off x="258128" y="3278778"/>
            <a:ext cx="3777085" cy="2675973"/>
          </a:xfrm>
          <a:prstGeom prst="rect">
            <a:avLst/>
          </a:prstGeom>
        </p:spPr>
      </p:pic>
      <p:graphicFrame>
        <p:nvGraphicFramePr>
          <p:cNvPr id="6" name="对象 5">
            <a:extLst>
              <a:ext uri="{FF2B5EF4-FFF2-40B4-BE49-F238E27FC236}">
                <a16:creationId xmlns:a16="http://schemas.microsoft.com/office/drawing/2014/main" id="{A99E77B0-1FCE-485B-948E-F1510C5CFF60}"/>
              </a:ext>
            </a:extLst>
          </p:cNvPr>
          <p:cNvGraphicFramePr>
            <a:graphicFrameLocks noChangeAspect="1"/>
          </p:cNvGraphicFramePr>
          <p:nvPr>
            <p:extLst>
              <p:ext uri="{D42A27DB-BD31-4B8C-83A1-F6EECF244321}">
                <p14:modId xmlns:p14="http://schemas.microsoft.com/office/powerpoint/2010/main" val="773939637"/>
              </p:ext>
            </p:extLst>
          </p:nvPr>
        </p:nvGraphicFramePr>
        <p:xfrm>
          <a:off x="848202" y="1716241"/>
          <a:ext cx="7247572" cy="1127109"/>
        </p:xfrm>
        <a:graphic>
          <a:graphicData uri="http://schemas.openxmlformats.org/presentationml/2006/ole">
            <mc:AlternateContent xmlns:mc="http://schemas.openxmlformats.org/markup-compatibility/2006">
              <mc:Choice xmlns:v="urn:schemas-microsoft-com:vml" Requires="v">
                <p:oleObj name="Visio" r:id="rId3" imgW="13611069" imgH="2114742" progId="Visio.Drawing.15">
                  <p:embed/>
                </p:oleObj>
              </mc:Choice>
              <mc:Fallback>
                <p:oleObj name="Visio" r:id="rId3" imgW="13611069" imgH="2114742" progId="Visio.Drawing.15">
                  <p:embed/>
                  <p:pic>
                    <p:nvPicPr>
                      <p:cNvPr id="6" name="对象 5">
                        <a:extLst>
                          <a:ext uri="{FF2B5EF4-FFF2-40B4-BE49-F238E27FC236}">
                            <a16:creationId xmlns:a16="http://schemas.microsoft.com/office/drawing/2014/main" id="{A99E77B0-1FCE-485B-948E-F1510C5CF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202" y="1716241"/>
                        <a:ext cx="7247572" cy="1127109"/>
                      </a:xfrm>
                      <a:prstGeom prst="rect">
                        <a:avLst/>
                      </a:prstGeom>
                      <a:noFill/>
                    </p:spPr>
                  </p:pic>
                </p:oleObj>
              </mc:Fallback>
            </mc:AlternateContent>
          </a:graphicData>
        </a:graphic>
      </p:graphicFrame>
      <p:graphicFrame>
        <p:nvGraphicFramePr>
          <p:cNvPr id="12" name="对象 11">
            <a:extLst>
              <a:ext uri="{FF2B5EF4-FFF2-40B4-BE49-F238E27FC236}">
                <a16:creationId xmlns:a16="http://schemas.microsoft.com/office/drawing/2014/main" id="{948115CD-0C77-411A-AE54-9F40F6DAF6CF}"/>
              </a:ext>
            </a:extLst>
          </p:cNvPr>
          <p:cNvGraphicFramePr>
            <a:graphicFrameLocks noChangeAspect="1"/>
          </p:cNvGraphicFramePr>
          <p:nvPr>
            <p:extLst>
              <p:ext uri="{D42A27DB-BD31-4B8C-83A1-F6EECF244321}">
                <p14:modId xmlns:p14="http://schemas.microsoft.com/office/powerpoint/2010/main" val="910747462"/>
              </p:ext>
            </p:extLst>
          </p:nvPr>
        </p:nvGraphicFramePr>
        <p:xfrm>
          <a:off x="5058913" y="3088001"/>
          <a:ext cx="2505075" cy="3057525"/>
        </p:xfrm>
        <a:graphic>
          <a:graphicData uri="http://schemas.openxmlformats.org/presentationml/2006/ole">
            <mc:AlternateContent xmlns:mc="http://schemas.openxmlformats.org/markup-compatibility/2006">
              <mc:Choice xmlns:v="urn:schemas-microsoft-com:vml" Requires="v">
                <p:oleObj name="Visio" r:id="rId5" imgW="4876675" imgH="5962842" progId="Visio.Drawing.15">
                  <p:embed/>
                </p:oleObj>
              </mc:Choice>
              <mc:Fallback>
                <p:oleObj name="Visio" r:id="rId5" imgW="4876675" imgH="5962842" progId="Visio.Drawing.15">
                  <p:embed/>
                  <p:pic>
                    <p:nvPicPr>
                      <p:cNvPr id="12" name="对象 11">
                        <a:extLst>
                          <a:ext uri="{FF2B5EF4-FFF2-40B4-BE49-F238E27FC236}">
                            <a16:creationId xmlns:a16="http://schemas.microsoft.com/office/drawing/2014/main" id="{948115CD-0C77-411A-AE54-9F40F6DAF6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8913" y="3088001"/>
                        <a:ext cx="2505075" cy="305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8370892"/>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02A51A5-ECB3-479D-A189-61B234957416}"/>
              </a:ext>
            </a:extLst>
          </p:cNvPr>
          <p:cNvSpPr>
            <a:spLocks noGrp="1"/>
          </p:cNvSpPr>
          <p:nvPr>
            <p:ph type="title"/>
          </p:nvPr>
        </p:nvSpPr>
        <p:spPr/>
        <p:txBody>
          <a:bodyPr/>
          <a:lstStyle/>
          <a:p>
            <a:r>
              <a:rPr lang="en-US" altLang="zh-CN" dirty="0"/>
              <a:t>Test result of data link</a:t>
            </a:r>
            <a:endParaRPr lang="zh-CN" altLang="en-US" dirty="0"/>
          </a:p>
        </p:txBody>
      </p:sp>
      <p:sp>
        <p:nvSpPr>
          <p:cNvPr id="4" name="灯片编号占位符 3">
            <a:extLst>
              <a:ext uri="{FF2B5EF4-FFF2-40B4-BE49-F238E27FC236}">
                <a16:creationId xmlns:a16="http://schemas.microsoft.com/office/drawing/2014/main" id="{CD8F80ED-18BA-4E32-AA19-655C59D0BC2B}"/>
              </a:ext>
            </a:extLst>
          </p:cNvPr>
          <p:cNvSpPr>
            <a:spLocks noGrp="1"/>
          </p:cNvSpPr>
          <p:nvPr>
            <p:ph type="sldNum" sz="quarter" idx="12"/>
          </p:nvPr>
        </p:nvSpPr>
        <p:spPr/>
        <p:txBody>
          <a:bodyPr/>
          <a:lstStyle/>
          <a:p>
            <a:fld id="{43839631-49CD-487E-A955-9C3740CF100C}" type="slidenum">
              <a:rPr lang="zh-CN" altLang="en-US" smtClean="0"/>
              <a:t>36</a:t>
            </a:fld>
            <a:endParaRPr lang="zh-CN" altLang="en-US"/>
          </a:p>
        </p:txBody>
      </p:sp>
      <p:sp>
        <p:nvSpPr>
          <p:cNvPr id="23" name="内容占位符 1">
            <a:extLst>
              <a:ext uri="{FF2B5EF4-FFF2-40B4-BE49-F238E27FC236}">
                <a16:creationId xmlns:a16="http://schemas.microsoft.com/office/drawing/2014/main" id="{E4946DE3-0F2A-4661-9223-202454324974}"/>
              </a:ext>
            </a:extLst>
          </p:cNvPr>
          <p:cNvSpPr txBox="1">
            <a:spLocks/>
          </p:cNvSpPr>
          <p:nvPr/>
        </p:nvSpPr>
        <p:spPr bwMode="auto">
          <a:xfrm>
            <a:off x="287523" y="1099960"/>
            <a:ext cx="8568954" cy="56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1" fontAlgn="base" hangingPunct="1">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Arial" pitchFamily="34" charset="0"/>
                <a:ea typeface="+mn-ea"/>
                <a:cs typeface="Arial" pitchFamily="34" charset="0"/>
              </a:defRPr>
            </a:lvl1pPr>
            <a:lvl2pPr marL="620713" indent="-228600" algn="l" rtl="0" eaLnBrk="1" fontAlgn="base" hangingPunct="1">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1" fontAlgn="base" hangingPunct="1">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Arial" pitchFamily="34" charset="0"/>
                <a:ea typeface="+mn-ea"/>
                <a:cs typeface="Arial" pitchFamily="34" charset="0"/>
              </a:defRPr>
            </a:lvl3pPr>
            <a:lvl4pPr marL="1143000" indent="-228600" algn="l" rtl="0" eaLnBrk="1" fontAlgn="base" hangingPunct="1">
              <a:spcBef>
                <a:spcPts val="350"/>
              </a:spcBef>
              <a:spcAft>
                <a:spcPct val="0"/>
              </a:spcAft>
              <a:buClr>
                <a:schemeClr val="accent2"/>
              </a:buClr>
              <a:buFont typeface="Wingdings 2" panose="05020102010507070707" pitchFamily="18" charset="2"/>
              <a:buChar char=""/>
              <a:defRPr sz="1900" kern="1200">
                <a:solidFill>
                  <a:schemeClr val="tx1"/>
                </a:solidFill>
                <a:latin typeface="Arial" pitchFamily="34" charset="0"/>
                <a:ea typeface="+mn-ea"/>
                <a:cs typeface="Arial" pitchFamily="34" charset="0"/>
              </a:defRPr>
            </a:lvl4pPr>
            <a:lvl5pPr marL="1371600" indent="-228600" algn="l" rtl="0" eaLnBrk="1" fontAlgn="base" hangingPunct="1">
              <a:spcBef>
                <a:spcPts val="350"/>
              </a:spcBef>
              <a:spcAft>
                <a:spcPct val="0"/>
              </a:spcAft>
              <a:buClr>
                <a:schemeClr val="accent2"/>
              </a:buClr>
              <a:buFont typeface="Wingdings 2" panose="05020102010507070707"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537" indent="0">
              <a:buNone/>
            </a:pPr>
            <a:endParaRPr lang="zh-CN" altLang="en-US" dirty="0"/>
          </a:p>
        </p:txBody>
      </p:sp>
      <p:pic>
        <p:nvPicPr>
          <p:cNvPr id="2" name="图片 1">
            <a:extLst>
              <a:ext uri="{FF2B5EF4-FFF2-40B4-BE49-F238E27FC236}">
                <a16:creationId xmlns:a16="http://schemas.microsoft.com/office/drawing/2014/main" id="{D3FBC13E-4973-4352-85FB-9F156AA8A4EC}"/>
              </a:ext>
            </a:extLst>
          </p:cNvPr>
          <p:cNvPicPr>
            <a:picLocks noChangeAspect="1"/>
          </p:cNvPicPr>
          <p:nvPr/>
        </p:nvPicPr>
        <p:blipFill>
          <a:blip r:embed="rId2"/>
          <a:stretch>
            <a:fillRect/>
          </a:stretch>
        </p:blipFill>
        <p:spPr>
          <a:xfrm>
            <a:off x="122555" y="3513400"/>
            <a:ext cx="3631737" cy="2605826"/>
          </a:xfrm>
          <a:prstGeom prst="rect">
            <a:avLst/>
          </a:prstGeom>
        </p:spPr>
      </p:pic>
      <p:graphicFrame>
        <p:nvGraphicFramePr>
          <p:cNvPr id="6" name="对象 5">
            <a:extLst>
              <a:ext uri="{FF2B5EF4-FFF2-40B4-BE49-F238E27FC236}">
                <a16:creationId xmlns:a16="http://schemas.microsoft.com/office/drawing/2014/main" id="{9FD5EE77-535F-4009-A31C-B6F1CB780338}"/>
              </a:ext>
            </a:extLst>
          </p:cNvPr>
          <p:cNvGraphicFramePr>
            <a:graphicFrameLocks noChangeAspect="1"/>
          </p:cNvGraphicFramePr>
          <p:nvPr>
            <p:extLst>
              <p:ext uri="{D42A27DB-BD31-4B8C-83A1-F6EECF244321}">
                <p14:modId xmlns:p14="http://schemas.microsoft.com/office/powerpoint/2010/main" val="1901448340"/>
              </p:ext>
            </p:extLst>
          </p:nvPr>
        </p:nvGraphicFramePr>
        <p:xfrm>
          <a:off x="796289" y="1847968"/>
          <a:ext cx="7551420" cy="1106085"/>
        </p:xfrm>
        <a:graphic>
          <a:graphicData uri="http://schemas.openxmlformats.org/presentationml/2006/ole">
            <mc:AlternateContent xmlns:mc="http://schemas.openxmlformats.org/markup-compatibility/2006">
              <mc:Choice xmlns:v="urn:schemas-microsoft-com:vml" Requires="v">
                <p:oleObj name="Visio" r:id="rId3" imgW="13649294" imgH="2000442" progId="Visio.Drawing.15">
                  <p:embed/>
                </p:oleObj>
              </mc:Choice>
              <mc:Fallback>
                <p:oleObj name="Visio" r:id="rId3" imgW="13649294" imgH="2000442" progId="Visio.Drawing.15">
                  <p:embed/>
                  <p:pic>
                    <p:nvPicPr>
                      <p:cNvPr id="6" name="对象 5">
                        <a:extLst>
                          <a:ext uri="{FF2B5EF4-FFF2-40B4-BE49-F238E27FC236}">
                            <a16:creationId xmlns:a16="http://schemas.microsoft.com/office/drawing/2014/main" id="{9FD5EE77-535F-4009-A31C-B6F1CB7803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89" y="1847968"/>
                        <a:ext cx="7551420" cy="1106085"/>
                      </a:xfrm>
                      <a:prstGeom prst="rect">
                        <a:avLst/>
                      </a:prstGeom>
                      <a:noFill/>
                    </p:spPr>
                  </p:pic>
                </p:oleObj>
              </mc:Fallback>
            </mc:AlternateContent>
          </a:graphicData>
        </a:graphic>
      </p:graphicFrame>
      <p:graphicFrame>
        <p:nvGraphicFramePr>
          <p:cNvPr id="8" name="对象 7">
            <a:extLst>
              <a:ext uri="{FF2B5EF4-FFF2-40B4-BE49-F238E27FC236}">
                <a16:creationId xmlns:a16="http://schemas.microsoft.com/office/drawing/2014/main" id="{044D66BE-1367-40AE-80F3-6E29FFCBF37C}"/>
              </a:ext>
            </a:extLst>
          </p:cNvPr>
          <p:cNvGraphicFramePr>
            <a:graphicFrameLocks noChangeAspect="1"/>
          </p:cNvGraphicFramePr>
          <p:nvPr/>
        </p:nvGraphicFramePr>
        <p:xfrm>
          <a:off x="4019768" y="3277363"/>
          <a:ext cx="4913994" cy="3077899"/>
        </p:xfrm>
        <a:graphic>
          <a:graphicData uri="http://schemas.openxmlformats.org/presentationml/2006/ole">
            <mc:AlternateContent xmlns:mc="http://schemas.openxmlformats.org/markup-compatibility/2006">
              <mc:Choice xmlns:v="urn:schemas-microsoft-com:vml" Requires="v">
                <p:oleObj name="Visio" r:id="rId5" imgW="11744419" imgH="7362921" progId="Visio.Drawing.15">
                  <p:embed/>
                </p:oleObj>
              </mc:Choice>
              <mc:Fallback>
                <p:oleObj name="Visio" r:id="rId5" imgW="11744419" imgH="7362921" progId="Visio.Drawing.15">
                  <p:embed/>
                  <p:pic>
                    <p:nvPicPr>
                      <p:cNvPr id="8" name="对象 7">
                        <a:extLst>
                          <a:ext uri="{FF2B5EF4-FFF2-40B4-BE49-F238E27FC236}">
                            <a16:creationId xmlns:a16="http://schemas.microsoft.com/office/drawing/2014/main" id="{044D66BE-1367-40AE-80F3-6E29FFCBF3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9768" y="3277363"/>
                        <a:ext cx="4913994" cy="3077899"/>
                      </a:xfrm>
                      <a:prstGeom prst="rect">
                        <a:avLst/>
                      </a:prstGeom>
                      <a:noFill/>
                    </p:spPr>
                  </p:pic>
                </p:oleObj>
              </mc:Fallback>
            </mc:AlternateContent>
          </a:graphicData>
        </a:graphic>
      </p:graphicFrame>
      <p:sp>
        <p:nvSpPr>
          <p:cNvPr id="9" name="内容占位符 1">
            <a:extLst>
              <a:ext uri="{FF2B5EF4-FFF2-40B4-BE49-F238E27FC236}">
                <a16:creationId xmlns:a16="http://schemas.microsoft.com/office/drawing/2014/main" id="{F0464760-B585-40AA-9189-C615C8C62FA4}"/>
              </a:ext>
            </a:extLst>
          </p:cNvPr>
          <p:cNvSpPr>
            <a:spLocks noGrp="1"/>
          </p:cNvSpPr>
          <p:nvPr>
            <p:ph idx="1"/>
          </p:nvPr>
        </p:nvSpPr>
        <p:spPr>
          <a:xfrm>
            <a:off x="46937" y="1236821"/>
            <a:ext cx="9050125" cy="561559"/>
          </a:xfrm>
        </p:spPr>
        <p:txBody>
          <a:bodyPr/>
          <a:lstStyle/>
          <a:p>
            <a:r>
              <a:rPr lang="en-US" altLang="zh-CN" sz="2400" dirty="0"/>
              <a:t>Collection Mode: 8 input channels to 1 output channel</a:t>
            </a:r>
            <a:endParaRPr lang="zh-CN" altLang="en-US" sz="2400" dirty="0"/>
          </a:p>
        </p:txBody>
      </p:sp>
    </p:spTree>
    <p:extLst>
      <p:ext uri="{BB962C8B-B14F-4D97-AF65-F5344CB8AC3E}">
        <p14:creationId xmlns:p14="http://schemas.microsoft.com/office/powerpoint/2010/main" val="1857840935"/>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7BA1335-7342-4E12-A08E-03307592E85F}"/>
              </a:ext>
            </a:extLst>
          </p:cNvPr>
          <p:cNvSpPr>
            <a:spLocks noGrp="1"/>
          </p:cNvSpPr>
          <p:nvPr>
            <p:ph type="title"/>
          </p:nvPr>
        </p:nvSpPr>
        <p:spPr/>
        <p:txBody>
          <a:bodyPr/>
          <a:lstStyle/>
          <a:p>
            <a:r>
              <a:rPr lang="en-US" altLang="zh-CN" dirty="0"/>
              <a:t>NICA_ROC V1 ASIC Design</a:t>
            </a:r>
            <a:endParaRPr lang="zh-CN" altLang="en-US" dirty="0"/>
          </a:p>
        </p:txBody>
      </p:sp>
      <p:sp>
        <p:nvSpPr>
          <p:cNvPr id="4" name="灯片编号占位符 3">
            <a:extLst>
              <a:ext uri="{FF2B5EF4-FFF2-40B4-BE49-F238E27FC236}">
                <a16:creationId xmlns:a16="http://schemas.microsoft.com/office/drawing/2014/main" id="{37EEC183-C3E1-4B5F-B8D1-06A5FC343EB5}"/>
              </a:ext>
            </a:extLst>
          </p:cNvPr>
          <p:cNvSpPr>
            <a:spLocks noGrp="1"/>
          </p:cNvSpPr>
          <p:nvPr>
            <p:ph type="sldNum" sz="quarter" idx="12"/>
          </p:nvPr>
        </p:nvSpPr>
        <p:spPr/>
        <p:txBody>
          <a:bodyPr/>
          <a:lstStyle/>
          <a:p>
            <a:fld id="{43839631-49CD-487E-A955-9C3740CF100C}" type="slidenum">
              <a:rPr lang="zh-CN" altLang="en-US" smtClean="0"/>
              <a:t>37</a:t>
            </a:fld>
            <a:endParaRPr lang="zh-CN" altLang="en-US"/>
          </a:p>
        </p:txBody>
      </p:sp>
      <p:pic>
        <p:nvPicPr>
          <p:cNvPr id="6" name="图片 5">
            <a:extLst>
              <a:ext uri="{FF2B5EF4-FFF2-40B4-BE49-F238E27FC236}">
                <a16:creationId xmlns:a16="http://schemas.microsoft.com/office/drawing/2014/main" id="{4BD685B9-D3C1-4DE1-98C4-D59A51342A82}"/>
              </a:ext>
            </a:extLst>
          </p:cNvPr>
          <p:cNvPicPr>
            <a:picLocks noChangeAspect="1"/>
          </p:cNvPicPr>
          <p:nvPr/>
        </p:nvPicPr>
        <p:blipFill>
          <a:blip r:embed="rId2"/>
          <a:stretch>
            <a:fillRect/>
          </a:stretch>
        </p:blipFill>
        <p:spPr>
          <a:xfrm>
            <a:off x="407865" y="1203960"/>
            <a:ext cx="5974080" cy="3664695"/>
          </a:xfrm>
          <a:prstGeom prst="rect">
            <a:avLst/>
          </a:prstGeom>
        </p:spPr>
      </p:pic>
      <p:sp>
        <p:nvSpPr>
          <p:cNvPr id="7" name="矩形 6">
            <a:extLst>
              <a:ext uri="{FF2B5EF4-FFF2-40B4-BE49-F238E27FC236}">
                <a16:creationId xmlns:a16="http://schemas.microsoft.com/office/drawing/2014/main" id="{588C493A-3687-46BD-A5FA-F648ECD4E7A2}"/>
              </a:ext>
            </a:extLst>
          </p:cNvPr>
          <p:cNvSpPr/>
          <p:nvPr/>
        </p:nvSpPr>
        <p:spPr>
          <a:xfrm>
            <a:off x="842072" y="4868655"/>
            <a:ext cx="6297868" cy="1417568"/>
          </a:xfrm>
          <a:prstGeom prst="rect">
            <a:avLst/>
          </a:prstGeom>
        </p:spPr>
        <p:txBody>
          <a:bodyPr wrap="square">
            <a:spAutoFit/>
          </a:bodyPr>
          <a:lstStyle/>
          <a:p>
            <a:pPr marL="285750" indent="-285750">
              <a:lnSpc>
                <a:spcPct val="150000"/>
              </a:lnSpc>
              <a:buFont typeface="Arial" panose="020B0604020202020204" pitchFamily="34" charset="0"/>
              <a:buChar char="•"/>
            </a:pPr>
            <a:r>
              <a:rPr lang="en-US" altLang="zh-CN" sz="2000" dirty="0">
                <a:solidFill>
                  <a:prstClr val="black"/>
                </a:solidFill>
                <a:latin typeface="Arial" panose="020B0604020202020204" pitchFamily="34" charset="0"/>
                <a:cs typeface="Arial" panose="020B0604020202020204" pitchFamily="34" charset="0"/>
              </a:rPr>
              <a:t>Integrated</a:t>
            </a:r>
            <a:r>
              <a:rPr lang="en-US" altLang="zh-CN" sz="2000" dirty="0">
                <a:latin typeface="Arial" panose="020B0604020202020204" pitchFamily="34" charset="0"/>
                <a:cs typeface="Arial" panose="020B0604020202020204" pitchFamily="34" charset="0"/>
              </a:rPr>
              <a:t> CDR block and PLL into the chip</a:t>
            </a:r>
          </a:p>
          <a:p>
            <a:pPr marL="285750" indent="-28575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Input data rate up to 1.2 Gbps/SLVS</a:t>
            </a:r>
          </a:p>
          <a:p>
            <a:pPr marL="285750" indent="-28575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Integrated UART</a:t>
            </a:r>
            <a:r>
              <a:rPr lang="zh-CN" altLang="en-US" sz="2000" dirty="0">
                <a:latin typeface="Arial" panose="020B0604020202020204" pitchFamily="34" charset="0"/>
                <a:cs typeface="Arial" panose="020B0604020202020204" pitchFamily="34" charset="0"/>
              </a:rPr>
              <a:t>、</a:t>
            </a:r>
            <a:r>
              <a:rPr lang="en-US" altLang="zh-CN" sz="2000" dirty="0">
                <a:latin typeface="Arial" panose="020B0604020202020204" pitchFamily="34" charset="0"/>
                <a:cs typeface="Arial" panose="020B0604020202020204" pitchFamily="34" charset="0"/>
              </a:rPr>
              <a:t>SPI and other control interfaces</a:t>
            </a:r>
            <a:endParaRPr lang="zh-CN" altLang="en-US" sz="2000" dirty="0">
              <a:latin typeface="Arial" panose="020B0604020202020204" pitchFamily="34" charset="0"/>
              <a:cs typeface="Arial" panose="020B0604020202020204" pitchFamily="34" charset="0"/>
            </a:endParaRPr>
          </a:p>
        </p:txBody>
      </p:sp>
      <p:sp>
        <p:nvSpPr>
          <p:cNvPr id="2" name="矩形 1">
            <a:extLst>
              <a:ext uri="{FF2B5EF4-FFF2-40B4-BE49-F238E27FC236}">
                <a16:creationId xmlns:a16="http://schemas.microsoft.com/office/drawing/2014/main" id="{3762D3D4-23D4-40E2-9776-CD78082ED65C}"/>
              </a:ext>
            </a:extLst>
          </p:cNvPr>
          <p:cNvSpPr/>
          <p:nvPr/>
        </p:nvSpPr>
        <p:spPr>
          <a:xfrm>
            <a:off x="3566405" y="1043879"/>
            <a:ext cx="1191651" cy="5229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DE609D2-2BDF-4979-9D68-EEDCC429BEA2}"/>
              </a:ext>
            </a:extLst>
          </p:cNvPr>
          <p:cNvSpPr/>
          <p:nvPr/>
        </p:nvSpPr>
        <p:spPr>
          <a:xfrm>
            <a:off x="1178151" y="2883876"/>
            <a:ext cx="556260" cy="14771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8702E447-7ECF-44B2-BAC8-3770B9E15292}"/>
              </a:ext>
            </a:extLst>
          </p:cNvPr>
          <p:cNvSpPr/>
          <p:nvPr/>
        </p:nvSpPr>
        <p:spPr>
          <a:xfrm>
            <a:off x="5365945" y="2133858"/>
            <a:ext cx="475371" cy="5702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237CD0DC-F6D4-4F81-8FD9-16AECE28B9F8}"/>
              </a:ext>
            </a:extLst>
          </p:cNvPr>
          <p:cNvPicPr>
            <a:picLocks noChangeAspect="1"/>
          </p:cNvPicPr>
          <p:nvPr/>
        </p:nvPicPr>
        <p:blipFill>
          <a:blip r:embed="rId3"/>
          <a:stretch>
            <a:fillRect/>
          </a:stretch>
        </p:blipFill>
        <p:spPr>
          <a:xfrm>
            <a:off x="6448126" y="1882992"/>
            <a:ext cx="2565699" cy="2275962"/>
          </a:xfrm>
          <a:prstGeom prst="rect">
            <a:avLst/>
          </a:prstGeom>
        </p:spPr>
      </p:pic>
      <p:sp>
        <p:nvSpPr>
          <p:cNvPr id="11" name="内容占位符 1">
            <a:extLst>
              <a:ext uri="{FF2B5EF4-FFF2-40B4-BE49-F238E27FC236}">
                <a16:creationId xmlns:a16="http://schemas.microsoft.com/office/drawing/2014/main" id="{BBF0FA85-7E72-4D13-9B80-1FA19DEC1373}"/>
              </a:ext>
            </a:extLst>
          </p:cNvPr>
          <p:cNvSpPr txBox="1">
            <a:spLocks/>
          </p:cNvSpPr>
          <p:nvPr/>
        </p:nvSpPr>
        <p:spPr bwMode="auto">
          <a:xfrm>
            <a:off x="6816152" y="4360984"/>
            <a:ext cx="2156084" cy="58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1" fontAlgn="base" hangingPunct="1">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Arial" pitchFamily="34" charset="0"/>
                <a:ea typeface="+mn-ea"/>
                <a:cs typeface="Arial" pitchFamily="34" charset="0"/>
              </a:defRPr>
            </a:lvl1pPr>
            <a:lvl2pPr marL="620713" indent="-228600" algn="l" rtl="0" eaLnBrk="1" fontAlgn="base" hangingPunct="1">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1" fontAlgn="base" hangingPunct="1">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Arial" pitchFamily="34" charset="0"/>
                <a:ea typeface="+mn-ea"/>
                <a:cs typeface="Arial" pitchFamily="34" charset="0"/>
              </a:defRPr>
            </a:lvl3pPr>
            <a:lvl4pPr marL="1143000" indent="-228600" algn="l" rtl="0" eaLnBrk="1" fontAlgn="base" hangingPunct="1">
              <a:spcBef>
                <a:spcPts val="350"/>
              </a:spcBef>
              <a:spcAft>
                <a:spcPct val="0"/>
              </a:spcAft>
              <a:buClr>
                <a:schemeClr val="accent2"/>
              </a:buClr>
              <a:buFont typeface="Wingdings 2" panose="05020102010507070707" pitchFamily="18" charset="2"/>
              <a:buChar char=""/>
              <a:defRPr sz="1900" kern="1200">
                <a:solidFill>
                  <a:schemeClr val="tx1"/>
                </a:solidFill>
                <a:latin typeface="Arial" pitchFamily="34" charset="0"/>
                <a:ea typeface="+mn-ea"/>
                <a:cs typeface="Arial" pitchFamily="34" charset="0"/>
              </a:defRPr>
            </a:lvl4pPr>
            <a:lvl5pPr marL="1371600" indent="-228600" algn="l" rtl="0" eaLnBrk="1" fontAlgn="base" hangingPunct="1">
              <a:spcBef>
                <a:spcPts val="350"/>
              </a:spcBef>
              <a:spcAft>
                <a:spcPct val="0"/>
              </a:spcAft>
              <a:buClr>
                <a:schemeClr val="accent2"/>
              </a:buClr>
              <a:buFont typeface="Wingdings 2" panose="05020102010507070707"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36525" indent="0">
              <a:spcBef>
                <a:spcPts val="200"/>
              </a:spcBef>
              <a:buNone/>
            </a:pPr>
            <a:r>
              <a:rPr lang="en-US" altLang="zh-CN" sz="2000" dirty="0"/>
              <a:t>CDR schematic</a:t>
            </a:r>
            <a:endParaRPr lang="zh-CN" altLang="en-US" sz="2000" dirty="0"/>
          </a:p>
        </p:txBody>
      </p:sp>
    </p:spTree>
    <p:extLst>
      <p:ext uri="{BB962C8B-B14F-4D97-AF65-F5344CB8AC3E}">
        <p14:creationId xmlns:p14="http://schemas.microsoft.com/office/powerpoint/2010/main" val="45151943"/>
      </p:ext>
    </p:extLst>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3A9393DE-5A50-4575-BCD0-F173F381B046}"/>
              </a:ext>
            </a:extLst>
          </p:cNvPr>
          <p:cNvPicPr>
            <a:picLocks noGrp="1" noChangeAspect="1"/>
          </p:cNvPicPr>
          <p:nvPr>
            <p:ph idx="1"/>
          </p:nvPr>
        </p:nvPicPr>
        <p:blipFill>
          <a:blip r:embed="rId2"/>
          <a:stretch>
            <a:fillRect/>
          </a:stretch>
        </p:blipFill>
        <p:spPr>
          <a:xfrm>
            <a:off x="515249" y="1791845"/>
            <a:ext cx="2729038" cy="2733490"/>
          </a:xfrm>
          <a:prstGeom prst="rect">
            <a:avLst/>
          </a:prstGeom>
        </p:spPr>
      </p:pic>
      <p:sp>
        <p:nvSpPr>
          <p:cNvPr id="3" name="标题 2">
            <a:extLst>
              <a:ext uri="{FF2B5EF4-FFF2-40B4-BE49-F238E27FC236}">
                <a16:creationId xmlns:a16="http://schemas.microsoft.com/office/drawing/2014/main" id="{B61D7C90-B001-42CB-91E9-7D3DE8C8C6F4}"/>
              </a:ext>
            </a:extLst>
          </p:cNvPr>
          <p:cNvSpPr>
            <a:spLocks noGrp="1"/>
          </p:cNvSpPr>
          <p:nvPr>
            <p:ph type="title"/>
          </p:nvPr>
        </p:nvSpPr>
        <p:spPr/>
        <p:txBody>
          <a:bodyPr/>
          <a:lstStyle/>
          <a:p>
            <a:r>
              <a:rPr lang="en-US" altLang="zh-CN" dirty="0"/>
              <a:t>NICA_ROC V1 layout </a:t>
            </a:r>
            <a:endParaRPr lang="zh-CN" altLang="en-US" dirty="0"/>
          </a:p>
        </p:txBody>
      </p:sp>
      <p:sp>
        <p:nvSpPr>
          <p:cNvPr id="4" name="灯片编号占位符 3">
            <a:extLst>
              <a:ext uri="{FF2B5EF4-FFF2-40B4-BE49-F238E27FC236}">
                <a16:creationId xmlns:a16="http://schemas.microsoft.com/office/drawing/2014/main" id="{6E05A84C-1BFC-4E25-A309-E4A15E10809A}"/>
              </a:ext>
            </a:extLst>
          </p:cNvPr>
          <p:cNvSpPr>
            <a:spLocks noGrp="1"/>
          </p:cNvSpPr>
          <p:nvPr>
            <p:ph type="sldNum" sz="quarter" idx="12"/>
          </p:nvPr>
        </p:nvSpPr>
        <p:spPr/>
        <p:txBody>
          <a:bodyPr/>
          <a:lstStyle/>
          <a:p>
            <a:fld id="{43839631-49CD-487E-A955-9C3740CF100C}" type="slidenum">
              <a:rPr lang="zh-CN" altLang="en-US" smtClean="0"/>
              <a:t>38</a:t>
            </a:fld>
            <a:endParaRPr lang="zh-CN" altLang="en-US"/>
          </a:p>
        </p:txBody>
      </p:sp>
      <p:graphicFrame>
        <p:nvGraphicFramePr>
          <p:cNvPr id="6" name="表格 5">
            <a:extLst>
              <a:ext uri="{FF2B5EF4-FFF2-40B4-BE49-F238E27FC236}">
                <a16:creationId xmlns:a16="http://schemas.microsoft.com/office/drawing/2014/main" id="{95A3622F-6241-4503-9285-8AAFBD1BB271}"/>
              </a:ext>
            </a:extLst>
          </p:cNvPr>
          <p:cNvGraphicFramePr>
            <a:graphicFrameLocks noGrp="1"/>
          </p:cNvGraphicFramePr>
          <p:nvPr>
            <p:extLst>
              <p:ext uri="{D42A27DB-BD31-4B8C-83A1-F6EECF244321}">
                <p14:modId xmlns:p14="http://schemas.microsoft.com/office/powerpoint/2010/main" val="2986129020"/>
              </p:ext>
            </p:extLst>
          </p:nvPr>
        </p:nvGraphicFramePr>
        <p:xfrm>
          <a:off x="1540684" y="4920215"/>
          <a:ext cx="3663315" cy="1188720"/>
        </p:xfrm>
        <a:graphic>
          <a:graphicData uri="http://schemas.openxmlformats.org/drawingml/2006/table">
            <a:tbl>
              <a:tblPr/>
              <a:tblGrid>
                <a:gridCol w="3663315">
                  <a:extLst>
                    <a:ext uri="{9D8B030D-6E8A-4147-A177-3AD203B41FA5}">
                      <a16:colId xmlns:a16="http://schemas.microsoft.com/office/drawing/2014/main" val="362335333"/>
                    </a:ext>
                  </a:extLst>
                </a:gridCol>
              </a:tblGrid>
              <a:tr h="0">
                <a:tc>
                  <a:txBody>
                    <a:bodyPr/>
                    <a:lstStyle/>
                    <a:p>
                      <a:pPr marL="342900" indent="-342900">
                        <a:buFont typeface="Arial" panose="020B0604020202020204" pitchFamily="34" charset="0"/>
                        <a:buChar char="•"/>
                      </a:pPr>
                      <a:r>
                        <a:rPr lang="en-US" sz="2400" b="0" i="0" dirty="0">
                          <a:solidFill>
                            <a:srgbClr val="000000"/>
                          </a:solidFill>
                          <a:effectLst/>
                          <a:latin typeface="ArialMT"/>
                        </a:rPr>
                        <a:t>Areas</a:t>
                      </a:r>
                      <a:r>
                        <a:rPr lang="en-US" sz="2400" b="0" i="0" dirty="0">
                          <a:solidFill>
                            <a:srgbClr val="000000"/>
                          </a:solidFill>
                          <a:effectLst/>
                          <a:latin typeface="SimHei" panose="02010609060101010101" pitchFamily="49" charset="-122"/>
                          <a:ea typeface="SimHei" panose="02010609060101010101" pitchFamily="49" charset="-122"/>
                        </a:rPr>
                        <a:t>:</a:t>
                      </a:r>
                      <a:r>
                        <a:rPr lang="en-US" sz="2400" b="0" i="0" dirty="0">
                          <a:solidFill>
                            <a:srgbClr val="000000"/>
                          </a:solidFill>
                          <a:effectLst/>
                          <a:latin typeface="ArialMT"/>
                        </a:rPr>
                        <a:t>5 mm </a:t>
                      </a:r>
                      <a:r>
                        <a:rPr lang="en-US" sz="2400" b="0" i="0" dirty="0">
                          <a:solidFill>
                            <a:srgbClr val="000000"/>
                          </a:solidFill>
                          <a:effectLst/>
                          <a:latin typeface="SimHei" panose="02010609060101010101" pitchFamily="49" charset="-122"/>
                          <a:ea typeface="SimHei" panose="02010609060101010101" pitchFamily="49" charset="-122"/>
                        </a:rPr>
                        <a:t>× </a:t>
                      </a:r>
                      <a:r>
                        <a:rPr lang="en-US" sz="2400" b="0" i="0" dirty="0">
                          <a:solidFill>
                            <a:srgbClr val="000000"/>
                          </a:solidFill>
                          <a:effectLst/>
                          <a:latin typeface="ArialMT"/>
                        </a:rPr>
                        <a:t>5 mm</a:t>
                      </a:r>
                    </a:p>
                    <a:p>
                      <a:pPr marL="342900" indent="-342900">
                        <a:buFont typeface="Arial" panose="020B0604020202020204" pitchFamily="34" charset="0"/>
                        <a:buChar char="•"/>
                      </a:pPr>
                      <a:r>
                        <a:rPr lang="en-US" sz="2400" b="0" i="0" dirty="0">
                          <a:solidFill>
                            <a:srgbClr val="000000"/>
                          </a:solidFill>
                          <a:effectLst/>
                          <a:latin typeface="ArialMT"/>
                        </a:rPr>
                        <a:t>Package</a:t>
                      </a:r>
                      <a:r>
                        <a:rPr lang="en-US" sz="2400" b="0" i="0" dirty="0">
                          <a:solidFill>
                            <a:srgbClr val="000000"/>
                          </a:solidFill>
                          <a:effectLst/>
                          <a:latin typeface="SimHei" panose="02010609060101010101" pitchFamily="49" charset="-122"/>
                          <a:ea typeface="SimHei" panose="02010609060101010101" pitchFamily="49" charset="-122"/>
                        </a:rPr>
                        <a:t>:</a:t>
                      </a:r>
                      <a:r>
                        <a:rPr lang="en-US" sz="2400" b="0" i="0" dirty="0">
                          <a:solidFill>
                            <a:srgbClr val="000000"/>
                          </a:solidFill>
                          <a:effectLst/>
                          <a:latin typeface="ArialMT"/>
                        </a:rPr>
                        <a:t>QFP128</a:t>
                      </a:r>
                    </a:p>
                    <a:p>
                      <a:pPr marL="342900" indent="-342900">
                        <a:buFont typeface="Arial" panose="020B0604020202020204" pitchFamily="34" charset="0"/>
                        <a:buChar char="•"/>
                      </a:pPr>
                      <a:r>
                        <a:rPr lang="en-US" sz="2400" b="0" i="0" dirty="0">
                          <a:solidFill>
                            <a:srgbClr val="000000"/>
                          </a:solidFill>
                          <a:effectLst/>
                          <a:latin typeface="ArialMT"/>
                        </a:rPr>
                        <a:t>8 channels</a:t>
                      </a:r>
                      <a:endParaRPr lang="en-US" dirty="0">
                        <a:effectLs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7785393"/>
                  </a:ext>
                </a:extLst>
              </a:tr>
            </a:tbl>
          </a:graphicData>
        </a:graphic>
      </p:graphicFrame>
      <p:pic>
        <p:nvPicPr>
          <p:cNvPr id="7" name="图片 6">
            <a:extLst>
              <a:ext uri="{FF2B5EF4-FFF2-40B4-BE49-F238E27FC236}">
                <a16:creationId xmlns:a16="http://schemas.microsoft.com/office/drawing/2014/main" id="{6164AB45-D8CA-4D3B-90EE-66C691D74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9920" y="2859349"/>
            <a:ext cx="1624136" cy="1665986"/>
          </a:xfrm>
          <a:prstGeom prst="rect">
            <a:avLst/>
          </a:prstGeom>
        </p:spPr>
      </p:pic>
      <p:pic>
        <p:nvPicPr>
          <p:cNvPr id="8" name="图片 7">
            <a:extLst>
              <a:ext uri="{FF2B5EF4-FFF2-40B4-BE49-F238E27FC236}">
                <a16:creationId xmlns:a16="http://schemas.microsoft.com/office/drawing/2014/main" id="{C45B73EE-BE84-4502-96A0-3CD37D4179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81" t="1592" r="6477" b="5418"/>
          <a:stretch/>
        </p:blipFill>
        <p:spPr>
          <a:xfrm>
            <a:off x="6140384" y="1881266"/>
            <a:ext cx="2488367" cy="3485213"/>
          </a:xfrm>
          <a:prstGeom prst="rect">
            <a:avLst/>
          </a:prstGeom>
        </p:spPr>
      </p:pic>
      <p:graphicFrame>
        <p:nvGraphicFramePr>
          <p:cNvPr id="9" name="表格 8">
            <a:extLst>
              <a:ext uri="{FF2B5EF4-FFF2-40B4-BE49-F238E27FC236}">
                <a16:creationId xmlns:a16="http://schemas.microsoft.com/office/drawing/2014/main" id="{D512AE3E-4986-4E6D-8366-BF9827F70051}"/>
              </a:ext>
            </a:extLst>
          </p:cNvPr>
          <p:cNvGraphicFramePr>
            <a:graphicFrameLocks noGrp="1"/>
          </p:cNvGraphicFramePr>
          <p:nvPr>
            <p:extLst>
              <p:ext uri="{D42A27DB-BD31-4B8C-83A1-F6EECF244321}">
                <p14:modId xmlns:p14="http://schemas.microsoft.com/office/powerpoint/2010/main" val="1367115893"/>
              </p:ext>
            </p:extLst>
          </p:nvPr>
        </p:nvGraphicFramePr>
        <p:xfrm>
          <a:off x="6671328" y="5615123"/>
          <a:ext cx="1426478" cy="365760"/>
        </p:xfrm>
        <a:graphic>
          <a:graphicData uri="http://schemas.openxmlformats.org/drawingml/2006/table">
            <a:tbl>
              <a:tblPr/>
              <a:tblGrid>
                <a:gridCol w="1426478">
                  <a:extLst>
                    <a:ext uri="{9D8B030D-6E8A-4147-A177-3AD203B41FA5}">
                      <a16:colId xmlns:a16="http://schemas.microsoft.com/office/drawing/2014/main" val="362335333"/>
                    </a:ext>
                  </a:extLst>
                </a:gridCol>
              </a:tblGrid>
              <a:tr h="0">
                <a:tc>
                  <a:txBody>
                    <a:bodyPr/>
                    <a:lstStyle/>
                    <a:p>
                      <a:pPr marL="0" indent="0">
                        <a:buFont typeface="Arial" panose="020B0604020202020204" pitchFamily="34" charset="0"/>
                        <a:buNone/>
                      </a:pPr>
                      <a:r>
                        <a:rPr lang="en-US" dirty="0">
                          <a:effectLst/>
                          <a:latin typeface="ArialMT"/>
                          <a:cs typeface="Times New Roman" panose="02020603050405020304" pitchFamily="18" charset="0"/>
                        </a:rPr>
                        <a:t>Test board</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7785393"/>
                  </a:ext>
                </a:extLst>
              </a:tr>
            </a:tbl>
          </a:graphicData>
        </a:graphic>
      </p:graphicFrame>
    </p:spTree>
    <p:extLst>
      <p:ext uri="{BB962C8B-B14F-4D97-AF65-F5344CB8AC3E}">
        <p14:creationId xmlns:p14="http://schemas.microsoft.com/office/powerpoint/2010/main" val="1441213091"/>
      </p:ext>
    </p:extLst>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a:extLst>
              <a:ext uri="{FF2B5EF4-FFF2-40B4-BE49-F238E27FC236}">
                <a16:creationId xmlns:a16="http://schemas.microsoft.com/office/drawing/2014/main" id="{89A26D38-9DFE-429F-AFAD-9884374397C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32325" y="2771472"/>
            <a:ext cx="4014788" cy="1674919"/>
          </a:xfrm>
        </p:spPr>
      </p:pic>
      <p:sp>
        <p:nvSpPr>
          <p:cNvPr id="3" name="标题 2">
            <a:extLst>
              <a:ext uri="{FF2B5EF4-FFF2-40B4-BE49-F238E27FC236}">
                <a16:creationId xmlns:a16="http://schemas.microsoft.com/office/drawing/2014/main" id="{1B7E9942-3796-42A9-90D2-8C4300F6D8D9}"/>
              </a:ext>
            </a:extLst>
          </p:cNvPr>
          <p:cNvSpPr>
            <a:spLocks noGrp="1"/>
          </p:cNvSpPr>
          <p:nvPr>
            <p:ph type="title"/>
          </p:nvPr>
        </p:nvSpPr>
        <p:spPr/>
        <p:txBody>
          <a:bodyPr/>
          <a:lstStyle/>
          <a:p>
            <a:r>
              <a:rPr lang="en-US" altLang="zh-CN" dirty="0"/>
              <a:t>Test result of CDR</a:t>
            </a:r>
          </a:p>
        </p:txBody>
      </p:sp>
      <p:sp>
        <p:nvSpPr>
          <p:cNvPr id="4" name="灯片编号占位符 3">
            <a:extLst>
              <a:ext uri="{FF2B5EF4-FFF2-40B4-BE49-F238E27FC236}">
                <a16:creationId xmlns:a16="http://schemas.microsoft.com/office/drawing/2014/main" id="{30EFBAB1-F396-4793-95A8-BAFE7CBCF41F}"/>
              </a:ext>
            </a:extLst>
          </p:cNvPr>
          <p:cNvSpPr>
            <a:spLocks noGrp="1"/>
          </p:cNvSpPr>
          <p:nvPr>
            <p:ph type="sldNum" sz="quarter" idx="12"/>
          </p:nvPr>
        </p:nvSpPr>
        <p:spPr/>
        <p:txBody>
          <a:bodyPr/>
          <a:lstStyle/>
          <a:p>
            <a:fld id="{43839631-49CD-487E-A955-9C3740CF100C}" type="slidenum">
              <a:rPr lang="zh-CN" altLang="en-US" smtClean="0"/>
              <a:t>39</a:t>
            </a:fld>
            <a:endParaRPr lang="zh-CN" altLang="en-US"/>
          </a:p>
        </p:txBody>
      </p:sp>
      <p:pic>
        <p:nvPicPr>
          <p:cNvPr id="8" name="图片 7">
            <a:extLst>
              <a:ext uri="{FF2B5EF4-FFF2-40B4-BE49-F238E27FC236}">
                <a16:creationId xmlns:a16="http://schemas.microsoft.com/office/drawing/2014/main" id="{9E08092A-DE9A-4EB8-BE01-E8F9803B6B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234" y="2744288"/>
            <a:ext cx="4079948" cy="1702103"/>
          </a:xfrm>
          <a:prstGeom prst="rect">
            <a:avLst/>
          </a:prstGeom>
        </p:spPr>
      </p:pic>
      <p:sp>
        <p:nvSpPr>
          <p:cNvPr id="11" name="文本框 10">
            <a:extLst>
              <a:ext uri="{FF2B5EF4-FFF2-40B4-BE49-F238E27FC236}">
                <a16:creationId xmlns:a16="http://schemas.microsoft.com/office/drawing/2014/main" id="{C6B75260-CC46-48B9-9F10-319A0454E076}"/>
              </a:ext>
            </a:extLst>
          </p:cNvPr>
          <p:cNvSpPr txBox="1"/>
          <p:nvPr/>
        </p:nvSpPr>
        <p:spPr>
          <a:xfrm>
            <a:off x="1247371" y="4717213"/>
            <a:ext cx="1710725"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400 Mbps data</a:t>
            </a:r>
            <a:endParaRPr lang="zh-CN" altLang="en-US"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E4B9596D-A920-4C20-95D1-1B4796776F63}"/>
              </a:ext>
            </a:extLst>
          </p:cNvPr>
          <p:cNvSpPr txBox="1"/>
          <p:nvPr/>
        </p:nvSpPr>
        <p:spPr>
          <a:xfrm>
            <a:off x="5822828" y="4717213"/>
            <a:ext cx="1633781"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1.2 Gbps data</a:t>
            </a:r>
            <a:endParaRPr lang="zh-CN" altLang="en-US" dirty="0">
              <a:latin typeface="Arial" panose="020B0604020202020204" pitchFamily="34" charset="0"/>
              <a:cs typeface="Arial" panose="020B0604020202020204" pitchFamily="34" charset="0"/>
            </a:endParaRPr>
          </a:p>
        </p:txBody>
      </p:sp>
      <p:sp>
        <p:nvSpPr>
          <p:cNvPr id="14" name="文本框 10">
            <a:extLst>
              <a:ext uri="{FF2B5EF4-FFF2-40B4-BE49-F238E27FC236}">
                <a16:creationId xmlns:a16="http://schemas.microsoft.com/office/drawing/2014/main" id="{C6B75260-CC46-48B9-9F10-319A0454E076}"/>
              </a:ext>
            </a:extLst>
          </p:cNvPr>
          <p:cNvSpPr txBox="1"/>
          <p:nvPr/>
        </p:nvSpPr>
        <p:spPr>
          <a:xfrm>
            <a:off x="673440" y="1249677"/>
            <a:ext cx="7848260" cy="87203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The following figure shows the clock signal recovered by CDR at different input data frequencies</a:t>
            </a:r>
          </a:p>
        </p:txBody>
      </p:sp>
    </p:spTree>
    <p:extLst>
      <p:ext uri="{BB962C8B-B14F-4D97-AF65-F5344CB8AC3E}">
        <p14:creationId xmlns:p14="http://schemas.microsoft.com/office/powerpoint/2010/main" val="404066817"/>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内容占位符 2">
            <a:extLst>
              <a:ext uri="{FF2B5EF4-FFF2-40B4-BE49-F238E27FC236}">
                <a16:creationId xmlns:a16="http://schemas.microsoft.com/office/drawing/2014/main" id="{2C77742E-E6FC-49C8-AEC3-AD9B6DF9C0B1}"/>
              </a:ext>
            </a:extLst>
          </p:cNvPr>
          <p:cNvSpPr>
            <a:spLocks noGrp="1" noChangeArrowheads="1"/>
          </p:cNvSpPr>
          <p:nvPr>
            <p:ph idx="1"/>
          </p:nvPr>
        </p:nvSpPr>
        <p:spPr>
          <a:xfrm>
            <a:off x="1478794" y="1813278"/>
            <a:ext cx="6403247" cy="3690643"/>
          </a:xfrm>
        </p:spPr>
        <p:txBody>
          <a:bodyPr/>
          <a:lstStyle/>
          <a:p>
            <a:pPr>
              <a:lnSpc>
                <a:spcPct val="200000"/>
              </a:lnSpc>
            </a:pPr>
            <a:r>
              <a:rPr lang="en-US" altLang="zh-CN" sz="2500" dirty="0"/>
              <a:t>R&amp;D progress of Readout Unit</a:t>
            </a:r>
          </a:p>
          <a:p>
            <a:pPr>
              <a:lnSpc>
                <a:spcPct val="200000"/>
              </a:lnSpc>
            </a:pPr>
            <a:r>
              <a:rPr lang="en-US" altLang="zh-CN" sz="2500" dirty="0"/>
              <a:t>R&amp;D progress of Power Unit</a:t>
            </a:r>
          </a:p>
          <a:p>
            <a:pPr>
              <a:lnSpc>
                <a:spcPct val="200000"/>
              </a:lnSpc>
            </a:pPr>
            <a:r>
              <a:rPr lang="en-US" altLang="zh-CN" sz="2500" dirty="0"/>
              <a:t>R&amp;D progress of NICA_ROC ASIC</a:t>
            </a:r>
          </a:p>
          <a:p>
            <a:pPr marL="109537" indent="0">
              <a:lnSpc>
                <a:spcPct val="200000"/>
              </a:lnSpc>
              <a:buNone/>
            </a:pPr>
            <a:endParaRPr lang="en-US" altLang="zh-CN" sz="2500" dirty="0"/>
          </a:p>
          <a:p>
            <a:pPr eaLnBrk="1" hangingPunct="1">
              <a:lnSpc>
                <a:spcPct val="150000"/>
              </a:lnSpc>
              <a:buClr>
                <a:srgbClr val="C00000"/>
              </a:buClr>
            </a:pPr>
            <a:endParaRPr lang="en-US" altLang="zh-CN" sz="3600" dirty="0">
              <a:ea typeface="黑体" panose="02010609060101010101" pitchFamily="49" charset="-122"/>
            </a:endParaRPr>
          </a:p>
        </p:txBody>
      </p:sp>
      <p:sp>
        <p:nvSpPr>
          <p:cNvPr id="17411" name="标题 1">
            <a:extLst>
              <a:ext uri="{FF2B5EF4-FFF2-40B4-BE49-F238E27FC236}">
                <a16:creationId xmlns:a16="http://schemas.microsoft.com/office/drawing/2014/main" id="{00877B02-D899-4EFC-A4AA-A93F37398DDD}"/>
              </a:ext>
            </a:extLst>
          </p:cNvPr>
          <p:cNvSpPr>
            <a:spLocks noGrp="1" noChangeArrowheads="1"/>
          </p:cNvSpPr>
          <p:nvPr>
            <p:ph type="title"/>
          </p:nvPr>
        </p:nvSpPr>
        <p:spPr>
          <a:xfrm>
            <a:off x="342511" y="0"/>
            <a:ext cx="2428875" cy="1143000"/>
          </a:xfrm>
        </p:spPr>
        <p:txBody>
          <a:bodyPr/>
          <a:lstStyle/>
          <a:p>
            <a:r>
              <a:rPr lang="en-US" altLang="zh-CN" dirty="0"/>
              <a:t>Content</a:t>
            </a:r>
            <a:endParaRPr lang="zh-CN" altLang="en-US" dirty="0"/>
          </a:p>
        </p:txBody>
      </p:sp>
      <p:sp>
        <p:nvSpPr>
          <p:cNvPr id="17412" name="灯片编号占位符 1">
            <a:extLst>
              <a:ext uri="{FF2B5EF4-FFF2-40B4-BE49-F238E27FC236}">
                <a16:creationId xmlns:a16="http://schemas.microsoft.com/office/drawing/2014/main" id="{C08EDEC6-363C-499E-87BF-3EC979743111}"/>
              </a:ext>
            </a:extLst>
          </p:cNvPr>
          <p:cNvSpPr>
            <a:spLocks noGrp="1"/>
          </p:cNvSpPr>
          <p:nvPr>
            <p:ph type="sldNum" sz="quarter" idx="12"/>
          </p:nvPr>
        </p:nvSpPr>
        <p:spPr bwMode="auto">
          <a:xfrm>
            <a:off x="6978650" y="6448425"/>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q"/>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9F8767CA-0DE2-433E-8A9E-311CD0D152C3}" type="slidenum">
              <a:rPr lang="zh-CN" altLang="en-US" sz="1600">
                <a:solidFill>
                  <a:srgbClr val="898989"/>
                </a:solidFill>
              </a:rPr>
              <a:pPr>
                <a:spcBef>
                  <a:spcPct val="0"/>
                </a:spcBef>
                <a:buFontTx/>
                <a:buNone/>
              </a:pPr>
              <a:t>4</a:t>
            </a:fld>
            <a:endParaRPr lang="zh-CN" altLang="en-US" sz="1600">
              <a:solidFill>
                <a:srgbClr val="898989"/>
              </a:solidFill>
            </a:endParaRPr>
          </a:p>
        </p:txBody>
      </p:sp>
    </p:spTree>
  </p:cSld>
  <p:clrMapOvr>
    <a:masterClrMapping/>
  </p:clrMapOvr>
  <mc:AlternateContent xmlns:mc="http://schemas.openxmlformats.org/markup-compatibility/2006" xmlns:p14="http://schemas.microsoft.com/office/powerpoint/2010/main">
    <mc:Choice Requires="p14">
      <p:transition p14:dur="0" advTm="8492"/>
    </mc:Choice>
    <mc:Fallback xmlns="">
      <p:transition advTm="8492"/>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355762" y="3177060"/>
            <a:ext cx="2781428" cy="796925"/>
          </a:xfrm>
        </p:spPr>
        <p:txBody>
          <a:bodyPr/>
          <a:lstStyle/>
          <a:p>
            <a:r>
              <a:rPr lang="en-US" altLang="zh-CN" dirty="0"/>
              <a:t>Thanks</a:t>
            </a:r>
            <a:endParaRPr lang="zh-CN" altLang="en-US" dirty="0"/>
          </a:p>
        </p:txBody>
      </p:sp>
    </p:spTree>
    <p:extLst>
      <p:ext uri="{BB962C8B-B14F-4D97-AF65-F5344CB8AC3E}">
        <p14:creationId xmlns:p14="http://schemas.microsoft.com/office/powerpoint/2010/main" val="3722547248"/>
      </p:ext>
    </p:extLst>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33F1E98A-935A-41A3-89B1-6FCA2A694558}"/>
              </a:ext>
            </a:extLst>
          </p:cNvPr>
          <p:cNvPicPr>
            <a:picLocks noChangeAspect="1"/>
          </p:cNvPicPr>
          <p:nvPr/>
        </p:nvPicPr>
        <p:blipFill>
          <a:blip r:embed="rId3"/>
          <a:stretch>
            <a:fillRect/>
          </a:stretch>
        </p:blipFill>
        <p:spPr>
          <a:xfrm>
            <a:off x="1125997" y="1147252"/>
            <a:ext cx="7420998" cy="3067346"/>
          </a:xfrm>
          <a:prstGeom prst="rect">
            <a:avLst/>
          </a:prstGeom>
        </p:spPr>
      </p:pic>
      <p:sp>
        <p:nvSpPr>
          <p:cNvPr id="3" name="标题 2"/>
          <p:cNvSpPr>
            <a:spLocks noGrp="1"/>
          </p:cNvSpPr>
          <p:nvPr>
            <p:ph type="title"/>
          </p:nvPr>
        </p:nvSpPr>
        <p:spPr>
          <a:xfrm>
            <a:off x="357187" y="203200"/>
            <a:ext cx="8473282" cy="796925"/>
          </a:xfrm>
        </p:spPr>
        <p:txBody>
          <a:bodyPr/>
          <a:lstStyle/>
          <a:p>
            <a:r>
              <a:rPr lang="en-US" altLang="zh-CN" dirty="0">
                <a:effectLst/>
              </a:rPr>
              <a:t>Scrubber design overview</a:t>
            </a:r>
            <a:endParaRPr lang="zh-CN" altLang="en-US" dirty="0"/>
          </a:p>
        </p:txBody>
      </p:sp>
      <p:sp>
        <p:nvSpPr>
          <p:cNvPr id="4" name="灯片编号占位符 3"/>
          <p:cNvSpPr>
            <a:spLocks noGrp="1"/>
          </p:cNvSpPr>
          <p:nvPr>
            <p:ph type="sldNum" sz="quarter" idx="12"/>
          </p:nvPr>
        </p:nvSpPr>
        <p:spPr/>
        <p:txBody>
          <a:bodyPr/>
          <a:lstStyle/>
          <a:p>
            <a:fld id="{43839631-49CD-487E-A955-9C3740CF100C}" type="slidenum">
              <a:rPr lang="zh-CN" altLang="en-US" smtClean="0"/>
              <a:t>41</a:t>
            </a:fld>
            <a:endParaRPr lang="zh-CN" altLang="en-US"/>
          </a:p>
        </p:txBody>
      </p:sp>
      <p:sp>
        <p:nvSpPr>
          <p:cNvPr id="8" name="灯片编号占位符 1"/>
          <p:cNvSpPr txBox="1"/>
          <p:nvPr/>
        </p:nvSpPr>
        <p:spPr>
          <a:xfrm>
            <a:off x="8647113" y="6408738"/>
            <a:ext cx="366712" cy="365125"/>
          </a:xfrm>
          <a:prstGeom prst="rect">
            <a:avLst/>
          </a:prstGeom>
        </p:spPr>
        <p:txBody>
          <a:bodyPr vert="horz" wrap="square" lIns="91440" tIns="45720" rIns="91440" bIns="45720" numCol="1" anchor="b" anchorCtr="0" compatLnSpc="1"/>
          <a:lstStyle>
            <a:defPPr>
              <a:defRPr lang="zh-CN"/>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839631-49CD-487E-A955-9C3740CF100C}" type="slidenum">
              <a:rPr lang="zh-CN" altLang="en-US" smtClean="0"/>
              <a:t>41</a:t>
            </a:fld>
            <a:endParaRPr lang="zh-CN" altLang="en-US"/>
          </a:p>
        </p:txBody>
      </p:sp>
      <p:sp>
        <p:nvSpPr>
          <p:cNvPr id="13" name="文本框 12"/>
          <p:cNvSpPr txBox="1"/>
          <p:nvPr/>
        </p:nvSpPr>
        <p:spPr>
          <a:xfrm>
            <a:off x="3964044" y="1423657"/>
            <a:ext cx="2281265" cy="338554"/>
          </a:xfrm>
          <a:prstGeom prst="rect">
            <a:avLst/>
          </a:prstGeom>
          <a:noFill/>
        </p:spPr>
        <p:txBody>
          <a:bodyPr wrap="square" rtlCol="0">
            <a:spAutoFit/>
          </a:bodyPr>
          <a:lstStyle/>
          <a:p>
            <a:r>
              <a:rPr lang="en-US" altLang="zh-CN" sz="1600" dirty="0">
                <a:solidFill>
                  <a:srgbClr val="FF0000"/>
                </a:solidFill>
                <a:latin typeface="Calibri" panose="020F0502020204030204" pitchFamily="34" charset="0"/>
                <a:cs typeface="Calibri" panose="020F0502020204030204" pitchFamily="34" charset="0"/>
              </a:rPr>
              <a:t>Primary config</a:t>
            </a:r>
            <a:endParaRPr lang="zh-CN" altLang="en-US" sz="1600" dirty="0">
              <a:solidFill>
                <a:srgbClr val="FF0000"/>
              </a:solidFill>
              <a:latin typeface="Calibri" panose="020F0502020204030204" pitchFamily="34" charset="0"/>
              <a:cs typeface="Calibri" panose="020F0502020204030204" pitchFamily="34" charset="0"/>
            </a:endParaRPr>
          </a:p>
        </p:txBody>
      </p:sp>
      <p:sp>
        <p:nvSpPr>
          <p:cNvPr id="14" name="文本框 13"/>
          <p:cNvSpPr txBox="1"/>
          <p:nvPr/>
        </p:nvSpPr>
        <p:spPr>
          <a:xfrm>
            <a:off x="193964" y="4307864"/>
            <a:ext cx="8950035" cy="2200602"/>
          </a:xfrm>
          <a:prstGeom prst="rect">
            <a:avLst/>
          </a:prstGeom>
          <a:noFill/>
        </p:spPr>
        <p:txBody>
          <a:bodyPr wrap="square">
            <a:spAutoFit/>
          </a:bodyPr>
          <a:lstStyle/>
          <a:p>
            <a:pPr marL="285750" indent="-285750" algn="just">
              <a:spcBef>
                <a:spcPts val="600"/>
              </a:spcBef>
              <a:buFont typeface="Wingdings" panose="05000000000000000000" pitchFamily="2" charset="2"/>
              <a:buChar char="Ø"/>
            </a:pPr>
            <a:r>
              <a:rPr lang="en-US" altLang="zh-CN" sz="1600" dirty="0">
                <a:solidFill>
                  <a:prstClr val="black"/>
                </a:solidFill>
                <a:latin typeface="Arial" panose="020B0604020202020204" pitchFamily="34" charset="0"/>
                <a:cs typeface="Arial" panose="020B0604020202020204" pitchFamily="34" charset="0"/>
              </a:rPr>
              <a:t>SEM core is employed to monitor the configuration memory</a:t>
            </a:r>
          </a:p>
          <a:p>
            <a:pPr marL="285750" indent="-285750" algn="just">
              <a:spcBef>
                <a:spcPts val="600"/>
              </a:spcBef>
              <a:buFont typeface="Wingdings" panose="05000000000000000000" pitchFamily="2" charset="2"/>
              <a:buChar char="Ø"/>
            </a:pPr>
            <a:r>
              <a:rPr lang="en-US" altLang="zh-CN" sz="1600" dirty="0">
                <a:solidFill>
                  <a:prstClr val="black"/>
                </a:solidFill>
                <a:latin typeface="Arial" panose="020B0604020202020204" pitchFamily="34" charset="0"/>
                <a:cs typeface="Arial" panose="020B0604020202020204" pitchFamily="34" charset="0"/>
              </a:rPr>
              <a:t>Fast logic recovery by method of hot backups</a:t>
            </a:r>
          </a:p>
          <a:p>
            <a:pPr marL="285750" indent="-285750" algn="just">
              <a:spcBef>
                <a:spcPts val="600"/>
              </a:spcBef>
              <a:buFont typeface="Wingdings" panose="05000000000000000000" pitchFamily="2" charset="2"/>
              <a:buChar char="Ø"/>
            </a:pPr>
            <a:r>
              <a:rPr lang="en-US" altLang="zh-CN" sz="1600" dirty="0">
                <a:solidFill>
                  <a:prstClr val="black"/>
                </a:solidFill>
                <a:latin typeface="Arial" panose="020B0604020202020204" pitchFamily="34" charset="0"/>
                <a:cs typeface="Arial" panose="020B0604020202020204" pitchFamily="34" charset="0"/>
              </a:rPr>
              <a:t>Every function module has a reconfiguration partition (PR) backup</a:t>
            </a:r>
          </a:p>
          <a:p>
            <a:pPr marL="285750" indent="-285750" algn="just">
              <a:spcBef>
                <a:spcPts val="600"/>
              </a:spcBef>
              <a:buFont typeface="Wingdings" panose="05000000000000000000" pitchFamily="2" charset="2"/>
              <a:buChar char="Ø"/>
            </a:pPr>
            <a:r>
              <a:rPr lang="en-US" altLang="zh-CN" sz="1600" dirty="0">
                <a:solidFill>
                  <a:prstClr val="black"/>
                </a:solidFill>
                <a:latin typeface="Arial" panose="020B0604020202020204" pitchFamily="34" charset="0"/>
                <a:cs typeface="Arial" panose="020B0604020202020204" pitchFamily="34" charset="0"/>
              </a:rPr>
              <a:t>Connection logic is protected by TMR technology</a:t>
            </a:r>
          </a:p>
          <a:p>
            <a:pPr marL="285750" indent="-285750" algn="just">
              <a:spcBef>
                <a:spcPts val="600"/>
              </a:spcBef>
              <a:buFont typeface="Wingdings" panose="05000000000000000000" pitchFamily="2" charset="2"/>
              <a:buChar char="Ø"/>
            </a:pPr>
            <a:r>
              <a:rPr lang="en-US" altLang="zh-CN" sz="1600" dirty="0">
                <a:solidFill>
                  <a:prstClr val="black"/>
                </a:solidFill>
                <a:latin typeface="Arial" panose="020B0604020202020204" pitchFamily="34" charset="0"/>
                <a:cs typeface="Arial" panose="020B0604020202020204" pitchFamily="34" charset="0"/>
              </a:rPr>
              <a:t>Physics frame address (PFA) encoder is used to calculate the partition that soft error </a:t>
            </a:r>
            <a:r>
              <a:rPr lang="en-US" altLang="zh-CN" sz="1600" dirty="0" err="1">
                <a:solidFill>
                  <a:prstClr val="black"/>
                </a:solidFill>
                <a:latin typeface="Arial" panose="020B0604020202020204" pitchFamily="34" charset="0"/>
                <a:cs typeface="Arial" panose="020B0604020202020204" pitchFamily="34" charset="0"/>
              </a:rPr>
              <a:t>occured</a:t>
            </a:r>
            <a:endParaRPr lang="en-US" altLang="zh-CN" sz="1600" dirty="0">
              <a:solidFill>
                <a:prstClr val="black"/>
              </a:solidFill>
              <a:latin typeface="Arial" panose="020B0604020202020204" pitchFamily="34" charset="0"/>
              <a:cs typeface="Arial" panose="020B0604020202020204" pitchFamily="34" charset="0"/>
            </a:endParaRPr>
          </a:p>
          <a:p>
            <a:pPr marL="285750" indent="-285750" algn="just">
              <a:spcBef>
                <a:spcPts val="600"/>
              </a:spcBef>
              <a:buFont typeface="Wingdings" panose="05000000000000000000" pitchFamily="2" charset="2"/>
              <a:buChar char="Ø"/>
            </a:pPr>
            <a:r>
              <a:rPr lang="en-US" altLang="zh-CN" sz="1600" dirty="0">
                <a:solidFill>
                  <a:prstClr val="black"/>
                </a:solidFill>
                <a:latin typeface="Arial" panose="020B0604020202020204" pitchFamily="34" charset="0"/>
                <a:cs typeface="Arial" panose="020B0604020202020204" pitchFamily="34" charset="0"/>
              </a:rPr>
              <a:t>The microprocessor is used to control the read and write of the configuration port and the flash port</a:t>
            </a:r>
          </a:p>
        </p:txBody>
      </p:sp>
      <p:sp>
        <p:nvSpPr>
          <p:cNvPr id="24" name="文本框 23">
            <a:extLst>
              <a:ext uri="{FF2B5EF4-FFF2-40B4-BE49-F238E27FC236}">
                <a16:creationId xmlns:a16="http://schemas.microsoft.com/office/drawing/2014/main" id="{84C70305-E2BB-4335-8EE9-2E3B810D2C5D}"/>
              </a:ext>
            </a:extLst>
          </p:cNvPr>
          <p:cNvSpPr txBox="1"/>
          <p:nvPr/>
        </p:nvSpPr>
        <p:spPr>
          <a:xfrm>
            <a:off x="4040874" y="2819127"/>
            <a:ext cx="2281265" cy="338554"/>
          </a:xfrm>
          <a:prstGeom prst="rect">
            <a:avLst/>
          </a:prstGeom>
          <a:noFill/>
        </p:spPr>
        <p:txBody>
          <a:bodyPr wrap="square" rtlCol="0">
            <a:spAutoFit/>
          </a:bodyPr>
          <a:lstStyle/>
          <a:p>
            <a:r>
              <a:rPr lang="en-US" altLang="zh-CN" sz="1600" dirty="0">
                <a:solidFill>
                  <a:srgbClr val="FF0000"/>
                </a:solidFill>
                <a:latin typeface="Calibri" panose="020F0502020204030204" pitchFamily="34" charset="0"/>
                <a:cs typeface="Calibri" panose="020F0502020204030204" pitchFamily="34" charset="0"/>
              </a:rPr>
              <a:t>Dynamic </a:t>
            </a:r>
            <a:r>
              <a:rPr lang="en-US" altLang="zh-CN" sz="1600" dirty="0" err="1">
                <a:solidFill>
                  <a:srgbClr val="FF0000"/>
                </a:solidFill>
                <a:latin typeface="Calibri" panose="020F0502020204030204" pitchFamily="34" charset="0"/>
                <a:cs typeface="Calibri" panose="020F0502020204030204" pitchFamily="34" charset="0"/>
              </a:rPr>
              <a:t>reconfig</a:t>
            </a:r>
            <a:endParaRPr lang="zh-CN" altLang="en-US" sz="16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1548084"/>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7187" y="203200"/>
            <a:ext cx="8473282" cy="796925"/>
          </a:xfrm>
        </p:spPr>
        <p:txBody>
          <a:bodyPr/>
          <a:lstStyle/>
          <a:p>
            <a:r>
              <a:rPr lang="en-US" altLang="zh-CN" dirty="0">
                <a:effectLst/>
              </a:rPr>
              <a:t>Main FPGA desin for scrubber</a:t>
            </a:r>
            <a:endParaRPr lang="zh-CN" altLang="en-US" dirty="0"/>
          </a:p>
        </p:txBody>
      </p:sp>
      <p:sp>
        <p:nvSpPr>
          <p:cNvPr id="4" name="灯片编号占位符 3"/>
          <p:cNvSpPr>
            <a:spLocks noGrp="1"/>
          </p:cNvSpPr>
          <p:nvPr>
            <p:ph type="sldNum" sz="quarter" idx="12"/>
          </p:nvPr>
        </p:nvSpPr>
        <p:spPr/>
        <p:txBody>
          <a:bodyPr/>
          <a:lstStyle/>
          <a:p>
            <a:fld id="{43839631-49CD-487E-A955-9C3740CF100C}" type="slidenum">
              <a:rPr lang="zh-CN" altLang="en-US" smtClean="0"/>
              <a:t>42</a:t>
            </a:fld>
            <a:endParaRPr lang="zh-CN" altLang="en-US"/>
          </a:p>
        </p:txBody>
      </p:sp>
      <p:sp>
        <p:nvSpPr>
          <p:cNvPr id="8" name="文本框 7"/>
          <p:cNvSpPr txBox="1"/>
          <p:nvPr/>
        </p:nvSpPr>
        <p:spPr>
          <a:xfrm>
            <a:off x="273771" y="1287515"/>
            <a:ext cx="4776401" cy="4508927"/>
          </a:xfrm>
          <a:prstGeom prst="rect">
            <a:avLst/>
          </a:prstGeom>
          <a:noFill/>
        </p:spPr>
        <p:txBody>
          <a:bodyPr wrap="square">
            <a:spAutoFit/>
          </a:bodyPr>
          <a:lstStyle/>
          <a:p>
            <a:pPr marL="285750" indent="-285750" algn="just" defTabSz="457200">
              <a:spcAft>
                <a:spcPts val="600"/>
              </a:spcAft>
              <a:buFont typeface="Arial" panose="020B0604020202020204" pitchFamily="34" charset="0"/>
              <a:buChar char="•"/>
            </a:pPr>
            <a:r>
              <a:rPr lang="en-GB" altLang="zh-CN" b="1" dirty="0">
                <a:solidFill>
                  <a:prstClr val="black"/>
                </a:solidFill>
                <a:latin typeface="Arial" panose="020B0604020202020204" pitchFamily="34" charset="0"/>
                <a:cs typeface="Arial" panose="020B0604020202020204" pitchFamily="34" charset="0"/>
              </a:rPr>
              <a:t>SEM IP</a:t>
            </a:r>
          </a:p>
          <a:p>
            <a:pPr marL="742950" lvl="1" indent="-285750" algn="just" defTabSz="457200">
              <a:spcAft>
                <a:spcPts val="600"/>
              </a:spcAft>
              <a:buFont typeface="Arial" panose="020B0604020202020204" pitchFamily="34" charset="0"/>
              <a:buChar char="•"/>
            </a:pPr>
            <a:r>
              <a:rPr lang="en-US" altLang="zh-CN" dirty="0">
                <a:solidFill>
                  <a:prstClr val="black"/>
                </a:solidFill>
                <a:latin typeface="Arial" panose="020B0604020202020204" pitchFamily="34" charset="0"/>
                <a:cs typeface="Arial" panose="020B0604020202020204" pitchFamily="34" charset="0"/>
              </a:rPr>
              <a:t>provides the ability to detect and correct soft errors in the configuration memory</a:t>
            </a:r>
          </a:p>
          <a:p>
            <a:pPr marL="742950" lvl="1" indent="-285750" algn="just" defTabSz="457200">
              <a:spcAft>
                <a:spcPts val="600"/>
              </a:spcAft>
              <a:buFont typeface="Arial" panose="020B0604020202020204" pitchFamily="34" charset="0"/>
              <a:buChar char="•"/>
            </a:pPr>
            <a:r>
              <a:rPr lang="en-US" altLang="zh-CN" dirty="0">
                <a:solidFill>
                  <a:srgbClr val="FF0000"/>
                </a:solidFill>
                <a:latin typeface="Arial" panose="020B0604020202020204" pitchFamily="34" charset="0"/>
                <a:cs typeface="Arial" panose="020B0604020202020204" pitchFamily="34" charset="0"/>
              </a:rPr>
              <a:t>Generate the error detected signal to microprocessor</a:t>
            </a:r>
            <a:endParaRPr lang="en-GB" altLang="zh-CN" dirty="0">
              <a:solidFill>
                <a:srgbClr val="FF0000"/>
              </a:solidFill>
              <a:latin typeface="Arial" panose="020B0604020202020204" pitchFamily="34" charset="0"/>
              <a:cs typeface="Arial" panose="020B0604020202020204" pitchFamily="34" charset="0"/>
            </a:endParaRPr>
          </a:p>
          <a:p>
            <a:pPr marL="285750" indent="-285750" algn="just" defTabSz="457200">
              <a:spcAft>
                <a:spcPts val="600"/>
              </a:spcAft>
              <a:buFont typeface="Arial" panose="020B0604020202020204" pitchFamily="34" charset="0"/>
              <a:buChar char="•"/>
            </a:pPr>
            <a:r>
              <a:rPr lang="en-GB" altLang="zh-CN" b="1" dirty="0">
                <a:solidFill>
                  <a:prstClr val="black"/>
                </a:solidFill>
                <a:latin typeface="Arial" panose="020B0604020202020204" pitchFamily="34" charset="0"/>
                <a:cs typeface="Arial" panose="020B0604020202020204" pitchFamily="34" charset="0"/>
              </a:rPr>
              <a:t>Partial reconfiguration </a:t>
            </a:r>
          </a:p>
          <a:p>
            <a:pPr marL="742950" lvl="1" indent="-285750" algn="just" defTabSz="457200">
              <a:spcAft>
                <a:spcPts val="600"/>
              </a:spcAft>
              <a:buFont typeface="Arial" panose="020B0604020202020204" pitchFamily="34" charset="0"/>
              <a:buChar char="•"/>
            </a:pPr>
            <a:r>
              <a:rPr lang="en-US" altLang="zh-CN" dirty="0">
                <a:solidFill>
                  <a:prstClr val="black"/>
                </a:solidFill>
                <a:latin typeface="Arial" panose="020B0604020202020204" pitchFamily="34" charset="0"/>
                <a:cs typeface="Arial" panose="020B0604020202020204" pitchFamily="34" charset="0"/>
              </a:rPr>
              <a:t>Increase solution flexibility by time-multiplexing design functionality</a:t>
            </a:r>
          </a:p>
          <a:p>
            <a:pPr marL="742950" lvl="1" indent="-285750" algn="just" defTabSz="457200">
              <a:spcAft>
                <a:spcPts val="600"/>
              </a:spcAft>
              <a:buFont typeface="Arial" panose="020B0604020202020204" pitchFamily="34" charset="0"/>
              <a:buChar char="•"/>
            </a:pPr>
            <a:r>
              <a:rPr lang="en-US" altLang="zh-CN" dirty="0">
                <a:solidFill>
                  <a:prstClr val="black"/>
                </a:solidFill>
                <a:latin typeface="Arial" panose="020B0604020202020204" pitchFamily="34" charset="0"/>
                <a:cs typeface="Arial" panose="020B0604020202020204" pitchFamily="34" charset="0"/>
              </a:rPr>
              <a:t>Reduce dynamic power consumption by loading functions on-demand</a:t>
            </a:r>
          </a:p>
          <a:p>
            <a:pPr marL="742950" lvl="1" indent="-285750" algn="just">
              <a:spcAft>
                <a:spcPts val="600"/>
              </a:spcAft>
              <a:buFont typeface="Arial" panose="020B0604020202020204" pitchFamily="34" charset="0"/>
              <a:buChar char="•"/>
            </a:pPr>
            <a:r>
              <a:rPr lang="en-US" altLang="zh-CN" dirty="0">
                <a:solidFill>
                  <a:prstClr val="black"/>
                </a:solidFill>
                <a:latin typeface="Arial" panose="020B0604020202020204" pitchFamily="34" charset="0"/>
                <a:cs typeface="Arial" panose="020B0604020202020204" pitchFamily="34" charset="0"/>
              </a:rPr>
              <a:t>Significantly reduces system dead time</a:t>
            </a:r>
          </a:p>
          <a:p>
            <a:pPr marL="742950" lvl="1" indent="-285750" algn="just">
              <a:spcAft>
                <a:spcPts val="600"/>
              </a:spcAft>
              <a:buFont typeface="Arial" panose="020B0604020202020204" pitchFamily="34" charset="0"/>
              <a:buChar char="•"/>
            </a:pPr>
            <a:endParaRPr lang="en-GB" altLang="zh-CN" dirty="0">
              <a:solidFill>
                <a:prstClr val="black"/>
              </a:solidFill>
              <a:latin typeface="Arial" panose="020B0604020202020204" pitchFamily="34" charset="0"/>
              <a:cs typeface="Arial" panose="020B0604020202020204" pitchFamily="34" charset="0"/>
            </a:endParaRPr>
          </a:p>
        </p:txBody>
      </p:sp>
      <p:pic>
        <p:nvPicPr>
          <p:cNvPr id="5" name="图片 4"/>
          <p:cNvPicPr>
            <a:picLocks noChangeAspect="1"/>
          </p:cNvPicPr>
          <p:nvPr/>
        </p:nvPicPr>
        <p:blipFill>
          <a:blip r:embed="rId3"/>
          <a:stretch>
            <a:fillRect/>
          </a:stretch>
        </p:blipFill>
        <p:spPr>
          <a:xfrm>
            <a:off x="5654180" y="1120054"/>
            <a:ext cx="3091197" cy="3014301"/>
          </a:xfrm>
          <a:prstGeom prst="rect">
            <a:avLst/>
          </a:prstGeom>
        </p:spPr>
      </p:pic>
      <p:pic>
        <p:nvPicPr>
          <p:cNvPr id="2" name="图片 1"/>
          <p:cNvPicPr>
            <a:picLocks noChangeAspect="1"/>
          </p:cNvPicPr>
          <p:nvPr/>
        </p:nvPicPr>
        <p:blipFill>
          <a:blip r:embed="rId4"/>
          <a:stretch>
            <a:fillRect/>
          </a:stretch>
        </p:blipFill>
        <p:spPr>
          <a:xfrm>
            <a:off x="5529991" y="4380418"/>
            <a:ext cx="3117122" cy="2274382"/>
          </a:xfrm>
          <a:prstGeom prst="rect">
            <a:avLst/>
          </a:prstGeom>
        </p:spPr>
      </p:pic>
    </p:spTree>
    <p:extLst>
      <p:ext uri="{BB962C8B-B14F-4D97-AF65-F5344CB8AC3E}">
        <p14:creationId xmlns:p14="http://schemas.microsoft.com/office/powerpoint/2010/main" val="681861355"/>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7187" y="203200"/>
            <a:ext cx="8473282" cy="796925"/>
          </a:xfrm>
        </p:spPr>
        <p:txBody>
          <a:bodyPr/>
          <a:lstStyle/>
          <a:p>
            <a:r>
              <a:rPr lang="en-US" altLang="zh-CN" dirty="0">
                <a:effectLst/>
              </a:rPr>
              <a:t>V1 test in CSNS</a:t>
            </a:r>
            <a:endParaRPr lang="zh-CN" altLang="en-US" dirty="0"/>
          </a:p>
        </p:txBody>
      </p:sp>
      <p:sp>
        <p:nvSpPr>
          <p:cNvPr id="4" name="灯片编号占位符 3"/>
          <p:cNvSpPr>
            <a:spLocks noGrp="1"/>
          </p:cNvSpPr>
          <p:nvPr>
            <p:ph type="sldNum" sz="quarter" idx="12"/>
          </p:nvPr>
        </p:nvSpPr>
        <p:spPr/>
        <p:txBody>
          <a:bodyPr/>
          <a:lstStyle/>
          <a:p>
            <a:fld id="{43839631-49CD-487E-A955-9C3740CF100C}" type="slidenum">
              <a:rPr lang="zh-CN" altLang="en-US" smtClean="0"/>
              <a:t>43</a:t>
            </a:fld>
            <a:endParaRPr lang="zh-CN" altLang="en-US"/>
          </a:p>
        </p:txBody>
      </p:sp>
      <p:sp>
        <p:nvSpPr>
          <p:cNvPr id="8" name="文本框 7">
            <a:extLst>
              <a:ext uri="{FF2B5EF4-FFF2-40B4-BE49-F238E27FC236}">
                <a16:creationId xmlns:a16="http://schemas.microsoft.com/office/drawing/2014/main" id="{BB614AD7-AD69-43FF-BB30-D6170D956918}"/>
              </a:ext>
            </a:extLst>
          </p:cNvPr>
          <p:cNvSpPr txBox="1"/>
          <p:nvPr/>
        </p:nvSpPr>
        <p:spPr>
          <a:xfrm>
            <a:off x="526653" y="4300266"/>
            <a:ext cx="8134350" cy="1754326"/>
          </a:xfrm>
          <a:prstGeom prst="rect">
            <a:avLst/>
          </a:prstGeom>
          <a:noFill/>
        </p:spPr>
        <p:txBody>
          <a:bodyPr wrap="square">
            <a:spAutoFit/>
          </a:bodyPr>
          <a:lstStyle/>
          <a:p>
            <a:pPr algn="just" defTabSz="457200">
              <a:spcAft>
                <a:spcPts val="600"/>
              </a:spcAft>
            </a:pPr>
            <a:r>
              <a:rPr lang="en-US" altLang="zh-CN" dirty="0">
                <a:solidFill>
                  <a:prstClr val="black"/>
                </a:solidFill>
                <a:latin typeface="Arial" panose="020B0604020202020204" pitchFamily="34" charset="0"/>
                <a:cs typeface="Arial" panose="020B0604020202020204" pitchFamily="34" charset="0"/>
              </a:rPr>
              <a:t>The CSNS reverse-angle white light source (Back-n) is an experimental device built on the Chinese spallation neutron source (CSNS). The neutron physics, especially the neutron nucleus, is carried out by using the anti-angular white neutron beam generated by the proton spallation target. Data measurement studies and research and applications such as detector calibration, neutron beam irradiation effects, and neutron photography.</a:t>
            </a:r>
          </a:p>
        </p:txBody>
      </p:sp>
      <p:pic>
        <p:nvPicPr>
          <p:cNvPr id="16" name="图片 15">
            <a:extLst>
              <a:ext uri="{FF2B5EF4-FFF2-40B4-BE49-F238E27FC236}">
                <a16:creationId xmlns:a16="http://schemas.microsoft.com/office/drawing/2014/main" id="{C1BD2676-518A-4A6B-BD50-10FCBC867CC4}"/>
              </a:ext>
            </a:extLst>
          </p:cNvPr>
          <p:cNvPicPr>
            <a:picLocks noChangeAspect="1"/>
          </p:cNvPicPr>
          <p:nvPr/>
        </p:nvPicPr>
        <p:blipFill>
          <a:blip r:embed="rId3"/>
          <a:stretch>
            <a:fillRect/>
          </a:stretch>
        </p:blipFill>
        <p:spPr>
          <a:xfrm>
            <a:off x="4702324" y="1613041"/>
            <a:ext cx="4299595" cy="2313107"/>
          </a:xfrm>
          <a:prstGeom prst="rect">
            <a:avLst/>
          </a:prstGeom>
        </p:spPr>
      </p:pic>
      <p:pic>
        <p:nvPicPr>
          <p:cNvPr id="13" name="图片 12">
            <a:extLst>
              <a:ext uri="{FF2B5EF4-FFF2-40B4-BE49-F238E27FC236}">
                <a16:creationId xmlns:a16="http://schemas.microsoft.com/office/drawing/2014/main" id="{A3332792-A270-4B12-8D7A-0F809C8ED1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007" y="1791560"/>
            <a:ext cx="4236641" cy="1717271"/>
          </a:xfrm>
          <a:prstGeom prst="rect">
            <a:avLst/>
          </a:prstGeom>
        </p:spPr>
      </p:pic>
    </p:spTree>
    <p:extLst>
      <p:ext uri="{BB962C8B-B14F-4D97-AF65-F5344CB8AC3E}">
        <p14:creationId xmlns:p14="http://schemas.microsoft.com/office/powerpoint/2010/main" val="697295849"/>
      </p:ext>
    </p:extLst>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7187" y="203200"/>
            <a:ext cx="8473282" cy="796925"/>
          </a:xfrm>
        </p:spPr>
        <p:txBody>
          <a:bodyPr/>
          <a:lstStyle/>
          <a:p>
            <a:r>
              <a:rPr lang="en-US" altLang="zh-CN" dirty="0">
                <a:effectLst/>
              </a:rPr>
              <a:t>V1 test in CSNS</a:t>
            </a:r>
            <a:endParaRPr lang="zh-CN" altLang="en-US" dirty="0"/>
          </a:p>
        </p:txBody>
      </p:sp>
      <p:sp>
        <p:nvSpPr>
          <p:cNvPr id="4" name="灯片编号占位符 3"/>
          <p:cNvSpPr>
            <a:spLocks noGrp="1"/>
          </p:cNvSpPr>
          <p:nvPr>
            <p:ph type="sldNum" sz="quarter" idx="12"/>
          </p:nvPr>
        </p:nvSpPr>
        <p:spPr/>
        <p:txBody>
          <a:bodyPr/>
          <a:lstStyle/>
          <a:p>
            <a:fld id="{43839631-49CD-487E-A955-9C3740CF100C}" type="slidenum">
              <a:rPr lang="zh-CN" altLang="en-US" smtClean="0"/>
              <a:t>44</a:t>
            </a:fld>
            <a:endParaRPr lang="zh-CN" altLang="en-US"/>
          </a:p>
        </p:txBody>
      </p:sp>
      <p:sp>
        <p:nvSpPr>
          <p:cNvPr id="8" name="文本框 7">
            <a:extLst>
              <a:ext uri="{FF2B5EF4-FFF2-40B4-BE49-F238E27FC236}">
                <a16:creationId xmlns:a16="http://schemas.microsoft.com/office/drawing/2014/main" id="{BB614AD7-AD69-43FF-BB30-D6170D956918}"/>
              </a:ext>
            </a:extLst>
          </p:cNvPr>
          <p:cNvSpPr txBox="1"/>
          <p:nvPr/>
        </p:nvSpPr>
        <p:spPr>
          <a:xfrm>
            <a:off x="526653" y="3684711"/>
            <a:ext cx="4530438" cy="2800767"/>
          </a:xfrm>
          <a:prstGeom prst="rect">
            <a:avLst/>
          </a:prstGeom>
          <a:noFill/>
        </p:spPr>
        <p:txBody>
          <a:bodyPr wrap="square">
            <a:spAutoFit/>
          </a:bodyPr>
          <a:lstStyle/>
          <a:p>
            <a:pPr algn="just" defTabSz="457200">
              <a:spcAft>
                <a:spcPts val="600"/>
              </a:spcAft>
            </a:pPr>
            <a:r>
              <a:rPr lang="en-US" altLang="zh-CN" sz="1600" dirty="0">
                <a:solidFill>
                  <a:prstClr val="black"/>
                </a:solidFill>
                <a:latin typeface="Arial" panose="020B0604020202020204" pitchFamily="34" charset="0"/>
                <a:cs typeface="Arial" panose="020B0604020202020204" pitchFamily="34" charset="0"/>
              </a:rPr>
              <a:t>An Atmospheric Neutron Irradiation Spectrometer (ANIS) with a neutron spectrum resembling that of atmospheric neutrons was physically designed at CSNS. Simulation results indicate that ANIS is a world-class neutron irradiation facility based on proton accelerator, with very distinctive neutron beam quality and wide range adjustment capability. It will supply a powerful platform for the accelerated Single Event Effect (SEE) test that is used in aviation and terrestrial electronics. </a:t>
            </a:r>
          </a:p>
        </p:txBody>
      </p:sp>
      <p:pic>
        <p:nvPicPr>
          <p:cNvPr id="2" name="图片 1">
            <a:extLst>
              <a:ext uri="{FF2B5EF4-FFF2-40B4-BE49-F238E27FC236}">
                <a16:creationId xmlns:a16="http://schemas.microsoft.com/office/drawing/2014/main" id="{49A8A363-7D89-4989-AFE6-41BD8590736F}"/>
              </a:ext>
            </a:extLst>
          </p:cNvPr>
          <p:cNvPicPr>
            <a:picLocks noChangeAspect="1"/>
          </p:cNvPicPr>
          <p:nvPr/>
        </p:nvPicPr>
        <p:blipFill>
          <a:blip r:embed="rId3"/>
          <a:stretch>
            <a:fillRect/>
          </a:stretch>
        </p:blipFill>
        <p:spPr>
          <a:xfrm>
            <a:off x="1010344" y="1167207"/>
            <a:ext cx="7123311" cy="2451374"/>
          </a:xfrm>
          <a:prstGeom prst="rect">
            <a:avLst/>
          </a:prstGeom>
        </p:spPr>
      </p:pic>
      <p:pic>
        <p:nvPicPr>
          <p:cNvPr id="5" name="图片 4">
            <a:extLst>
              <a:ext uri="{FF2B5EF4-FFF2-40B4-BE49-F238E27FC236}">
                <a16:creationId xmlns:a16="http://schemas.microsoft.com/office/drawing/2014/main" id="{EC72C2BE-4947-4034-894D-286A92A80F92}"/>
              </a:ext>
            </a:extLst>
          </p:cNvPr>
          <p:cNvPicPr>
            <a:picLocks noChangeAspect="1"/>
          </p:cNvPicPr>
          <p:nvPr/>
        </p:nvPicPr>
        <p:blipFill>
          <a:blip r:embed="rId4"/>
          <a:stretch>
            <a:fillRect/>
          </a:stretch>
        </p:blipFill>
        <p:spPr>
          <a:xfrm>
            <a:off x="5057091" y="3775034"/>
            <a:ext cx="3956734" cy="2620119"/>
          </a:xfrm>
          <a:prstGeom prst="rect">
            <a:avLst/>
          </a:prstGeom>
        </p:spPr>
      </p:pic>
    </p:spTree>
    <p:extLst>
      <p:ext uri="{BB962C8B-B14F-4D97-AF65-F5344CB8AC3E}">
        <p14:creationId xmlns:p14="http://schemas.microsoft.com/office/powerpoint/2010/main" val="3057315787"/>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333882B-E5E8-43F4-BB9F-B2E21D853717}"/>
              </a:ext>
            </a:extLst>
          </p:cNvPr>
          <p:cNvSpPr>
            <a:spLocks noGrp="1"/>
          </p:cNvSpPr>
          <p:nvPr>
            <p:ph idx="1"/>
          </p:nvPr>
        </p:nvSpPr>
        <p:spPr>
          <a:xfrm>
            <a:off x="238655" y="1166019"/>
            <a:ext cx="8668278" cy="4525962"/>
          </a:xfrm>
        </p:spPr>
        <p:txBody>
          <a:bodyPr/>
          <a:lstStyle/>
          <a:p>
            <a:pPr>
              <a:lnSpc>
                <a:spcPct val="150000"/>
              </a:lnSpc>
            </a:pPr>
            <a:r>
              <a:rPr lang="en-US" altLang="zh-CN" sz="2400" dirty="0"/>
              <a:t>PB and RU are installed in a 21-slot VME crate: VME8100</a:t>
            </a:r>
          </a:p>
          <a:p>
            <a:pPr lvl="1">
              <a:lnSpc>
                <a:spcPct val="150000"/>
              </a:lnSpc>
            </a:pPr>
            <a:r>
              <a:rPr lang="en-US" altLang="zh-CN" sz="2000" dirty="0"/>
              <a:t>OB: A group contains one PB and one RU, allowing for the power supply and readout of one stave</a:t>
            </a:r>
          </a:p>
          <a:p>
            <a:pPr lvl="1">
              <a:lnSpc>
                <a:spcPct val="150000"/>
              </a:lnSpc>
            </a:pPr>
            <a:r>
              <a:rPr lang="en-US" altLang="zh-CN" sz="2000" dirty="0"/>
              <a:t>IB: A group contains one PB and two RU, allowing for the power supply and readout of two staves</a:t>
            </a:r>
          </a:p>
          <a:p>
            <a:pPr>
              <a:lnSpc>
                <a:spcPct val="150000"/>
              </a:lnSpc>
            </a:pPr>
            <a:endParaRPr lang="zh-CN" altLang="en-US" sz="2400" dirty="0"/>
          </a:p>
        </p:txBody>
      </p:sp>
      <p:sp>
        <p:nvSpPr>
          <p:cNvPr id="3" name="标题 2">
            <a:extLst>
              <a:ext uri="{FF2B5EF4-FFF2-40B4-BE49-F238E27FC236}">
                <a16:creationId xmlns:a16="http://schemas.microsoft.com/office/drawing/2014/main" id="{1EB505BD-05D3-4772-A65C-B8AFC30C0E5D}"/>
              </a:ext>
            </a:extLst>
          </p:cNvPr>
          <p:cNvSpPr>
            <a:spLocks noGrp="1"/>
          </p:cNvSpPr>
          <p:nvPr>
            <p:ph type="title"/>
          </p:nvPr>
        </p:nvSpPr>
        <p:spPr/>
        <p:txBody>
          <a:bodyPr/>
          <a:lstStyle/>
          <a:p>
            <a:r>
              <a:rPr lang="en-US" altLang="zh-CN" dirty="0"/>
              <a:t>VME crate</a:t>
            </a:r>
            <a:endParaRPr lang="zh-CN" altLang="en-US" dirty="0"/>
          </a:p>
        </p:txBody>
      </p:sp>
      <p:pic>
        <p:nvPicPr>
          <p:cNvPr id="5" name="图片 4">
            <a:extLst>
              <a:ext uri="{FF2B5EF4-FFF2-40B4-BE49-F238E27FC236}">
                <a16:creationId xmlns:a16="http://schemas.microsoft.com/office/drawing/2014/main" id="{0D483528-EA80-45D0-BF68-D7E8F43854B9}"/>
              </a:ext>
            </a:extLst>
          </p:cNvPr>
          <p:cNvPicPr>
            <a:picLocks noChangeAspect="1"/>
          </p:cNvPicPr>
          <p:nvPr/>
        </p:nvPicPr>
        <p:blipFill>
          <a:blip r:embed="rId2"/>
          <a:stretch>
            <a:fillRect/>
          </a:stretch>
        </p:blipFill>
        <p:spPr>
          <a:xfrm>
            <a:off x="3158891" y="3874692"/>
            <a:ext cx="5922963" cy="2370662"/>
          </a:xfrm>
          <a:prstGeom prst="rect">
            <a:avLst/>
          </a:prstGeom>
        </p:spPr>
      </p:pic>
      <p:pic>
        <p:nvPicPr>
          <p:cNvPr id="2050" name="Picture 2">
            <a:extLst>
              <a:ext uri="{FF2B5EF4-FFF2-40B4-BE49-F238E27FC236}">
                <a16:creationId xmlns:a16="http://schemas.microsoft.com/office/drawing/2014/main" id="{8AA0805A-F3B8-408E-8B98-7B9E51D0F1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03" t="12839" r="5061" b="13704"/>
          <a:stretch/>
        </p:blipFill>
        <p:spPr bwMode="auto">
          <a:xfrm>
            <a:off x="503830" y="4199134"/>
            <a:ext cx="2147231" cy="1769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655259"/>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内容占位符 2">
            <a:extLst>
              <a:ext uri="{FF2B5EF4-FFF2-40B4-BE49-F238E27FC236}">
                <a16:creationId xmlns:a16="http://schemas.microsoft.com/office/drawing/2014/main" id="{2C77742E-E6FC-49C8-AEC3-AD9B6DF9C0B1}"/>
              </a:ext>
            </a:extLst>
          </p:cNvPr>
          <p:cNvSpPr>
            <a:spLocks noGrp="1" noChangeArrowheads="1"/>
          </p:cNvSpPr>
          <p:nvPr>
            <p:ph idx="1"/>
          </p:nvPr>
        </p:nvSpPr>
        <p:spPr>
          <a:xfrm>
            <a:off x="1478794" y="1813278"/>
            <a:ext cx="6403247" cy="3690643"/>
          </a:xfrm>
        </p:spPr>
        <p:txBody>
          <a:bodyPr/>
          <a:lstStyle/>
          <a:p>
            <a:pPr>
              <a:lnSpc>
                <a:spcPct val="200000"/>
              </a:lnSpc>
            </a:pPr>
            <a:r>
              <a:rPr lang="en-US" altLang="zh-CN" sz="2500" dirty="0"/>
              <a:t>R&amp;D progress of Readout Unit</a:t>
            </a:r>
          </a:p>
          <a:p>
            <a:pPr>
              <a:lnSpc>
                <a:spcPct val="200000"/>
              </a:lnSpc>
            </a:pPr>
            <a:r>
              <a:rPr lang="en-US" altLang="zh-CN" sz="2500" dirty="0">
                <a:solidFill>
                  <a:schemeClr val="bg1">
                    <a:lumMod val="65000"/>
                  </a:schemeClr>
                </a:solidFill>
              </a:rPr>
              <a:t>R&amp;D progress of Power Unit</a:t>
            </a:r>
          </a:p>
          <a:p>
            <a:pPr>
              <a:lnSpc>
                <a:spcPct val="200000"/>
              </a:lnSpc>
            </a:pPr>
            <a:r>
              <a:rPr lang="en-US" altLang="zh-CN" sz="2500" dirty="0">
                <a:solidFill>
                  <a:schemeClr val="bg1">
                    <a:lumMod val="65000"/>
                  </a:schemeClr>
                </a:solidFill>
              </a:rPr>
              <a:t>R&amp;D progress of NICA_ROC ASIC</a:t>
            </a:r>
          </a:p>
          <a:p>
            <a:pPr marL="109537" indent="0">
              <a:lnSpc>
                <a:spcPct val="200000"/>
              </a:lnSpc>
              <a:buNone/>
            </a:pPr>
            <a:endParaRPr lang="en-US" altLang="zh-CN" sz="2500" dirty="0"/>
          </a:p>
          <a:p>
            <a:pPr eaLnBrk="1" hangingPunct="1">
              <a:lnSpc>
                <a:spcPct val="150000"/>
              </a:lnSpc>
              <a:buClr>
                <a:srgbClr val="C00000"/>
              </a:buClr>
            </a:pPr>
            <a:endParaRPr lang="en-US" altLang="zh-CN" sz="3600" dirty="0">
              <a:ea typeface="黑体" panose="02010609060101010101" pitchFamily="49" charset="-122"/>
            </a:endParaRPr>
          </a:p>
        </p:txBody>
      </p:sp>
      <p:sp>
        <p:nvSpPr>
          <p:cNvPr id="17411" name="标题 1">
            <a:extLst>
              <a:ext uri="{FF2B5EF4-FFF2-40B4-BE49-F238E27FC236}">
                <a16:creationId xmlns:a16="http://schemas.microsoft.com/office/drawing/2014/main" id="{00877B02-D899-4EFC-A4AA-A93F37398DDD}"/>
              </a:ext>
            </a:extLst>
          </p:cNvPr>
          <p:cNvSpPr>
            <a:spLocks noGrp="1" noChangeArrowheads="1"/>
          </p:cNvSpPr>
          <p:nvPr>
            <p:ph type="title"/>
          </p:nvPr>
        </p:nvSpPr>
        <p:spPr>
          <a:xfrm>
            <a:off x="342511" y="0"/>
            <a:ext cx="2428875" cy="1143000"/>
          </a:xfrm>
        </p:spPr>
        <p:txBody>
          <a:bodyPr/>
          <a:lstStyle/>
          <a:p>
            <a:r>
              <a:rPr lang="en-US" altLang="zh-CN" dirty="0"/>
              <a:t>Content</a:t>
            </a:r>
            <a:endParaRPr lang="zh-CN" altLang="en-US" dirty="0"/>
          </a:p>
        </p:txBody>
      </p:sp>
      <p:sp>
        <p:nvSpPr>
          <p:cNvPr id="17412" name="灯片编号占位符 1">
            <a:extLst>
              <a:ext uri="{FF2B5EF4-FFF2-40B4-BE49-F238E27FC236}">
                <a16:creationId xmlns:a16="http://schemas.microsoft.com/office/drawing/2014/main" id="{C08EDEC6-363C-499E-87BF-3EC979743111}"/>
              </a:ext>
            </a:extLst>
          </p:cNvPr>
          <p:cNvSpPr>
            <a:spLocks noGrp="1"/>
          </p:cNvSpPr>
          <p:nvPr>
            <p:ph type="sldNum" sz="quarter" idx="12"/>
          </p:nvPr>
        </p:nvSpPr>
        <p:spPr bwMode="auto">
          <a:xfrm>
            <a:off x="6978650" y="6448425"/>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q"/>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9F8767CA-0DE2-433E-8A9E-311CD0D152C3}" type="slidenum">
              <a:rPr lang="zh-CN" altLang="en-US" sz="1600">
                <a:solidFill>
                  <a:srgbClr val="898989"/>
                </a:solidFill>
              </a:rPr>
              <a:pPr>
                <a:spcBef>
                  <a:spcPct val="0"/>
                </a:spcBef>
                <a:buFontTx/>
                <a:buNone/>
              </a:pPr>
              <a:t>5</a:t>
            </a:fld>
            <a:endParaRPr lang="zh-CN" altLang="en-US" sz="1600">
              <a:solidFill>
                <a:srgbClr val="898989"/>
              </a:solidFill>
            </a:endParaRPr>
          </a:p>
        </p:txBody>
      </p:sp>
    </p:spTree>
    <p:extLst>
      <p:ext uri="{BB962C8B-B14F-4D97-AF65-F5344CB8AC3E}">
        <p14:creationId xmlns:p14="http://schemas.microsoft.com/office/powerpoint/2010/main" val="3978136071"/>
      </p:ext>
    </p:extLst>
  </p:cSld>
  <p:clrMapOvr>
    <a:masterClrMapping/>
  </p:clrMapOvr>
  <mc:AlternateContent xmlns:mc="http://schemas.openxmlformats.org/markup-compatibility/2006" xmlns:p14="http://schemas.microsoft.com/office/powerpoint/2010/main">
    <mc:Choice Requires="p14">
      <p:transition p14:dur="0" advTm="8492"/>
    </mc:Choice>
    <mc:Fallback xmlns="">
      <p:transition advTm="849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19767" y="517001"/>
            <a:ext cx="8924233" cy="4186109"/>
          </a:xfrm>
          <a:prstGeom prst="rect">
            <a:avLst/>
          </a:prstGeom>
        </p:spPr>
      </p:pic>
      <p:sp>
        <p:nvSpPr>
          <p:cNvPr id="3" name="标题 2"/>
          <p:cNvSpPr>
            <a:spLocks noGrp="1"/>
          </p:cNvSpPr>
          <p:nvPr>
            <p:ph type="title"/>
          </p:nvPr>
        </p:nvSpPr>
        <p:spPr/>
        <p:txBody>
          <a:bodyPr/>
          <a:lstStyle/>
          <a:p>
            <a:r>
              <a:rPr lang="en-US" altLang="zh-CN" dirty="0"/>
              <a:t>FPGA based RU</a:t>
            </a:r>
            <a:endParaRPr lang="zh-CN" altLang="en-US" dirty="0"/>
          </a:p>
        </p:txBody>
      </p:sp>
      <p:sp>
        <p:nvSpPr>
          <p:cNvPr id="4" name="灯片编号占位符 3"/>
          <p:cNvSpPr>
            <a:spLocks noGrp="1"/>
          </p:cNvSpPr>
          <p:nvPr>
            <p:ph type="sldNum" sz="quarter" idx="12"/>
          </p:nvPr>
        </p:nvSpPr>
        <p:spPr/>
        <p:txBody>
          <a:bodyPr/>
          <a:lstStyle/>
          <a:p>
            <a:fld id="{43839631-49CD-487E-A955-9C3740CF100C}" type="slidenum">
              <a:rPr lang="zh-CN" altLang="en-US" smtClean="0"/>
              <a:t>6</a:t>
            </a:fld>
            <a:endParaRPr lang="zh-CN" altLang="en-US"/>
          </a:p>
        </p:txBody>
      </p:sp>
      <p:sp>
        <p:nvSpPr>
          <p:cNvPr id="13" name="文本框 12">
            <a:extLst>
              <a:ext uri="{FF2B5EF4-FFF2-40B4-BE49-F238E27FC236}">
                <a16:creationId xmlns:a16="http://schemas.microsoft.com/office/drawing/2014/main" id="{8E1D8F0D-E1CE-41B1-A8E9-590C74998A80}"/>
              </a:ext>
            </a:extLst>
          </p:cNvPr>
          <p:cNvSpPr txBox="1"/>
          <p:nvPr/>
        </p:nvSpPr>
        <p:spPr>
          <a:xfrm>
            <a:off x="251100" y="4798807"/>
            <a:ext cx="8485188" cy="1708160"/>
          </a:xfrm>
          <a:prstGeom prst="rect">
            <a:avLst/>
          </a:prstGeom>
          <a:noFill/>
        </p:spPr>
        <p:txBody>
          <a:bodyPr wrap="square" rtlCol="0">
            <a:spAutoFit/>
          </a:bodyPr>
          <a:lstStyle/>
          <a:p>
            <a:pPr marL="342900" indent="-342900" algn="just">
              <a:spcBef>
                <a:spcPts val="600"/>
              </a:spcBef>
              <a:buFont typeface="Wingdings" panose="05000000000000000000" pitchFamily="2" charset="2"/>
              <a:buChar char="Ø"/>
            </a:pPr>
            <a:r>
              <a:rPr lang="en-US" altLang="zh-CN" dirty="0">
                <a:latin typeface="Arial" panose="020B0604020202020204" pitchFamily="34" charset="0"/>
                <a:cs typeface="Arial" panose="020B0604020202020204" pitchFamily="34" charset="0"/>
              </a:rPr>
              <a:t>Control and read out the data from 14 modules (14 ALTAI chips/module) </a:t>
            </a:r>
          </a:p>
          <a:p>
            <a:pPr marL="342900" indent="-342900" algn="just">
              <a:spcBef>
                <a:spcPts val="600"/>
              </a:spcBef>
              <a:buFont typeface="Wingdings" panose="05000000000000000000" pitchFamily="2" charset="2"/>
              <a:buChar char="Ø"/>
            </a:pPr>
            <a:r>
              <a:rPr lang="en-US" altLang="zh-CN" dirty="0">
                <a:latin typeface="Arial" panose="020B0604020202020204" pitchFamily="34" charset="0"/>
                <a:cs typeface="Arial" panose="020B0604020202020204" pitchFamily="34" charset="0"/>
              </a:rPr>
              <a:t>SRAM-FPGA receives control/trigger signals and delivers packed data to CRU</a:t>
            </a:r>
          </a:p>
          <a:p>
            <a:pPr marL="342900" indent="-342900" algn="just">
              <a:spcBef>
                <a:spcPts val="600"/>
              </a:spcBef>
              <a:buFont typeface="Wingdings" panose="05000000000000000000" pitchFamily="2" charset="2"/>
              <a:buChar char="Ø"/>
            </a:pPr>
            <a:r>
              <a:rPr lang="en-US" altLang="zh-CN" dirty="0">
                <a:latin typeface="Arial" panose="020B0604020202020204" pitchFamily="34" charset="0"/>
                <a:cs typeface="Arial" panose="020B0604020202020204" pitchFamily="34" charset="0"/>
              </a:rPr>
              <a:t>GBT function integrated into the SRAM-FPGA</a:t>
            </a:r>
          </a:p>
          <a:p>
            <a:pPr marL="342900" indent="-342900" algn="just">
              <a:spcBef>
                <a:spcPts val="600"/>
              </a:spcBef>
              <a:buFont typeface="Wingdings" panose="05000000000000000000" pitchFamily="2" charset="2"/>
              <a:buChar char="Ø"/>
            </a:pPr>
            <a:r>
              <a:rPr lang="en-US" altLang="zh-CN" dirty="0">
                <a:latin typeface="Arial" panose="020B0604020202020204" pitchFamily="34" charset="0"/>
                <a:cs typeface="Arial" panose="020B0604020202020204" pitchFamily="34" charset="0"/>
              </a:rPr>
              <a:t>A Flash-FPGA to monitor and protect the SRAM-FPGA from SEU based on scrubbing</a:t>
            </a:r>
          </a:p>
        </p:txBody>
      </p:sp>
      <p:sp>
        <p:nvSpPr>
          <p:cNvPr id="5" name="矩形 4"/>
          <p:cNvSpPr/>
          <p:nvPr/>
        </p:nvSpPr>
        <p:spPr>
          <a:xfrm>
            <a:off x="1851031" y="1384255"/>
            <a:ext cx="378940" cy="3871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4334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7187" y="162011"/>
            <a:ext cx="8656637" cy="796925"/>
          </a:xfrm>
        </p:spPr>
        <p:txBody>
          <a:bodyPr/>
          <a:lstStyle/>
          <a:p>
            <a:r>
              <a:rPr lang="en-US" altLang="zh-CN" dirty="0"/>
              <a:t>RU prototype Version 0</a:t>
            </a:r>
            <a:endParaRPr lang="zh-CN" altLang="en-US" dirty="0"/>
          </a:p>
        </p:txBody>
      </p:sp>
      <p:sp>
        <p:nvSpPr>
          <p:cNvPr id="2" name="灯片编号占位符 1"/>
          <p:cNvSpPr>
            <a:spLocks noGrp="1"/>
          </p:cNvSpPr>
          <p:nvPr>
            <p:ph type="sldNum" sz="quarter" idx="12"/>
          </p:nvPr>
        </p:nvSpPr>
        <p:spPr/>
        <p:txBody>
          <a:bodyPr/>
          <a:lstStyle/>
          <a:p>
            <a:fld id="{43839631-49CD-487E-A955-9C3740CF100C}" type="slidenum">
              <a:rPr lang="zh-CN" altLang="en-US" smtClean="0"/>
              <a:t>7</a:t>
            </a:fld>
            <a:endParaRPr lang="zh-CN" altLang="en-US"/>
          </a:p>
        </p:txBody>
      </p:sp>
      <p:sp>
        <p:nvSpPr>
          <p:cNvPr id="13" name="文本框 12"/>
          <p:cNvSpPr txBox="1"/>
          <p:nvPr/>
        </p:nvSpPr>
        <p:spPr>
          <a:xfrm>
            <a:off x="357187" y="4179728"/>
            <a:ext cx="8407872" cy="2416046"/>
          </a:xfrm>
          <a:prstGeom prst="rect">
            <a:avLst/>
          </a:prstGeom>
          <a:noFill/>
        </p:spPr>
        <p:txBody>
          <a:bodyPr wrap="square">
            <a:spAutoFit/>
          </a:bodyPr>
          <a:lstStyle/>
          <a:p>
            <a:pPr marL="342900" indent="-342900" algn="just" defTabSz="457200">
              <a:lnSpc>
                <a:spcPct val="100000"/>
              </a:lnSpc>
              <a:spcBef>
                <a:spcPts val="600"/>
              </a:spcBef>
              <a:buClrTx/>
              <a:buSzTx/>
              <a:buFont typeface="Wingdings" panose="05000000000000000000" pitchFamily="2" charset="2"/>
              <a:buChar char="Ø"/>
            </a:pPr>
            <a:r>
              <a:rPr lang="en-US" altLang="zh-CN" sz="1800" dirty="0">
                <a:latin typeface="Arial" panose="020B0604020202020204" pitchFamily="34" charset="0"/>
                <a:cs typeface="Arial" panose="020B0604020202020204" pitchFamily="34" charset="0"/>
              </a:rPr>
              <a:t>Transfer data and control signals from/to ALTAI staves</a:t>
            </a:r>
          </a:p>
          <a:p>
            <a:pPr marL="342900" indent="-342900" algn="just" defTabSz="457200">
              <a:lnSpc>
                <a:spcPct val="100000"/>
              </a:lnSpc>
              <a:spcBef>
                <a:spcPts val="600"/>
              </a:spcBef>
              <a:buClrTx/>
              <a:buSzTx/>
              <a:buFont typeface="Wingdings" panose="05000000000000000000" pitchFamily="2" charset="2"/>
              <a:buChar char="Ø"/>
            </a:pPr>
            <a:r>
              <a:rPr lang="en-US" altLang="zh-CN" sz="1800" dirty="0">
                <a:latin typeface="Arial" panose="020B0604020202020204" pitchFamily="34" charset="0"/>
                <a:cs typeface="Arial" panose="020B0604020202020204" pitchFamily="34" charset="0"/>
              </a:rPr>
              <a:t>FPGA implemented GBT protocol</a:t>
            </a:r>
          </a:p>
          <a:p>
            <a:pPr marL="342900" indent="-342900" algn="just" defTabSz="457200">
              <a:lnSpc>
                <a:spcPct val="100000"/>
              </a:lnSpc>
              <a:spcBef>
                <a:spcPts val="600"/>
              </a:spcBef>
              <a:buClrTx/>
              <a:buSzTx/>
              <a:buFont typeface="Wingdings" panose="05000000000000000000" pitchFamily="2" charset="2"/>
              <a:buChar char="Ø"/>
            </a:pPr>
            <a:r>
              <a:rPr lang="en-US" altLang="zh-CN" sz="1800" dirty="0">
                <a:latin typeface="Arial" panose="020B0604020202020204" pitchFamily="34" charset="0"/>
                <a:cs typeface="Arial" panose="020B0604020202020204" pitchFamily="34" charset="0"/>
              </a:rPr>
              <a:t>Protection from SEU based on logic scrubbing, with a flash based FPGA</a:t>
            </a:r>
          </a:p>
          <a:p>
            <a:pPr marL="342900" indent="-342900" algn="just" defTabSz="457200">
              <a:lnSpc>
                <a:spcPct val="100000"/>
              </a:lnSpc>
              <a:spcBef>
                <a:spcPts val="600"/>
              </a:spcBef>
              <a:buClrTx/>
              <a:buSzTx/>
              <a:buFont typeface="Wingdings" panose="05000000000000000000" pitchFamily="2" charset="2"/>
              <a:buChar char="Ø"/>
            </a:pPr>
            <a:r>
              <a:rPr lang="en-US" altLang="zh-CN" sz="1800" dirty="0">
                <a:latin typeface="Arial" panose="020B0604020202020204" pitchFamily="34" charset="0"/>
                <a:cs typeface="Arial" panose="020B0604020202020204" pitchFamily="34" charset="0"/>
              </a:rPr>
              <a:t>Power supply from VME backplane</a:t>
            </a:r>
          </a:p>
          <a:p>
            <a:pPr marL="342900" indent="-342900" algn="just" defTabSz="457200">
              <a:lnSpc>
                <a:spcPct val="100000"/>
              </a:lnSpc>
              <a:spcBef>
                <a:spcPts val="600"/>
              </a:spcBef>
              <a:buClrTx/>
              <a:buSzTx/>
              <a:buFont typeface="Wingdings" panose="05000000000000000000" pitchFamily="2" charset="2"/>
              <a:buChar char="Ø"/>
            </a:pPr>
            <a:r>
              <a:rPr lang="en-US" altLang="zh-CN" sz="1800" dirty="0">
                <a:latin typeface="Arial" panose="020B0604020202020204" pitchFamily="34" charset="0"/>
                <a:cs typeface="Arial" panose="020B0604020202020204" pitchFamily="34" charset="0"/>
              </a:rPr>
              <a:t>I2C interface is reserved on the front panel as an alternative path to communicate with PU</a:t>
            </a:r>
          </a:p>
          <a:p>
            <a:pPr marL="342900" indent="-342900" algn="just" defTabSz="457200">
              <a:lnSpc>
                <a:spcPct val="100000"/>
              </a:lnSpc>
              <a:spcBef>
                <a:spcPts val="600"/>
              </a:spcBef>
              <a:buClrTx/>
              <a:buSzTx/>
              <a:buFont typeface="Wingdings" panose="05000000000000000000" pitchFamily="2" charset="2"/>
              <a:buChar char="Ø"/>
            </a:pPr>
            <a:r>
              <a:rPr lang="en-US" altLang="zh-CN" dirty="0">
                <a:latin typeface="Arial" panose="020B0604020202020204" pitchFamily="34" charset="0"/>
                <a:cs typeface="Arial" panose="020B0604020202020204" pitchFamily="34" charset="0"/>
              </a:rPr>
              <a:t>8 SFPs for output data transmission</a:t>
            </a:r>
            <a:endParaRPr lang="en-US" altLang="zh-CN" sz="1800" dirty="0">
              <a:latin typeface="Arial" panose="020B0604020202020204" pitchFamily="34" charset="0"/>
              <a:cs typeface="Arial" panose="020B0604020202020204" pitchFamily="34" charset="0"/>
            </a:endParaRPr>
          </a:p>
        </p:txBody>
      </p:sp>
      <p:pic>
        <p:nvPicPr>
          <p:cNvPr id="5" name="图片 4"/>
          <p:cNvPicPr>
            <a:picLocks noChangeAspect="1"/>
          </p:cNvPicPr>
          <p:nvPr/>
        </p:nvPicPr>
        <p:blipFill>
          <a:blip r:embed="rId3"/>
          <a:stretch>
            <a:fillRect/>
          </a:stretch>
        </p:blipFill>
        <p:spPr>
          <a:xfrm>
            <a:off x="357187" y="1292893"/>
            <a:ext cx="5066723" cy="2524956"/>
          </a:xfrm>
          <a:prstGeom prst="rect">
            <a:avLst/>
          </a:prstGeom>
        </p:spPr>
      </p:pic>
      <p:pic>
        <p:nvPicPr>
          <p:cNvPr id="9" name="图片 8"/>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12940" r="17269" b="1712"/>
          <a:stretch>
            <a:fillRect/>
          </a:stretch>
        </p:blipFill>
        <p:spPr>
          <a:xfrm>
            <a:off x="5888990" y="1184330"/>
            <a:ext cx="2758440" cy="2914650"/>
          </a:xfrm>
          <a:prstGeom prst="rect">
            <a:avLst/>
          </a:prstGeom>
        </p:spPr>
      </p:pic>
    </p:spTree>
    <p:extLst>
      <p:ext uri="{BB962C8B-B14F-4D97-AF65-F5344CB8AC3E}">
        <p14:creationId xmlns:p14="http://schemas.microsoft.com/office/powerpoint/2010/main" val="2480497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751575" y="3853711"/>
            <a:ext cx="7611030" cy="2691042"/>
          </a:xfrm>
          <a:prstGeom prst="rect">
            <a:avLst/>
          </a:prstGeom>
        </p:spPr>
      </p:pic>
      <p:sp>
        <p:nvSpPr>
          <p:cNvPr id="4" name="灯片编号占位符 3"/>
          <p:cNvSpPr>
            <a:spLocks noGrp="1"/>
          </p:cNvSpPr>
          <p:nvPr>
            <p:ph type="sldNum" sz="quarter" idx="12"/>
          </p:nvPr>
        </p:nvSpPr>
        <p:spPr/>
        <p:txBody>
          <a:bodyPr/>
          <a:lstStyle/>
          <a:p>
            <a:fld id="{43839631-49CD-487E-A955-9C3740CF100C}" type="slidenum">
              <a:rPr lang="zh-CN" altLang="en-US" smtClean="0"/>
              <a:t>8</a:t>
            </a:fld>
            <a:endParaRPr lang="zh-CN" altLang="en-US"/>
          </a:p>
        </p:txBody>
      </p:sp>
      <p:sp>
        <p:nvSpPr>
          <p:cNvPr id="10" name="文本框 9"/>
          <p:cNvSpPr txBox="1"/>
          <p:nvPr/>
        </p:nvSpPr>
        <p:spPr>
          <a:xfrm>
            <a:off x="498007" y="1153391"/>
            <a:ext cx="7783212" cy="2662267"/>
          </a:xfrm>
          <a:prstGeom prst="rect">
            <a:avLst/>
          </a:prstGeom>
          <a:noFill/>
        </p:spPr>
        <p:txBody>
          <a:bodyPr wrap="square">
            <a:spAutoFit/>
          </a:bodyPr>
          <a:lstStyle/>
          <a:p>
            <a:pPr algn="just">
              <a:spcBef>
                <a:spcPts val="600"/>
              </a:spcBef>
            </a:pPr>
            <a:r>
              <a:rPr lang="en-US" altLang="zh-CN" sz="2000" b="1" dirty="0">
                <a:latin typeface="Arial" panose="020B0604020202020204" pitchFamily="34" charset="0"/>
                <a:ea typeface="黑体" panose="02010609060101010101" pitchFamily="49" charset="-122"/>
                <a:cs typeface="Arial" panose="020B0604020202020204" pitchFamily="34" charset="0"/>
              </a:rPr>
              <a:t>Data flow in RU:</a:t>
            </a:r>
          </a:p>
          <a:p>
            <a:pPr marL="742950" lvl="1" indent="-285750" algn="just">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Read data from stave</a:t>
            </a:r>
          </a:p>
          <a:p>
            <a:pPr marL="742950" lvl="1" indent="-285750" algn="just">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CDR outputs data and clock</a:t>
            </a:r>
          </a:p>
          <a:p>
            <a:pPr marL="742950" lvl="1" indent="-285750" algn="just">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The main FPGA decodes and deserializes the 8b/10b data</a:t>
            </a:r>
          </a:p>
          <a:p>
            <a:pPr marL="742950" lvl="1" indent="-285750" algn="just">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Combining data and trigger signals</a:t>
            </a:r>
          </a:p>
          <a:p>
            <a:pPr marL="742950" lvl="1" indent="-285750" algn="just">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8b/10b encoding (optional)</a:t>
            </a:r>
          </a:p>
          <a:p>
            <a:pPr marL="742950" lvl="1" indent="-285750" algn="just">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Deliver data to GBT Logic/</a:t>
            </a:r>
            <a:r>
              <a:rPr lang="en-US" altLang="zh-CN" sz="1600" dirty="0" err="1">
                <a:latin typeface="Arial" panose="020B0604020202020204" pitchFamily="34" charset="0"/>
                <a:cs typeface="Arial" panose="020B0604020202020204" pitchFamily="34" charset="0"/>
              </a:rPr>
              <a:t>GBTx</a:t>
            </a:r>
            <a:r>
              <a:rPr lang="en-US" altLang="zh-CN" sz="1600" dirty="0">
                <a:latin typeface="Arial" panose="020B0604020202020204" pitchFamily="34" charset="0"/>
                <a:cs typeface="Arial" panose="020B0604020202020204" pitchFamily="34" charset="0"/>
              </a:rPr>
              <a:t> </a:t>
            </a:r>
          </a:p>
          <a:p>
            <a:pPr marL="742950" lvl="1" indent="-285750" algn="just">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GBT FIFO half full status will be use as data process busy </a:t>
            </a:r>
          </a:p>
        </p:txBody>
      </p:sp>
      <p:sp>
        <p:nvSpPr>
          <p:cNvPr id="9" name="标题 2"/>
          <p:cNvSpPr>
            <a:spLocks noGrp="1"/>
          </p:cNvSpPr>
          <p:nvPr>
            <p:ph type="title"/>
          </p:nvPr>
        </p:nvSpPr>
        <p:spPr>
          <a:xfrm>
            <a:off x="357187" y="203200"/>
            <a:ext cx="8473282" cy="796925"/>
          </a:xfrm>
        </p:spPr>
        <p:txBody>
          <a:bodyPr/>
          <a:lstStyle/>
          <a:p>
            <a:r>
              <a:rPr lang="en-US" altLang="zh-CN" dirty="0"/>
              <a:t>Data flow overview</a:t>
            </a:r>
            <a:endParaRPr lang="zh-CN" altLang="en-US" dirty="0"/>
          </a:p>
        </p:txBody>
      </p:sp>
      <p:sp>
        <p:nvSpPr>
          <p:cNvPr id="3" name="矩形 2">
            <a:extLst>
              <a:ext uri="{FF2B5EF4-FFF2-40B4-BE49-F238E27FC236}">
                <a16:creationId xmlns:a16="http://schemas.microsoft.com/office/drawing/2014/main" id="{FDA69C07-E285-4499-BEAE-D4A276918C82}"/>
              </a:ext>
            </a:extLst>
          </p:cNvPr>
          <p:cNvSpPr/>
          <p:nvPr/>
        </p:nvSpPr>
        <p:spPr>
          <a:xfrm>
            <a:off x="3605134" y="3853711"/>
            <a:ext cx="4676085" cy="2555027"/>
          </a:xfrm>
          <a:prstGeom prst="rect">
            <a:avLst/>
          </a:prstGeom>
          <a:noFill/>
          <a:ln w="1905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3590CFDB-1FAE-4B45-B052-37B35479ABEE}"/>
              </a:ext>
            </a:extLst>
          </p:cNvPr>
          <p:cNvSpPr txBox="1"/>
          <p:nvPr/>
        </p:nvSpPr>
        <p:spPr>
          <a:xfrm>
            <a:off x="7196167" y="4001121"/>
            <a:ext cx="965977" cy="338554"/>
          </a:xfrm>
          <a:prstGeom prst="rect">
            <a:avLst/>
          </a:prstGeom>
          <a:noFill/>
        </p:spPr>
        <p:txBody>
          <a:bodyPr wrap="square">
            <a:spAutoFit/>
          </a:bodyPr>
          <a:lstStyle/>
          <a:p>
            <a:pPr algn="just" defTabSz="457200">
              <a:spcAft>
                <a:spcPts val="600"/>
              </a:spcAft>
            </a:pPr>
            <a:r>
              <a:rPr lang="en-US" altLang="zh-CN" sz="1600" dirty="0">
                <a:solidFill>
                  <a:prstClr val="black"/>
                </a:solidFill>
                <a:latin typeface="Arial" panose="020B0604020202020204" pitchFamily="34" charset="0"/>
                <a:cs typeface="Arial" panose="020B0604020202020204" pitchFamily="34" charset="0"/>
              </a:rPr>
              <a:t>FPGA</a:t>
            </a:r>
          </a:p>
        </p:txBody>
      </p:sp>
    </p:spTree>
    <p:extLst>
      <p:ext uri="{BB962C8B-B14F-4D97-AF65-F5344CB8AC3E}">
        <p14:creationId xmlns:p14="http://schemas.microsoft.com/office/powerpoint/2010/main" val="2607485820"/>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7187" y="203200"/>
            <a:ext cx="8473282" cy="796925"/>
          </a:xfrm>
        </p:spPr>
        <p:txBody>
          <a:bodyPr/>
          <a:lstStyle/>
          <a:p>
            <a:r>
              <a:rPr lang="en-US" altLang="zh-CN" dirty="0"/>
              <a:t>Radiation protection design</a:t>
            </a:r>
            <a:endParaRPr lang="zh-CN" altLang="en-US" dirty="0"/>
          </a:p>
        </p:txBody>
      </p:sp>
      <p:sp>
        <p:nvSpPr>
          <p:cNvPr id="4" name="灯片编号占位符 3"/>
          <p:cNvSpPr>
            <a:spLocks noGrp="1"/>
          </p:cNvSpPr>
          <p:nvPr>
            <p:ph type="sldNum" sz="quarter" idx="12"/>
          </p:nvPr>
        </p:nvSpPr>
        <p:spPr/>
        <p:txBody>
          <a:bodyPr/>
          <a:lstStyle/>
          <a:p>
            <a:fld id="{43839631-49CD-487E-A955-9C3740CF100C}" type="slidenum">
              <a:rPr lang="zh-CN" altLang="en-US" smtClean="0"/>
              <a:t>9</a:t>
            </a:fld>
            <a:endParaRPr lang="zh-CN" altLang="en-US"/>
          </a:p>
        </p:txBody>
      </p:sp>
      <p:pic>
        <p:nvPicPr>
          <p:cNvPr id="6" name="图片 5"/>
          <p:cNvPicPr>
            <a:picLocks noChangeAspect="1"/>
          </p:cNvPicPr>
          <p:nvPr/>
        </p:nvPicPr>
        <p:blipFill>
          <a:blip r:embed="rId3"/>
          <a:stretch>
            <a:fillRect/>
          </a:stretch>
        </p:blipFill>
        <p:spPr>
          <a:xfrm>
            <a:off x="1630874" y="1337893"/>
            <a:ext cx="5882252" cy="3010323"/>
          </a:xfrm>
          <a:prstGeom prst="rect">
            <a:avLst/>
          </a:prstGeom>
        </p:spPr>
      </p:pic>
      <p:sp>
        <p:nvSpPr>
          <p:cNvPr id="5" name="矩形 4"/>
          <p:cNvSpPr/>
          <p:nvPr/>
        </p:nvSpPr>
        <p:spPr>
          <a:xfrm>
            <a:off x="286197" y="4348216"/>
            <a:ext cx="8615261" cy="1703030"/>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n-US" altLang="zh-CN" dirty="0">
                <a:latin typeface="Arial" panose="020B0604020202020204" pitchFamily="34" charset="0"/>
                <a:cs typeface="Arial" panose="020B0604020202020204" pitchFamily="34" charset="0"/>
              </a:rPr>
              <a:t>A SEM core is employed in the main FPGA to monitor the SEU error</a:t>
            </a:r>
          </a:p>
          <a:p>
            <a:pPr marL="285750" indent="-285750" algn="just">
              <a:lnSpc>
                <a:spcPct val="150000"/>
              </a:lnSpc>
              <a:buFont typeface="Wingdings" panose="05000000000000000000" pitchFamily="2" charset="2"/>
              <a:buChar char="Ø"/>
            </a:pPr>
            <a:r>
              <a:rPr lang="en-GB" altLang="zh-CN" dirty="0">
                <a:latin typeface="Arial" panose="020B0604020202020204" pitchFamily="34" charset="0"/>
                <a:cs typeface="Arial" panose="020B0604020202020204" pitchFamily="34" charset="0"/>
              </a:rPr>
              <a:t>Corresponding logic file will be refreshed by the Flash FPGA once error detected</a:t>
            </a:r>
          </a:p>
          <a:p>
            <a:pPr marL="285750" indent="-285750" algn="just">
              <a:lnSpc>
                <a:spcPct val="150000"/>
              </a:lnSpc>
              <a:buFont typeface="Wingdings" panose="05000000000000000000" pitchFamily="2" charset="2"/>
              <a:buChar char="Ø"/>
            </a:pPr>
            <a:r>
              <a:rPr lang="en-US" altLang="zh-CN" dirty="0">
                <a:latin typeface="Arial" panose="020B0604020202020204" pitchFamily="34" charset="0"/>
                <a:cs typeface="Arial" panose="020B0604020202020204" pitchFamily="34" charset="0"/>
              </a:rPr>
              <a:t>Key configure logics are protected by TMR(Triple Modular Redundancy) design</a:t>
            </a:r>
            <a:endParaRPr lang="en-GB" altLang="zh-CN"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Ø"/>
            </a:pPr>
            <a:r>
              <a:rPr lang="en-GB" dirty="0">
                <a:latin typeface="Arial" panose="020B0604020202020204" pitchFamily="34" charset="0"/>
                <a:cs typeface="Arial" panose="020B0604020202020204" pitchFamily="34" charset="0"/>
              </a:rPr>
              <a:t>The firmware files are stored in the flash memory</a:t>
            </a:r>
          </a:p>
        </p:txBody>
      </p:sp>
    </p:spTree>
    <p:extLst>
      <p:ext uri="{BB962C8B-B14F-4D97-AF65-F5344CB8AC3E}">
        <p14:creationId xmlns:p14="http://schemas.microsoft.com/office/powerpoint/2010/main" val="3296633529"/>
      </p:ext>
    </p:extLst>
  </p:cSld>
  <p:clrMapOvr>
    <a:masterClrMapping/>
  </p:clrMapOvr>
  <p:transition>
    <p:random/>
  </p:transition>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聚合">
  <a:themeElements>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聚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extLst>
    <a:ext uri="{05A4C25C-085E-4340-85A3-A5531E510DB2}">
      <thm15:themeFamily xmlns:thm15="http://schemas.microsoft.com/office/thememl/2012/main" name="Chpt 2 逻辑代数 2014.ppt [兼容模式]" id="{57161FFF-EF02-45E1-A579-BC53B26A8F31}" vid="{3C41CF57-CADE-42AD-BCCC-7E709CDA4869}"/>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模板</Template>
  <TotalTime>33971</TotalTime>
  <Words>2372</Words>
  <Application>Microsoft Office PowerPoint</Application>
  <PresentationFormat>全屏显示(4:3)</PresentationFormat>
  <Paragraphs>471</Paragraphs>
  <Slides>45</Slides>
  <Notes>26</Notes>
  <HiddenSlides>0</HiddenSlides>
  <MMClips>0</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1</vt:i4>
      </vt:variant>
      <vt:variant>
        <vt:lpstr>幻灯片标题</vt:lpstr>
      </vt:variant>
      <vt:variant>
        <vt:i4>45</vt:i4>
      </vt:variant>
    </vt:vector>
  </HeadingPairs>
  <TitlesOfParts>
    <vt:vector size="60" baseType="lpstr">
      <vt:lpstr>ArialMT</vt:lpstr>
      <vt:lpstr>等线</vt:lpstr>
      <vt:lpstr>SimHei</vt:lpstr>
      <vt:lpstr>宋体</vt:lpstr>
      <vt:lpstr>微软雅黑</vt:lpstr>
      <vt:lpstr>Arial</vt:lpstr>
      <vt:lpstr>Calibri</vt:lpstr>
      <vt:lpstr>Lucida Sans Unicode</vt:lpstr>
      <vt:lpstr>Times New Roman</vt:lpstr>
      <vt:lpstr>Verdana</vt:lpstr>
      <vt:lpstr>Wingdings</vt:lpstr>
      <vt:lpstr>Wingdings 2</vt:lpstr>
      <vt:lpstr>Wingdings 3</vt:lpstr>
      <vt:lpstr>聚合</vt:lpstr>
      <vt:lpstr>Visio</vt:lpstr>
      <vt:lpstr>Readout Electronics Design for ITS of MPD in NICA</vt:lpstr>
      <vt:lpstr>Background</vt:lpstr>
      <vt:lpstr>Background</vt:lpstr>
      <vt:lpstr>Content</vt:lpstr>
      <vt:lpstr>Content</vt:lpstr>
      <vt:lpstr>FPGA based RU</vt:lpstr>
      <vt:lpstr>RU prototype Version 0</vt:lpstr>
      <vt:lpstr>Data flow overview</vt:lpstr>
      <vt:lpstr>Radiation protection design</vt:lpstr>
      <vt:lpstr>RU V0 Test</vt:lpstr>
      <vt:lpstr>RU V0 Test: Input data check</vt:lpstr>
      <vt:lpstr>RU V0 Test: Control and Status </vt:lpstr>
      <vt:lpstr>RU V0 Test: Data rate and BER</vt:lpstr>
      <vt:lpstr>RU V1 Hardware Design</vt:lpstr>
      <vt:lpstr>RU V1 test</vt:lpstr>
      <vt:lpstr>Neutron beam test platform setup</vt:lpstr>
      <vt:lpstr>Validation for error detection</vt:lpstr>
      <vt:lpstr>RU V2 Hardware Design</vt:lpstr>
      <vt:lpstr>Content</vt:lpstr>
      <vt:lpstr>PU in NICA </vt:lpstr>
      <vt:lpstr>Design of PU</vt:lpstr>
      <vt:lpstr>Functions in PU</vt:lpstr>
      <vt:lpstr>Communication with RU</vt:lpstr>
      <vt:lpstr>Design of PUR</vt:lpstr>
      <vt:lpstr>Layout of PU</vt:lpstr>
      <vt:lpstr>Cooling plate design </vt:lpstr>
      <vt:lpstr>Prototype of PB</vt:lpstr>
      <vt:lpstr>Voltage drop in power cable</vt:lpstr>
      <vt:lpstr>Voltage compensation</vt:lpstr>
      <vt:lpstr>Test of voltage compensation</vt:lpstr>
      <vt:lpstr>Content</vt:lpstr>
      <vt:lpstr>NICA ROC ASIC </vt:lpstr>
      <vt:lpstr>NICA ROC_V0 ASIC</vt:lpstr>
      <vt:lpstr>NICA ROC ASIC</vt:lpstr>
      <vt:lpstr>Test result of data link</vt:lpstr>
      <vt:lpstr>Test result of data link</vt:lpstr>
      <vt:lpstr>NICA_ROC V1 ASIC Design</vt:lpstr>
      <vt:lpstr>NICA_ROC V1 layout </vt:lpstr>
      <vt:lpstr>Test result of CDR</vt:lpstr>
      <vt:lpstr>Thanks</vt:lpstr>
      <vt:lpstr>Scrubber design overview</vt:lpstr>
      <vt:lpstr>Main FPGA desin for scrubber</vt:lpstr>
      <vt:lpstr>V1 test in CSNS</vt:lpstr>
      <vt:lpstr>V1 test in CSNS</vt:lpstr>
      <vt:lpstr>VME crate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fcq</dc:creator>
  <cp:lastModifiedBy>秦 家军</cp:lastModifiedBy>
  <cp:revision>529</cp:revision>
  <dcterms:created xsi:type="dcterms:W3CDTF">2018-03-08T13:31:17Z</dcterms:created>
  <dcterms:modified xsi:type="dcterms:W3CDTF">2024-07-23T09:43:15Z</dcterms:modified>
</cp:coreProperties>
</file>