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fd2d6ba4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fd2d6ba4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fd2d6ba4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fd2d6ba4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fd2d6ba4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efd2d6ba4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efd2d6ba4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efd2d6ba4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194850" y="110875"/>
            <a:ext cx="42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Instructions from Voronuk V.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88675" y="450800"/>
            <a:ext cx="8853300" cy="11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macro/mpd/runMC.C : MpdHypYPtGenerator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Можно сгенерировать любое количество гиперонов с нужной средней поляризацией.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Розыгрыш проходит по гауссу с некоторой сигмой - пока так.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Плоскость реакции фиксированная = 0.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 принципе, этим генератором можно любые частицы генерировать, но для гиперонов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можно задать еще и поляризацию.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fRun-&gt;SetPythiaDecayer(TString("$VMCWORKDIR/gconfig/LambdaDecayConfig.C")); - передача поляризации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Накидавши дополнительно n-ное количество каонов этим же генератором, можно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проследить где Geant создаёт "мусорные" гипероны. Их поляризация в среднем должна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быть нулевой - направление спина изотропно.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MC поляризация (с учетом передачи в распадах) будет произведение вектора поляризации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частицы на поле weight.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34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Model Polarization from Lambda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07350"/>
            <a:ext cx="6619209" cy="413135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6619200" y="901575"/>
            <a:ext cx="2633100" cy="5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Генерация 5М лямбд со средней поляризацией 5%</a:t>
            </a:r>
            <a:br>
              <a:rPr lang="ru" sz="1800">
                <a:solidFill>
                  <a:schemeClr val="dk2"/>
                </a:solidFill>
              </a:rPr>
            </a:br>
            <a:r>
              <a:rPr lang="ru" sz="1800">
                <a:solidFill>
                  <a:schemeClr val="dk2"/>
                </a:solidFill>
              </a:rPr>
              <a:t>Корректная генерация.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171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pt-distribution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50" y="744300"/>
            <a:ext cx="5055146" cy="40943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p15"/>
          <p:cNvGrpSpPr/>
          <p:nvPr/>
        </p:nvGrpSpPr>
        <p:grpSpPr>
          <a:xfrm>
            <a:off x="5161849" y="823739"/>
            <a:ext cx="3656774" cy="586821"/>
            <a:chOff x="289080" y="1749960"/>
            <a:chExt cx="4031280" cy="646920"/>
          </a:xfrm>
        </p:grpSpPr>
        <p:sp>
          <p:nvSpPr>
            <p:cNvPr id="70" name="Google Shape;70;p15"/>
            <p:cNvSpPr/>
            <p:nvPr/>
          </p:nvSpPr>
          <p:spPr>
            <a:xfrm>
              <a:off x="303120" y="1764000"/>
              <a:ext cx="4002840" cy="619200"/>
            </a:xfrm>
            <a:custGeom>
              <a:rect b="b" l="l" r="r" t="t"/>
              <a:pathLst>
                <a:path extrusionOk="0" h="1720" w="11119">
                  <a:moveTo>
                    <a:pt x="5559" y="1720"/>
                  </a:moveTo>
                  <a:lnTo>
                    <a:pt x="0" y="1720"/>
                  </a:lnTo>
                  <a:lnTo>
                    <a:pt x="0" y="0"/>
                  </a:lnTo>
                  <a:lnTo>
                    <a:pt x="11119" y="0"/>
                  </a:lnTo>
                  <a:lnTo>
                    <a:pt x="11119" y="1720"/>
                  </a:lnTo>
                  <a:lnTo>
                    <a:pt x="5559" y="17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289080" y="1888560"/>
              <a:ext cx="217800" cy="11880"/>
            </a:xfrm>
            <a:custGeom>
              <a:rect b="b" l="l" r="r" t="t"/>
              <a:pathLst>
                <a:path extrusionOk="0" h="33" w="605">
                  <a:moveTo>
                    <a:pt x="303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605" y="0"/>
                  </a:lnTo>
                  <a:lnTo>
                    <a:pt x="605" y="33"/>
                  </a:lnTo>
                  <a:lnTo>
                    <a:pt x="303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81625" spcFirstLastPara="1" rIns="81625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300600" y="1933560"/>
              <a:ext cx="199440" cy="190800"/>
            </a:xfrm>
            <a:custGeom>
              <a:rect b="b" l="l" r="r" t="t"/>
              <a:pathLst>
                <a:path extrusionOk="0" h="530" w="554">
                  <a:moveTo>
                    <a:pt x="204" y="285"/>
                  </a:moveTo>
                  <a:lnTo>
                    <a:pt x="336" y="285"/>
                  </a:lnTo>
                  <a:cubicBezTo>
                    <a:pt x="445" y="285"/>
                    <a:pt x="554" y="204"/>
                    <a:pt x="554" y="118"/>
                  </a:cubicBezTo>
                  <a:cubicBezTo>
                    <a:pt x="554" y="58"/>
                    <a:pt x="503" y="0"/>
                    <a:pt x="401" y="0"/>
                  </a:cubicBezTo>
                  <a:lnTo>
                    <a:pt x="150" y="0"/>
                  </a:lnTo>
                  <a:cubicBezTo>
                    <a:pt x="136" y="0"/>
                    <a:pt x="127" y="0"/>
                    <a:pt x="127" y="14"/>
                  </a:cubicBezTo>
                  <a:cubicBezTo>
                    <a:pt x="127" y="25"/>
                    <a:pt x="134" y="25"/>
                    <a:pt x="150" y="25"/>
                  </a:cubicBezTo>
                  <a:cubicBezTo>
                    <a:pt x="158" y="25"/>
                    <a:pt x="172" y="25"/>
                    <a:pt x="183" y="26"/>
                  </a:cubicBezTo>
                  <a:cubicBezTo>
                    <a:pt x="195" y="26"/>
                    <a:pt x="199" y="30"/>
                    <a:pt x="199" y="39"/>
                  </a:cubicBezTo>
                  <a:cubicBezTo>
                    <a:pt x="199" y="40"/>
                    <a:pt x="199" y="44"/>
                    <a:pt x="197" y="53"/>
                  </a:cubicBezTo>
                  <a:lnTo>
                    <a:pt x="92" y="470"/>
                  </a:lnTo>
                  <a:cubicBezTo>
                    <a:pt x="84" y="500"/>
                    <a:pt x="83" y="505"/>
                    <a:pt x="21" y="505"/>
                  </a:cubicBezTo>
                  <a:cubicBezTo>
                    <a:pt x="9" y="505"/>
                    <a:pt x="0" y="505"/>
                    <a:pt x="0" y="521"/>
                  </a:cubicBezTo>
                  <a:cubicBezTo>
                    <a:pt x="0" y="530"/>
                    <a:pt x="9" y="530"/>
                    <a:pt x="12" y="530"/>
                  </a:cubicBezTo>
                  <a:cubicBezTo>
                    <a:pt x="33" y="530"/>
                    <a:pt x="88" y="528"/>
                    <a:pt x="111" y="528"/>
                  </a:cubicBezTo>
                  <a:cubicBezTo>
                    <a:pt x="127" y="528"/>
                    <a:pt x="144" y="528"/>
                    <a:pt x="160" y="528"/>
                  </a:cubicBezTo>
                  <a:cubicBezTo>
                    <a:pt x="176" y="528"/>
                    <a:pt x="194" y="530"/>
                    <a:pt x="209" y="530"/>
                  </a:cubicBezTo>
                  <a:cubicBezTo>
                    <a:pt x="216" y="530"/>
                    <a:pt x="225" y="530"/>
                    <a:pt x="225" y="514"/>
                  </a:cubicBezTo>
                  <a:cubicBezTo>
                    <a:pt x="225" y="505"/>
                    <a:pt x="218" y="505"/>
                    <a:pt x="204" y="505"/>
                  </a:cubicBezTo>
                  <a:cubicBezTo>
                    <a:pt x="176" y="505"/>
                    <a:pt x="153" y="505"/>
                    <a:pt x="153" y="491"/>
                  </a:cubicBezTo>
                  <a:cubicBezTo>
                    <a:pt x="153" y="488"/>
                    <a:pt x="155" y="484"/>
                    <a:pt x="157" y="479"/>
                  </a:cubicBezTo>
                  <a:lnTo>
                    <a:pt x="204" y="285"/>
                  </a:lnTo>
                  <a:moveTo>
                    <a:pt x="260" y="53"/>
                  </a:moveTo>
                  <a:cubicBezTo>
                    <a:pt x="267" y="26"/>
                    <a:pt x="267" y="25"/>
                    <a:pt x="301" y="25"/>
                  </a:cubicBezTo>
                  <a:lnTo>
                    <a:pt x="377" y="25"/>
                  </a:lnTo>
                  <a:cubicBezTo>
                    <a:pt x="440" y="25"/>
                    <a:pt x="482" y="46"/>
                    <a:pt x="482" y="99"/>
                  </a:cubicBezTo>
                  <a:cubicBezTo>
                    <a:pt x="482" y="128"/>
                    <a:pt x="466" y="195"/>
                    <a:pt x="436" y="224"/>
                  </a:cubicBezTo>
                  <a:cubicBezTo>
                    <a:pt x="398" y="259"/>
                    <a:pt x="350" y="264"/>
                    <a:pt x="317" y="264"/>
                  </a:cubicBezTo>
                  <a:lnTo>
                    <a:pt x="208" y="264"/>
                  </a:lnTo>
                  <a:lnTo>
                    <a:pt x="26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515160" y="2050200"/>
              <a:ext cx="135000" cy="139320"/>
            </a:xfrm>
            <a:custGeom>
              <a:rect b="b" l="l" r="r" t="t"/>
              <a:pathLst>
                <a:path extrusionOk="0" h="387" w="375">
                  <a:moveTo>
                    <a:pt x="202" y="11"/>
                  </a:moveTo>
                  <a:cubicBezTo>
                    <a:pt x="199" y="0"/>
                    <a:pt x="194" y="0"/>
                    <a:pt x="188" y="0"/>
                  </a:cubicBezTo>
                  <a:cubicBezTo>
                    <a:pt x="178" y="0"/>
                    <a:pt x="176" y="4"/>
                    <a:pt x="172" y="12"/>
                  </a:cubicBezTo>
                  <a:lnTo>
                    <a:pt x="56" y="333"/>
                  </a:lnTo>
                  <a:cubicBezTo>
                    <a:pt x="46" y="361"/>
                    <a:pt x="23" y="368"/>
                    <a:pt x="0" y="368"/>
                  </a:cubicBezTo>
                  <a:lnTo>
                    <a:pt x="0" y="387"/>
                  </a:lnTo>
                  <a:cubicBezTo>
                    <a:pt x="18" y="385"/>
                    <a:pt x="33" y="385"/>
                    <a:pt x="51" y="385"/>
                  </a:cubicBezTo>
                  <a:cubicBezTo>
                    <a:pt x="69" y="385"/>
                    <a:pt x="107" y="387"/>
                    <a:pt x="116" y="387"/>
                  </a:cubicBezTo>
                  <a:lnTo>
                    <a:pt x="116" y="368"/>
                  </a:lnTo>
                  <a:cubicBezTo>
                    <a:pt x="86" y="368"/>
                    <a:pt x="76" y="354"/>
                    <a:pt x="76" y="341"/>
                  </a:cubicBezTo>
                  <a:cubicBezTo>
                    <a:pt x="76" y="338"/>
                    <a:pt x="76" y="338"/>
                    <a:pt x="77" y="331"/>
                  </a:cubicBezTo>
                  <a:lnTo>
                    <a:pt x="171" y="76"/>
                  </a:lnTo>
                  <a:lnTo>
                    <a:pt x="269" y="343"/>
                  </a:lnTo>
                  <a:cubicBezTo>
                    <a:pt x="271" y="350"/>
                    <a:pt x="271" y="352"/>
                    <a:pt x="271" y="352"/>
                  </a:cubicBezTo>
                  <a:cubicBezTo>
                    <a:pt x="271" y="368"/>
                    <a:pt x="241" y="368"/>
                    <a:pt x="227" y="368"/>
                  </a:cubicBezTo>
                  <a:lnTo>
                    <a:pt x="227" y="387"/>
                  </a:lnTo>
                  <a:cubicBezTo>
                    <a:pt x="253" y="387"/>
                    <a:pt x="289" y="385"/>
                    <a:pt x="308" y="385"/>
                  </a:cubicBezTo>
                  <a:cubicBezTo>
                    <a:pt x="331" y="385"/>
                    <a:pt x="370" y="387"/>
                    <a:pt x="375" y="387"/>
                  </a:cubicBezTo>
                  <a:lnTo>
                    <a:pt x="375" y="368"/>
                  </a:lnTo>
                  <a:cubicBezTo>
                    <a:pt x="341" y="368"/>
                    <a:pt x="333" y="368"/>
                    <a:pt x="324" y="347"/>
                  </a:cubicBezTo>
                  <a:lnTo>
                    <a:pt x="20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673560" y="2042640"/>
              <a:ext cx="84240" cy="195840"/>
            </a:xfrm>
            <a:custGeom>
              <a:rect b="b" l="l" r="r" t="t"/>
              <a:pathLst>
                <a:path extrusionOk="0" h="544" w="234">
                  <a:moveTo>
                    <a:pt x="231" y="25"/>
                  </a:moveTo>
                  <a:cubicBezTo>
                    <a:pt x="234" y="18"/>
                    <a:pt x="234" y="16"/>
                    <a:pt x="234" y="14"/>
                  </a:cubicBezTo>
                  <a:cubicBezTo>
                    <a:pt x="234" y="5"/>
                    <a:pt x="227" y="0"/>
                    <a:pt x="222" y="0"/>
                  </a:cubicBezTo>
                  <a:cubicBezTo>
                    <a:pt x="213" y="0"/>
                    <a:pt x="209" y="7"/>
                    <a:pt x="206" y="14"/>
                  </a:cubicBezTo>
                  <a:lnTo>
                    <a:pt x="4" y="519"/>
                  </a:lnTo>
                  <a:cubicBezTo>
                    <a:pt x="0" y="526"/>
                    <a:pt x="0" y="528"/>
                    <a:pt x="0" y="530"/>
                  </a:cubicBezTo>
                  <a:cubicBezTo>
                    <a:pt x="0" y="539"/>
                    <a:pt x="7" y="544"/>
                    <a:pt x="12" y="544"/>
                  </a:cubicBezTo>
                  <a:cubicBezTo>
                    <a:pt x="23" y="544"/>
                    <a:pt x="25" y="537"/>
                    <a:pt x="28" y="530"/>
                  </a:cubicBezTo>
                  <a:lnTo>
                    <a:pt x="23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810000" y="2023560"/>
              <a:ext cx="77760" cy="8280"/>
            </a:xfrm>
            <a:custGeom>
              <a:rect b="b" l="l" r="r" t="t"/>
              <a:pathLst>
                <a:path extrusionOk="0" h="23" w="216">
                  <a:moveTo>
                    <a:pt x="216" y="23"/>
                  </a:moveTo>
                  <a:lnTo>
                    <a:pt x="216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21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81625" spcFirstLastPara="1" rIns="81625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781200" y="2050200"/>
              <a:ext cx="135000" cy="139320"/>
            </a:xfrm>
            <a:custGeom>
              <a:rect b="b" l="l" r="r" t="t"/>
              <a:pathLst>
                <a:path extrusionOk="0" h="387" w="375">
                  <a:moveTo>
                    <a:pt x="202" y="11"/>
                  </a:moveTo>
                  <a:cubicBezTo>
                    <a:pt x="199" y="0"/>
                    <a:pt x="194" y="0"/>
                    <a:pt x="188" y="0"/>
                  </a:cubicBezTo>
                  <a:cubicBezTo>
                    <a:pt x="178" y="0"/>
                    <a:pt x="176" y="4"/>
                    <a:pt x="172" y="12"/>
                  </a:cubicBezTo>
                  <a:lnTo>
                    <a:pt x="56" y="333"/>
                  </a:lnTo>
                  <a:cubicBezTo>
                    <a:pt x="46" y="361"/>
                    <a:pt x="23" y="368"/>
                    <a:pt x="0" y="368"/>
                  </a:cubicBezTo>
                  <a:lnTo>
                    <a:pt x="0" y="387"/>
                  </a:lnTo>
                  <a:cubicBezTo>
                    <a:pt x="18" y="385"/>
                    <a:pt x="33" y="385"/>
                    <a:pt x="51" y="385"/>
                  </a:cubicBezTo>
                  <a:cubicBezTo>
                    <a:pt x="69" y="385"/>
                    <a:pt x="107" y="387"/>
                    <a:pt x="114" y="387"/>
                  </a:cubicBezTo>
                  <a:lnTo>
                    <a:pt x="114" y="368"/>
                  </a:lnTo>
                  <a:cubicBezTo>
                    <a:pt x="86" y="368"/>
                    <a:pt x="76" y="354"/>
                    <a:pt x="76" y="341"/>
                  </a:cubicBezTo>
                  <a:cubicBezTo>
                    <a:pt x="76" y="338"/>
                    <a:pt x="76" y="338"/>
                    <a:pt x="77" y="331"/>
                  </a:cubicBezTo>
                  <a:lnTo>
                    <a:pt x="171" y="76"/>
                  </a:lnTo>
                  <a:lnTo>
                    <a:pt x="269" y="343"/>
                  </a:lnTo>
                  <a:cubicBezTo>
                    <a:pt x="271" y="350"/>
                    <a:pt x="271" y="352"/>
                    <a:pt x="271" y="352"/>
                  </a:cubicBezTo>
                  <a:cubicBezTo>
                    <a:pt x="271" y="368"/>
                    <a:pt x="241" y="368"/>
                    <a:pt x="227" y="368"/>
                  </a:cubicBezTo>
                  <a:lnTo>
                    <a:pt x="227" y="387"/>
                  </a:lnTo>
                  <a:cubicBezTo>
                    <a:pt x="253" y="387"/>
                    <a:pt x="289" y="385"/>
                    <a:pt x="308" y="385"/>
                  </a:cubicBezTo>
                  <a:cubicBezTo>
                    <a:pt x="331" y="385"/>
                    <a:pt x="370" y="387"/>
                    <a:pt x="375" y="387"/>
                  </a:cubicBezTo>
                  <a:lnTo>
                    <a:pt x="375" y="368"/>
                  </a:lnTo>
                  <a:cubicBezTo>
                    <a:pt x="341" y="368"/>
                    <a:pt x="333" y="368"/>
                    <a:pt x="324" y="347"/>
                  </a:cubicBezTo>
                  <a:lnTo>
                    <a:pt x="20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1031760" y="2021759"/>
              <a:ext cx="185760" cy="65880"/>
            </a:xfrm>
            <a:custGeom>
              <a:rect b="b" l="l" r="r" t="t"/>
              <a:pathLst>
                <a:path extrusionOk="0" h="183" w="516">
                  <a:moveTo>
                    <a:pt x="489" y="32"/>
                  </a:moveTo>
                  <a:cubicBezTo>
                    <a:pt x="502" y="32"/>
                    <a:pt x="516" y="32"/>
                    <a:pt x="516" y="16"/>
                  </a:cubicBezTo>
                  <a:cubicBezTo>
                    <a:pt x="516" y="0"/>
                    <a:pt x="502" y="0"/>
                    <a:pt x="491" y="0"/>
                  </a:cubicBezTo>
                  <a:lnTo>
                    <a:pt x="26" y="0"/>
                  </a:lnTo>
                  <a:cubicBezTo>
                    <a:pt x="14" y="0"/>
                    <a:pt x="0" y="0"/>
                    <a:pt x="0" y="16"/>
                  </a:cubicBezTo>
                  <a:cubicBezTo>
                    <a:pt x="0" y="32"/>
                    <a:pt x="14" y="32"/>
                    <a:pt x="26" y="32"/>
                  </a:cubicBezTo>
                  <a:lnTo>
                    <a:pt x="489" y="32"/>
                  </a:lnTo>
                  <a:moveTo>
                    <a:pt x="491" y="183"/>
                  </a:moveTo>
                  <a:cubicBezTo>
                    <a:pt x="502" y="183"/>
                    <a:pt x="516" y="183"/>
                    <a:pt x="516" y="167"/>
                  </a:cubicBezTo>
                  <a:cubicBezTo>
                    <a:pt x="516" y="151"/>
                    <a:pt x="502" y="151"/>
                    <a:pt x="489" y="151"/>
                  </a:cubicBezTo>
                  <a:lnTo>
                    <a:pt x="26" y="151"/>
                  </a:lnTo>
                  <a:cubicBezTo>
                    <a:pt x="14" y="151"/>
                    <a:pt x="0" y="151"/>
                    <a:pt x="0" y="167"/>
                  </a:cubicBezTo>
                  <a:cubicBezTo>
                    <a:pt x="0" y="183"/>
                    <a:pt x="14" y="183"/>
                    <a:pt x="26" y="183"/>
                  </a:cubicBezTo>
                  <a:lnTo>
                    <a:pt x="491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18925" lIns="81625" spcFirstLastPara="1" rIns="81625" wrap="square" tIns="18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1459080" y="1749960"/>
              <a:ext cx="115920" cy="191880"/>
            </a:xfrm>
            <a:custGeom>
              <a:rect b="b" l="l" r="r" t="t"/>
              <a:pathLst>
                <a:path extrusionOk="0" h="533" w="322">
                  <a:moveTo>
                    <a:pt x="93" y="162"/>
                  </a:moveTo>
                  <a:cubicBezTo>
                    <a:pt x="58" y="139"/>
                    <a:pt x="55" y="113"/>
                    <a:pt x="55" y="99"/>
                  </a:cubicBezTo>
                  <a:cubicBezTo>
                    <a:pt x="55" y="53"/>
                    <a:pt x="106" y="19"/>
                    <a:pt x="160" y="19"/>
                  </a:cubicBezTo>
                  <a:cubicBezTo>
                    <a:pt x="218" y="19"/>
                    <a:pt x="267" y="60"/>
                    <a:pt x="267" y="116"/>
                  </a:cubicBezTo>
                  <a:cubicBezTo>
                    <a:pt x="267" y="160"/>
                    <a:pt x="238" y="197"/>
                    <a:pt x="190" y="224"/>
                  </a:cubicBezTo>
                  <a:lnTo>
                    <a:pt x="93" y="162"/>
                  </a:lnTo>
                  <a:moveTo>
                    <a:pt x="208" y="236"/>
                  </a:moveTo>
                  <a:cubicBezTo>
                    <a:pt x="264" y="208"/>
                    <a:pt x="301" y="167"/>
                    <a:pt x="301" y="116"/>
                  </a:cubicBezTo>
                  <a:cubicBezTo>
                    <a:pt x="301" y="44"/>
                    <a:pt x="232" y="0"/>
                    <a:pt x="162" y="0"/>
                  </a:cubicBezTo>
                  <a:cubicBezTo>
                    <a:pt x="84" y="0"/>
                    <a:pt x="21" y="58"/>
                    <a:pt x="21" y="130"/>
                  </a:cubicBezTo>
                  <a:cubicBezTo>
                    <a:pt x="21" y="144"/>
                    <a:pt x="23" y="178"/>
                    <a:pt x="55" y="215"/>
                  </a:cubicBezTo>
                  <a:cubicBezTo>
                    <a:pt x="63" y="224"/>
                    <a:pt x="93" y="243"/>
                    <a:pt x="113" y="257"/>
                  </a:cubicBezTo>
                  <a:cubicBezTo>
                    <a:pt x="67" y="280"/>
                    <a:pt x="0" y="322"/>
                    <a:pt x="0" y="400"/>
                  </a:cubicBezTo>
                  <a:cubicBezTo>
                    <a:pt x="0" y="482"/>
                    <a:pt x="79" y="533"/>
                    <a:pt x="160" y="533"/>
                  </a:cubicBezTo>
                  <a:cubicBezTo>
                    <a:pt x="248" y="533"/>
                    <a:pt x="322" y="470"/>
                    <a:pt x="322" y="387"/>
                  </a:cubicBezTo>
                  <a:cubicBezTo>
                    <a:pt x="322" y="359"/>
                    <a:pt x="313" y="324"/>
                    <a:pt x="285" y="290"/>
                  </a:cubicBezTo>
                  <a:cubicBezTo>
                    <a:pt x="269" y="275"/>
                    <a:pt x="257" y="268"/>
                    <a:pt x="208" y="236"/>
                  </a:cubicBezTo>
                  <a:moveTo>
                    <a:pt x="130" y="269"/>
                  </a:moveTo>
                  <a:lnTo>
                    <a:pt x="225" y="329"/>
                  </a:lnTo>
                  <a:cubicBezTo>
                    <a:pt x="246" y="343"/>
                    <a:pt x="283" y="366"/>
                    <a:pt x="283" y="414"/>
                  </a:cubicBezTo>
                  <a:cubicBezTo>
                    <a:pt x="283" y="472"/>
                    <a:pt x="225" y="512"/>
                    <a:pt x="162" y="512"/>
                  </a:cubicBezTo>
                  <a:cubicBezTo>
                    <a:pt x="95" y="512"/>
                    <a:pt x="39" y="465"/>
                    <a:pt x="39" y="400"/>
                  </a:cubicBezTo>
                  <a:cubicBezTo>
                    <a:pt x="39" y="354"/>
                    <a:pt x="63" y="304"/>
                    <a:pt x="130" y="2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1343160" y="2048400"/>
              <a:ext cx="348480" cy="11880"/>
            </a:xfrm>
            <a:custGeom>
              <a:rect b="b" l="l" r="r" t="t"/>
              <a:pathLst>
                <a:path extrusionOk="0" h="33" w="968">
                  <a:moveTo>
                    <a:pt x="484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968" y="0"/>
                  </a:lnTo>
                  <a:lnTo>
                    <a:pt x="968" y="33"/>
                  </a:lnTo>
                  <a:lnTo>
                    <a:pt x="48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81625" spcFirstLastPara="1" rIns="81625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1351080" y="2194920"/>
              <a:ext cx="150840" cy="123480"/>
            </a:xfrm>
            <a:custGeom>
              <a:rect b="b" l="l" r="r" t="t"/>
              <a:pathLst>
                <a:path extrusionOk="0" h="343" w="419">
                  <a:moveTo>
                    <a:pt x="185" y="46"/>
                  </a:moveTo>
                  <a:lnTo>
                    <a:pt x="273" y="46"/>
                  </a:lnTo>
                  <a:cubicBezTo>
                    <a:pt x="246" y="160"/>
                    <a:pt x="239" y="194"/>
                    <a:pt x="239" y="246"/>
                  </a:cubicBezTo>
                  <a:cubicBezTo>
                    <a:pt x="239" y="257"/>
                    <a:pt x="239" y="278"/>
                    <a:pt x="246" y="304"/>
                  </a:cubicBezTo>
                  <a:cubicBezTo>
                    <a:pt x="253" y="340"/>
                    <a:pt x="262" y="343"/>
                    <a:pt x="275" y="343"/>
                  </a:cubicBezTo>
                  <a:cubicBezTo>
                    <a:pt x="290" y="343"/>
                    <a:pt x="306" y="329"/>
                    <a:pt x="306" y="313"/>
                  </a:cubicBezTo>
                  <a:cubicBezTo>
                    <a:pt x="306" y="310"/>
                    <a:pt x="306" y="308"/>
                    <a:pt x="301" y="297"/>
                  </a:cubicBezTo>
                  <a:cubicBezTo>
                    <a:pt x="278" y="241"/>
                    <a:pt x="278" y="190"/>
                    <a:pt x="278" y="169"/>
                  </a:cubicBezTo>
                  <a:cubicBezTo>
                    <a:pt x="278" y="127"/>
                    <a:pt x="283" y="86"/>
                    <a:pt x="292" y="46"/>
                  </a:cubicBezTo>
                  <a:lnTo>
                    <a:pt x="382" y="46"/>
                  </a:lnTo>
                  <a:cubicBezTo>
                    <a:pt x="391" y="46"/>
                    <a:pt x="419" y="46"/>
                    <a:pt x="419" y="19"/>
                  </a:cubicBezTo>
                  <a:cubicBezTo>
                    <a:pt x="419" y="0"/>
                    <a:pt x="403" y="0"/>
                    <a:pt x="389" y="0"/>
                  </a:cubicBezTo>
                  <a:lnTo>
                    <a:pt x="128" y="0"/>
                  </a:lnTo>
                  <a:cubicBezTo>
                    <a:pt x="111" y="0"/>
                    <a:pt x="81" y="0"/>
                    <a:pt x="48" y="37"/>
                  </a:cubicBezTo>
                  <a:cubicBezTo>
                    <a:pt x="19" y="67"/>
                    <a:pt x="0" y="102"/>
                    <a:pt x="0" y="106"/>
                  </a:cubicBezTo>
                  <a:cubicBezTo>
                    <a:pt x="0" y="107"/>
                    <a:pt x="0" y="114"/>
                    <a:pt x="9" y="114"/>
                  </a:cubicBezTo>
                  <a:cubicBezTo>
                    <a:pt x="16" y="114"/>
                    <a:pt x="18" y="111"/>
                    <a:pt x="21" y="106"/>
                  </a:cubicBezTo>
                  <a:cubicBezTo>
                    <a:pt x="60" y="46"/>
                    <a:pt x="106" y="46"/>
                    <a:pt x="120" y="46"/>
                  </a:cubicBezTo>
                  <a:lnTo>
                    <a:pt x="165" y="46"/>
                  </a:lnTo>
                  <a:cubicBezTo>
                    <a:pt x="139" y="139"/>
                    <a:pt x="99" y="232"/>
                    <a:pt x="65" y="304"/>
                  </a:cubicBezTo>
                  <a:cubicBezTo>
                    <a:pt x="60" y="315"/>
                    <a:pt x="60" y="317"/>
                    <a:pt x="60" y="322"/>
                  </a:cubicBezTo>
                  <a:cubicBezTo>
                    <a:pt x="60" y="338"/>
                    <a:pt x="72" y="343"/>
                    <a:pt x="81" y="343"/>
                  </a:cubicBezTo>
                  <a:cubicBezTo>
                    <a:pt x="106" y="343"/>
                    <a:pt x="111" y="322"/>
                    <a:pt x="120" y="292"/>
                  </a:cubicBezTo>
                  <a:cubicBezTo>
                    <a:pt x="132" y="257"/>
                    <a:pt x="132" y="255"/>
                    <a:pt x="141" y="216"/>
                  </a:cubicBezTo>
                  <a:lnTo>
                    <a:pt x="185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1523880" y="2191680"/>
              <a:ext cx="156600" cy="126720"/>
            </a:xfrm>
            <a:custGeom>
              <a:rect b="b" l="l" r="r" t="t"/>
              <a:pathLst>
                <a:path extrusionOk="0" h="352" w="435">
                  <a:moveTo>
                    <a:pt x="338" y="160"/>
                  </a:moveTo>
                  <a:cubicBezTo>
                    <a:pt x="338" y="39"/>
                    <a:pt x="266" y="0"/>
                    <a:pt x="209" y="0"/>
                  </a:cubicBezTo>
                  <a:cubicBezTo>
                    <a:pt x="102" y="0"/>
                    <a:pt x="0" y="111"/>
                    <a:pt x="0" y="220"/>
                  </a:cubicBezTo>
                  <a:cubicBezTo>
                    <a:pt x="0" y="292"/>
                    <a:pt x="46" y="352"/>
                    <a:pt x="125" y="352"/>
                  </a:cubicBezTo>
                  <a:cubicBezTo>
                    <a:pt x="174" y="352"/>
                    <a:pt x="231" y="334"/>
                    <a:pt x="290" y="287"/>
                  </a:cubicBezTo>
                  <a:cubicBezTo>
                    <a:pt x="299" y="327"/>
                    <a:pt x="326" y="352"/>
                    <a:pt x="361" y="352"/>
                  </a:cubicBezTo>
                  <a:cubicBezTo>
                    <a:pt x="401" y="352"/>
                    <a:pt x="426" y="310"/>
                    <a:pt x="426" y="297"/>
                  </a:cubicBezTo>
                  <a:cubicBezTo>
                    <a:pt x="426" y="292"/>
                    <a:pt x="421" y="289"/>
                    <a:pt x="415" y="289"/>
                  </a:cubicBezTo>
                  <a:cubicBezTo>
                    <a:pt x="410" y="289"/>
                    <a:pt x="408" y="292"/>
                    <a:pt x="407" y="297"/>
                  </a:cubicBezTo>
                  <a:cubicBezTo>
                    <a:pt x="392" y="334"/>
                    <a:pt x="364" y="334"/>
                    <a:pt x="363" y="334"/>
                  </a:cubicBezTo>
                  <a:cubicBezTo>
                    <a:pt x="338" y="334"/>
                    <a:pt x="338" y="275"/>
                    <a:pt x="338" y="255"/>
                  </a:cubicBezTo>
                  <a:cubicBezTo>
                    <a:pt x="338" y="239"/>
                    <a:pt x="338" y="238"/>
                    <a:pt x="347" y="229"/>
                  </a:cubicBezTo>
                  <a:cubicBezTo>
                    <a:pt x="419" y="137"/>
                    <a:pt x="435" y="46"/>
                    <a:pt x="435" y="46"/>
                  </a:cubicBezTo>
                  <a:cubicBezTo>
                    <a:pt x="435" y="44"/>
                    <a:pt x="435" y="39"/>
                    <a:pt x="426" y="39"/>
                  </a:cubicBezTo>
                  <a:cubicBezTo>
                    <a:pt x="419" y="39"/>
                    <a:pt x="419" y="40"/>
                    <a:pt x="415" y="55"/>
                  </a:cubicBezTo>
                  <a:cubicBezTo>
                    <a:pt x="401" y="104"/>
                    <a:pt x="375" y="162"/>
                    <a:pt x="338" y="208"/>
                  </a:cubicBezTo>
                  <a:lnTo>
                    <a:pt x="338" y="160"/>
                  </a:lnTo>
                  <a:moveTo>
                    <a:pt x="287" y="266"/>
                  </a:moveTo>
                  <a:cubicBezTo>
                    <a:pt x="218" y="326"/>
                    <a:pt x="158" y="334"/>
                    <a:pt x="127" y="334"/>
                  </a:cubicBezTo>
                  <a:cubicBezTo>
                    <a:pt x="81" y="334"/>
                    <a:pt x="58" y="299"/>
                    <a:pt x="58" y="250"/>
                  </a:cubicBezTo>
                  <a:cubicBezTo>
                    <a:pt x="58" y="213"/>
                    <a:pt x="77" y="128"/>
                    <a:pt x="102" y="88"/>
                  </a:cubicBezTo>
                  <a:cubicBezTo>
                    <a:pt x="139" y="32"/>
                    <a:pt x="181" y="18"/>
                    <a:pt x="208" y="18"/>
                  </a:cubicBezTo>
                  <a:cubicBezTo>
                    <a:pt x="285" y="18"/>
                    <a:pt x="285" y="120"/>
                    <a:pt x="285" y="180"/>
                  </a:cubicBezTo>
                  <a:cubicBezTo>
                    <a:pt x="285" y="208"/>
                    <a:pt x="285" y="253"/>
                    <a:pt x="287" y="26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1975680" y="1749960"/>
              <a:ext cx="92520" cy="186120"/>
            </a:xfrm>
            <a:custGeom>
              <a:rect b="b" l="l" r="r" t="t"/>
              <a:pathLst>
                <a:path extrusionOk="0" h="517" w="257">
                  <a:moveTo>
                    <a:pt x="160" y="19"/>
                  </a:moveTo>
                  <a:cubicBezTo>
                    <a:pt x="160" y="2"/>
                    <a:pt x="160" y="0"/>
                    <a:pt x="141" y="0"/>
                  </a:cubicBezTo>
                  <a:cubicBezTo>
                    <a:pt x="93" y="49"/>
                    <a:pt x="25" y="49"/>
                    <a:pt x="0" y="49"/>
                  </a:cubicBezTo>
                  <a:lnTo>
                    <a:pt x="0" y="74"/>
                  </a:lnTo>
                  <a:cubicBezTo>
                    <a:pt x="16" y="74"/>
                    <a:pt x="62" y="74"/>
                    <a:pt x="102" y="53"/>
                  </a:cubicBezTo>
                  <a:lnTo>
                    <a:pt x="102" y="456"/>
                  </a:lnTo>
                  <a:cubicBezTo>
                    <a:pt x="102" y="484"/>
                    <a:pt x="100" y="493"/>
                    <a:pt x="30" y="493"/>
                  </a:cubicBezTo>
                  <a:lnTo>
                    <a:pt x="5" y="493"/>
                  </a:lnTo>
                  <a:lnTo>
                    <a:pt x="5" y="517"/>
                  </a:lnTo>
                  <a:cubicBezTo>
                    <a:pt x="32" y="514"/>
                    <a:pt x="100" y="514"/>
                    <a:pt x="130" y="514"/>
                  </a:cubicBezTo>
                  <a:cubicBezTo>
                    <a:pt x="162" y="514"/>
                    <a:pt x="229" y="514"/>
                    <a:pt x="257" y="517"/>
                  </a:cubicBezTo>
                  <a:lnTo>
                    <a:pt x="257" y="493"/>
                  </a:lnTo>
                  <a:lnTo>
                    <a:pt x="232" y="493"/>
                  </a:lnTo>
                  <a:cubicBezTo>
                    <a:pt x="162" y="493"/>
                    <a:pt x="160" y="484"/>
                    <a:pt x="160" y="456"/>
                  </a:cubicBezTo>
                  <a:lnTo>
                    <a:pt x="16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1758240" y="2048400"/>
              <a:ext cx="525240" cy="11880"/>
            </a:xfrm>
            <a:custGeom>
              <a:rect b="b" l="l" r="r" t="t"/>
              <a:pathLst>
                <a:path extrusionOk="0" h="33" w="1459">
                  <a:moveTo>
                    <a:pt x="729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1459" y="0"/>
                  </a:lnTo>
                  <a:lnTo>
                    <a:pt x="1459" y="33"/>
                  </a:lnTo>
                  <a:lnTo>
                    <a:pt x="72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81625" spcFirstLastPara="1" rIns="81625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1769759" y="2124360"/>
              <a:ext cx="199440" cy="196920"/>
            </a:xfrm>
            <a:custGeom>
              <a:rect b="b" l="l" r="r" t="t"/>
              <a:pathLst>
                <a:path extrusionOk="0" h="547" w="554">
                  <a:moveTo>
                    <a:pt x="259" y="53"/>
                  </a:moveTo>
                  <a:cubicBezTo>
                    <a:pt x="264" y="35"/>
                    <a:pt x="266" y="26"/>
                    <a:pt x="282" y="25"/>
                  </a:cubicBezTo>
                  <a:cubicBezTo>
                    <a:pt x="289" y="25"/>
                    <a:pt x="313" y="25"/>
                    <a:pt x="327" y="25"/>
                  </a:cubicBezTo>
                  <a:cubicBezTo>
                    <a:pt x="384" y="25"/>
                    <a:pt x="470" y="25"/>
                    <a:pt x="470" y="100"/>
                  </a:cubicBezTo>
                  <a:cubicBezTo>
                    <a:pt x="470" y="127"/>
                    <a:pt x="458" y="181"/>
                    <a:pt x="426" y="211"/>
                  </a:cubicBezTo>
                  <a:cubicBezTo>
                    <a:pt x="407" y="231"/>
                    <a:pt x="366" y="255"/>
                    <a:pt x="296" y="255"/>
                  </a:cubicBezTo>
                  <a:lnTo>
                    <a:pt x="209" y="255"/>
                  </a:lnTo>
                  <a:lnTo>
                    <a:pt x="259" y="53"/>
                  </a:lnTo>
                  <a:moveTo>
                    <a:pt x="371" y="266"/>
                  </a:moveTo>
                  <a:cubicBezTo>
                    <a:pt x="449" y="248"/>
                    <a:pt x="542" y="195"/>
                    <a:pt x="542" y="116"/>
                  </a:cubicBezTo>
                  <a:cubicBezTo>
                    <a:pt x="542" y="49"/>
                    <a:pt x="472" y="0"/>
                    <a:pt x="370" y="0"/>
                  </a:cubicBezTo>
                  <a:lnTo>
                    <a:pt x="150" y="0"/>
                  </a:lnTo>
                  <a:cubicBezTo>
                    <a:pt x="134" y="0"/>
                    <a:pt x="127" y="0"/>
                    <a:pt x="127" y="16"/>
                  </a:cubicBezTo>
                  <a:cubicBezTo>
                    <a:pt x="127" y="25"/>
                    <a:pt x="134" y="25"/>
                    <a:pt x="148" y="25"/>
                  </a:cubicBezTo>
                  <a:cubicBezTo>
                    <a:pt x="150" y="25"/>
                    <a:pt x="164" y="25"/>
                    <a:pt x="178" y="26"/>
                  </a:cubicBezTo>
                  <a:cubicBezTo>
                    <a:pt x="192" y="26"/>
                    <a:pt x="199" y="28"/>
                    <a:pt x="199" y="39"/>
                  </a:cubicBezTo>
                  <a:cubicBezTo>
                    <a:pt x="199" y="40"/>
                    <a:pt x="197" y="44"/>
                    <a:pt x="195" y="53"/>
                  </a:cubicBezTo>
                  <a:lnTo>
                    <a:pt x="92" y="470"/>
                  </a:lnTo>
                  <a:cubicBezTo>
                    <a:pt x="84" y="500"/>
                    <a:pt x="83" y="505"/>
                    <a:pt x="21" y="505"/>
                  </a:cubicBezTo>
                  <a:cubicBezTo>
                    <a:pt x="7" y="505"/>
                    <a:pt x="0" y="505"/>
                    <a:pt x="0" y="521"/>
                  </a:cubicBezTo>
                  <a:cubicBezTo>
                    <a:pt x="0" y="530"/>
                    <a:pt x="9" y="530"/>
                    <a:pt x="11" y="530"/>
                  </a:cubicBezTo>
                  <a:cubicBezTo>
                    <a:pt x="32" y="530"/>
                    <a:pt x="86" y="528"/>
                    <a:pt x="109" y="528"/>
                  </a:cubicBezTo>
                  <a:cubicBezTo>
                    <a:pt x="130" y="528"/>
                    <a:pt x="185" y="530"/>
                    <a:pt x="208" y="530"/>
                  </a:cubicBezTo>
                  <a:cubicBezTo>
                    <a:pt x="213" y="530"/>
                    <a:pt x="222" y="530"/>
                    <a:pt x="222" y="514"/>
                  </a:cubicBezTo>
                  <a:cubicBezTo>
                    <a:pt x="222" y="505"/>
                    <a:pt x="215" y="505"/>
                    <a:pt x="201" y="505"/>
                  </a:cubicBezTo>
                  <a:cubicBezTo>
                    <a:pt x="172" y="505"/>
                    <a:pt x="150" y="505"/>
                    <a:pt x="150" y="491"/>
                  </a:cubicBezTo>
                  <a:cubicBezTo>
                    <a:pt x="150" y="488"/>
                    <a:pt x="151" y="484"/>
                    <a:pt x="153" y="479"/>
                  </a:cubicBezTo>
                  <a:lnTo>
                    <a:pt x="204" y="273"/>
                  </a:lnTo>
                  <a:lnTo>
                    <a:pt x="296" y="273"/>
                  </a:lnTo>
                  <a:cubicBezTo>
                    <a:pt x="366" y="273"/>
                    <a:pt x="380" y="317"/>
                    <a:pt x="380" y="343"/>
                  </a:cubicBezTo>
                  <a:cubicBezTo>
                    <a:pt x="380" y="356"/>
                    <a:pt x="375" y="380"/>
                    <a:pt x="370" y="398"/>
                  </a:cubicBezTo>
                  <a:cubicBezTo>
                    <a:pt x="364" y="419"/>
                    <a:pt x="357" y="447"/>
                    <a:pt x="357" y="463"/>
                  </a:cubicBezTo>
                  <a:cubicBezTo>
                    <a:pt x="357" y="547"/>
                    <a:pt x="451" y="547"/>
                    <a:pt x="461" y="547"/>
                  </a:cubicBezTo>
                  <a:cubicBezTo>
                    <a:pt x="526" y="547"/>
                    <a:pt x="554" y="468"/>
                    <a:pt x="554" y="458"/>
                  </a:cubicBezTo>
                  <a:cubicBezTo>
                    <a:pt x="554" y="449"/>
                    <a:pt x="546" y="449"/>
                    <a:pt x="544" y="449"/>
                  </a:cubicBezTo>
                  <a:cubicBezTo>
                    <a:pt x="537" y="449"/>
                    <a:pt x="537" y="454"/>
                    <a:pt x="535" y="459"/>
                  </a:cubicBezTo>
                  <a:cubicBezTo>
                    <a:pt x="516" y="517"/>
                    <a:pt x="482" y="530"/>
                    <a:pt x="465" y="530"/>
                  </a:cubicBezTo>
                  <a:cubicBezTo>
                    <a:pt x="438" y="530"/>
                    <a:pt x="433" y="512"/>
                    <a:pt x="433" y="482"/>
                  </a:cubicBezTo>
                  <a:cubicBezTo>
                    <a:pt x="433" y="458"/>
                    <a:pt x="438" y="419"/>
                    <a:pt x="440" y="394"/>
                  </a:cubicBezTo>
                  <a:cubicBezTo>
                    <a:pt x="442" y="384"/>
                    <a:pt x="443" y="368"/>
                    <a:pt x="443" y="357"/>
                  </a:cubicBezTo>
                  <a:cubicBezTo>
                    <a:pt x="443" y="297"/>
                    <a:pt x="392" y="275"/>
                    <a:pt x="371" y="26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1992600" y="2089440"/>
              <a:ext cx="71640" cy="129960"/>
            </a:xfrm>
            <a:custGeom>
              <a:rect b="b" l="l" r="r" t="t"/>
              <a:pathLst>
                <a:path extrusionOk="0" h="361" w="199">
                  <a:moveTo>
                    <a:pt x="123" y="16"/>
                  </a:moveTo>
                  <a:cubicBezTo>
                    <a:pt x="123" y="0"/>
                    <a:pt x="121" y="0"/>
                    <a:pt x="107" y="0"/>
                  </a:cubicBezTo>
                  <a:cubicBezTo>
                    <a:pt x="72" y="33"/>
                    <a:pt x="23" y="35"/>
                    <a:pt x="0" y="35"/>
                  </a:cubicBezTo>
                  <a:lnTo>
                    <a:pt x="0" y="55"/>
                  </a:lnTo>
                  <a:cubicBezTo>
                    <a:pt x="12" y="55"/>
                    <a:pt x="49" y="55"/>
                    <a:pt x="79" y="39"/>
                  </a:cubicBezTo>
                  <a:lnTo>
                    <a:pt x="79" y="317"/>
                  </a:lnTo>
                  <a:cubicBezTo>
                    <a:pt x="79" y="334"/>
                    <a:pt x="79" y="341"/>
                    <a:pt x="25" y="341"/>
                  </a:cubicBezTo>
                  <a:lnTo>
                    <a:pt x="4" y="341"/>
                  </a:lnTo>
                  <a:lnTo>
                    <a:pt x="4" y="361"/>
                  </a:lnTo>
                  <a:cubicBezTo>
                    <a:pt x="14" y="361"/>
                    <a:pt x="81" y="359"/>
                    <a:pt x="100" y="359"/>
                  </a:cubicBezTo>
                  <a:cubicBezTo>
                    <a:pt x="118" y="359"/>
                    <a:pt x="187" y="361"/>
                    <a:pt x="199" y="361"/>
                  </a:cubicBezTo>
                  <a:lnTo>
                    <a:pt x="199" y="341"/>
                  </a:lnTo>
                  <a:lnTo>
                    <a:pt x="178" y="341"/>
                  </a:lnTo>
                  <a:cubicBezTo>
                    <a:pt x="123" y="341"/>
                    <a:pt x="123" y="334"/>
                    <a:pt x="123" y="317"/>
                  </a:cubicBezTo>
                  <a:lnTo>
                    <a:pt x="1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1980000" y="2263680"/>
              <a:ext cx="131760" cy="133200"/>
            </a:xfrm>
            <a:custGeom>
              <a:rect b="b" l="l" r="r" t="t"/>
              <a:pathLst>
                <a:path extrusionOk="0" h="370" w="366">
                  <a:moveTo>
                    <a:pt x="366" y="227"/>
                  </a:moveTo>
                  <a:lnTo>
                    <a:pt x="347" y="227"/>
                  </a:lnTo>
                  <a:cubicBezTo>
                    <a:pt x="333" y="308"/>
                    <a:pt x="320" y="350"/>
                    <a:pt x="220" y="350"/>
                  </a:cubicBezTo>
                  <a:lnTo>
                    <a:pt x="134" y="350"/>
                  </a:lnTo>
                  <a:cubicBezTo>
                    <a:pt x="109" y="350"/>
                    <a:pt x="107" y="345"/>
                    <a:pt x="107" y="329"/>
                  </a:cubicBezTo>
                  <a:lnTo>
                    <a:pt x="107" y="187"/>
                  </a:lnTo>
                  <a:lnTo>
                    <a:pt x="162" y="187"/>
                  </a:lnTo>
                  <a:cubicBezTo>
                    <a:pt x="218" y="187"/>
                    <a:pt x="225" y="204"/>
                    <a:pt x="225" y="250"/>
                  </a:cubicBezTo>
                  <a:lnTo>
                    <a:pt x="245" y="250"/>
                  </a:lnTo>
                  <a:lnTo>
                    <a:pt x="245" y="104"/>
                  </a:lnTo>
                  <a:lnTo>
                    <a:pt x="225" y="104"/>
                  </a:lnTo>
                  <a:cubicBezTo>
                    <a:pt x="225" y="151"/>
                    <a:pt x="218" y="167"/>
                    <a:pt x="162" y="167"/>
                  </a:cubicBezTo>
                  <a:lnTo>
                    <a:pt x="107" y="167"/>
                  </a:lnTo>
                  <a:lnTo>
                    <a:pt x="107" y="40"/>
                  </a:lnTo>
                  <a:cubicBezTo>
                    <a:pt x="107" y="25"/>
                    <a:pt x="109" y="19"/>
                    <a:pt x="134" y="19"/>
                  </a:cubicBezTo>
                  <a:lnTo>
                    <a:pt x="215" y="19"/>
                  </a:lnTo>
                  <a:cubicBezTo>
                    <a:pt x="304" y="19"/>
                    <a:pt x="320" y="49"/>
                    <a:pt x="331" y="125"/>
                  </a:cubicBezTo>
                  <a:lnTo>
                    <a:pt x="348" y="125"/>
                  </a:lnTo>
                  <a:lnTo>
                    <a:pt x="333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2" y="19"/>
                  </a:lnTo>
                  <a:cubicBezTo>
                    <a:pt x="55" y="19"/>
                    <a:pt x="56" y="25"/>
                    <a:pt x="56" y="44"/>
                  </a:cubicBezTo>
                  <a:lnTo>
                    <a:pt x="56" y="326"/>
                  </a:lnTo>
                  <a:cubicBezTo>
                    <a:pt x="56" y="343"/>
                    <a:pt x="55" y="350"/>
                    <a:pt x="12" y="350"/>
                  </a:cubicBezTo>
                  <a:lnTo>
                    <a:pt x="0" y="350"/>
                  </a:lnTo>
                  <a:lnTo>
                    <a:pt x="0" y="370"/>
                  </a:lnTo>
                  <a:lnTo>
                    <a:pt x="341" y="370"/>
                  </a:lnTo>
                  <a:lnTo>
                    <a:pt x="366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2130120" y="2263320"/>
              <a:ext cx="124920" cy="133560"/>
            </a:xfrm>
            <a:custGeom>
              <a:rect b="b" l="l" r="r" t="t"/>
              <a:pathLst>
                <a:path extrusionOk="0" h="371" w="347">
                  <a:moveTo>
                    <a:pt x="107" y="202"/>
                  </a:moveTo>
                  <a:lnTo>
                    <a:pt x="206" y="202"/>
                  </a:lnTo>
                  <a:cubicBezTo>
                    <a:pt x="285" y="202"/>
                    <a:pt x="347" y="157"/>
                    <a:pt x="347" y="102"/>
                  </a:cubicBezTo>
                  <a:cubicBezTo>
                    <a:pt x="347" y="49"/>
                    <a:pt x="287" y="0"/>
                    <a:pt x="206" y="0"/>
                  </a:cubicBezTo>
                  <a:lnTo>
                    <a:pt x="0" y="0"/>
                  </a:lnTo>
                  <a:lnTo>
                    <a:pt x="0" y="19"/>
                  </a:lnTo>
                  <a:lnTo>
                    <a:pt x="12" y="19"/>
                  </a:lnTo>
                  <a:cubicBezTo>
                    <a:pt x="55" y="19"/>
                    <a:pt x="56" y="25"/>
                    <a:pt x="56" y="44"/>
                  </a:cubicBezTo>
                  <a:lnTo>
                    <a:pt x="56" y="327"/>
                  </a:lnTo>
                  <a:cubicBezTo>
                    <a:pt x="56" y="347"/>
                    <a:pt x="55" y="352"/>
                    <a:pt x="12" y="352"/>
                  </a:cubicBezTo>
                  <a:lnTo>
                    <a:pt x="0" y="352"/>
                  </a:lnTo>
                  <a:lnTo>
                    <a:pt x="0" y="371"/>
                  </a:lnTo>
                  <a:cubicBezTo>
                    <a:pt x="26" y="370"/>
                    <a:pt x="62" y="370"/>
                    <a:pt x="81" y="370"/>
                  </a:cubicBezTo>
                  <a:cubicBezTo>
                    <a:pt x="102" y="370"/>
                    <a:pt x="137" y="370"/>
                    <a:pt x="164" y="371"/>
                  </a:cubicBezTo>
                  <a:lnTo>
                    <a:pt x="164" y="352"/>
                  </a:lnTo>
                  <a:lnTo>
                    <a:pt x="151" y="352"/>
                  </a:lnTo>
                  <a:cubicBezTo>
                    <a:pt x="109" y="352"/>
                    <a:pt x="107" y="347"/>
                    <a:pt x="107" y="327"/>
                  </a:cubicBezTo>
                  <a:lnTo>
                    <a:pt x="107" y="202"/>
                  </a:lnTo>
                  <a:moveTo>
                    <a:pt x="194" y="19"/>
                  </a:moveTo>
                  <a:cubicBezTo>
                    <a:pt x="283" y="19"/>
                    <a:pt x="289" y="70"/>
                    <a:pt x="289" y="102"/>
                  </a:cubicBezTo>
                  <a:cubicBezTo>
                    <a:pt x="289" y="127"/>
                    <a:pt x="289" y="185"/>
                    <a:pt x="194" y="185"/>
                  </a:cubicBezTo>
                  <a:lnTo>
                    <a:pt x="106" y="185"/>
                  </a:lnTo>
                  <a:lnTo>
                    <a:pt x="106" y="40"/>
                  </a:lnTo>
                  <a:cubicBezTo>
                    <a:pt x="106" y="25"/>
                    <a:pt x="106" y="19"/>
                    <a:pt x="132" y="19"/>
                  </a:cubicBezTo>
                  <a:lnTo>
                    <a:pt x="19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2389320" y="1886759"/>
              <a:ext cx="83160" cy="334440"/>
            </a:xfrm>
            <a:custGeom>
              <a:rect b="b" l="l" r="r" t="t"/>
              <a:pathLst>
                <a:path extrusionOk="0" h="929" w="231">
                  <a:moveTo>
                    <a:pt x="197" y="913"/>
                  </a:moveTo>
                  <a:cubicBezTo>
                    <a:pt x="202" y="926"/>
                    <a:pt x="204" y="929"/>
                    <a:pt x="215" y="929"/>
                  </a:cubicBezTo>
                  <a:cubicBezTo>
                    <a:pt x="224" y="929"/>
                    <a:pt x="231" y="922"/>
                    <a:pt x="231" y="913"/>
                  </a:cubicBezTo>
                  <a:cubicBezTo>
                    <a:pt x="231" y="913"/>
                    <a:pt x="231" y="910"/>
                    <a:pt x="225" y="899"/>
                  </a:cubicBezTo>
                  <a:lnTo>
                    <a:pt x="33" y="465"/>
                  </a:lnTo>
                  <a:lnTo>
                    <a:pt x="225" y="30"/>
                  </a:lnTo>
                  <a:cubicBezTo>
                    <a:pt x="231" y="19"/>
                    <a:pt x="231" y="16"/>
                    <a:pt x="231" y="16"/>
                  </a:cubicBezTo>
                  <a:cubicBezTo>
                    <a:pt x="231" y="7"/>
                    <a:pt x="224" y="0"/>
                    <a:pt x="215" y="0"/>
                  </a:cubicBezTo>
                  <a:cubicBezTo>
                    <a:pt x="204" y="0"/>
                    <a:pt x="202" y="7"/>
                    <a:pt x="197" y="16"/>
                  </a:cubicBezTo>
                  <a:lnTo>
                    <a:pt x="5" y="451"/>
                  </a:lnTo>
                  <a:cubicBezTo>
                    <a:pt x="0" y="459"/>
                    <a:pt x="0" y="465"/>
                    <a:pt x="0" y="465"/>
                  </a:cubicBezTo>
                  <a:cubicBezTo>
                    <a:pt x="0" y="466"/>
                    <a:pt x="0" y="470"/>
                    <a:pt x="5" y="479"/>
                  </a:cubicBezTo>
                  <a:lnTo>
                    <a:pt x="197" y="9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2502720" y="1999080"/>
              <a:ext cx="91800" cy="128520"/>
            </a:xfrm>
            <a:custGeom>
              <a:rect b="b" l="l" r="r" t="t"/>
              <a:pathLst>
                <a:path extrusionOk="0" h="357" w="255">
                  <a:moveTo>
                    <a:pt x="136" y="197"/>
                  </a:moveTo>
                  <a:cubicBezTo>
                    <a:pt x="153" y="201"/>
                    <a:pt x="216" y="213"/>
                    <a:pt x="216" y="269"/>
                  </a:cubicBezTo>
                  <a:cubicBezTo>
                    <a:pt x="216" y="308"/>
                    <a:pt x="190" y="340"/>
                    <a:pt x="128" y="340"/>
                  </a:cubicBezTo>
                  <a:cubicBezTo>
                    <a:pt x="63" y="340"/>
                    <a:pt x="35" y="296"/>
                    <a:pt x="21" y="229"/>
                  </a:cubicBezTo>
                  <a:cubicBezTo>
                    <a:pt x="19" y="220"/>
                    <a:pt x="18" y="216"/>
                    <a:pt x="11" y="216"/>
                  </a:cubicBezTo>
                  <a:cubicBezTo>
                    <a:pt x="0" y="216"/>
                    <a:pt x="0" y="222"/>
                    <a:pt x="0" y="236"/>
                  </a:cubicBezTo>
                  <a:lnTo>
                    <a:pt x="0" y="338"/>
                  </a:lnTo>
                  <a:cubicBezTo>
                    <a:pt x="0" y="352"/>
                    <a:pt x="0" y="357"/>
                    <a:pt x="9" y="357"/>
                  </a:cubicBezTo>
                  <a:cubicBezTo>
                    <a:pt x="12" y="357"/>
                    <a:pt x="14" y="356"/>
                    <a:pt x="28" y="341"/>
                  </a:cubicBezTo>
                  <a:cubicBezTo>
                    <a:pt x="30" y="340"/>
                    <a:pt x="30" y="338"/>
                    <a:pt x="44" y="324"/>
                  </a:cubicBezTo>
                  <a:cubicBezTo>
                    <a:pt x="77" y="356"/>
                    <a:pt x="113" y="357"/>
                    <a:pt x="128" y="357"/>
                  </a:cubicBezTo>
                  <a:cubicBezTo>
                    <a:pt x="218" y="357"/>
                    <a:pt x="255" y="304"/>
                    <a:pt x="255" y="248"/>
                  </a:cubicBezTo>
                  <a:cubicBezTo>
                    <a:pt x="255" y="208"/>
                    <a:pt x="231" y="185"/>
                    <a:pt x="222" y="174"/>
                  </a:cubicBezTo>
                  <a:cubicBezTo>
                    <a:pt x="195" y="150"/>
                    <a:pt x="165" y="144"/>
                    <a:pt x="134" y="137"/>
                  </a:cubicBezTo>
                  <a:cubicBezTo>
                    <a:pt x="90" y="128"/>
                    <a:pt x="37" y="120"/>
                    <a:pt x="37" y="74"/>
                  </a:cubicBezTo>
                  <a:cubicBezTo>
                    <a:pt x="37" y="46"/>
                    <a:pt x="58" y="14"/>
                    <a:pt x="125" y="14"/>
                  </a:cubicBezTo>
                  <a:cubicBezTo>
                    <a:pt x="209" y="14"/>
                    <a:pt x="215" y="84"/>
                    <a:pt x="216" y="109"/>
                  </a:cubicBezTo>
                  <a:cubicBezTo>
                    <a:pt x="216" y="116"/>
                    <a:pt x="224" y="116"/>
                    <a:pt x="225" y="116"/>
                  </a:cubicBezTo>
                  <a:cubicBezTo>
                    <a:pt x="236" y="116"/>
                    <a:pt x="236" y="113"/>
                    <a:pt x="236" y="97"/>
                  </a:cubicBezTo>
                  <a:lnTo>
                    <a:pt x="236" y="19"/>
                  </a:lnTo>
                  <a:cubicBezTo>
                    <a:pt x="236" y="5"/>
                    <a:pt x="236" y="0"/>
                    <a:pt x="227" y="0"/>
                  </a:cubicBezTo>
                  <a:cubicBezTo>
                    <a:pt x="224" y="0"/>
                    <a:pt x="222" y="0"/>
                    <a:pt x="211" y="9"/>
                  </a:cubicBezTo>
                  <a:cubicBezTo>
                    <a:pt x="209" y="12"/>
                    <a:pt x="201" y="19"/>
                    <a:pt x="197" y="21"/>
                  </a:cubicBezTo>
                  <a:cubicBezTo>
                    <a:pt x="169" y="0"/>
                    <a:pt x="136" y="0"/>
                    <a:pt x="125" y="0"/>
                  </a:cubicBezTo>
                  <a:cubicBezTo>
                    <a:pt x="30" y="0"/>
                    <a:pt x="0" y="53"/>
                    <a:pt x="0" y="95"/>
                  </a:cubicBezTo>
                  <a:cubicBezTo>
                    <a:pt x="0" y="123"/>
                    <a:pt x="12" y="144"/>
                    <a:pt x="33" y="162"/>
                  </a:cubicBezTo>
                  <a:cubicBezTo>
                    <a:pt x="58" y="181"/>
                    <a:pt x="81" y="187"/>
                    <a:pt x="136" y="1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2612880" y="1937520"/>
              <a:ext cx="60120" cy="186840"/>
            </a:xfrm>
            <a:custGeom>
              <a:rect b="b" l="l" r="r" t="t"/>
              <a:pathLst>
                <a:path extrusionOk="0" h="519" w="167">
                  <a:moveTo>
                    <a:pt x="113" y="176"/>
                  </a:moveTo>
                  <a:lnTo>
                    <a:pt x="4" y="185"/>
                  </a:lnTo>
                  <a:lnTo>
                    <a:pt x="4" y="209"/>
                  </a:lnTo>
                  <a:cubicBezTo>
                    <a:pt x="55" y="209"/>
                    <a:pt x="62" y="213"/>
                    <a:pt x="62" y="252"/>
                  </a:cubicBezTo>
                  <a:lnTo>
                    <a:pt x="62" y="459"/>
                  </a:lnTo>
                  <a:cubicBezTo>
                    <a:pt x="62" y="495"/>
                    <a:pt x="53" y="495"/>
                    <a:pt x="0" y="495"/>
                  </a:cubicBezTo>
                  <a:lnTo>
                    <a:pt x="0" y="519"/>
                  </a:lnTo>
                  <a:cubicBezTo>
                    <a:pt x="25" y="517"/>
                    <a:pt x="67" y="517"/>
                    <a:pt x="86" y="517"/>
                  </a:cubicBezTo>
                  <a:cubicBezTo>
                    <a:pt x="113" y="517"/>
                    <a:pt x="141" y="517"/>
                    <a:pt x="167" y="519"/>
                  </a:cubicBezTo>
                  <a:lnTo>
                    <a:pt x="167" y="495"/>
                  </a:lnTo>
                  <a:cubicBezTo>
                    <a:pt x="116" y="495"/>
                    <a:pt x="113" y="491"/>
                    <a:pt x="113" y="461"/>
                  </a:cubicBezTo>
                  <a:lnTo>
                    <a:pt x="113" y="176"/>
                  </a:lnTo>
                  <a:moveTo>
                    <a:pt x="116" y="40"/>
                  </a:moveTo>
                  <a:cubicBezTo>
                    <a:pt x="116" y="16"/>
                    <a:pt x="97" y="0"/>
                    <a:pt x="74" y="0"/>
                  </a:cubicBezTo>
                  <a:cubicBezTo>
                    <a:pt x="49" y="0"/>
                    <a:pt x="33" y="21"/>
                    <a:pt x="33" y="40"/>
                  </a:cubicBezTo>
                  <a:cubicBezTo>
                    <a:pt x="33" y="62"/>
                    <a:pt x="49" y="83"/>
                    <a:pt x="74" y="83"/>
                  </a:cubicBezTo>
                  <a:cubicBezTo>
                    <a:pt x="97" y="83"/>
                    <a:pt x="116" y="65"/>
                    <a:pt x="116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2689560" y="2000880"/>
              <a:ext cx="140760" cy="123480"/>
            </a:xfrm>
            <a:custGeom>
              <a:rect b="b" l="l" r="r" t="t"/>
              <a:pathLst>
                <a:path extrusionOk="0" h="343" w="391">
                  <a:moveTo>
                    <a:pt x="60" y="76"/>
                  </a:moveTo>
                  <a:lnTo>
                    <a:pt x="60" y="285"/>
                  </a:lnTo>
                  <a:cubicBezTo>
                    <a:pt x="60" y="319"/>
                    <a:pt x="53" y="319"/>
                    <a:pt x="0" y="319"/>
                  </a:cubicBezTo>
                  <a:lnTo>
                    <a:pt x="0" y="343"/>
                  </a:lnTo>
                  <a:cubicBezTo>
                    <a:pt x="26" y="343"/>
                    <a:pt x="67" y="341"/>
                    <a:pt x="88" y="341"/>
                  </a:cubicBezTo>
                  <a:cubicBezTo>
                    <a:pt x="107" y="341"/>
                    <a:pt x="148" y="343"/>
                    <a:pt x="174" y="343"/>
                  </a:cubicBezTo>
                  <a:lnTo>
                    <a:pt x="174" y="319"/>
                  </a:lnTo>
                  <a:cubicBezTo>
                    <a:pt x="123" y="319"/>
                    <a:pt x="114" y="319"/>
                    <a:pt x="114" y="285"/>
                  </a:cubicBezTo>
                  <a:lnTo>
                    <a:pt x="114" y="141"/>
                  </a:lnTo>
                  <a:cubicBezTo>
                    <a:pt x="114" y="60"/>
                    <a:pt x="169" y="18"/>
                    <a:pt x="218" y="18"/>
                  </a:cubicBezTo>
                  <a:cubicBezTo>
                    <a:pt x="267" y="18"/>
                    <a:pt x="276" y="60"/>
                    <a:pt x="276" y="104"/>
                  </a:cubicBezTo>
                  <a:lnTo>
                    <a:pt x="276" y="285"/>
                  </a:lnTo>
                  <a:cubicBezTo>
                    <a:pt x="276" y="319"/>
                    <a:pt x="267" y="319"/>
                    <a:pt x="216" y="319"/>
                  </a:cubicBezTo>
                  <a:lnTo>
                    <a:pt x="216" y="343"/>
                  </a:lnTo>
                  <a:cubicBezTo>
                    <a:pt x="243" y="343"/>
                    <a:pt x="283" y="341"/>
                    <a:pt x="304" y="341"/>
                  </a:cubicBezTo>
                  <a:cubicBezTo>
                    <a:pt x="324" y="341"/>
                    <a:pt x="364" y="343"/>
                    <a:pt x="391" y="343"/>
                  </a:cubicBezTo>
                  <a:lnTo>
                    <a:pt x="391" y="319"/>
                  </a:lnTo>
                  <a:cubicBezTo>
                    <a:pt x="350" y="319"/>
                    <a:pt x="331" y="319"/>
                    <a:pt x="331" y="296"/>
                  </a:cubicBezTo>
                  <a:lnTo>
                    <a:pt x="331" y="148"/>
                  </a:lnTo>
                  <a:cubicBezTo>
                    <a:pt x="331" y="81"/>
                    <a:pt x="331" y="56"/>
                    <a:pt x="306" y="28"/>
                  </a:cubicBezTo>
                  <a:cubicBezTo>
                    <a:pt x="296" y="16"/>
                    <a:pt x="269" y="0"/>
                    <a:pt x="225" y="0"/>
                  </a:cubicBezTo>
                  <a:cubicBezTo>
                    <a:pt x="167" y="0"/>
                    <a:pt x="132" y="33"/>
                    <a:pt x="109" y="81"/>
                  </a:cubicBezTo>
                  <a:lnTo>
                    <a:pt x="109" y="0"/>
                  </a:lnTo>
                  <a:lnTo>
                    <a:pt x="0" y="9"/>
                  </a:lnTo>
                  <a:lnTo>
                    <a:pt x="0" y="33"/>
                  </a:lnTo>
                  <a:cubicBezTo>
                    <a:pt x="55" y="33"/>
                    <a:pt x="60" y="39"/>
                    <a:pt x="60" y="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2863080" y="1914840"/>
              <a:ext cx="65160" cy="278640"/>
            </a:xfrm>
            <a:custGeom>
              <a:rect b="b" l="l" r="r" t="t"/>
              <a:pathLst>
                <a:path extrusionOk="0" h="774" w="181">
                  <a:moveTo>
                    <a:pt x="181" y="767"/>
                  </a:moveTo>
                  <a:cubicBezTo>
                    <a:pt x="181" y="766"/>
                    <a:pt x="181" y="764"/>
                    <a:pt x="167" y="750"/>
                  </a:cubicBezTo>
                  <a:cubicBezTo>
                    <a:pt x="70" y="653"/>
                    <a:pt x="46" y="507"/>
                    <a:pt x="46" y="387"/>
                  </a:cubicBezTo>
                  <a:cubicBezTo>
                    <a:pt x="46" y="253"/>
                    <a:pt x="76" y="118"/>
                    <a:pt x="171" y="21"/>
                  </a:cubicBezTo>
                  <a:cubicBezTo>
                    <a:pt x="181" y="12"/>
                    <a:pt x="181" y="11"/>
                    <a:pt x="181" y="7"/>
                  </a:cubicBezTo>
                  <a:cubicBezTo>
                    <a:pt x="181" y="2"/>
                    <a:pt x="178" y="0"/>
                    <a:pt x="172" y="0"/>
                  </a:cubicBezTo>
                  <a:cubicBezTo>
                    <a:pt x="165" y="0"/>
                    <a:pt x="95" y="53"/>
                    <a:pt x="49" y="151"/>
                  </a:cubicBezTo>
                  <a:cubicBezTo>
                    <a:pt x="9" y="236"/>
                    <a:pt x="0" y="322"/>
                    <a:pt x="0" y="387"/>
                  </a:cubicBezTo>
                  <a:cubicBezTo>
                    <a:pt x="0" y="449"/>
                    <a:pt x="9" y="542"/>
                    <a:pt x="51" y="630"/>
                  </a:cubicBezTo>
                  <a:cubicBezTo>
                    <a:pt x="99" y="725"/>
                    <a:pt x="165" y="774"/>
                    <a:pt x="172" y="774"/>
                  </a:cubicBezTo>
                  <a:cubicBezTo>
                    <a:pt x="178" y="774"/>
                    <a:pt x="181" y="773"/>
                    <a:pt x="181" y="76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2959560" y="1933560"/>
              <a:ext cx="185040" cy="190800"/>
            </a:xfrm>
            <a:custGeom>
              <a:rect b="b" l="l" r="r" t="t"/>
              <a:pathLst>
                <a:path extrusionOk="0" h="530" w="514">
                  <a:moveTo>
                    <a:pt x="287" y="62"/>
                  </a:moveTo>
                  <a:cubicBezTo>
                    <a:pt x="287" y="35"/>
                    <a:pt x="287" y="25"/>
                    <a:pt x="361" y="25"/>
                  </a:cubicBezTo>
                  <a:lnTo>
                    <a:pt x="387" y="25"/>
                  </a:lnTo>
                  <a:lnTo>
                    <a:pt x="387" y="0"/>
                  </a:lnTo>
                  <a:cubicBezTo>
                    <a:pt x="359" y="2"/>
                    <a:pt x="287" y="2"/>
                    <a:pt x="255" y="2"/>
                  </a:cubicBezTo>
                  <a:cubicBezTo>
                    <a:pt x="224" y="2"/>
                    <a:pt x="151" y="2"/>
                    <a:pt x="123" y="0"/>
                  </a:cubicBezTo>
                  <a:lnTo>
                    <a:pt x="123" y="25"/>
                  </a:lnTo>
                  <a:lnTo>
                    <a:pt x="150" y="25"/>
                  </a:lnTo>
                  <a:cubicBezTo>
                    <a:pt x="224" y="25"/>
                    <a:pt x="224" y="33"/>
                    <a:pt x="224" y="62"/>
                  </a:cubicBezTo>
                  <a:lnTo>
                    <a:pt x="224" y="407"/>
                  </a:lnTo>
                  <a:cubicBezTo>
                    <a:pt x="121" y="378"/>
                    <a:pt x="118" y="259"/>
                    <a:pt x="118" y="209"/>
                  </a:cubicBezTo>
                  <a:cubicBezTo>
                    <a:pt x="116" y="114"/>
                    <a:pt x="83" y="100"/>
                    <a:pt x="48" y="100"/>
                  </a:cubicBezTo>
                  <a:lnTo>
                    <a:pt x="19" y="100"/>
                  </a:lnTo>
                  <a:cubicBezTo>
                    <a:pt x="7" y="100"/>
                    <a:pt x="0" y="100"/>
                    <a:pt x="0" y="109"/>
                  </a:cubicBezTo>
                  <a:cubicBezTo>
                    <a:pt x="0" y="113"/>
                    <a:pt x="2" y="116"/>
                    <a:pt x="7" y="118"/>
                  </a:cubicBezTo>
                  <a:cubicBezTo>
                    <a:pt x="33" y="120"/>
                    <a:pt x="53" y="130"/>
                    <a:pt x="53" y="224"/>
                  </a:cubicBezTo>
                  <a:cubicBezTo>
                    <a:pt x="53" y="241"/>
                    <a:pt x="55" y="301"/>
                    <a:pt x="92" y="354"/>
                  </a:cubicBezTo>
                  <a:cubicBezTo>
                    <a:pt x="123" y="396"/>
                    <a:pt x="171" y="419"/>
                    <a:pt x="224" y="426"/>
                  </a:cubicBezTo>
                  <a:lnTo>
                    <a:pt x="224" y="468"/>
                  </a:lnTo>
                  <a:cubicBezTo>
                    <a:pt x="224" y="495"/>
                    <a:pt x="224" y="505"/>
                    <a:pt x="150" y="505"/>
                  </a:cubicBezTo>
                  <a:lnTo>
                    <a:pt x="123" y="505"/>
                  </a:lnTo>
                  <a:lnTo>
                    <a:pt x="123" y="530"/>
                  </a:lnTo>
                  <a:cubicBezTo>
                    <a:pt x="151" y="528"/>
                    <a:pt x="224" y="528"/>
                    <a:pt x="255" y="528"/>
                  </a:cubicBezTo>
                  <a:cubicBezTo>
                    <a:pt x="287" y="528"/>
                    <a:pt x="359" y="528"/>
                    <a:pt x="387" y="530"/>
                  </a:cubicBezTo>
                  <a:lnTo>
                    <a:pt x="387" y="505"/>
                  </a:lnTo>
                  <a:lnTo>
                    <a:pt x="361" y="505"/>
                  </a:lnTo>
                  <a:cubicBezTo>
                    <a:pt x="287" y="505"/>
                    <a:pt x="287" y="496"/>
                    <a:pt x="287" y="468"/>
                  </a:cubicBezTo>
                  <a:lnTo>
                    <a:pt x="287" y="426"/>
                  </a:lnTo>
                  <a:cubicBezTo>
                    <a:pt x="343" y="419"/>
                    <a:pt x="391" y="394"/>
                    <a:pt x="421" y="354"/>
                  </a:cubicBezTo>
                  <a:cubicBezTo>
                    <a:pt x="461" y="299"/>
                    <a:pt x="461" y="238"/>
                    <a:pt x="461" y="204"/>
                  </a:cubicBezTo>
                  <a:cubicBezTo>
                    <a:pt x="461" y="192"/>
                    <a:pt x="463" y="123"/>
                    <a:pt x="505" y="118"/>
                  </a:cubicBezTo>
                  <a:cubicBezTo>
                    <a:pt x="509" y="116"/>
                    <a:pt x="514" y="116"/>
                    <a:pt x="514" y="109"/>
                  </a:cubicBezTo>
                  <a:cubicBezTo>
                    <a:pt x="514" y="100"/>
                    <a:pt x="509" y="100"/>
                    <a:pt x="496" y="100"/>
                  </a:cubicBezTo>
                  <a:lnTo>
                    <a:pt x="466" y="100"/>
                  </a:lnTo>
                  <a:cubicBezTo>
                    <a:pt x="436" y="100"/>
                    <a:pt x="398" y="106"/>
                    <a:pt x="398" y="218"/>
                  </a:cubicBezTo>
                  <a:cubicBezTo>
                    <a:pt x="396" y="303"/>
                    <a:pt x="371" y="385"/>
                    <a:pt x="287" y="407"/>
                  </a:cubicBezTo>
                  <a:lnTo>
                    <a:pt x="287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3181320" y="1879200"/>
              <a:ext cx="71640" cy="129960"/>
            </a:xfrm>
            <a:custGeom>
              <a:rect b="b" l="l" r="r" t="t"/>
              <a:pathLst>
                <a:path extrusionOk="0" h="361" w="199">
                  <a:moveTo>
                    <a:pt x="123" y="16"/>
                  </a:moveTo>
                  <a:cubicBezTo>
                    <a:pt x="123" y="0"/>
                    <a:pt x="123" y="0"/>
                    <a:pt x="107" y="0"/>
                  </a:cubicBezTo>
                  <a:cubicBezTo>
                    <a:pt x="72" y="33"/>
                    <a:pt x="23" y="35"/>
                    <a:pt x="0" y="35"/>
                  </a:cubicBezTo>
                  <a:lnTo>
                    <a:pt x="0" y="55"/>
                  </a:lnTo>
                  <a:cubicBezTo>
                    <a:pt x="12" y="55"/>
                    <a:pt x="49" y="55"/>
                    <a:pt x="79" y="39"/>
                  </a:cubicBezTo>
                  <a:lnTo>
                    <a:pt x="79" y="317"/>
                  </a:lnTo>
                  <a:cubicBezTo>
                    <a:pt x="79" y="334"/>
                    <a:pt x="79" y="341"/>
                    <a:pt x="25" y="341"/>
                  </a:cubicBezTo>
                  <a:lnTo>
                    <a:pt x="4" y="341"/>
                  </a:lnTo>
                  <a:lnTo>
                    <a:pt x="4" y="361"/>
                  </a:lnTo>
                  <a:cubicBezTo>
                    <a:pt x="14" y="361"/>
                    <a:pt x="81" y="359"/>
                    <a:pt x="100" y="359"/>
                  </a:cubicBezTo>
                  <a:cubicBezTo>
                    <a:pt x="118" y="359"/>
                    <a:pt x="187" y="361"/>
                    <a:pt x="199" y="361"/>
                  </a:cubicBezTo>
                  <a:lnTo>
                    <a:pt x="199" y="341"/>
                  </a:lnTo>
                  <a:lnTo>
                    <a:pt x="178" y="341"/>
                  </a:lnTo>
                  <a:cubicBezTo>
                    <a:pt x="123" y="341"/>
                    <a:pt x="123" y="334"/>
                    <a:pt x="123" y="317"/>
                  </a:cubicBezTo>
                  <a:lnTo>
                    <a:pt x="1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3171240" y="2060280"/>
              <a:ext cx="131760" cy="133200"/>
            </a:xfrm>
            <a:custGeom>
              <a:rect b="b" l="l" r="r" t="t"/>
              <a:pathLst>
                <a:path extrusionOk="0" h="370" w="366">
                  <a:moveTo>
                    <a:pt x="366" y="227"/>
                  </a:moveTo>
                  <a:lnTo>
                    <a:pt x="347" y="227"/>
                  </a:lnTo>
                  <a:cubicBezTo>
                    <a:pt x="333" y="308"/>
                    <a:pt x="320" y="350"/>
                    <a:pt x="220" y="350"/>
                  </a:cubicBezTo>
                  <a:lnTo>
                    <a:pt x="134" y="350"/>
                  </a:lnTo>
                  <a:cubicBezTo>
                    <a:pt x="109" y="350"/>
                    <a:pt x="107" y="345"/>
                    <a:pt x="107" y="329"/>
                  </a:cubicBezTo>
                  <a:lnTo>
                    <a:pt x="107" y="187"/>
                  </a:lnTo>
                  <a:lnTo>
                    <a:pt x="162" y="187"/>
                  </a:lnTo>
                  <a:cubicBezTo>
                    <a:pt x="218" y="187"/>
                    <a:pt x="225" y="204"/>
                    <a:pt x="225" y="250"/>
                  </a:cubicBezTo>
                  <a:lnTo>
                    <a:pt x="245" y="250"/>
                  </a:lnTo>
                  <a:lnTo>
                    <a:pt x="245" y="104"/>
                  </a:lnTo>
                  <a:lnTo>
                    <a:pt x="225" y="104"/>
                  </a:lnTo>
                  <a:cubicBezTo>
                    <a:pt x="225" y="151"/>
                    <a:pt x="218" y="167"/>
                    <a:pt x="162" y="167"/>
                  </a:cubicBezTo>
                  <a:lnTo>
                    <a:pt x="107" y="167"/>
                  </a:lnTo>
                  <a:lnTo>
                    <a:pt x="107" y="40"/>
                  </a:lnTo>
                  <a:cubicBezTo>
                    <a:pt x="107" y="25"/>
                    <a:pt x="109" y="19"/>
                    <a:pt x="134" y="19"/>
                  </a:cubicBezTo>
                  <a:lnTo>
                    <a:pt x="215" y="19"/>
                  </a:lnTo>
                  <a:cubicBezTo>
                    <a:pt x="304" y="19"/>
                    <a:pt x="320" y="49"/>
                    <a:pt x="331" y="125"/>
                  </a:cubicBezTo>
                  <a:lnTo>
                    <a:pt x="348" y="125"/>
                  </a:lnTo>
                  <a:lnTo>
                    <a:pt x="333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2" y="19"/>
                  </a:lnTo>
                  <a:cubicBezTo>
                    <a:pt x="55" y="19"/>
                    <a:pt x="56" y="25"/>
                    <a:pt x="56" y="44"/>
                  </a:cubicBezTo>
                  <a:lnTo>
                    <a:pt x="56" y="326"/>
                  </a:lnTo>
                  <a:cubicBezTo>
                    <a:pt x="56" y="343"/>
                    <a:pt x="55" y="350"/>
                    <a:pt x="12" y="350"/>
                  </a:cubicBezTo>
                  <a:lnTo>
                    <a:pt x="0" y="350"/>
                  </a:lnTo>
                  <a:lnTo>
                    <a:pt x="0" y="370"/>
                  </a:lnTo>
                  <a:lnTo>
                    <a:pt x="341" y="370"/>
                  </a:lnTo>
                  <a:lnTo>
                    <a:pt x="366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3321360" y="2059200"/>
              <a:ext cx="124920" cy="133560"/>
            </a:xfrm>
            <a:custGeom>
              <a:rect b="b" l="l" r="r" t="t"/>
              <a:pathLst>
                <a:path extrusionOk="0" h="371" w="347">
                  <a:moveTo>
                    <a:pt x="107" y="202"/>
                  </a:moveTo>
                  <a:lnTo>
                    <a:pt x="206" y="202"/>
                  </a:lnTo>
                  <a:cubicBezTo>
                    <a:pt x="285" y="202"/>
                    <a:pt x="347" y="157"/>
                    <a:pt x="347" y="102"/>
                  </a:cubicBezTo>
                  <a:cubicBezTo>
                    <a:pt x="347" y="48"/>
                    <a:pt x="287" y="0"/>
                    <a:pt x="206" y="0"/>
                  </a:cubicBezTo>
                  <a:lnTo>
                    <a:pt x="0" y="0"/>
                  </a:lnTo>
                  <a:lnTo>
                    <a:pt x="0" y="19"/>
                  </a:lnTo>
                  <a:lnTo>
                    <a:pt x="12" y="19"/>
                  </a:lnTo>
                  <a:cubicBezTo>
                    <a:pt x="55" y="19"/>
                    <a:pt x="56" y="25"/>
                    <a:pt x="56" y="44"/>
                  </a:cubicBezTo>
                  <a:lnTo>
                    <a:pt x="56" y="327"/>
                  </a:lnTo>
                  <a:cubicBezTo>
                    <a:pt x="56" y="347"/>
                    <a:pt x="55" y="352"/>
                    <a:pt x="12" y="352"/>
                  </a:cubicBezTo>
                  <a:lnTo>
                    <a:pt x="0" y="352"/>
                  </a:lnTo>
                  <a:lnTo>
                    <a:pt x="0" y="371"/>
                  </a:lnTo>
                  <a:cubicBezTo>
                    <a:pt x="26" y="370"/>
                    <a:pt x="62" y="370"/>
                    <a:pt x="81" y="370"/>
                  </a:cubicBezTo>
                  <a:cubicBezTo>
                    <a:pt x="102" y="370"/>
                    <a:pt x="137" y="370"/>
                    <a:pt x="164" y="371"/>
                  </a:cubicBezTo>
                  <a:lnTo>
                    <a:pt x="164" y="352"/>
                  </a:lnTo>
                  <a:lnTo>
                    <a:pt x="151" y="352"/>
                  </a:lnTo>
                  <a:cubicBezTo>
                    <a:pt x="109" y="352"/>
                    <a:pt x="107" y="347"/>
                    <a:pt x="107" y="327"/>
                  </a:cubicBezTo>
                  <a:lnTo>
                    <a:pt x="107" y="202"/>
                  </a:lnTo>
                  <a:moveTo>
                    <a:pt x="194" y="19"/>
                  </a:moveTo>
                  <a:cubicBezTo>
                    <a:pt x="283" y="19"/>
                    <a:pt x="289" y="70"/>
                    <a:pt x="289" y="102"/>
                  </a:cubicBezTo>
                  <a:cubicBezTo>
                    <a:pt x="289" y="127"/>
                    <a:pt x="289" y="185"/>
                    <a:pt x="194" y="185"/>
                  </a:cubicBezTo>
                  <a:lnTo>
                    <a:pt x="106" y="185"/>
                  </a:lnTo>
                  <a:lnTo>
                    <a:pt x="106" y="40"/>
                  </a:lnTo>
                  <a:cubicBezTo>
                    <a:pt x="106" y="25"/>
                    <a:pt x="106" y="19"/>
                    <a:pt x="132" y="19"/>
                  </a:cubicBezTo>
                  <a:lnTo>
                    <a:pt x="19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3558240" y="2048400"/>
              <a:ext cx="170280" cy="11880"/>
            </a:xfrm>
            <a:custGeom>
              <a:rect b="b" l="l" r="r" t="t"/>
              <a:pathLst>
                <a:path extrusionOk="0" h="33" w="473">
                  <a:moveTo>
                    <a:pt x="447" y="33"/>
                  </a:moveTo>
                  <a:cubicBezTo>
                    <a:pt x="459" y="33"/>
                    <a:pt x="473" y="33"/>
                    <a:pt x="473" y="16"/>
                  </a:cubicBezTo>
                  <a:cubicBezTo>
                    <a:pt x="473" y="0"/>
                    <a:pt x="459" y="0"/>
                    <a:pt x="447" y="0"/>
                  </a:cubicBezTo>
                  <a:lnTo>
                    <a:pt x="26" y="0"/>
                  </a:lnTo>
                  <a:cubicBezTo>
                    <a:pt x="14" y="0"/>
                    <a:pt x="0" y="0"/>
                    <a:pt x="0" y="16"/>
                  </a:cubicBezTo>
                  <a:cubicBezTo>
                    <a:pt x="0" y="33"/>
                    <a:pt x="14" y="33"/>
                    <a:pt x="26" y="33"/>
                  </a:cubicBezTo>
                  <a:lnTo>
                    <a:pt x="447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81625" spcFirstLastPara="1" rIns="81625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3827519" y="1930680"/>
              <a:ext cx="146520" cy="250920"/>
            </a:xfrm>
            <a:custGeom>
              <a:rect b="b" l="l" r="r" t="t"/>
              <a:pathLst>
                <a:path extrusionOk="0" h="697" w="407">
                  <a:moveTo>
                    <a:pt x="301" y="19"/>
                  </a:moveTo>
                  <a:cubicBezTo>
                    <a:pt x="301" y="18"/>
                    <a:pt x="304" y="9"/>
                    <a:pt x="304" y="7"/>
                  </a:cubicBezTo>
                  <a:cubicBezTo>
                    <a:pt x="304" y="7"/>
                    <a:pt x="304" y="0"/>
                    <a:pt x="294" y="0"/>
                  </a:cubicBezTo>
                  <a:cubicBezTo>
                    <a:pt x="287" y="0"/>
                    <a:pt x="285" y="2"/>
                    <a:pt x="283" y="16"/>
                  </a:cubicBezTo>
                  <a:lnTo>
                    <a:pt x="238" y="195"/>
                  </a:lnTo>
                  <a:cubicBezTo>
                    <a:pt x="114" y="199"/>
                    <a:pt x="0" y="301"/>
                    <a:pt x="0" y="407"/>
                  </a:cubicBezTo>
                  <a:cubicBezTo>
                    <a:pt x="0" y="480"/>
                    <a:pt x="55" y="542"/>
                    <a:pt x="150" y="547"/>
                  </a:cubicBezTo>
                  <a:cubicBezTo>
                    <a:pt x="143" y="572"/>
                    <a:pt x="137" y="597"/>
                    <a:pt x="132" y="620"/>
                  </a:cubicBezTo>
                  <a:cubicBezTo>
                    <a:pt x="121" y="656"/>
                    <a:pt x="114" y="686"/>
                    <a:pt x="114" y="688"/>
                  </a:cubicBezTo>
                  <a:cubicBezTo>
                    <a:pt x="114" y="697"/>
                    <a:pt x="120" y="697"/>
                    <a:pt x="123" y="697"/>
                  </a:cubicBezTo>
                  <a:cubicBezTo>
                    <a:pt x="127" y="697"/>
                    <a:pt x="128" y="697"/>
                    <a:pt x="132" y="693"/>
                  </a:cubicBezTo>
                  <a:cubicBezTo>
                    <a:pt x="132" y="692"/>
                    <a:pt x="137" y="674"/>
                    <a:pt x="139" y="664"/>
                  </a:cubicBezTo>
                  <a:lnTo>
                    <a:pt x="169" y="547"/>
                  </a:lnTo>
                  <a:cubicBezTo>
                    <a:pt x="294" y="544"/>
                    <a:pt x="407" y="438"/>
                    <a:pt x="407" y="334"/>
                  </a:cubicBezTo>
                  <a:cubicBezTo>
                    <a:pt x="407" y="273"/>
                    <a:pt x="366" y="202"/>
                    <a:pt x="259" y="195"/>
                  </a:cubicBezTo>
                  <a:lnTo>
                    <a:pt x="301" y="19"/>
                  </a:lnTo>
                  <a:moveTo>
                    <a:pt x="153" y="530"/>
                  </a:moveTo>
                  <a:cubicBezTo>
                    <a:pt x="106" y="528"/>
                    <a:pt x="51" y="502"/>
                    <a:pt x="51" y="422"/>
                  </a:cubicBezTo>
                  <a:cubicBezTo>
                    <a:pt x="51" y="331"/>
                    <a:pt x="118" y="222"/>
                    <a:pt x="232" y="211"/>
                  </a:cubicBezTo>
                  <a:lnTo>
                    <a:pt x="153" y="530"/>
                  </a:lnTo>
                  <a:moveTo>
                    <a:pt x="253" y="211"/>
                  </a:moveTo>
                  <a:cubicBezTo>
                    <a:pt x="311" y="215"/>
                    <a:pt x="357" y="250"/>
                    <a:pt x="357" y="319"/>
                  </a:cubicBezTo>
                  <a:cubicBezTo>
                    <a:pt x="357" y="410"/>
                    <a:pt x="290" y="521"/>
                    <a:pt x="172" y="530"/>
                  </a:cubicBezTo>
                  <a:lnTo>
                    <a:pt x="253" y="2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996720" y="1917720"/>
              <a:ext cx="79920" cy="84960"/>
            </a:xfrm>
            <a:custGeom>
              <a:rect b="b" l="l" r="r" t="t"/>
              <a:pathLst>
                <a:path extrusionOk="0" h="236" w="222">
                  <a:moveTo>
                    <a:pt x="127" y="118"/>
                  </a:moveTo>
                  <a:cubicBezTo>
                    <a:pt x="172" y="99"/>
                    <a:pt x="192" y="90"/>
                    <a:pt x="206" y="84"/>
                  </a:cubicBezTo>
                  <a:cubicBezTo>
                    <a:pt x="216" y="79"/>
                    <a:pt x="222" y="77"/>
                    <a:pt x="222" y="67"/>
                  </a:cubicBezTo>
                  <a:cubicBezTo>
                    <a:pt x="222" y="58"/>
                    <a:pt x="215" y="49"/>
                    <a:pt x="204" y="49"/>
                  </a:cubicBezTo>
                  <a:cubicBezTo>
                    <a:pt x="201" y="49"/>
                    <a:pt x="199" y="49"/>
                    <a:pt x="194" y="55"/>
                  </a:cubicBezTo>
                  <a:lnTo>
                    <a:pt x="120" y="104"/>
                  </a:lnTo>
                  <a:lnTo>
                    <a:pt x="127" y="23"/>
                  </a:lnTo>
                  <a:cubicBezTo>
                    <a:pt x="128" y="14"/>
                    <a:pt x="127" y="0"/>
                    <a:pt x="111" y="0"/>
                  </a:cubicBezTo>
                  <a:cubicBezTo>
                    <a:pt x="104" y="0"/>
                    <a:pt x="93" y="4"/>
                    <a:pt x="93" y="16"/>
                  </a:cubicBezTo>
                  <a:cubicBezTo>
                    <a:pt x="93" y="21"/>
                    <a:pt x="97" y="37"/>
                    <a:pt x="97" y="42"/>
                  </a:cubicBezTo>
                  <a:cubicBezTo>
                    <a:pt x="97" y="53"/>
                    <a:pt x="102" y="92"/>
                    <a:pt x="102" y="104"/>
                  </a:cubicBezTo>
                  <a:lnTo>
                    <a:pt x="28" y="55"/>
                  </a:lnTo>
                  <a:cubicBezTo>
                    <a:pt x="23" y="51"/>
                    <a:pt x="21" y="49"/>
                    <a:pt x="18" y="49"/>
                  </a:cubicBezTo>
                  <a:cubicBezTo>
                    <a:pt x="7" y="49"/>
                    <a:pt x="0" y="58"/>
                    <a:pt x="0" y="67"/>
                  </a:cubicBezTo>
                  <a:cubicBezTo>
                    <a:pt x="0" y="77"/>
                    <a:pt x="7" y="81"/>
                    <a:pt x="11" y="83"/>
                  </a:cubicBezTo>
                  <a:lnTo>
                    <a:pt x="93" y="118"/>
                  </a:lnTo>
                  <a:cubicBezTo>
                    <a:pt x="49" y="137"/>
                    <a:pt x="28" y="144"/>
                    <a:pt x="16" y="151"/>
                  </a:cubicBezTo>
                  <a:cubicBezTo>
                    <a:pt x="5" y="155"/>
                    <a:pt x="0" y="158"/>
                    <a:pt x="0" y="167"/>
                  </a:cubicBezTo>
                  <a:cubicBezTo>
                    <a:pt x="0" y="178"/>
                    <a:pt x="7" y="185"/>
                    <a:pt x="18" y="185"/>
                  </a:cubicBezTo>
                  <a:cubicBezTo>
                    <a:pt x="21" y="185"/>
                    <a:pt x="21" y="185"/>
                    <a:pt x="28" y="181"/>
                  </a:cubicBezTo>
                  <a:lnTo>
                    <a:pt x="102" y="130"/>
                  </a:lnTo>
                  <a:lnTo>
                    <a:pt x="93" y="218"/>
                  </a:lnTo>
                  <a:cubicBezTo>
                    <a:pt x="93" y="231"/>
                    <a:pt x="104" y="236"/>
                    <a:pt x="111" y="236"/>
                  </a:cubicBezTo>
                  <a:cubicBezTo>
                    <a:pt x="118" y="236"/>
                    <a:pt x="127" y="231"/>
                    <a:pt x="127" y="218"/>
                  </a:cubicBezTo>
                  <a:cubicBezTo>
                    <a:pt x="127" y="213"/>
                    <a:pt x="125" y="197"/>
                    <a:pt x="125" y="192"/>
                  </a:cubicBezTo>
                  <a:cubicBezTo>
                    <a:pt x="123" y="183"/>
                    <a:pt x="120" y="143"/>
                    <a:pt x="120" y="130"/>
                  </a:cubicBezTo>
                  <a:lnTo>
                    <a:pt x="185" y="174"/>
                  </a:lnTo>
                  <a:cubicBezTo>
                    <a:pt x="199" y="185"/>
                    <a:pt x="199" y="185"/>
                    <a:pt x="204" y="185"/>
                  </a:cubicBezTo>
                  <a:cubicBezTo>
                    <a:pt x="215" y="185"/>
                    <a:pt x="222" y="178"/>
                    <a:pt x="222" y="167"/>
                  </a:cubicBezTo>
                  <a:cubicBezTo>
                    <a:pt x="222" y="157"/>
                    <a:pt x="215" y="155"/>
                    <a:pt x="209" y="151"/>
                  </a:cubicBezTo>
                  <a:lnTo>
                    <a:pt x="127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36250" lIns="81625" spcFirstLastPara="1" rIns="81625" wrap="square" tIns="3625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4123440" y="1914840"/>
              <a:ext cx="65160" cy="278640"/>
            </a:xfrm>
            <a:custGeom>
              <a:rect b="b" l="l" r="r" t="t"/>
              <a:pathLst>
                <a:path extrusionOk="0" h="774" w="181">
                  <a:moveTo>
                    <a:pt x="181" y="387"/>
                  </a:moveTo>
                  <a:cubicBezTo>
                    <a:pt x="181" y="327"/>
                    <a:pt x="172" y="234"/>
                    <a:pt x="130" y="146"/>
                  </a:cubicBezTo>
                  <a:cubicBezTo>
                    <a:pt x="83" y="51"/>
                    <a:pt x="16" y="0"/>
                    <a:pt x="7" y="0"/>
                  </a:cubicBezTo>
                  <a:cubicBezTo>
                    <a:pt x="4" y="0"/>
                    <a:pt x="0" y="4"/>
                    <a:pt x="0" y="7"/>
                  </a:cubicBezTo>
                  <a:cubicBezTo>
                    <a:pt x="0" y="11"/>
                    <a:pt x="0" y="12"/>
                    <a:pt x="14" y="26"/>
                  </a:cubicBezTo>
                  <a:cubicBezTo>
                    <a:pt x="92" y="102"/>
                    <a:pt x="136" y="225"/>
                    <a:pt x="136" y="387"/>
                  </a:cubicBezTo>
                  <a:cubicBezTo>
                    <a:pt x="136" y="519"/>
                    <a:pt x="107" y="656"/>
                    <a:pt x="11" y="753"/>
                  </a:cubicBezTo>
                  <a:cubicBezTo>
                    <a:pt x="0" y="764"/>
                    <a:pt x="0" y="766"/>
                    <a:pt x="0" y="767"/>
                  </a:cubicBezTo>
                  <a:cubicBezTo>
                    <a:pt x="0" y="773"/>
                    <a:pt x="4" y="774"/>
                    <a:pt x="7" y="774"/>
                  </a:cubicBezTo>
                  <a:cubicBezTo>
                    <a:pt x="16" y="774"/>
                    <a:pt x="86" y="722"/>
                    <a:pt x="132" y="623"/>
                  </a:cubicBezTo>
                  <a:cubicBezTo>
                    <a:pt x="172" y="539"/>
                    <a:pt x="181" y="452"/>
                    <a:pt x="181" y="3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4237200" y="1886759"/>
              <a:ext cx="83160" cy="334440"/>
            </a:xfrm>
            <a:custGeom>
              <a:rect b="b" l="l" r="r" t="t"/>
              <a:pathLst>
                <a:path extrusionOk="0" h="929" w="231">
                  <a:moveTo>
                    <a:pt x="197" y="465"/>
                  </a:moveTo>
                  <a:lnTo>
                    <a:pt x="5" y="899"/>
                  </a:lnTo>
                  <a:cubicBezTo>
                    <a:pt x="0" y="910"/>
                    <a:pt x="0" y="913"/>
                    <a:pt x="0" y="913"/>
                  </a:cubicBezTo>
                  <a:cubicBezTo>
                    <a:pt x="0" y="922"/>
                    <a:pt x="7" y="929"/>
                    <a:pt x="16" y="929"/>
                  </a:cubicBezTo>
                  <a:cubicBezTo>
                    <a:pt x="26" y="929"/>
                    <a:pt x="28" y="924"/>
                    <a:pt x="33" y="913"/>
                  </a:cubicBezTo>
                  <a:lnTo>
                    <a:pt x="225" y="479"/>
                  </a:lnTo>
                  <a:cubicBezTo>
                    <a:pt x="231" y="470"/>
                    <a:pt x="231" y="466"/>
                    <a:pt x="231" y="465"/>
                  </a:cubicBezTo>
                  <a:cubicBezTo>
                    <a:pt x="231" y="465"/>
                    <a:pt x="231" y="459"/>
                    <a:pt x="225" y="451"/>
                  </a:cubicBezTo>
                  <a:lnTo>
                    <a:pt x="33" y="18"/>
                  </a:lnTo>
                  <a:cubicBezTo>
                    <a:pt x="28" y="5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"/>
                    <a:pt x="0" y="19"/>
                    <a:pt x="5" y="30"/>
                  </a:cubicBezTo>
                  <a:lnTo>
                    <a:pt x="197" y="4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0825" lIns="81625" spcFirstLastPara="1" rIns="81625" wrap="square" tIns="408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2" name="Google Shape;102;p15"/>
          <p:cNvSpPr/>
          <p:nvPr/>
        </p:nvSpPr>
        <p:spPr>
          <a:xfrm>
            <a:off x="5065513" y="744311"/>
            <a:ext cx="3898500" cy="746400"/>
          </a:xfrm>
          <a:prstGeom prst="rect">
            <a:avLst/>
          </a:prstGeom>
          <a:noFill/>
          <a:ln cap="flat" cmpd="sng" w="190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9300" lIns="90125" spcFirstLastPara="1" rIns="90125" wrap="square" tIns="493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5527775" y="1832750"/>
            <a:ext cx="3495600" cy="9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Распределение среднего синуса дочерних протонов в системе отсчета материнской лямбды не согласуется с поляризацией лямбды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5564725" y="3613750"/>
            <a:ext cx="32220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Mean Pol(lambda) = 5.077%</a:t>
            </a:r>
            <a:br>
              <a:rPr lang="ru" sz="1800">
                <a:solidFill>
                  <a:schemeClr val="dk2"/>
                </a:solidFill>
              </a:rPr>
            </a:br>
            <a:r>
              <a:rPr lang="ru" sz="1800">
                <a:solidFill>
                  <a:schemeClr val="dk2"/>
                </a:solidFill>
              </a:rPr>
              <a:t>Mean sin( proton) = 4.877%</a:t>
            </a:r>
            <a:br>
              <a:rPr lang="ru" sz="1800">
                <a:solidFill>
                  <a:schemeClr val="dk2"/>
                </a:solidFill>
              </a:rPr>
            </a:b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252600" y="11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pseudorapidity distribution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625" y="685175"/>
            <a:ext cx="4820251" cy="415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282125" y="60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</a:t>
            </a: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85825"/>
            <a:ext cx="775335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