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7.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8.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 id="2147483661" r:id="rId2"/>
    <p:sldMasterId id="2147483674" r:id="rId3"/>
    <p:sldMasterId id="2147483691" r:id="rId4"/>
    <p:sldMasterId id="2147483717" r:id="rId5"/>
    <p:sldMasterId id="2147483729" r:id="rId6"/>
    <p:sldMasterId id="2147483742" r:id="rId7"/>
    <p:sldMasterId id="2147483755" r:id="rId8"/>
    <p:sldMasterId id="2147483772" r:id="rId9"/>
  </p:sldMasterIdLst>
  <p:notesMasterIdLst>
    <p:notesMasterId r:id="rId36"/>
  </p:notesMasterIdLst>
  <p:sldIdLst>
    <p:sldId id="256" r:id="rId10"/>
    <p:sldId id="1880" r:id="rId11"/>
    <p:sldId id="1637" r:id="rId12"/>
    <p:sldId id="550" r:id="rId13"/>
    <p:sldId id="1864" r:id="rId14"/>
    <p:sldId id="470" r:id="rId15"/>
    <p:sldId id="1875" r:id="rId16"/>
    <p:sldId id="1876" r:id="rId17"/>
    <p:sldId id="1877" r:id="rId18"/>
    <p:sldId id="1873" r:id="rId19"/>
    <p:sldId id="1884" r:id="rId20"/>
    <p:sldId id="1879" r:id="rId21"/>
    <p:sldId id="1883" r:id="rId22"/>
    <p:sldId id="1878" r:id="rId23"/>
    <p:sldId id="1885" r:id="rId24"/>
    <p:sldId id="1887" r:id="rId25"/>
    <p:sldId id="1886" r:id="rId26"/>
    <p:sldId id="1857" r:id="rId27"/>
    <p:sldId id="1881" r:id="rId28"/>
    <p:sldId id="263" r:id="rId29"/>
    <p:sldId id="781" r:id="rId30"/>
    <p:sldId id="1859" r:id="rId31"/>
    <p:sldId id="273" r:id="rId32"/>
    <p:sldId id="824" r:id="rId33"/>
    <p:sldId id="1874" r:id="rId34"/>
    <p:sldId id="1872" r:id="rId35"/>
  </p:sldIdLst>
  <p:sldSz cx="9144000" cy="5143500" type="screen16x9"/>
  <p:notesSz cx="6858000" cy="9144000"/>
  <p:embeddedFontLst>
    <p:embeddedFont>
      <p:font typeface="Book Antiqua" panose="02040602050305030304" pitchFamily="18" charset="0"/>
      <p:regular r:id="rId37"/>
      <p:bold r:id="rId38"/>
      <p:italic r:id="rId39"/>
      <p:boldItalic r:id="rId40"/>
    </p:embeddedFont>
    <p:embeddedFont>
      <p:font typeface="Cambria Math" panose="02040503050406030204" pitchFamily="18" charset="0"/>
      <p:regular r:id="rId41"/>
    </p:embeddedFont>
    <p:embeddedFont>
      <p:font typeface="Noto Sans" panose="020B0502040504020204" pitchFamily="34" charset="0"/>
      <p:regular r:id="rId42"/>
      <p:bold r:id="rId43"/>
      <p:italic r:id="rId44"/>
      <p:boldItalic r:id="rId45"/>
    </p:embeddedFont>
    <p:embeddedFont>
      <p:font typeface="Open Sans" panose="020B0606030504020204" pitchFamily="34" charset="0"/>
      <p:regular r:id="rId46"/>
      <p:bold r:id="rId47"/>
      <p:italic r:id="rId48"/>
      <p:boldItalic r:id="rId49"/>
    </p:embeddedFont>
    <p:embeddedFont>
      <p:font typeface="Tahoma" panose="020B0604030504040204" pitchFamily="34" charset="0"/>
      <p:regular r:id="rId50"/>
      <p:bold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899" autoAdjust="0"/>
  </p:normalViewPr>
  <p:slideViewPr>
    <p:cSldViewPr snapToGrid="0">
      <p:cViewPr varScale="1">
        <p:scale>
          <a:sx n="103" d="100"/>
          <a:sy n="103" d="100"/>
        </p:scale>
        <p:origin x="384" y="8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font" Target="fonts/font3.fntdata"/><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font" Target="fonts/font14.fntdata"/><Relationship Id="rId55"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font" Target="fonts/font2.fntdata"/><Relationship Id="rId46" Type="http://schemas.openxmlformats.org/officeDocument/2006/relationships/font" Target="fonts/font10.fntdata"/><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font" Target="fonts/font5.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3"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notesMaster" Target="notesMasters/notesMaster1.xml"/><Relationship Id="rId49" Type="http://schemas.openxmlformats.org/officeDocument/2006/relationships/font" Target="fonts/font13.fntdata"/><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font" Target="fonts/font8.fntdata"/><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font" Target="fonts/font7.fntdata"/><Relationship Id="rId48" Type="http://schemas.openxmlformats.org/officeDocument/2006/relationships/font" Target="fonts/font12.fntdata"/><Relationship Id="rId8" Type="http://schemas.openxmlformats.org/officeDocument/2006/relationships/slideMaster" Target="slideMasters/slideMaster8.xml"/><Relationship Id="rId51" Type="http://schemas.openxmlformats.org/officeDocument/2006/relationships/font" Target="fonts/font15.fntdata"/><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a:extLst>
              <a:ext uri="{FF2B5EF4-FFF2-40B4-BE49-F238E27FC236}">
                <a16:creationId xmlns:a16="http://schemas.microsoft.com/office/drawing/2014/main" id="{C4DC342F-FF17-D6AF-D382-A2460FDC147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b="1">
                <a:solidFill>
                  <a:schemeClr val="tx1"/>
                </a:solidFill>
                <a:latin typeface="Arial" panose="020B0604020202020204" pitchFamily="34" charset="0"/>
              </a:defRPr>
            </a:lvl1pPr>
            <a:lvl2pPr marL="742950" indent="-285750" defTabSz="927100">
              <a:defRPr b="1">
                <a:solidFill>
                  <a:schemeClr val="tx1"/>
                </a:solidFill>
                <a:latin typeface="Arial" panose="020B0604020202020204" pitchFamily="34" charset="0"/>
              </a:defRPr>
            </a:lvl2pPr>
            <a:lvl3pPr marL="1143000" indent="-228600" defTabSz="927100">
              <a:defRPr b="1">
                <a:solidFill>
                  <a:schemeClr val="tx1"/>
                </a:solidFill>
                <a:latin typeface="Arial" panose="020B0604020202020204" pitchFamily="34" charset="0"/>
              </a:defRPr>
            </a:lvl3pPr>
            <a:lvl4pPr marL="1600200" indent="-228600" defTabSz="927100">
              <a:defRPr b="1">
                <a:solidFill>
                  <a:schemeClr val="tx1"/>
                </a:solidFill>
                <a:latin typeface="Arial" panose="020B0604020202020204" pitchFamily="34" charset="0"/>
              </a:defRPr>
            </a:lvl4pPr>
            <a:lvl5pPr marL="2057400" indent="-228600" defTabSz="927100">
              <a:defRPr b="1">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b="1">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b="1">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b="1">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r" defTabSz="927100" rtl="0" eaLnBrk="1" fontAlgn="base" latinLnBrk="0" hangingPunct="1">
              <a:lnSpc>
                <a:spcPct val="100000"/>
              </a:lnSpc>
              <a:spcBef>
                <a:spcPct val="0"/>
              </a:spcBef>
              <a:spcAft>
                <a:spcPct val="0"/>
              </a:spcAft>
              <a:buClrTx/>
              <a:buSzTx/>
              <a:buFontTx/>
              <a:buNone/>
              <a:tabLst/>
              <a:defRPr/>
            </a:pPr>
            <a:fld id="{E275F708-AEBB-44A0-AEF0-9E510EB815AE}" type="slidenum">
              <a:rPr kumimoji="0" lang="en-US" altLang="ru-R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a:sym typeface="Arial"/>
              </a:rPr>
              <a:pPr marL="0" marR="0" lvl="0" indent="0" algn="r" defTabSz="927100" rtl="0" eaLnBrk="1" fontAlgn="base" latinLnBrk="0" hangingPunct="1">
                <a:lnSpc>
                  <a:spcPct val="100000"/>
                </a:lnSpc>
                <a:spcBef>
                  <a:spcPct val="0"/>
                </a:spcBef>
                <a:spcAft>
                  <a:spcPct val="0"/>
                </a:spcAft>
                <a:buClrTx/>
                <a:buSzTx/>
                <a:buFontTx/>
                <a:buNone/>
                <a:tabLst/>
                <a:defRPr/>
              </a:pPr>
              <a:t>24</a:t>
            </a:fld>
            <a:endParaRPr kumimoji="0" lang="en-US" altLang="ru-R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a:sym typeface="Arial"/>
            </a:endParaRPr>
          </a:p>
        </p:txBody>
      </p:sp>
      <p:sp>
        <p:nvSpPr>
          <p:cNvPr id="153603" name="Rectangle 2">
            <a:extLst>
              <a:ext uri="{FF2B5EF4-FFF2-40B4-BE49-F238E27FC236}">
                <a16:creationId xmlns:a16="http://schemas.microsoft.com/office/drawing/2014/main" id="{08567C5D-BD84-0566-10C0-E3916E19855B}"/>
              </a:ext>
            </a:extLst>
          </p:cNvPr>
          <p:cNvSpPr>
            <a:spLocks noGrp="1" noRot="1" noChangeAspect="1" noChangeArrowheads="1" noTextEdit="1"/>
          </p:cNvSpPr>
          <p:nvPr>
            <p:ph type="sldImg"/>
          </p:nvPr>
        </p:nvSpPr>
        <p:spPr>
          <a:xfrm>
            <a:off x="427038" y="693738"/>
            <a:ext cx="6154737" cy="3462337"/>
          </a:xfrm>
          <a:ln/>
        </p:spPr>
      </p:sp>
      <p:sp>
        <p:nvSpPr>
          <p:cNvPr id="153604" name="Rectangle 3">
            <a:extLst>
              <a:ext uri="{FF2B5EF4-FFF2-40B4-BE49-F238E27FC236}">
                <a16:creationId xmlns:a16="http://schemas.microsoft.com/office/drawing/2014/main" id="{8A345F07-59D4-88E4-6921-4F063317C0DF}"/>
              </a:ext>
            </a:extLst>
          </p:cNvPr>
          <p:cNvSpPr>
            <a:spLocks noGrp="1" noChangeArrowheads="1"/>
          </p:cNvSpPr>
          <p:nvPr>
            <p:ph type="body" idx="1"/>
          </p:nvPr>
        </p:nvSpPr>
        <p:spPr>
          <a:xfrm>
            <a:off x="701675" y="4387850"/>
            <a:ext cx="5607050" cy="415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altLang="ru-RU"/>
          </a:p>
        </p:txBody>
      </p:sp>
    </p:spTree>
    <p:extLst>
      <p:ext uri="{BB962C8B-B14F-4D97-AF65-F5344CB8AC3E}">
        <p14:creationId xmlns:p14="http://schemas.microsoft.com/office/powerpoint/2010/main" val="7222908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FFA690B5-D834-713B-74E4-320740840CD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Arial" panose="020B0604020202020204" pitchFamily="34" charset="0"/>
              </a:defRPr>
            </a:lvl1pPr>
            <a:lvl2pPr marL="742950" indent="-285750" defTabSz="927100">
              <a:defRPr>
                <a:solidFill>
                  <a:schemeClr val="tx1"/>
                </a:solidFill>
                <a:latin typeface="Arial" panose="020B0604020202020204" pitchFamily="34" charset="0"/>
              </a:defRPr>
            </a:lvl2pPr>
            <a:lvl3pPr marL="1143000" indent="-228600" defTabSz="927100">
              <a:defRPr>
                <a:solidFill>
                  <a:schemeClr val="tx1"/>
                </a:solidFill>
                <a:latin typeface="Arial" panose="020B0604020202020204" pitchFamily="34" charset="0"/>
              </a:defRPr>
            </a:lvl3pPr>
            <a:lvl4pPr marL="1600200" indent="-228600" defTabSz="927100">
              <a:defRPr>
                <a:solidFill>
                  <a:schemeClr val="tx1"/>
                </a:solidFill>
                <a:latin typeface="Arial" panose="020B0604020202020204" pitchFamily="34" charset="0"/>
              </a:defRPr>
            </a:lvl4pPr>
            <a:lvl5pPr marL="2057400" indent="-228600" defTabSz="927100">
              <a:defRPr>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27100" rtl="0" eaLnBrk="1" fontAlgn="auto" latinLnBrk="0" hangingPunct="1">
              <a:lnSpc>
                <a:spcPct val="100000"/>
              </a:lnSpc>
              <a:spcBef>
                <a:spcPts val="0"/>
              </a:spcBef>
              <a:spcAft>
                <a:spcPts val="0"/>
              </a:spcAft>
              <a:buClrTx/>
              <a:buSzTx/>
              <a:buFontTx/>
              <a:buNone/>
              <a:tabLst/>
              <a:defRPr/>
            </a:pPr>
            <a:fld id="{277D967E-672C-4DEB-BC36-0BE123EE3885}" type="slidenum">
              <a:rPr kumimoji="0" lang="en-US" altLang="ru-R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27100" rtl="0" eaLnBrk="1" fontAlgn="auto" latinLnBrk="0" hangingPunct="1">
                <a:lnSpc>
                  <a:spcPct val="100000"/>
                </a:lnSpc>
                <a:spcBef>
                  <a:spcPts val="0"/>
                </a:spcBef>
                <a:spcAft>
                  <a:spcPts val="0"/>
                </a:spcAft>
                <a:buClrTx/>
                <a:buSzTx/>
                <a:buFontTx/>
                <a:buNone/>
                <a:tabLst/>
                <a:defRPr/>
              </a:pPr>
              <a:t>3</a:t>
            </a:fld>
            <a:endParaRPr kumimoji="0" lang="en-US" altLang="ru-R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1443" name="Rectangle 2">
            <a:extLst>
              <a:ext uri="{FF2B5EF4-FFF2-40B4-BE49-F238E27FC236}">
                <a16:creationId xmlns:a16="http://schemas.microsoft.com/office/drawing/2014/main" id="{F8DF5235-A081-2E85-62CF-AF03FEBA86F5}"/>
              </a:ext>
            </a:extLst>
          </p:cNvPr>
          <p:cNvSpPr>
            <a:spLocks noGrp="1" noRot="1" noChangeAspect="1" noChangeArrowheads="1" noTextEdit="1"/>
          </p:cNvSpPr>
          <p:nvPr>
            <p:ph type="sldImg"/>
          </p:nvPr>
        </p:nvSpPr>
        <p:spPr>
          <a:xfrm>
            <a:off x="381000" y="685800"/>
            <a:ext cx="6096000" cy="3429000"/>
          </a:xfrm>
          <a:ln/>
        </p:spPr>
      </p:sp>
      <p:sp>
        <p:nvSpPr>
          <p:cNvPr id="61444" name="Rectangle 3">
            <a:extLst>
              <a:ext uri="{FF2B5EF4-FFF2-40B4-BE49-F238E27FC236}">
                <a16:creationId xmlns:a16="http://schemas.microsoft.com/office/drawing/2014/main" id="{6291AA53-B916-FBDC-D62B-A8F669761F5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a:p>
        </p:txBody>
      </p:sp>
    </p:spTree>
    <p:extLst>
      <p:ext uri="{BB962C8B-B14F-4D97-AF65-F5344CB8AC3E}">
        <p14:creationId xmlns:p14="http://schemas.microsoft.com/office/powerpoint/2010/main" val="9693971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619842B4-1647-FAF0-0D95-818F275C689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spcBef>
                <a:spcPct val="30000"/>
              </a:spcBef>
              <a:defRPr sz="1200">
                <a:solidFill>
                  <a:schemeClr val="tx1"/>
                </a:solidFill>
                <a:latin typeface="Times New Roman" panose="02020603050405020304" pitchFamily="18" charset="0"/>
              </a:defRPr>
            </a:lvl1pPr>
            <a:lvl2pPr marL="742950" indent="-285750" defTabSz="927100">
              <a:spcBef>
                <a:spcPct val="30000"/>
              </a:spcBef>
              <a:defRPr sz="1200">
                <a:solidFill>
                  <a:schemeClr val="tx1"/>
                </a:solidFill>
                <a:latin typeface="Times New Roman" panose="02020603050405020304" pitchFamily="18" charset="0"/>
              </a:defRPr>
            </a:lvl2pPr>
            <a:lvl3pPr marL="1143000" indent="-228600" defTabSz="927100">
              <a:spcBef>
                <a:spcPct val="30000"/>
              </a:spcBef>
              <a:defRPr sz="1200">
                <a:solidFill>
                  <a:schemeClr val="tx1"/>
                </a:solidFill>
                <a:latin typeface="Times New Roman" panose="02020603050405020304" pitchFamily="18" charset="0"/>
              </a:defRPr>
            </a:lvl3pPr>
            <a:lvl4pPr marL="1600200" indent="-228600" defTabSz="927100">
              <a:spcBef>
                <a:spcPct val="30000"/>
              </a:spcBef>
              <a:defRPr sz="1200">
                <a:solidFill>
                  <a:schemeClr val="tx1"/>
                </a:solidFill>
                <a:latin typeface="Times New Roman" panose="02020603050405020304" pitchFamily="18" charset="0"/>
              </a:defRPr>
            </a:lvl4pPr>
            <a:lvl5pPr marL="2057400" indent="-228600" defTabSz="927100">
              <a:spcBef>
                <a:spcPct val="30000"/>
              </a:spcBef>
              <a:defRPr sz="1200">
                <a:solidFill>
                  <a:schemeClr val="tx1"/>
                </a:solidFill>
                <a:latin typeface="Times New Roman" panose="02020603050405020304" pitchFamily="18" charset="0"/>
              </a:defRPr>
            </a:lvl5pPr>
            <a:lvl6pPr marL="2514600" indent="-228600" defTabSz="9271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71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71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71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27100" rtl="0" eaLnBrk="1" fontAlgn="base" latinLnBrk="0" hangingPunct="1">
              <a:lnSpc>
                <a:spcPct val="100000"/>
              </a:lnSpc>
              <a:spcBef>
                <a:spcPct val="0"/>
              </a:spcBef>
              <a:spcAft>
                <a:spcPct val="0"/>
              </a:spcAft>
              <a:buClrTx/>
              <a:buSzTx/>
              <a:buFontTx/>
              <a:buNone/>
              <a:tabLst/>
              <a:defRPr/>
            </a:pPr>
            <a:fld id="{74291496-1829-4D81-9916-0D4992B8FDC8}" type="slidenum">
              <a:rPr kumimoji="0" lang="en-US" altLang="ru-RU"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27100" rtl="0" eaLnBrk="1" fontAlgn="base" latinLnBrk="0" hangingPunct="1">
                <a:lnSpc>
                  <a:spcPct val="100000"/>
                </a:lnSpc>
                <a:spcBef>
                  <a:spcPct val="0"/>
                </a:spcBef>
                <a:spcAft>
                  <a:spcPct val="0"/>
                </a:spcAft>
                <a:buClrTx/>
                <a:buSzTx/>
                <a:buFontTx/>
                <a:buNone/>
                <a:tabLst/>
                <a:defRPr/>
              </a:pPr>
              <a:t>4</a:t>
            </a:fld>
            <a:endParaRPr kumimoji="0" lang="en-US" altLang="ru-RU"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7347" name="Rectangle 2">
            <a:extLst>
              <a:ext uri="{FF2B5EF4-FFF2-40B4-BE49-F238E27FC236}">
                <a16:creationId xmlns:a16="http://schemas.microsoft.com/office/drawing/2014/main" id="{1562333D-CA05-2E5C-725C-179CA074D945}"/>
              </a:ext>
            </a:extLst>
          </p:cNvPr>
          <p:cNvSpPr>
            <a:spLocks noGrp="1" noRot="1" noChangeAspect="1" noChangeArrowheads="1" noTextEdit="1"/>
          </p:cNvSpPr>
          <p:nvPr>
            <p:ph type="sldImg"/>
          </p:nvPr>
        </p:nvSpPr>
        <p:spPr>
          <a:xfrm>
            <a:off x="381000" y="685800"/>
            <a:ext cx="6096000" cy="3429000"/>
          </a:xfrm>
          <a:ln/>
        </p:spPr>
      </p:sp>
      <p:sp>
        <p:nvSpPr>
          <p:cNvPr id="57348" name="Rectangle 3">
            <a:extLst>
              <a:ext uri="{FF2B5EF4-FFF2-40B4-BE49-F238E27FC236}">
                <a16:creationId xmlns:a16="http://schemas.microsoft.com/office/drawing/2014/main" id="{83F2FF48-1122-87A4-D7DF-D20C92B805E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alt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a:extLst>
              <a:ext uri="{FF2B5EF4-FFF2-40B4-BE49-F238E27FC236}">
                <a16:creationId xmlns:a16="http://schemas.microsoft.com/office/drawing/2014/main" id="{461E8C3E-71C3-11A4-6EC1-2D2DE20D109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spcBef>
                <a:spcPct val="30000"/>
              </a:spcBef>
              <a:defRPr sz="1200">
                <a:solidFill>
                  <a:schemeClr val="tx1"/>
                </a:solidFill>
                <a:latin typeface="Times New Roman" panose="02020603050405020304" pitchFamily="18" charset="0"/>
              </a:defRPr>
            </a:lvl1pPr>
            <a:lvl2pPr marL="742950" indent="-285750" defTabSz="927100">
              <a:spcBef>
                <a:spcPct val="30000"/>
              </a:spcBef>
              <a:defRPr sz="1200">
                <a:solidFill>
                  <a:schemeClr val="tx1"/>
                </a:solidFill>
                <a:latin typeface="Times New Roman" panose="02020603050405020304" pitchFamily="18" charset="0"/>
              </a:defRPr>
            </a:lvl2pPr>
            <a:lvl3pPr marL="1143000" indent="-228600" defTabSz="927100">
              <a:spcBef>
                <a:spcPct val="30000"/>
              </a:spcBef>
              <a:defRPr sz="1200">
                <a:solidFill>
                  <a:schemeClr val="tx1"/>
                </a:solidFill>
                <a:latin typeface="Times New Roman" panose="02020603050405020304" pitchFamily="18" charset="0"/>
              </a:defRPr>
            </a:lvl3pPr>
            <a:lvl4pPr marL="1600200" indent="-228600" defTabSz="927100">
              <a:spcBef>
                <a:spcPct val="30000"/>
              </a:spcBef>
              <a:defRPr sz="1200">
                <a:solidFill>
                  <a:schemeClr val="tx1"/>
                </a:solidFill>
                <a:latin typeface="Times New Roman" panose="02020603050405020304" pitchFamily="18" charset="0"/>
              </a:defRPr>
            </a:lvl4pPr>
            <a:lvl5pPr marL="2057400" indent="-228600" defTabSz="927100">
              <a:spcBef>
                <a:spcPct val="30000"/>
              </a:spcBef>
              <a:defRPr sz="1200">
                <a:solidFill>
                  <a:schemeClr val="tx1"/>
                </a:solidFill>
                <a:latin typeface="Times New Roman" panose="02020603050405020304" pitchFamily="18" charset="0"/>
              </a:defRPr>
            </a:lvl5pPr>
            <a:lvl6pPr marL="2514600" indent="-228600" defTabSz="9271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71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71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71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27100" rtl="0" eaLnBrk="1" fontAlgn="base" latinLnBrk="0" hangingPunct="1">
              <a:lnSpc>
                <a:spcPct val="100000"/>
              </a:lnSpc>
              <a:spcBef>
                <a:spcPct val="0"/>
              </a:spcBef>
              <a:spcAft>
                <a:spcPct val="0"/>
              </a:spcAft>
              <a:buClrTx/>
              <a:buSzTx/>
              <a:buFontTx/>
              <a:buNone/>
              <a:tabLst/>
              <a:defRPr/>
            </a:pPr>
            <a:fld id="{D4EE52E7-1F65-406B-ADD4-3BD7799B32D5}" type="slidenum">
              <a:rPr kumimoji="0" lang="en-US" altLang="ru-RU"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27100" rtl="0" eaLnBrk="1" fontAlgn="base" latinLnBrk="0" hangingPunct="1">
                <a:lnSpc>
                  <a:spcPct val="100000"/>
                </a:lnSpc>
                <a:spcBef>
                  <a:spcPct val="0"/>
                </a:spcBef>
                <a:spcAft>
                  <a:spcPct val="0"/>
                </a:spcAft>
                <a:buClrTx/>
                <a:buSzTx/>
                <a:buFontTx/>
                <a:buNone/>
                <a:tabLst/>
                <a:defRPr/>
              </a:pPr>
              <a:t>5</a:t>
            </a:fld>
            <a:endParaRPr kumimoji="0" lang="en-US" altLang="ru-RU"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3187" name="Rectangle 2">
            <a:extLst>
              <a:ext uri="{FF2B5EF4-FFF2-40B4-BE49-F238E27FC236}">
                <a16:creationId xmlns:a16="http://schemas.microsoft.com/office/drawing/2014/main" id="{BE1B6531-DD80-89D3-8175-CF2512780152}"/>
              </a:ext>
            </a:extLst>
          </p:cNvPr>
          <p:cNvSpPr>
            <a:spLocks noGrp="1" noRot="1" noChangeAspect="1" noChangeArrowheads="1" noTextEdit="1"/>
          </p:cNvSpPr>
          <p:nvPr>
            <p:ph type="sldImg"/>
          </p:nvPr>
        </p:nvSpPr>
        <p:spPr>
          <a:xfrm>
            <a:off x="381000" y="685800"/>
            <a:ext cx="6096000" cy="3429000"/>
          </a:xfrm>
          <a:ln/>
        </p:spPr>
      </p:sp>
      <p:sp>
        <p:nvSpPr>
          <p:cNvPr id="93188" name="Rectangle 3">
            <a:extLst>
              <a:ext uri="{FF2B5EF4-FFF2-40B4-BE49-F238E27FC236}">
                <a16:creationId xmlns:a16="http://schemas.microsoft.com/office/drawing/2014/main" id="{BBF187EF-F5FE-19B0-36E2-AA6F058B14E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altLang="ru-RU"/>
          </a:p>
        </p:txBody>
      </p:sp>
    </p:spTree>
    <p:extLst>
      <p:ext uri="{BB962C8B-B14F-4D97-AF65-F5344CB8AC3E}">
        <p14:creationId xmlns:p14="http://schemas.microsoft.com/office/powerpoint/2010/main" val="11350401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2e8fa053271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2e8fa053271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462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2e8fa053271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2e8fa053271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438977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a:extLst>
              <a:ext uri="{FF2B5EF4-FFF2-40B4-BE49-F238E27FC236}">
                <a16:creationId xmlns:a16="http://schemas.microsoft.com/office/drawing/2014/main" id="{74C5252B-31EE-6B07-F11C-15BF7265CDB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b="1">
                <a:solidFill>
                  <a:schemeClr val="tx1"/>
                </a:solidFill>
                <a:latin typeface="Arial" panose="020B0604020202020204" pitchFamily="34" charset="0"/>
              </a:defRPr>
            </a:lvl1pPr>
            <a:lvl2pPr marL="742950" indent="-285750" defTabSz="927100">
              <a:defRPr b="1">
                <a:solidFill>
                  <a:schemeClr val="tx1"/>
                </a:solidFill>
                <a:latin typeface="Arial" panose="020B0604020202020204" pitchFamily="34" charset="0"/>
              </a:defRPr>
            </a:lvl2pPr>
            <a:lvl3pPr marL="1143000" indent="-228600" defTabSz="927100">
              <a:defRPr b="1">
                <a:solidFill>
                  <a:schemeClr val="tx1"/>
                </a:solidFill>
                <a:latin typeface="Arial" panose="020B0604020202020204" pitchFamily="34" charset="0"/>
              </a:defRPr>
            </a:lvl3pPr>
            <a:lvl4pPr marL="1600200" indent="-228600" defTabSz="927100">
              <a:defRPr b="1">
                <a:solidFill>
                  <a:schemeClr val="tx1"/>
                </a:solidFill>
                <a:latin typeface="Arial" panose="020B0604020202020204" pitchFamily="34" charset="0"/>
              </a:defRPr>
            </a:lvl4pPr>
            <a:lvl5pPr marL="2057400" indent="-228600" defTabSz="927100">
              <a:defRPr b="1">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b="1">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b="1">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b="1">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r" defTabSz="927100" rtl="0" eaLnBrk="1" fontAlgn="base" latinLnBrk="0" hangingPunct="1">
              <a:lnSpc>
                <a:spcPct val="100000"/>
              </a:lnSpc>
              <a:spcBef>
                <a:spcPct val="0"/>
              </a:spcBef>
              <a:spcAft>
                <a:spcPct val="0"/>
              </a:spcAft>
              <a:buClrTx/>
              <a:buSzTx/>
              <a:buFontTx/>
              <a:buNone/>
              <a:tabLst/>
              <a:defRPr/>
            </a:pPr>
            <a:fld id="{85FB68CA-B78A-438D-9742-F35D98D2A20E}" type="slidenum">
              <a:rPr kumimoji="0" lang="en-US" altLang="ru-R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a:sym typeface="Arial"/>
              </a:rPr>
              <a:pPr marL="0" marR="0" lvl="0" indent="0" algn="r" defTabSz="927100" rtl="0" eaLnBrk="1" fontAlgn="base" latinLnBrk="0" hangingPunct="1">
                <a:lnSpc>
                  <a:spcPct val="100000"/>
                </a:lnSpc>
                <a:spcBef>
                  <a:spcPct val="0"/>
                </a:spcBef>
                <a:spcAft>
                  <a:spcPct val="0"/>
                </a:spcAft>
                <a:buClrTx/>
                <a:buSzTx/>
                <a:buFontTx/>
                <a:buNone/>
                <a:tabLst/>
                <a:defRPr/>
              </a:pPr>
              <a:t>21</a:t>
            </a:fld>
            <a:endParaRPr kumimoji="0" lang="en-US" altLang="ru-R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a:sym typeface="Arial"/>
            </a:endParaRPr>
          </a:p>
        </p:txBody>
      </p:sp>
      <p:sp>
        <p:nvSpPr>
          <p:cNvPr id="155651" name="Rectangle 2">
            <a:extLst>
              <a:ext uri="{FF2B5EF4-FFF2-40B4-BE49-F238E27FC236}">
                <a16:creationId xmlns:a16="http://schemas.microsoft.com/office/drawing/2014/main" id="{B6605473-00E1-25C5-B1E7-1D129238934D}"/>
              </a:ext>
            </a:extLst>
          </p:cNvPr>
          <p:cNvSpPr>
            <a:spLocks noGrp="1" noRot="1" noChangeAspect="1" noChangeArrowheads="1" noTextEdit="1"/>
          </p:cNvSpPr>
          <p:nvPr>
            <p:ph type="sldImg"/>
          </p:nvPr>
        </p:nvSpPr>
        <p:spPr>
          <a:xfrm>
            <a:off x="427038" y="693738"/>
            <a:ext cx="6154737" cy="3462337"/>
          </a:xfrm>
          <a:ln/>
        </p:spPr>
      </p:sp>
      <p:sp>
        <p:nvSpPr>
          <p:cNvPr id="155652" name="Rectangle 3">
            <a:extLst>
              <a:ext uri="{FF2B5EF4-FFF2-40B4-BE49-F238E27FC236}">
                <a16:creationId xmlns:a16="http://schemas.microsoft.com/office/drawing/2014/main" id="{C60B3456-7026-33CC-1B7D-E1172EFFACFB}"/>
              </a:ext>
            </a:extLst>
          </p:cNvPr>
          <p:cNvSpPr>
            <a:spLocks noGrp="1" noChangeArrowheads="1"/>
          </p:cNvSpPr>
          <p:nvPr>
            <p:ph type="body" idx="1"/>
          </p:nvPr>
        </p:nvSpPr>
        <p:spPr>
          <a:xfrm>
            <a:off x="701675" y="4387850"/>
            <a:ext cx="5607050" cy="415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altLang="ru-RU"/>
          </a:p>
        </p:txBody>
      </p:sp>
    </p:spTree>
    <p:extLst>
      <p:ext uri="{BB962C8B-B14F-4D97-AF65-F5344CB8AC3E}">
        <p14:creationId xmlns:p14="http://schemas.microsoft.com/office/powerpoint/2010/main" val="31756654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826" name="Rectangle 22">
            <a:extLst>
              <a:ext uri="{FF2B5EF4-FFF2-40B4-BE49-F238E27FC236}">
                <a16:creationId xmlns:a16="http://schemas.microsoft.com/office/drawing/2014/main" id="{E3546B8C-225E-4BEC-B346-2AA7B0F1433B}"/>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192088">
              <a:tabLst>
                <a:tab pos="0" algn="l"/>
                <a:tab pos="211138" algn="l"/>
                <a:tab pos="658813" algn="l"/>
                <a:tab pos="1108075" algn="l"/>
                <a:tab pos="1557338" algn="l"/>
                <a:tab pos="2006600" algn="l"/>
                <a:tab pos="2455863" algn="l"/>
                <a:tab pos="2905125" algn="l"/>
                <a:tab pos="3354388" algn="l"/>
                <a:tab pos="3803650" algn="l"/>
                <a:tab pos="4252913" algn="l"/>
                <a:tab pos="4702175" algn="l"/>
                <a:tab pos="5151438" algn="l"/>
                <a:tab pos="5600700" algn="l"/>
                <a:tab pos="6049963" algn="l"/>
                <a:tab pos="6499225" algn="l"/>
                <a:tab pos="6948488" algn="l"/>
                <a:tab pos="7397750" algn="l"/>
                <a:tab pos="7847013" algn="l"/>
                <a:tab pos="8296275" algn="l"/>
                <a:tab pos="8745538" algn="l"/>
                <a:tab pos="9194800" algn="l"/>
                <a:tab pos="9429750" algn="l"/>
                <a:tab pos="9879013" algn="l"/>
                <a:tab pos="10328275" algn="l"/>
                <a:tab pos="10777538" algn="l"/>
              </a:tabLst>
              <a:defRPr>
                <a:solidFill>
                  <a:schemeClr val="bg1"/>
                </a:solidFill>
                <a:latin typeface="Calibri" panose="020F0502020204030204" pitchFamily="34" charset="0"/>
                <a:cs typeface="Noto Sans CJK SC" charset="0"/>
              </a:defRPr>
            </a:lvl1pPr>
            <a:lvl2pPr>
              <a:tabLst>
                <a:tab pos="0" algn="l"/>
                <a:tab pos="211138" algn="l"/>
                <a:tab pos="658813" algn="l"/>
                <a:tab pos="1108075" algn="l"/>
                <a:tab pos="1557338" algn="l"/>
                <a:tab pos="2006600" algn="l"/>
                <a:tab pos="2455863" algn="l"/>
                <a:tab pos="2905125" algn="l"/>
                <a:tab pos="3354388" algn="l"/>
                <a:tab pos="3803650" algn="l"/>
                <a:tab pos="4252913" algn="l"/>
                <a:tab pos="4702175" algn="l"/>
                <a:tab pos="5151438" algn="l"/>
                <a:tab pos="5600700" algn="l"/>
                <a:tab pos="6049963" algn="l"/>
                <a:tab pos="6499225" algn="l"/>
                <a:tab pos="6948488" algn="l"/>
                <a:tab pos="7397750" algn="l"/>
                <a:tab pos="7847013" algn="l"/>
                <a:tab pos="8296275" algn="l"/>
                <a:tab pos="8745538" algn="l"/>
                <a:tab pos="9194800" algn="l"/>
                <a:tab pos="9429750" algn="l"/>
                <a:tab pos="9879013" algn="l"/>
                <a:tab pos="10328275" algn="l"/>
                <a:tab pos="10777538" algn="l"/>
              </a:tabLst>
              <a:defRPr>
                <a:solidFill>
                  <a:schemeClr val="bg1"/>
                </a:solidFill>
                <a:latin typeface="Calibri" panose="020F0502020204030204" pitchFamily="34" charset="0"/>
                <a:cs typeface="Noto Sans CJK SC" charset="0"/>
              </a:defRPr>
            </a:lvl2pPr>
            <a:lvl3pPr>
              <a:tabLst>
                <a:tab pos="0" algn="l"/>
                <a:tab pos="211138" algn="l"/>
                <a:tab pos="658813" algn="l"/>
                <a:tab pos="1108075" algn="l"/>
                <a:tab pos="1557338" algn="l"/>
                <a:tab pos="2006600" algn="l"/>
                <a:tab pos="2455863" algn="l"/>
                <a:tab pos="2905125" algn="l"/>
                <a:tab pos="3354388" algn="l"/>
                <a:tab pos="3803650" algn="l"/>
                <a:tab pos="4252913" algn="l"/>
                <a:tab pos="4702175" algn="l"/>
                <a:tab pos="5151438" algn="l"/>
                <a:tab pos="5600700" algn="l"/>
                <a:tab pos="6049963" algn="l"/>
                <a:tab pos="6499225" algn="l"/>
                <a:tab pos="6948488" algn="l"/>
                <a:tab pos="7397750" algn="l"/>
                <a:tab pos="7847013" algn="l"/>
                <a:tab pos="8296275" algn="l"/>
                <a:tab pos="8745538" algn="l"/>
                <a:tab pos="9194800" algn="l"/>
                <a:tab pos="9429750" algn="l"/>
                <a:tab pos="9879013" algn="l"/>
                <a:tab pos="10328275" algn="l"/>
                <a:tab pos="10777538" algn="l"/>
              </a:tabLst>
              <a:defRPr>
                <a:solidFill>
                  <a:schemeClr val="bg1"/>
                </a:solidFill>
                <a:latin typeface="Calibri" panose="020F0502020204030204" pitchFamily="34" charset="0"/>
                <a:cs typeface="Noto Sans CJK SC" charset="0"/>
              </a:defRPr>
            </a:lvl3pPr>
            <a:lvl4pPr>
              <a:tabLst>
                <a:tab pos="0" algn="l"/>
                <a:tab pos="211138" algn="l"/>
                <a:tab pos="658813" algn="l"/>
                <a:tab pos="1108075" algn="l"/>
                <a:tab pos="1557338" algn="l"/>
                <a:tab pos="2006600" algn="l"/>
                <a:tab pos="2455863" algn="l"/>
                <a:tab pos="2905125" algn="l"/>
                <a:tab pos="3354388" algn="l"/>
                <a:tab pos="3803650" algn="l"/>
                <a:tab pos="4252913" algn="l"/>
                <a:tab pos="4702175" algn="l"/>
                <a:tab pos="5151438" algn="l"/>
                <a:tab pos="5600700" algn="l"/>
                <a:tab pos="6049963" algn="l"/>
                <a:tab pos="6499225" algn="l"/>
                <a:tab pos="6948488" algn="l"/>
                <a:tab pos="7397750" algn="l"/>
                <a:tab pos="7847013" algn="l"/>
                <a:tab pos="8296275" algn="l"/>
                <a:tab pos="8745538" algn="l"/>
                <a:tab pos="9194800" algn="l"/>
                <a:tab pos="9429750" algn="l"/>
                <a:tab pos="9879013" algn="l"/>
                <a:tab pos="10328275" algn="l"/>
                <a:tab pos="10777538" algn="l"/>
              </a:tabLst>
              <a:defRPr>
                <a:solidFill>
                  <a:schemeClr val="bg1"/>
                </a:solidFill>
                <a:latin typeface="Calibri" panose="020F0502020204030204" pitchFamily="34" charset="0"/>
                <a:cs typeface="Noto Sans CJK SC" charset="0"/>
              </a:defRPr>
            </a:lvl4pPr>
            <a:lvl5pPr>
              <a:tabLst>
                <a:tab pos="0" algn="l"/>
                <a:tab pos="211138" algn="l"/>
                <a:tab pos="658813" algn="l"/>
                <a:tab pos="1108075" algn="l"/>
                <a:tab pos="1557338" algn="l"/>
                <a:tab pos="2006600" algn="l"/>
                <a:tab pos="2455863" algn="l"/>
                <a:tab pos="2905125" algn="l"/>
                <a:tab pos="3354388" algn="l"/>
                <a:tab pos="3803650" algn="l"/>
                <a:tab pos="4252913" algn="l"/>
                <a:tab pos="4702175" algn="l"/>
                <a:tab pos="5151438" algn="l"/>
                <a:tab pos="5600700" algn="l"/>
                <a:tab pos="6049963" algn="l"/>
                <a:tab pos="6499225" algn="l"/>
                <a:tab pos="6948488" algn="l"/>
                <a:tab pos="7397750" algn="l"/>
                <a:tab pos="7847013" algn="l"/>
                <a:tab pos="8296275" algn="l"/>
                <a:tab pos="8745538" algn="l"/>
                <a:tab pos="9194800" algn="l"/>
                <a:tab pos="9429750" algn="l"/>
                <a:tab pos="9879013" algn="l"/>
                <a:tab pos="10328275" algn="l"/>
                <a:tab pos="10777538" algn="l"/>
              </a:tabLst>
              <a:defRPr>
                <a:solidFill>
                  <a:schemeClr val="bg1"/>
                </a:solidFill>
                <a:latin typeface="Calibri" panose="020F0502020204030204" pitchFamily="34" charset="0"/>
                <a:cs typeface="Noto Sans CJK SC" charset="0"/>
              </a:defRPr>
            </a:lvl5pPr>
            <a:lvl6pPr marL="2514600" indent="-228600" defTabSz="457200" eaLnBrk="0" fontAlgn="base" hangingPunct="0">
              <a:spcBef>
                <a:spcPct val="0"/>
              </a:spcBef>
              <a:spcAft>
                <a:spcPct val="0"/>
              </a:spcAft>
              <a:tabLst>
                <a:tab pos="0" algn="l"/>
                <a:tab pos="211138" algn="l"/>
                <a:tab pos="658813" algn="l"/>
                <a:tab pos="1108075" algn="l"/>
                <a:tab pos="1557338" algn="l"/>
                <a:tab pos="2006600" algn="l"/>
                <a:tab pos="2455863" algn="l"/>
                <a:tab pos="2905125" algn="l"/>
                <a:tab pos="3354388" algn="l"/>
                <a:tab pos="3803650" algn="l"/>
                <a:tab pos="4252913" algn="l"/>
                <a:tab pos="4702175" algn="l"/>
                <a:tab pos="5151438" algn="l"/>
                <a:tab pos="5600700" algn="l"/>
                <a:tab pos="6049963" algn="l"/>
                <a:tab pos="6499225" algn="l"/>
                <a:tab pos="6948488" algn="l"/>
                <a:tab pos="7397750" algn="l"/>
                <a:tab pos="7847013" algn="l"/>
                <a:tab pos="8296275" algn="l"/>
                <a:tab pos="8745538" algn="l"/>
                <a:tab pos="9194800" algn="l"/>
                <a:tab pos="9429750" algn="l"/>
                <a:tab pos="9879013" algn="l"/>
                <a:tab pos="10328275" algn="l"/>
                <a:tab pos="10777538" algn="l"/>
              </a:tabLst>
              <a:defRPr>
                <a:solidFill>
                  <a:schemeClr val="bg1"/>
                </a:solidFill>
                <a:latin typeface="Calibri" panose="020F0502020204030204" pitchFamily="34" charset="0"/>
                <a:cs typeface="Noto Sans CJK SC" charset="0"/>
              </a:defRPr>
            </a:lvl6pPr>
            <a:lvl7pPr marL="2971800" indent="-228600" defTabSz="457200" eaLnBrk="0" fontAlgn="base" hangingPunct="0">
              <a:spcBef>
                <a:spcPct val="0"/>
              </a:spcBef>
              <a:spcAft>
                <a:spcPct val="0"/>
              </a:spcAft>
              <a:tabLst>
                <a:tab pos="0" algn="l"/>
                <a:tab pos="211138" algn="l"/>
                <a:tab pos="658813" algn="l"/>
                <a:tab pos="1108075" algn="l"/>
                <a:tab pos="1557338" algn="l"/>
                <a:tab pos="2006600" algn="l"/>
                <a:tab pos="2455863" algn="l"/>
                <a:tab pos="2905125" algn="l"/>
                <a:tab pos="3354388" algn="l"/>
                <a:tab pos="3803650" algn="l"/>
                <a:tab pos="4252913" algn="l"/>
                <a:tab pos="4702175" algn="l"/>
                <a:tab pos="5151438" algn="l"/>
                <a:tab pos="5600700" algn="l"/>
                <a:tab pos="6049963" algn="l"/>
                <a:tab pos="6499225" algn="l"/>
                <a:tab pos="6948488" algn="l"/>
                <a:tab pos="7397750" algn="l"/>
                <a:tab pos="7847013" algn="l"/>
                <a:tab pos="8296275" algn="l"/>
                <a:tab pos="8745538" algn="l"/>
                <a:tab pos="9194800" algn="l"/>
                <a:tab pos="9429750" algn="l"/>
                <a:tab pos="9879013" algn="l"/>
                <a:tab pos="10328275" algn="l"/>
                <a:tab pos="10777538" algn="l"/>
              </a:tabLst>
              <a:defRPr>
                <a:solidFill>
                  <a:schemeClr val="bg1"/>
                </a:solidFill>
                <a:latin typeface="Calibri" panose="020F0502020204030204" pitchFamily="34" charset="0"/>
                <a:cs typeface="Noto Sans CJK SC" charset="0"/>
              </a:defRPr>
            </a:lvl7pPr>
            <a:lvl8pPr marL="3429000" indent="-228600" defTabSz="457200" eaLnBrk="0" fontAlgn="base" hangingPunct="0">
              <a:spcBef>
                <a:spcPct val="0"/>
              </a:spcBef>
              <a:spcAft>
                <a:spcPct val="0"/>
              </a:spcAft>
              <a:tabLst>
                <a:tab pos="0" algn="l"/>
                <a:tab pos="211138" algn="l"/>
                <a:tab pos="658813" algn="l"/>
                <a:tab pos="1108075" algn="l"/>
                <a:tab pos="1557338" algn="l"/>
                <a:tab pos="2006600" algn="l"/>
                <a:tab pos="2455863" algn="l"/>
                <a:tab pos="2905125" algn="l"/>
                <a:tab pos="3354388" algn="l"/>
                <a:tab pos="3803650" algn="l"/>
                <a:tab pos="4252913" algn="l"/>
                <a:tab pos="4702175" algn="l"/>
                <a:tab pos="5151438" algn="l"/>
                <a:tab pos="5600700" algn="l"/>
                <a:tab pos="6049963" algn="l"/>
                <a:tab pos="6499225" algn="l"/>
                <a:tab pos="6948488" algn="l"/>
                <a:tab pos="7397750" algn="l"/>
                <a:tab pos="7847013" algn="l"/>
                <a:tab pos="8296275" algn="l"/>
                <a:tab pos="8745538" algn="l"/>
                <a:tab pos="9194800" algn="l"/>
                <a:tab pos="9429750" algn="l"/>
                <a:tab pos="9879013" algn="l"/>
                <a:tab pos="10328275" algn="l"/>
                <a:tab pos="10777538" algn="l"/>
              </a:tabLst>
              <a:defRPr>
                <a:solidFill>
                  <a:schemeClr val="bg1"/>
                </a:solidFill>
                <a:latin typeface="Calibri" panose="020F0502020204030204" pitchFamily="34" charset="0"/>
                <a:cs typeface="Noto Sans CJK SC" charset="0"/>
              </a:defRPr>
            </a:lvl8pPr>
            <a:lvl9pPr marL="3886200" indent="-228600" defTabSz="457200" eaLnBrk="0" fontAlgn="base" hangingPunct="0">
              <a:spcBef>
                <a:spcPct val="0"/>
              </a:spcBef>
              <a:spcAft>
                <a:spcPct val="0"/>
              </a:spcAft>
              <a:tabLst>
                <a:tab pos="0" algn="l"/>
                <a:tab pos="211138" algn="l"/>
                <a:tab pos="658813" algn="l"/>
                <a:tab pos="1108075" algn="l"/>
                <a:tab pos="1557338" algn="l"/>
                <a:tab pos="2006600" algn="l"/>
                <a:tab pos="2455863" algn="l"/>
                <a:tab pos="2905125" algn="l"/>
                <a:tab pos="3354388" algn="l"/>
                <a:tab pos="3803650" algn="l"/>
                <a:tab pos="4252913" algn="l"/>
                <a:tab pos="4702175" algn="l"/>
                <a:tab pos="5151438" algn="l"/>
                <a:tab pos="5600700" algn="l"/>
                <a:tab pos="6049963" algn="l"/>
                <a:tab pos="6499225" algn="l"/>
                <a:tab pos="6948488" algn="l"/>
                <a:tab pos="7397750" algn="l"/>
                <a:tab pos="7847013" algn="l"/>
                <a:tab pos="8296275" algn="l"/>
                <a:tab pos="8745538" algn="l"/>
                <a:tab pos="9194800" algn="l"/>
                <a:tab pos="9429750" algn="l"/>
                <a:tab pos="9879013" algn="l"/>
                <a:tab pos="10328275" algn="l"/>
                <a:tab pos="10777538" algn="l"/>
              </a:tabLst>
              <a:defRPr>
                <a:solidFill>
                  <a:schemeClr val="bg1"/>
                </a:solidFill>
                <a:latin typeface="Calibri" panose="020F0502020204030204" pitchFamily="34" charset="0"/>
                <a:cs typeface="Noto Sans CJK SC" charset="0"/>
              </a:defRPr>
            </a:lvl9pPr>
          </a:lstStyle>
          <a:p>
            <a:pPr marL="215900" marR="0" lvl="0" indent="-192088" algn="r" defTabSz="914400" rtl="0" eaLnBrk="1" fontAlgn="auto" latinLnBrk="0" hangingPunct="1">
              <a:lnSpc>
                <a:spcPct val="100000"/>
              </a:lnSpc>
              <a:spcBef>
                <a:spcPts val="0"/>
              </a:spcBef>
              <a:spcAft>
                <a:spcPts val="0"/>
              </a:spcAft>
              <a:buClrTx/>
              <a:buSzTx/>
              <a:buFontTx/>
              <a:buNone/>
              <a:tabLst>
                <a:tab pos="0" algn="l"/>
                <a:tab pos="211138" algn="l"/>
                <a:tab pos="658813" algn="l"/>
                <a:tab pos="1108075" algn="l"/>
                <a:tab pos="1557338" algn="l"/>
                <a:tab pos="2006600" algn="l"/>
                <a:tab pos="2455863" algn="l"/>
                <a:tab pos="2905125" algn="l"/>
                <a:tab pos="3354388" algn="l"/>
                <a:tab pos="3803650" algn="l"/>
                <a:tab pos="4252913" algn="l"/>
                <a:tab pos="4702175" algn="l"/>
                <a:tab pos="5151438" algn="l"/>
                <a:tab pos="5600700" algn="l"/>
                <a:tab pos="6049963" algn="l"/>
                <a:tab pos="6499225" algn="l"/>
                <a:tab pos="6948488" algn="l"/>
                <a:tab pos="7397750" algn="l"/>
                <a:tab pos="7847013" algn="l"/>
                <a:tab pos="8296275" algn="l"/>
                <a:tab pos="8745538" algn="l"/>
                <a:tab pos="9194800" algn="l"/>
                <a:tab pos="9429750" algn="l"/>
                <a:tab pos="9879013" algn="l"/>
                <a:tab pos="10328275" algn="l"/>
                <a:tab pos="10777538" algn="l"/>
              </a:tabLst>
              <a:defRPr/>
            </a:pPr>
            <a:fld id="{D861B71A-6C95-47F0-8B57-F43E6A95FB8C}" type="slidenum">
              <a:rPr kumimoji="0" lang="ru-RU" altLang="ru-R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DejaVu Sans" pitchFamily="34" charset="0"/>
              </a:rPr>
              <a:pPr marL="215900" marR="0" lvl="0" indent="-192088" algn="r" defTabSz="914400" rtl="0" eaLnBrk="1" fontAlgn="auto" latinLnBrk="0" hangingPunct="1">
                <a:lnSpc>
                  <a:spcPct val="100000"/>
                </a:lnSpc>
                <a:spcBef>
                  <a:spcPts val="0"/>
                </a:spcBef>
                <a:spcAft>
                  <a:spcPts val="0"/>
                </a:spcAft>
                <a:buClrTx/>
                <a:buSzTx/>
                <a:buFontTx/>
                <a:buNone/>
                <a:tabLst>
                  <a:tab pos="0" algn="l"/>
                  <a:tab pos="211138" algn="l"/>
                  <a:tab pos="658813" algn="l"/>
                  <a:tab pos="1108075" algn="l"/>
                  <a:tab pos="1557338" algn="l"/>
                  <a:tab pos="2006600" algn="l"/>
                  <a:tab pos="2455863" algn="l"/>
                  <a:tab pos="2905125" algn="l"/>
                  <a:tab pos="3354388" algn="l"/>
                  <a:tab pos="3803650" algn="l"/>
                  <a:tab pos="4252913" algn="l"/>
                  <a:tab pos="4702175" algn="l"/>
                  <a:tab pos="5151438" algn="l"/>
                  <a:tab pos="5600700" algn="l"/>
                  <a:tab pos="6049963" algn="l"/>
                  <a:tab pos="6499225" algn="l"/>
                  <a:tab pos="6948488" algn="l"/>
                  <a:tab pos="7397750" algn="l"/>
                  <a:tab pos="7847013" algn="l"/>
                  <a:tab pos="8296275" algn="l"/>
                  <a:tab pos="8745538" algn="l"/>
                  <a:tab pos="9194800" algn="l"/>
                  <a:tab pos="9429750" algn="l"/>
                  <a:tab pos="9879013" algn="l"/>
                  <a:tab pos="10328275" algn="l"/>
                  <a:tab pos="10777538" algn="l"/>
                </a:tabLst>
                <a:defRPr/>
              </a:pPr>
              <a:t>22</a:t>
            </a:fld>
            <a:endParaRPr kumimoji="0" lang="ru-RU" altLang="ru-RU"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DejaVu Sans" pitchFamily="34" charset="0"/>
            </a:endParaRPr>
          </a:p>
        </p:txBody>
      </p:sp>
      <p:sp>
        <p:nvSpPr>
          <p:cNvPr id="77827" name="Text Box 1">
            <a:extLst>
              <a:ext uri="{FF2B5EF4-FFF2-40B4-BE49-F238E27FC236}">
                <a16:creationId xmlns:a16="http://schemas.microsoft.com/office/drawing/2014/main" id="{8C72A345-91FA-4634-B4AE-BB286F48324B}"/>
              </a:ext>
            </a:extLst>
          </p:cNvPr>
          <p:cNvSpPr txBox="1">
            <a:spLocks noChangeArrowheads="1"/>
          </p:cNvSpPr>
          <p:nvPr/>
        </p:nvSpPr>
        <p:spPr bwMode="auto">
          <a:xfrm>
            <a:off x="3884613" y="8685213"/>
            <a:ext cx="2951162" cy="438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marL="215900" indent="-192088">
              <a:tabLst>
                <a:tab pos="0" algn="l"/>
                <a:tab pos="211138" algn="l"/>
                <a:tab pos="658813" algn="l"/>
                <a:tab pos="1108075" algn="l"/>
                <a:tab pos="1557338" algn="l"/>
                <a:tab pos="2006600" algn="l"/>
                <a:tab pos="2455863" algn="l"/>
                <a:tab pos="2905125" algn="l"/>
                <a:tab pos="3354388" algn="l"/>
                <a:tab pos="3803650" algn="l"/>
                <a:tab pos="4252913" algn="l"/>
                <a:tab pos="4702175" algn="l"/>
                <a:tab pos="5151438" algn="l"/>
                <a:tab pos="5600700" algn="l"/>
                <a:tab pos="6049963" algn="l"/>
                <a:tab pos="6499225" algn="l"/>
                <a:tab pos="6948488" algn="l"/>
                <a:tab pos="7397750" algn="l"/>
                <a:tab pos="7847013" algn="l"/>
                <a:tab pos="8296275" algn="l"/>
                <a:tab pos="8745538" algn="l"/>
                <a:tab pos="9194800" algn="l"/>
                <a:tab pos="9429750" algn="l"/>
                <a:tab pos="9879013" algn="l"/>
                <a:tab pos="10328275" algn="l"/>
                <a:tab pos="10777538" algn="l"/>
              </a:tabLst>
              <a:defRPr>
                <a:solidFill>
                  <a:schemeClr val="bg1"/>
                </a:solidFill>
                <a:latin typeface="Calibri" panose="020F0502020204030204" pitchFamily="34" charset="0"/>
                <a:cs typeface="Noto Sans CJK SC" charset="0"/>
              </a:defRPr>
            </a:lvl1pPr>
            <a:lvl2pPr>
              <a:tabLst>
                <a:tab pos="0" algn="l"/>
                <a:tab pos="211138" algn="l"/>
                <a:tab pos="658813" algn="l"/>
                <a:tab pos="1108075" algn="l"/>
                <a:tab pos="1557338" algn="l"/>
                <a:tab pos="2006600" algn="l"/>
                <a:tab pos="2455863" algn="l"/>
                <a:tab pos="2905125" algn="l"/>
                <a:tab pos="3354388" algn="l"/>
                <a:tab pos="3803650" algn="l"/>
                <a:tab pos="4252913" algn="l"/>
                <a:tab pos="4702175" algn="l"/>
                <a:tab pos="5151438" algn="l"/>
                <a:tab pos="5600700" algn="l"/>
                <a:tab pos="6049963" algn="l"/>
                <a:tab pos="6499225" algn="l"/>
                <a:tab pos="6948488" algn="l"/>
                <a:tab pos="7397750" algn="l"/>
                <a:tab pos="7847013" algn="l"/>
                <a:tab pos="8296275" algn="l"/>
                <a:tab pos="8745538" algn="l"/>
                <a:tab pos="9194800" algn="l"/>
                <a:tab pos="9429750" algn="l"/>
                <a:tab pos="9879013" algn="l"/>
                <a:tab pos="10328275" algn="l"/>
                <a:tab pos="10777538" algn="l"/>
              </a:tabLst>
              <a:defRPr>
                <a:solidFill>
                  <a:schemeClr val="bg1"/>
                </a:solidFill>
                <a:latin typeface="Calibri" panose="020F0502020204030204" pitchFamily="34" charset="0"/>
                <a:cs typeface="Noto Sans CJK SC" charset="0"/>
              </a:defRPr>
            </a:lvl2pPr>
            <a:lvl3pPr>
              <a:tabLst>
                <a:tab pos="0" algn="l"/>
                <a:tab pos="211138" algn="l"/>
                <a:tab pos="658813" algn="l"/>
                <a:tab pos="1108075" algn="l"/>
                <a:tab pos="1557338" algn="l"/>
                <a:tab pos="2006600" algn="l"/>
                <a:tab pos="2455863" algn="l"/>
                <a:tab pos="2905125" algn="l"/>
                <a:tab pos="3354388" algn="l"/>
                <a:tab pos="3803650" algn="l"/>
                <a:tab pos="4252913" algn="l"/>
                <a:tab pos="4702175" algn="l"/>
                <a:tab pos="5151438" algn="l"/>
                <a:tab pos="5600700" algn="l"/>
                <a:tab pos="6049963" algn="l"/>
                <a:tab pos="6499225" algn="l"/>
                <a:tab pos="6948488" algn="l"/>
                <a:tab pos="7397750" algn="l"/>
                <a:tab pos="7847013" algn="l"/>
                <a:tab pos="8296275" algn="l"/>
                <a:tab pos="8745538" algn="l"/>
                <a:tab pos="9194800" algn="l"/>
                <a:tab pos="9429750" algn="l"/>
                <a:tab pos="9879013" algn="l"/>
                <a:tab pos="10328275" algn="l"/>
                <a:tab pos="10777538" algn="l"/>
              </a:tabLst>
              <a:defRPr>
                <a:solidFill>
                  <a:schemeClr val="bg1"/>
                </a:solidFill>
                <a:latin typeface="Calibri" panose="020F0502020204030204" pitchFamily="34" charset="0"/>
                <a:cs typeface="Noto Sans CJK SC" charset="0"/>
              </a:defRPr>
            </a:lvl3pPr>
            <a:lvl4pPr>
              <a:tabLst>
                <a:tab pos="0" algn="l"/>
                <a:tab pos="211138" algn="l"/>
                <a:tab pos="658813" algn="l"/>
                <a:tab pos="1108075" algn="l"/>
                <a:tab pos="1557338" algn="l"/>
                <a:tab pos="2006600" algn="l"/>
                <a:tab pos="2455863" algn="l"/>
                <a:tab pos="2905125" algn="l"/>
                <a:tab pos="3354388" algn="l"/>
                <a:tab pos="3803650" algn="l"/>
                <a:tab pos="4252913" algn="l"/>
                <a:tab pos="4702175" algn="l"/>
                <a:tab pos="5151438" algn="l"/>
                <a:tab pos="5600700" algn="l"/>
                <a:tab pos="6049963" algn="l"/>
                <a:tab pos="6499225" algn="l"/>
                <a:tab pos="6948488" algn="l"/>
                <a:tab pos="7397750" algn="l"/>
                <a:tab pos="7847013" algn="l"/>
                <a:tab pos="8296275" algn="l"/>
                <a:tab pos="8745538" algn="l"/>
                <a:tab pos="9194800" algn="l"/>
                <a:tab pos="9429750" algn="l"/>
                <a:tab pos="9879013" algn="l"/>
                <a:tab pos="10328275" algn="l"/>
                <a:tab pos="10777538" algn="l"/>
              </a:tabLst>
              <a:defRPr>
                <a:solidFill>
                  <a:schemeClr val="bg1"/>
                </a:solidFill>
                <a:latin typeface="Calibri" panose="020F0502020204030204" pitchFamily="34" charset="0"/>
                <a:cs typeface="Noto Sans CJK SC" charset="0"/>
              </a:defRPr>
            </a:lvl4pPr>
            <a:lvl5pPr>
              <a:tabLst>
                <a:tab pos="0" algn="l"/>
                <a:tab pos="211138" algn="l"/>
                <a:tab pos="658813" algn="l"/>
                <a:tab pos="1108075" algn="l"/>
                <a:tab pos="1557338" algn="l"/>
                <a:tab pos="2006600" algn="l"/>
                <a:tab pos="2455863" algn="l"/>
                <a:tab pos="2905125" algn="l"/>
                <a:tab pos="3354388" algn="l"/>
                <a:tab pos="3803650" algn="l"/>
                <a:tab pos="4252913" algn="l"/>
                <a:tab pos="4702175" algn="l"/>
                <a:tab pos="5151438" algn="l"/>
                <a:tab pos="5600700" algn="l"/>
                <a:tab pos="6049963" algn="l"/>
                <a:tab pos="6499225" algn="l"/>
                <a:tab pos="6948488" algn="l"/>
                <a:tab pos="7397750" algn="l"/>
                <a:tab pos="7847013" algn="l"/>
                <a:tab pos="8296275" algn="l"/>
                <a:tab pos="8745538" algn="l"/>
                <a:tab pos="9194800" algn="l"/>
                <a:tab pos="9429750" algn="l"/>
                <a:tab pos="9879013" algn="l"/>
                <a:tab pos="10328275" algn="l"/>
                <a:tab pos="10777538" algn="l"/>
              </a:tabLst>
              <a:defRPr>
                <a:solidFill>
                  <a:schemeClr val="bg1"/>
                </a:solidFill>
                <a:latin typeface="Calibri" panose="020F0502020204030204" pitchFamily="34" charset="0"/>
                <a:cs typeface="Noto Sans CJK SC" charset="0"/>
              </a:defRPr>
            </a:lvl5pPr>
            <a:lvl6pPr marL="2514600" indent="-228600" defTabSz="457200" eaLnBrk="0" fontAlgn="base" hangingPunct="0">
              <a:spcBef>
                <a:spcPct val="0"/>
              </a:spcBef>
              <a:spcAft>
                <a:spcPct val="0"/>
              </a:spcAft>
              <a:tabLst>
                <a:tab pos="0" algn="l"/>
                <a:tab pos="211138" algn="l"/>
                <a:tab pos="658813" algn="l"/>
                <a:tab pos="1108075" algn="l"/>
                <a:tab pos="1557338" algn="l"/>
                <a:tab pos="2006600" algn="l"/>
                <a:tab pos="2455863" algn="l"/>
                <a:tab pos="2905125" algn="l"/>
                <a:tab pos="3354388" algn="l"/>
                <a:tab pos="3803650" algn="l"/>
                <a:tab pos="4252913" algn="l"/>
                <a:tab pos="4702175" algn="l"/>
                <a:tab pos="5151438" algn="l"/>
                <a:tab pos="5600700" algn="l"/>
                <a:tab pos="6049963" algn="l"/>
                <a:tab pos="6499225" algn="l"/>
                <a:tab pos="6948488" algn="l"/>
                <a:tab pos="7397750" algn="l"/>
                <a:tab pos="7847013" algn="l"/>
                <a:tab pos="8296275" algn="l"/>
                <a:tab pos="8745538" algn="l"/>
                <a:tab pos="9194800" algn="l"/>
                <a:tab pos="9429750" algn="l"/>
                <a:tab pos="9879013" algn="l"/>
                <a:tab pos="10328275" algn="l"/>
                <a:tab pos="10777538" algn="l"/>
              </a:tabLst>
              <a:defRPr>
                <a:solidFill>
                  <a:schemeClr val="bg1"/>
                </a:solidFill>
                <a:latin typeface="Calibri" panose="020F0502020204030204" pitchFamily="34" charset="0"/>
                <a:cs typeface="Noto Sans CJK SC" charset="0"/>
              </a:defRPr>
            </a:lvl6pPr>
            <a:lvl7pPr marL="2971800" indent="-228600" defTabSz="457200" eaLnBrk="0" fontAlgn="base" hangingPunct="0">
              <a:spcBef>
                <a:spcPct val="0"/>
              </a:spcBef>
              <a:spcAft>
                <a:spcPct val="0"/>
              </a:spcAft>
              <a:tabLst>
                <a:tab pos="0" algn="l"/>
                <a:tab pos="211138" algn="l"/>
                <a:tab pos="658813" algn="l"/>
                <a:tab pos="1108075" algn="l"/>
                <a:tab pos="1557338" algn="l"/>
                <a:tab pos="2006600" algn="l"/>
                <a:tab pos="2455863" algn="l"/>
                <a:tab pos="2905125" algn="l"/>
                <a:tab pos="3354388" algn="l"/>
                <a:tab pos="3803650" algn="l"/>
                <a:tab pos="4252913" algn="l"/>
                <a:tab pos="4702175" algn="l"/>
                <a:tab pos="5151438" algn="l"/>
                <a:tab pos="5600700" algn="l"/>
                <a:tab pos="6049963" algn="l"/>
                <a:tab pos="6499225" algn="l"/>
                <a:tab pos="6948488" algn="l"/>
                <a:tab pos="7397750" algn="l"/>
                <a:tab pos="7847013" algn="l"/>
                <a:tab pos="8296275" algn="l"/>
                <a:tab pos="8745538" algn="l"/>
                <a:tab pos="9194800" algn="l"/>
                <a:tab pos="9429750" algn="l"/>
                <a:tab pos="9879013" algn="l"/>
                <a:tab pos="10328275" algn="l"/>
                <a:tab pos="10777538" algn="l"/>
              </a:tabLst>
              <a:defRPr>
                <a:solidFill>
                  <a:schemeClr val="bg1"/>
                </a:solidFill>
                <a:latin typeface="Calibri" panose="020F0502020204030204" pitchFamily="34" charset="0"/>
                <a:cs typeface="Noto Sans CJK SC" charset="0"/>
              </a:defRPr>
            </a:lvl7pPr>
            <a:lvl8pPr marL="3429000" indent="-228600" defTabSz="457200" eaLnBrk="0" fontAlgn="base" hangingPunct="0">
              <a:spcBef>
                <a:spcPct val="0"/>
              </a:spcBef>
              <a:spcAft>
                <a:spcPct val="0"/>
              </a:spcAft>
              <a:tabLst>
                <a:tab pos="0" algn="l"/>
                <a:tab pos="211138" algn="l"/>
                <a:tab pos="658813" algn="l"/>
                <a:tab pos="1108075" algn="l"/>
                <a:tab pos="1557338" algn="l"/>
                <a:tab pos="2006600" algn="l"/>
                <a:tab pos="2455863" algn="l"/>
                <a:tab pos="2905125" algn="l"/>
                <a:tab pos="3354388" algn="l"/>
                <a:tab pos="3803650" algn="l"/>
                <a:tab pos="4252913" algn="l"/>
                <a:tab pos="4702175" algn="l"/>
                <a:tab pos="5151438" algn="l"/>
                <a:tab pos="5600700" algn="l"/>
                <a:tab pos="6049963" algn="l"/>
                <a:tab pos="6499225" algn="l"/>
                <a:tab pos="6948488" algn="l"/>
                <a:tab pos="7397750" algn="l"/>
                <a:tab pos="7847013" algn="l"/>
                <a:tab pos="8296275" algn="l"/>
                <a:tab pos="8745538" algn="l"/>
                <a:tab pos="9194800" algn="l"/>
                <a:tab pos="9429750" algn="l"/>
                <a:tab pos="9879013" algn="l"/>
                <a:tab pos="10328275" algn="l"/>
                <a:tab pos="10777538" algn="l"/>
              </a:tabLst>
              <a:defRPr>
                <a:solidFill>
                  <a:schemeClr val="bg1"/>
                </a:solidFill>
                <a:latin typeface="Calibri" panose="020F0502020204030204" pitchFamily="34" charset="0"/>
                <a:cs typeface="Noto Sans CJK SC" charset="0"/>
              </a:defRPr>
            </a:lvl8pPr>
            <a:lvl9pPr marL="3886200" indent="-228600" defTabSz="457200" eaLnBrk="0" fontAlgn="base" hangingPunct="0">
              <a:spcBef>
                <a:spcPct val="0"/>
              </a:spcBef>
              <a:spcAft>
                <a:spcPct val="0"/>
              </a:spcAft>
              <a:tabLst>
                <a:tab pos="0" algn="l"/>
                <a:tab pos="211138" algn="l"/>
                <a:tab pos="658813" algn="l"/>
                <a:tab pos="1108075" algn="l"/>
                <a:tab pos="1557338" algn="l"/>
                <a:tab pos="2006600" algn="l"/>
                <a:tab pos="2455863" algn="l"/>
                <a:tab pos="2905125" algn="l"/>
                <a:tab pos="3354388" algn="l"/>
                <a:tab pos="3803650" algn="l"/>
                <a:tab pos="4252913" algn="l"/>
                <a:tab pos="4702175" algn="l"/>
                <a:tab pos="5151438" algn="l"/>
                <a:tab pos="5600700" algn="l"/>
                <a:tab pos="6049963" algn="l"/>
                <a:tab pos="6499225" algn="l"/>
                <a:tab pos="6948488" algn="l"/>
                <a:tab pos="7397750" algn="l"/>
                <a:tab pos="7847013" algn="l"/>
                <a:tab pos="8296275" algn="l"/>
                <a:tab pos="8745538" algn="l"/>
                <a:tab pos="9194800" algn="l"/>
                <a:tab pos="9429750" algn="l"/>
                <a:tab pos="9879013" algn="l"/>
                <a:tab pos="10328275" algn="l"/>
                <a:tab pos="10777538" algn="l"/>
              </a:tabLst>
              <a:defRPr>
                <a:solidFill>
                  <a:schemeClr val="bg1"/>
                </a:solidFill>
                <a:latin typeface="Calibri" panose="020F0502020204030204" pitchFamily="34" charset="0"/>
                <a:cs typeface="Noto Sans CJK SC" charset="0"/>
              </a:defRPr>
            </a:lvl9pPr>
          </a:lstStyle>
          <a:p>
            <a:pPr marL="215900" marR="0" lvl="0" indent="-192088" algn="r" defTabSz="914400" rtl="0" eaLnBrk="1" fontAlgn="auto" latinLnBrk="0" hangingPunct="1">
              <a:lnSpc>
                <a:spcPct val="100000"/>
              </a:lnSpc>
              <a:spcBef>
                <a:spcPts val="0"/>
              </a:spcBef>
              <a:spcAft>
                <a:spcPts val="0"/>
              </a:spcAft>
              <a:buClrTx/>
              <a:buSzTx/>
              <a:buFontTx/>
              <a:buNone/>
              <a:tabLst>
                <a:tab pos="0" algn="l"/>
                <a:tab pos="211138" algn="l"/>
                <a:tab pos="658813" algn="l"/>
                <a:tab pos="1108075" algn="l"/>
                <a:tab pos="1557338" algn="l"/>
                <a:tab pos="2006600" algn="l"/>
                <a:tab pos="2455863" algn="l"/>
                <a:tab pos="2905125" algn="l"/>
                <a:tab pos="3354388" algn="l"/>
                <a:tab pos="3803650" algn="l"/>
                <a:tab pos="4252913" algn="l"/>
                <a:tab pos="4702175" algn="l"/>
                <a:tab pos="5151438" algn="l"/>
                <a:tab pos="5600700" algn="l"/>
                <a:tab pos="6049963" algn="l"/>
                <a:tab pos="6499225" algn="l"/>
                <a:tab pos="6948488" algn="l"/>
                <a:tab pos="7397750" algn="l"/>
                <a:tab pos="7847013" algn="l"/>
                <a:tab pos="8296275" algn="l"/>
                <a:tab pos="8745538" algn="l"/>
                <a:tab pos="9194800" algn="l"/>
                <a:tab pos="9429750" algn="l"/>
                <a:tab pos="9879013" algn="l"/>
                <a:tab pos="10328275" algn="l"/>
                <a:tab pos="10777538" algn="l"/>
              </a:tabLst>
              <a:defRPr/>
            </a:pPr>
            <a:fld id="{0749D2E3-3417-4599-A777-695389755AB4}" type="slidenum">
              <a:rPr kumimoji="0" lang="ru-RU" altLang="ru-RU" sz="1200" b="0" i="0" u="none" strike="noStrike" kern="1200" cap="none" spc="0" normalizeH="0" baseline="0" noProof="0">
                <a:ln>
                  <a:noFill/>
                </a:ln>
                <a:solidFill>
                  <a:srgbClr val="000000"/>
                </a:solidFill>
                <a:effectLst/>
                <a:uLnTx/>
                <a:uFillTx/>
                <a:latin typeface="Times New Roman" panose="02020603050405020304" pitchFamily="18" charset="0"/>
                <a:ea typeface="+mn-ea"/>
              </a:rPr>
              <a:pPr marL="215900" marR="0" lvl="0" indent="-192088" algn="r" defTabSz="914400" rtl="0" eaLnBrk="1" fontAlgn="auto" latinLnBrk="0" hangingPunct="1">
                <a:lnSpc>
                  <a:spcPct val="100000"/>
                </a:lnSpc>
                <a:spcBef>
                  <a:spcPts val="0"/>
                </a:spcBef>
                <a:spcAft>
                  <a:spcPts val="0"/>
                </a:spcAft>
                <a:buClrTx/>
                <a:buSzTx/>
                <a:buFontTx/>
                <a:buNone/>
                <a:tabLst>
                  <a:tab pos="0" algn="l"/>
                  <a:tab pos="211138" algn="l"/>
                  <a:tab pos="658813" algn="l"/>
                  <a:tab pos="1108075" algn="l"/>
                  <a:tab pos="1557338" algn="l"/>
                  <a:tab pos="2006600" algn="l"/>
                  <a:tab pos="2455863" algn="l"/>
                  <a:tab pos="2905125" algn="l"/>
                  <a:tab pos="3354388" algn="l"/>
                  <a:tab pos="3803650" algn="l"/>
                  <a:tab pos="4252913" algn="l"/>
                  <a:tab pos="4702175" algn="l"/>
                  <a:tab pos="5151438" algn="l"/>
                  <a:tab pos="5600700" algn="l"/>
                  <a:tab pos="6049963" algn="l"/>
                  <a:tab pos="6499225" algn="l"/>
                  <a:tab pos="6948488" algn="l"/>
                  <a:tab pos="7397750" algn="l"/>
                  <a:tab pos="7847013" algn="l"/>
                  <a:tab pos="8296275" algn="l"/>
                  <a:tab pos="8745538" algn="l"/>
                  <a:tab pos="9194800" algn="l"/>
                  <a:tab pos="9429750" algn="l"/>
                  <a:tab pos="9879013" algn="l"/>
                  <a:tab pos="10328275" algn="l"/>
                  <a:tab pos="10777538" algn="l"/>
                </a:tabLst>
                <a:defRPr/>
              </a:pPr>
              <a:t>22</a:t>
            </a:fld>
            <a:endParaRPr kumimoji="0" lang="ru-RU" altLang="ru-RU" sz="1200" b="0" i="0" u="none" strike="noStrike" kern="1200" cap="none" spc="0" normalizeH="0" baseline="0" noProof="0" dirty="0">
              <a:ln>
                <a:noFill/>
              </a:ln>
              <a:solidFill>
                <a:srgbClr val="000000"/>
              </a:solidFill>
              <a:effectLst/>
              <a:uLnTx/>
              <a:uFillTx/>
              <a:latin typeface="Times New Roman" panose="02020603050405020304" pitchFamily="18" charset="0"/>
              <a:ea typeface="+mn-ea"/>
            </a:endParaRPr>
          </a:p>
        </p:txBody>
      </p:sp>
      <p:sp>
        <p:nvSpPr>
          <p:cNvPr id="77828" name="Text Box 2">
            <a:extLst>
              <a:ext uri="{FF2B5EF4-FFF2-40B4-BE49-F238E27FC236}">
                <a16:creationId xmlns:a16="http://schemas.microsoft.com/office/drawing/2014/main" id="{5DFA2015-9221-4639-9D00-098684345D48}"/>
              </a:ext>
            </a:extLst>
          </p:cNvPr>
          <p:cNvSpPr txBox="1">
            <a:spLocks noChangeArrowheads="1"/>
          </p:cNvSpPr>
          <p:nvPr/>
        </p:nvSpPr>
        <p:spPr bwMode="auto">
          <a:xfrm>
            <a:off x="3884613" y="8685213"/>
            <a:ext cx="2954337" cy="441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marL="215900" indent="-192088">
              <a:tabLst>
                <a:tab pos="0" algn="l"/>
                <a:tab pos="211138" algn="l"/>
                <a:tab pos="658813" algn="l"/>
                <a:tab pos="1108075" algn="l"/>
                <a:tab pos="1557338" algn="l"/>
                <a:tab pos="2006600" algn="l"/>
                <a:tab pos="2455863" algn="l"/>
                <a:tab pos="2905125" algn="l"/>
                <a:tab pos="3354388" algn="l"/>
                <a:tab pos="3803650" algn="l"/>
                <a:tab pos="4252913" algn="l"/>
                <a:tab pos="4702175" algn="l"/>
                <a:tab pos="5151438" algn="l"/>
                <a:tab pos="5600700" algn="l"/>
                <a:tab pos="6049963" algn="l"/>
                <a:tab pos="6499225" algn="l"/>
                <a:tab pos="6948488" algn="l"/>
                <a:tab pos="7397750" algn="l"/>
                <a:tab pos="7847013" algn="l"/>
                <a:tab pos="8296275" algn="l"/>
                <a:tab pos="8745538" algn="l"/>
                <a:tab pos="9194800" algn="l"/>
                <a:tab pos="9429750" algn="l"/>
                <a:tab pos="9879013" algn="l"/>
                <a:tab pos="10328275" algn="l"/>
                <a:tab pos="10777538" algn="l"/>
              </a:tabLst>
              <a:defRPr>
                <a:solidFill>
                  <a:schemeClr val="bg1"/>
                </a:solidFill>
                <a:latin typeface="Calibri" panose="020F0502020204030204" pitchFamily="34" charset="0"/>
                <a:cs typeface="Noto Sans CJK SC" charset="0"/>
              </a:defRPr>
            </a:lvl1pPr>
            <a:lvl2pPr>
              <a:tabLst>
                <a:tab pos="0" algn="l"/>
                <a:tab pos="211138" algn="l"/>
                <a:tab pos="658813" algn="l"/>
                <a:tab pos="1108075" algn="l"/>
                <a:tab pos="1557338" algn="l"/>
                <a:tab pos="2006600" algn="l"/>
                <a:tab pos="2455863" algn="l"/>
                <a:tab pos="2905125" algn="l"/>
                <a:tab pos="3354388" algn="l"/>
                <a:tab pos="3803650" algn="l"/>
                <a:tab pos="4252913" algn="l"/>
                <a:tab pos="4702175" algn="l"/>
                <a:tab pos="5151438" algn="l"/>
                <a:tab pos="5600700" algn="l"/>
                <a:tab pos="6049963" algn="l"/>
                <a:tab pos="6499225" algn="l"/>
                <a:tab pos="6948488" algn="l"/>
                <a:tab pos="7397750" algn="l"/>
                <a:tab pos="7847013" algn="l"/>
                <a:tab pos="8296275" algn="l"/>
                <a:tab pos="8745538" algn="l"/>
                <a:tab pos="9194800" algn="l"/>
                <a:tab pos="9429750" algn="l"/>
                <a:tab pos="9879013" algn="l"/>
                <a:tab pos="10328275" algn="l"/>
                <a:tab pos="10777538" algn="l"/>
              </a:tabLst>
              <a:defRPr>
                <a:solidFill>
                  <a:schemeClr val="bg1"/>
                </a:solidFill>
                <a:latin typeface="Calibri" panose="020F0502020204030204" pitchFamily="34" charset="0"/>
                <a:cs typeface="Noto Sans CJK SC" charset="0"/>
              </a:defRPr>
            </a:lvl2pPr>
            <a:lvl3pPr>
              <a:tabLst>
                <a:tab pos="0" algn="l"/>
                <a:tab pos="211138" algn="l"/>
                <a:tab pos="658813" algn="l"/>
                <a:tab pos="1108075" algn="l"/>
                <a:tab pos="1557338" algn="l"/>
                <a:tab pos="2006600" algn="l"/>
                <a:tab pos="2455863" algn="l"/>
                <a:tab pos="2905125" algn="l"/>
                <a:tab pos="3354388" algn="l"/>
                <a:tab pos="3803650" algn="l"/>
                <a:tab pos="4252913" algn="l"/>
                <a:tab pos="4702175" algn="l"/>
                <a:tab pos="5151438" algn="l"/>
                <a:tab pos="5600700" algn="l"/>
                <a:tab pos="6049963" algn="l"/>
                <a:tab pos="6499225" algn="l"/>
                <a:tab pos="6948488" algn="l"/>
                <a:tab pos="7397750" algn="l"/>
                <a:tab pos="7847013" algn="l"/>
                <a:tab pos="8296275" algn="l"/>
                <a:tab pos="8745538" algn="l"/>
                <a:tab pos="9194800" algn="l"/>
                <a:tab pos="9429750" algn="l"/>
                <a:tab pos="9879013" algn="l"/>
                <a:tab pos="10328275" algn="l"/>
                <a:tab pos="10777538" algn="l"/>
              </a:tabLst>
              <a:defRPr>
                <a:solidFill>
                  <a:schemeClr val="bg1"/>
                </a:solidFill>
                <a:latin typeface="Calibri" panose="020F0502020204030204" pitchFamily="34" charset="0"/>
                <a:cs typeface="Noto Sans CJK SC" charset="0"/>
              </a:defRPr>
            </a:lvl3pPr>
            <a:lvl4pPr>
              <a:tabLst>
                <a:tab pos="0" algn="l"/>
                <a:tab pos="211138" algn="l"/>
                <a:tab pos="658813" algn="l"/>
                <a:tab pos="1108075" algn="l"/>
                <a:tab pos="1557338" algn="l"/>
                <a:tab pos="2006600" algn="l"/>
                <a:tab pos="2455863" algn="l"/>
                <a:tab pos="2905125" algn="l"/>
                <a:tab pos="3354388" algn="l"/>
                <a:tab pos="3803650" algn="l"/>
                <a:tab pos="4252913" algn="l"/>
                <a:tab pos="4702175" algn="l"/>
                <a:tab pos="5151438" algn="l"/>
                <a:tab pos="5600700" algn="l"/>
                <a:tab pos="6049963" algn="l"/>
                <a:tab pos="6499225" algn="l"/>
                <a:tab pos="6948488" algn="l"/>
                <a:tab pos="7397750" algn="l"/>
                <a:tab pos="7847013" algn="l"/>
                <a:tab pos="8296275" algn="l"/>
                <a:tab pos="8745538" algn="l"/>
                <a:tab pos="9194800" algn="l"/>
                <a:tab pos="9429750" algn="l"/>
                <a:tab pos="9879013" algn="l"/>
                <a:tab pos="10328275" algn="l"/>
                <a:tab pos="10777538" algn="l"/>
              </a:tabLst>
              <a:defRPr>
                <a:solidFill>
                  <a:schemeClr val="bg1"/>
                </a:solidFill>
                <a:latin typeface="Calibri" panose="020F0502020204030204" pitchFamily="34" charset="0"/>
                <a:cs typeface="Noto Sans CJK SC" charset="0"/>
              </a:defRPr>
            </a:lvl4pPr>
            <a:lvl5pPr>
              <a:tabLst>
                <a:tab pos="0" algn="l"/>
                <a:tab pos="211138" algn="l"/>
                <a:tab pos="658813" algn="l"/>
                <a:tab pos="1108075" algn="l"/>
                <a:tab pos="1557338" algn="l"/>
                <a:tab pos="2006600" algn="l"/>
                <a:tab pos="2455863" algn="l"/>
                <a:tab pos="2905125" algn="l"/>
                <a:tab pos="3354388" algn="l"/>
                <a:tab pos="3803650" algn="l"/>
                <a:tab pos="4252913" algn="l"/>
                <a:tab pos="4702175" algn="l"/>
                <a:tab pos="5151438" algn="l"/>
                <a:tab pos="5600700" algn="l"/>
                <a:tab pos="6049963" algn="l"/>
                <a:tab pos="6499225" algn="l"/>
                <a:tab pos="6948488" algn="l"/>
                <a:tab pos="7397750" algn="l"/>
                <a:tab pos="7847013" algn="l"/>
                <a:tab pos="8296275" algn="l"/>
                <a:tab pos="8745538" algn="l"/>
                <a:tab pos="9194800" algn="l"/>
                <a:tab pos="9429750" algn="l"/>
                <a:tab pos="9879013" algn="l"/>
                <a:tab pos="10328275" algn="l"/>
                <a:tab pos="10777538" algn="l"/>
              </a:tabLst>
              <a:defRPr>
                <a:solidFill>
                  <a:schemeClr val="bg1"/>
                </a:solidFill>
                <a:latin typeface="Calibri" panose="020F0502020204030204" pitchFamily="34" charset="0"/>
                <a:cs typeface="Noto Sans CJK SC" charset="0"/>
              </a:defRPr>
            </a:lvl5pPr>
            <a:lvl6pPr marL="2514600" indent="-228600" defTabSz="457200" eaLnBrk="0" fontAlgn="base" hangingPunct="0">
              <a:spcBef>
                <a:spcPct val="0"/>
              </a:spcBef>
              <a:spcAft>
                <a:spcPct val="0"/>
              </a:spcAft>
              <a:tabLst>
                <a:tab pos="0" algn="l"/>
                <a:tab pos="211138" algn="l"/>
                <a:tab pos="658813" algn="l"/>
                <a:tab pos="1108075" algn="l"/>
                <a:tab pos="1557338" algn="l"/>
                <a:tab pos="2006600" algn="l"/>
                <a:tab pos="2455863" algn="l"/>
                <a:tab pos="2905125" algn="l"/>
                <a:tab pos="3354388" algn="l"/>
                <a:tab pos="3803650" algn="l"/>
                <a:tab pos="4252913" algn="l"/>
                <a:tab pos="4702175" algn="l"/>
                <a:tab pos="5151438" algn="l"/>
                <a:tab pos="5600700" algn="l"/>
                <a:tab pos="6049963" algn="l"/>
                <a:tab pos="6499225" algn="l"/>
                <a:tab pos="6948488" algn="l"/>
                <a:tab pos="7397750" algn="l"/>
                <a:tab pos="7847013" algn="l"/>
                <a:tab pos="8296275" algn="l"/>
                <a:tab pos="8745538" algn="l"/>
                <a:tab pos="9194800" algn="l"/>
                <a:tab pos="9429750" algn="l"/>
                <a:tab pos="9879013" algn="l"/>
                <a:tab pos="10328275" algn="l"/>
                <a:tab pos="10777538" algn="l"/>
              </a:tabLst>
              <a:defRPr>
                <a:solidFill>
                  <a:schemeClr val="bg1"/>
                </a:solidFill>
                <a:latin typeface="Calibri" panose="020F0502020204030204" pitchFamily="34" charset="0"/>
                <a:cs typeface="Noto Sans CJK SC" charset="0"/>
              </a:defRPr>
            </a:lvl6pPr>
            <a:lvl7pPr marL="2971800" indent="-228600" defTabSz="457200" eaLnBrk="0" fontAlgn="base" hangingPunct="0">
              <a:spcBef>
                <a:spcPct val="0"/>
              </a:spcBef>
              <a:spcAft>
                <a:spcPct val="0"/>
              </a:spcAft>
              <a:tabLst>
                <a:tab pos="0" algn="l"/>
                <a:tab pos="211138" algn="l"/>
                <a:tab pos="658813" algn="l"/>
                <a:tab pos="1108075" algn="l"/>
                <a:tab pos="1557338" algn="l"/>
                <a:tab pos="2006600" algn="l"/>
                <a:tab pos="2455863" algn="l"/>
                <a:tab pos="2905125" algn="l"/>
                <a:tab pos="3354388" algn="l"/>
                <a:tab pos="3803650" algn="l"/>
                <a:tab pos="4252913" algn="l"/>
                <a:tab pos="4702175" algn="l"/>
                <a:tab pos="5151438" algn="l"/>
                <a:tab pos="5600700" algn="l"/>
                <a:tab pos="6049963" algn="l"/>
                <a:tab pos="6499225" algn="l"/>
                <a:tab pos="6948488" algn="l"/>
                <a:tab pos="7397750" algn="l"/>
                <a:tab pos="7847013" algn="l"/>
                <a:tab pos="8296275" algn="l"/>
                <a:tab pos="8745538" algn="l"/>
                <a:tab pos="9194800" algn="l"/>
                <a:tab pos="9429750" algn="l"/>
                <a:tab pos="9879013" algn="l"/>
                <a:tab pos="10328275" algn="l"/>
                <a:tab pos="10777538" algn="l"/>
              </a:tabLst>
              <a:defRPr>
                <a:solidFill>
                  <a:schemeClr val="bg1"/>
                </a:solidFill>
                <a:latin typeface="Calibri" panose="020F0502020204030204" pitchFamily="34" charset="0"/>
                <a:cs typeface="Noto Sans CJK SC" charset="0"/>
              </a:defRPr>
            </a:lvl7pPr>
            <a:lvl8pPr marL="3429000" indent="-228600" defTabSz="457200" eaLnBrk="0" fontAlgn="base" hangingPunct="0">
              <a:spcBef>
                <a:spcPct val="0"/>
              </a:spcBef>
              <a:spcAft>
                <a:spcPct val="0"/>
              </a:spcAft>
              <a:tabLst>
                <a:tab pos="0" algn="l"/>
                <a:tab pos="211138" algn="l"/>
                <a:tab pos="658813" algn="l"/>
                <a:tab pos="1108075" algn="l"/>
                <a:tab pos="1557338" algn="l"/>
                <a:tab pos="2006600" algn="l"/>
                <a:tab pos="2455863" algn="l"/>
                <a:tab pos="2905125" algn="l"/>
                <a:tab pos="3354388" algn="l"/>
                <a:tab pos="3803650" algn="l"/>
                <a:tab pos="4252913" algn="l"/>
                <a:tab pos="4702175" algn="l"/>
                <a:tab pos="5151438" algn="l"/>
                <a:tab pos="5600700" algn="l"/>
                <a:tab pos="6049963" algn="l"/>
                <a:tab pos="6499225" algn="l"/>
                <a:tab pos="6948488" algn="l"/>
                <a:tab pos="7397750" algn="l"/>
                <a:tab pos="7847013" algn="l"/>
                <a:tab pos="8296275" algn="l"/>
                <a:tab pos="8745538" algn="l"/>
                <a:tab pos="9194800" algn="l"/>
                <a:tab pos="9429750" algn="l"/>
                <a:tab pos="9879013" algn="l"/>
                <a:tab pos="10328275" algn="l"/>
                <a:tab pos="10777538" algn="l"/>
              </a:tabLst>
              <a:defRPr>
                <a:solidFill>
                  <a:schemeClr val="bg1"/>
                </a:solidFill>
                <a:latin typeface="Calibri" panose="020F0502020204030204" pitchFamily="34" charset="0"/>
                <a:cs typeface="Noto Sans CJK SC" charset="0"/>
              </a:defRPr>
            </a:lvl8pPr>
            <a:lvl9pPr marL="3886200" indent="-228600" defTabSz="457200" eaLnBrk="0" fontAlgn="base" hangingPunct="0">
              <a:spcBef>
                <a:spcPct val="0"/>
              </a:spcBef>
              <a:spcAft>
                <a:spcPct val="0"/>
              </a:spcAft>
              <a:tabLst>
                <a:tab pos="0" algn="l"/>
                <a:tab pos="211138" algn="l"/>
                <a:tab pos="658813" algn="l"/>
                <a:tab pos="1108075" algn="l"/>
                <a:tab pos="1557338" algn="l"/>
                <a:tab pos="2006600" algn="l"/>
                <a:tab pos="2455863" algn="l"/>
                <a:tab pos="2905125" algn="l"/>
                <a:tab pos="3354388" algn="l"/>
                <a:tab pos="3803650" algn="l"/>
                <a:tab pos="4252913" algn="l"/>
                <a:tab pos="4702175" algn="l"/>
                <a:tab pos="5151438" algn="l"/>
                <a:tab pos="5600700" algn="l"/>
                <a:tab pos="6049963" algn="l"/>
                <a:tab pos="6499225" algn="l"/>
                <a:tab pos="6948488" algn="l"/>
                <a:tab pos="7397750" algn="l"/>
                <a:tab pos="7847013" algn="l"/>
                <a:tab pos="8296275" algn="l"/>
                <a:tab pos="8745538" algn="l"/>
                <a:tab pos="9194800" algn="l"/>
                <a:tab pos="9429750" algn="l"/>
                <a:tab pos="9879013" algn="l"/>
                <a:tab pos="10328275" algn="l"/>
                <a:tab pos="10777538" algn="l"/>
              </a:tabLst>
              <a:defRPr>
                <a:solidFill>
                  <a:schemeClr val="bg1"/>
                </a:solidFill>
                <a:latin typeface="Calibri" panose="020F0502020204030204" pitchFamily="34" charset="0"/>
                <a:cs typeface="Noto Sans CJK SC" charset="0"/>
              </a:defRPr>
            </a:lvl9pPr>
          </a:lstStyle>
          <a:p>
            <a:pPr marL="215900" marR="0" lvl="0" indent="-192088" algn="r" defTabSz="914400" rtl="0" eaLnBrk="1" fontAlgn="auto" latinLnBrk="0" hangingPunct="1">
              <a:lnSpc>
                <a:spcPct val="100000"/>
              </a:lnSpc>
              <a:spcBef>
                <a:spcPts val="0"/>
              </a:spcBef>
              <a:spcAft>
                <a:spcPts val="0"/>
              </a:spcAft>
              <a:buClrTx/>
              <a:buSzTx/>
              <a:buFontTx/>
              <a:buNone/>
              <a:tabLst>
                <a:tab pos="0" algn="l"/>
                <a:tab pos="211138" algn="l"/>
                <a:tab pos="658813" algn="l"/>
                <a:tab pos="1108075" algn="l"/>
                <a:tab pos="1557338" algn="l"/>
                <a:tab pos="2006600" algn="l"/>
                <a:tab pos="2455863" algn="l"/>
                <a:tab pos="2905125" algn="l"/>
                <a:tab pos="3354388" algn="l"/>
                <a:tab pos="3803650" algn="l"/>
                <a:tab pos="4252913" algn="l"/>
                <a:tab pos="4702175" algn="l"/>
                <a:tab pos="5151438" algn="l"/>
                <a:tab pos="5600700" algn="l"/>
                <a:tab pos="6049963" algn="l"/>
                <a:tab pos="6499225" algn="l"/>
                <a:tab pos="6948488" algn="l"/>
                <a:tab pos="7397750" algn="l"/>
                <a:tab pos="7847013" algn="l"/>
                <a:tab pos="8296275" algn="l"/>
                <a:tab pos="8745538" algn="l"/>
                <a:tab pos="9194800" algn="l"/>
                <a:tab pos="9429750" algn="l"/>
                <a:tab pos="9879013" algn="l"/>
                <a:tab pos="10328275" algn="l"/>
                <a:tab pos="10777538" algn="l"/>
              </a:tabLst>
              <a:defRPr/>
            </a:pPr>
            <a:fld id="{7147DF0E-A462-47F6-B7A9-E399546C93C1}" type="slidenum">
              <a:rPr kumimoji="0" lang="ru-RU" altLang="ru-RU" sz="1200" b="0" i="0" u="none" strike="noStrike" kern="1200" cap="none" spc="0" normalizeH="0" baseline="0" noProof="0">
                <a:ln>
                  <a:noFill/>
                </a:ln>
                <a:solidFill>
                  <a:srgbClr val="000000"/>
                </a:solidFill>
                <a:effectLst/>
                <a:uLnTx/>
                <a:uFillTx/>
                <a:latin typeface="Times New Roman" panose="02020603050405020304" pitchFamily="18" charset="0"/>
                <a:ea typeface="+mn-ea"/>
              </a:rPr>
              <a:pPr marL="215900" marR="0" lvl="0" indent="-192088" algn="r" defTabSz="914400" rtl="0" eaLnBrk="1" fontAlgn="auto" latinLnBrk="0" hangingPunct="1">
                <a:lnSpc>
                  <a:spcPct val="100000"/>
                </a:lnSpc>
                <a:spcBef>
                  <a:spcPts val="0"/>
                </a:spcBef>
                <a:spcAft>
                  <a:spcPts val="0"/>
                </a:spcAft>
                <a:buClrTx/>
                <a:buSzTx/>
                <a:buFontTx/>
                <a:buNone/>
                <a:tabLst>
                  <a:tab pos="0" algn="l"/>
                  <a:tab pos="211138" algn="l"/>
                  <a:tab pos="658813" algn="l"/>
                  <a:tab pos="1108075" algn="l"/>
                  <a:tab pos="1557338" algn="l"/>
                  <a:tab pos="2006600" algn="l"/>
                  <a:tab pos="2455863" algn="l"/>
                  <a:tab pos="2905125" algn="l"/>
                  <a:tab pos="3354388" algn="l"/>
                  <a:tab pos="3803650" algn="l"/>
                  <a:tab pos="4252913" algn="l"/>
                  <a:tab pos="4702175" algn="l"/>
                  <a:tab pos="5151438" algn="l"/>
                  <a:tab pos="5600700" algn="l"/>
                  <a:tab pos="6049963" algn="l"/>
                  <a:tab pos="6499225" algn="l"/>
                  <a:tab pos="6948488" algn="l"/>
                  <a:tab pos="7397750" algn="l"/>
                  <a:tab pos="7847013" algn="l"/>
                  <a:tab pos="8296275" algn="l"/>
                  <a:tab pos="8745538" algn="l"/>
                  <a:tab pos="9194800" algn="l"/>
                  <a:tab pos="9429750" algn="l"/>
                  <a:tab pos="9879013" algn="l"/>
                  <a:tab pos="10328275" algn="l"/>
                  <a:tab pos="10777538" algn="l"/>
                </a:tabLst>
                <a:defRPr/>
              </a:pPr>
              <a:t>22</a:t>
            </a:fld>
            <a:endParaRPr kumimoji="0" lang="ru-RU" altLang="ru-RU" sz="1200" b="0" i="0" u="none" strike="noStrike" kern="1200" cap="none" spc="0" normalizeH="0" baseline="0" noProof="0" dirty="0">
              <a:ln>
                <a:noFill/>
              </a:ln>
              <a:solidFill>
                <a:srgbClr val="000000"/>
              </a:solidFill>
              <a:effectLst/>
              <a:uLnTx/>
              <a:uFillTx/>
              <a:latin typeface="Times New Roman" panose="02020603050405020304" pitchFamily="18" charset="0"/>
              <a:ea typeface="+mn-ea"/>
            </a:endParaRPr>
          </a:p>
        </p:txBody>
      </p:sp>
      <p:sp>
        <p:nvSpPr>
          <p:cNvPr id="77829" name="Text Box 3">
            <a:extLst>
              <a:ext uri="{FF2B5EF4-FFF2-40B4-BE49-F238E27FC236}">
                <a16:creationId xmlns:a16="http://schemas.microsoft.com/office/drawing/2014/main" id="{6737E4F3-B76D-4CE6-BAEE-E27497CBBFEE}"/>
              </a:ext>
            </a:extLst>
          </p:cNvPr>
          <p:cNvSpPr txBox="1">
            <a:spLocks noChangeArrowheads="1"/>
          </p:cNvSpPr>
          <p:nvPr/>
        </p:nvSpPr>
        <p:spPr bwMode="auto">
          <a:xfrm>
            <a:off x="3884613" y="8685213"/>
            <a:ext cx="2957512" cy="444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marL="215900" indent="-192088">
              <a:tabLst>
                <a:tab pos="0" algn="l"/>
                <a:tab pos="211138" algn="l"/>
                <a:tab pos="658813" algn="l"/>
                <a:tab pos="1108075" algn="l"/>
                <a:tab pos="1557338" algn="l"/>
                <a:tab pos="2006600" algn="l"/>
                <a:tab pos="2455863" algn="l"/>
                <a:tab pos="2905125" algn="l"/>
                <a:tab pos="3354388" algn="l"/>
                <a:tab pos="3803650" algn="l"/>
                <a:tab pos="4252913" algn="l"/>
                <a:tab pos="4702175" algn="l"/>
                <a:tab pos="5151438" algn="l"/>
                <a:tab pos="5600700" algn="l"/>
                <a:tab pos="6049963" algn="l"/>
                <a:tab pos="6499225" algn="l"/>
                <a:tab pos="6948488" algn="l"/>
                <a:tab pos="7397750" algn="l"/>
                <a:tab pos="7847013" algn="l"/>
                <a:tab pos="8296275" algn="l"/>
                <a:tab pos="8745538" algn="l"/>
                <a:tab pos="9194800" algn="l"/>
                <a:tab pos="9429750" algn="l"/>
                <a:tab pos="9879013" algn="l"/>
                <a:tab pos="10328275" algn="l"/>
                <a:tab pos="10777538" algn="l"/>
              </a:tabLst>
              <a:defRPr>
                <a:solidFill>
                  <a:schemeClr val="bg1"/>
                </a:solidFill>
                <a:latin typeface="Calibri" panose="020F0502020204030204" pitchFamily="34" charset="0"/>
                <a:cs typeface="Noto Sans CJK SC" charset="0"/>
              </a:defRPr>
            </a:lvl1pPr>
            <a:lvl2pPr>
              <a:tabLst>
                <a:tab pos="0" algn="l"/>
                <a:tab pos="211138" algn="l"/>
                <a:tab pos="658813" algn="l"/>
                <a:tab pos="1108075" algn="l"/>
                <a:tab pos="1557338" algn="l"/>
                <a:tab pos="2006600" algn="l"/>
                <a:tab pos="2455863" algn="l"/>
                <a:tab pos="2905125" algn="l"/>
                <a:tab pos="3354388" algn="l"/>
                <a:tab pos="3803650" algn="l"/>
                <a:tab pos="4252913" algn="l"/>
                <a:tab pos="4702175" algn="l"/>
                <a:tab pos="5151438" algn="l"/>
                <a:tab pos="5600700" algn="l"/>
                <a:tab pos="6049963" algn="l"/>
                <a:tab pos="6499225" algn="l"/>
                <a:tab pos="6948488" algn="l"/>
                <a:tab pos="7397750" algn="l"/>
                <a:tab pos="7847013" algn="l"/>
                <a:tab pos="8296275" algn="l"/>
                <a:tab pos="8745538" algn="l"/>
                <a:tab pos="9194800" algn="l"/>
                <a:tab pos="9429750" algn="l"/>
                <a:tab pos="9879013" algn="l"/>
                <a:tab pos="10328275" algn="l"/>
                <a:tab pos="10777538" algn="l"/>
              </a:tabLst>
              <a:defRPr>
                <a:solidFill>
                  <a:schemeClr val="bg1"/>
                </a:solidFill>
                <a:latin typeface="Calibri" panose="020F0502020204030204" pitchFamily="34" charset="0"/>
                <a:cs typeface="Noto Sans CJK SC" charset="0"/>
              </a:defRPr>
            </a:lvl2pPr>
            <a:lvl3pPr>
              <a:tabLst>
                <a:tab pos="0" algn="l"/>
                <a:tab pos="211138" algn="l"/>
                <a:tab pos="658813" algn="l"/>
                <a:tab pos="1108075" algn="l"/>
                <a:tab pos="1557338" algn="l"/>
                <a:tab pos="2006600" algn="l"/>
                <a:tab pos="2455863" algn="l"/>
                <a:tab pos="2905125" algn="l"/>
                <a:tab pos="3354388" algn="l"/>
                <a:tab pos="3803650" algn="l"/>
                <a:tab pos="4252913" algn="l"/>
                <a:tab pos="4702175" algn="l"/>
                <a:tab pos="5151438" algn="l"/>
                <a:tab pos="5600700" algn="l"/>
                <a:tab pos="6049963" algn="l"/>
                <a:tab pos="6499225" algn="l"/>
                <a:tab pos="6948488" algn="l"/>
                <a:tab pos="7397750" algn="l"/>
                <a:tab pos="7847013" algn="l"/>
                <a:tab pos="8296275" algn="l"/>
                <a:tab pos="8745538" algn="l"/>
                <a:tab pos="9194800" algn="l"/>
                <a:tab pos="9429750" algn="l"/>
                <a:tab pos="9879013" algn="l"/>
                <a:tab pos="10328275" algn="l"/>
                <a:tab pos="10777538" algn="l"/>
              </a:tabLst>
              <a:defRPr>
                <a:solidFill>
                  <a:schemeClr val="bg1"/>
                </a:solidFill>
                <a:latin typeface="Calibri" panose="020F0502020204030204" pitchFamily="34" charset="0"/>
                <a:cs typeface="Noto Sans CJK SC" charset="0"/>
              </a:defRPr>
            </a:lvl3pPr>
            <a:lvl4pPr>
              <a:tabLst>
                <a:tab pos="0" algn="l"/>
                <a:tab pos="211138" algn="l"/>
                <a:tab pos="658813" algn="l"/>
                <a:tab pos="1108075" algn="l"/>
                <a:tab pos="1557338" algn="l"/>
                <a:tab pos="2006600" algn="l"/>
                <a:tab pos="2455863" algn="l"/>
                <a:tab pos="2905125" algn="l"/>
                <a:tab pos="3354388" algn="l"/>
                <a:tab pos="3803650" algn="l"/>
                <a:tab pos="4252913" algn="l"/>
                <a:tab pos="4702175" algn="l"/>
                <a:tab pos="5151438" algn="l"/>
                <a:tab pos="5600700" algn="l"/>
                <a:tab pos="6049963" algn="l"/>
                <a:tab pos="6499225" algn="l"/>
                <a:tab pos="6948488" algn="l"/>
                <a:tab pos="7397750" algn="l"/>
                <a:tab pos="7847013" algn="l"/>
                <a:tab pos="8296275" algn="l"/>
                <a:tab pos="8745538" algn="l"/>
                <a:tab pos="9194800" algn="l"/>
                <a:tab pos="9429750" algn="l"/>
                <a:tab pos="9879013" algn="l"/>
                <a:tab pos="10328275" algn="l"/>
                <a:tab pos="10777538" algn="l"/>
              </a:tabLst>
              <a:defRPr>
                <a:solidFill>
                  <a:schemeClr val="bg1"/>
                </a:solidFill>
                <a:latin typeface="Calibri" panose="020F0502020204030204" pitchFamily="34" charset="0"/>
                <a:cs typeface="Noto Sans CJK SC" charset="0"/>
              </a:defRPr>
            </a:lvl4pPr>
            <a:lvl5pPr>
              <a:tabLst>
                <a:tab pos="0" algn="l"/>
                <a:tab pos="211138" algn="l"/>
                <a:tab pos="658813" algn="l"/>
                <a:tab pos="1108075" algn="l"/>
                <a:tab pos="1557338" algn="l"/>
                <a:tab pos="2006600" algn="l"/>
                <a:tab pos="2455863" algn="l"/>
                <a:tab pos="2905125" algn="l"/>
                <a:tab pos="3354388" algn="l"/>
                <a:tab pos="3803650" algn="l"/>
                <a:tab pos="4252913" algn="l"/>
                <a:tab pos="4702175" algn="l"/>
                <a:tab pos="5151438" algn="l"/>
                <a:tab pos="5600700" algn="l"/>
                <a:tab pos="6049963" algn="l"/>
                <a:tab pos="6499225" algn="l"/>
                <a:tab pos="6948488" algn="l"/>
                <a:tab pos="7397750" algn="l"/>
                <a:tab pos="7847013" algn="l"/>
                <a:tab pos="8296275" algn="l"/>
                <a:tab pos="8745538" algn="l"/>
                <a:tab pos="9194800" algn="l"/>
                <a:tab pos="9429750" algn="l"/>
                <a:tab pos="9879013" algn="l"/>
                <a:tab pos="10328275" algn="l"/>
                <a:tab pos="10777538" algn="l"/>
              </a:tabLst>
              <a:defRPr>
                <a:solidFill>
                  <a:schemeClr val="bg1"/>
                </a:solidFill>
                <a:latin typeface="Calibri" panose="020F0502020204030204" pitchFamily="34" charset="0"/>
                <a:cs typeface="Noto Sans CJK SC" charset="0"/>
              </a:defRPr>
            </a:lvl5pPr>
            <a:lvl6pPr marL="2514600" indent="-228600" defTabSz="457200" eaLnBrk="0" fontAlgn="base" hangingPunct="0">
              <a:spcBef>
                <a:spcPct val="0"/>
              </a:spcBef>
              <a:spcAft>
                <a:spcPct val="0"/>
              </a:spcAft>
              <a:tabLst>
                <a:tab pos="0" algn="l"/>
                <a:tab pos="211138" algn="l"/>
                <a:tab pos="658813" algn="l"/>
                <a:tab pos="1108075" algn="l"/>
                <a:tab pos="1557338" algn="l"/>
                <a:tab pos="2006600" algn="l"/>
                <a:tab pos="2455863" algn="l"/>
                <a:tab pos="2905125" algn="l"/>
                <a:tab pos="3354388" algn="l"/>
                <a:tab pos="3803650" algn="l"/>
                <a:tab pos="4252913" algn="l"/>
                <a:tab pos="4702175" algn="l"/>
                <a:tab pos="5151438" algn="l"/>
                <a:tab pos="5600700" algn="l"/>
                <a:tab pos="6049963" algn="l"/>
                <a:tab pos="6499225" algn="l"/>
                <a:tab pos="6948488" algn="l"/>
                <a:tab pos="7397750" algn="l"/>
                <a:tab pos="7847013" algn="l"/>
                <a:tab pos="8296275" algn="l"/>
                <a:tab pos="8745538" algn="l"/>
                <a:tab pos="9194800" algn="l"/>
                <a:tab pos="9429750" algn="l"/>
                <a:tab pos="9879013" algn="l"/>
                <a:tab pos="10328275" algn="l"/>
                <a:tab pos="10777538" algn="l"/>
              </a:tabLst>
              <a:defRPr>
                <a:solidFill>
                  <a:schemeClr val="bg1"/>
                </a:solidFill>
                <a:latin typeface="Calibri" panose="020F0502020204030204" pitchFamily="34" charset="0"/>
                <a:cs typeface="Noto Sans CJK SC" charset="0"/>
              </a:defRPr>
            </a:lvl6pPr>
            <a:lvl7pPr marL="2971800" indent="-228600" defTabSz="457200" eaLnBrk="0" fontAlgn="base" hangingPunct="0">
              <a:spcBef>
                <a:spcPct val="0"/>
              </a:spcBef>
              <a:spcAft>
                <a:spcPct val="0"/>
              </a:spcAft>
              <a:tabLst>
                <a:tab pos="0" algn="l"/>
                <a:tab pos="211138" algn="l"/>
                <a:tab pos="658813" algn="l"/>
                <a:tab pos="1108075" algn="l"/>
                <a:tab pos="1557338" algn="l"/>
                <a:tab pos="2006600" algn="l"/>
                <a:tab pos="2455863" algn="l"/>
                <a:tab pos="2905125" algn="l"/>
                <a:tab pos="3354388" algn="l"/>
                <a:tab pos="3803650" algn="l"/>
                <a:tab pos="4252913" algn="l"/>
                <a:tab pos="4702175" algn="l"/>
                <a:tab pos="5151438" algn="l"/>
                <a:tab pos="5600700" algn="l"/>
                <a:tab pos="6049963" algn="l"/>
                <a:tab pos="6499225" algn="l"/>
                <a:tab pos="6948488" algn="l"/>
                <a:tab pos="7397750" algn="l"/>
                <a:tab pos="7847013" algn="l"/>
                <a:tab pos="8296275" algn="l"/>
                <a:tab pos="8745538" algn="l"/>
                <a:tab pos="9194800" algn="l"/>
                <a:tab pos="9429750" algn="l"/>
                <a:tab pos="9879013" algn="l"/>
                <a:tab pos="10328275" algn="l"/>
                <a:tab pos="10777538" algn="l"/>
              </a:tabLst>
              <a:defRPr>
                <a:solidFill>
                  <a:schemeClr val="bg1"/>
                </a:solidFill>
                <a:latin typeface="Calibri" panose="020F0502020204030204" pitchFamily="34" charset="0"/>
                <a:cs typeface="Noto Sans CJK SC" charset="0"/>
              </a:defRPr>
            </a:lvl7pPr>
            <a:lvl8pPr marL="3429000" indent="-228600" defTabSz="457200" eaLnBrk="0" fontAlgn="base" hangingPunct="0">
              <a:spcBef>
                <a:spcPct val="0"/>
              </a:spcBef>
              <a:spcAft>
                <a:spcPct val="0"/>
              </a:spcAft>
              <a:tabLst>
                <a:tab pos="0" algn="l"/>
                <a:tab pos="211138" algn="l"/>
                <a:tab pos="658813" algn="l"/>
                <a:tab pos="1108075" algn="l"/>
                <a:tab pos="1557338" algn="l"/>
                <a:tab pos="2006600" algn="l"/>
                <a:tab pos="2455863" algn="l"/>
                <a:tab pos="2905125" algn="l"/>
                <a:tab pos="3354388" algn="l"/>
                <a:tab pos="3803650" algn="l"/>
                <a:tab pos="4252913" algn="l"/>
                <a:tab pos="4702175" algn="l"/>
                <a:tab pos="5151438" algn="l"/>
                <a:tab pos="5600700" algn="l"/>
                <a:tab pos="6049963" algn="l"/>
                <a:tab pos="6499225" algn="l"/>
                <a:tab pos="6948488" algn="l"/>
                <a:tab pos="7397750" algn="l"/>
                <a:tab pos="7847013" algn="l"/>
                <a:tab pos="8296275" algn="l"/>
                <a:tab pos="8745538" algn="l"/>
                <a:tab pos="9194800" algn="l"/>
                <a:tab pos="9429750" algn="l"/>
                <a:tab pos="9879013" algn="l"/>
                <a:tab pos="10328275" algn="l"/>
                <a:tab pos="10777538" algn="l"/>
              </a:tabLst>
              <a:defRPr>
                <a:solidFill>
                  <a:schemeClr val="bg1"/>
                </a:solidFill>
                <a:latin typeface="Calibri" panose="020F0502020204030204" pitchFamily="34" charset="0"/>
                <a:cs typeface="Noto Sans CJK SC" charset="0"/>
              </a:defRPr>
            </a:lvl8pPr>
            <a:lvl9pPr marL="3886200" indent="-228600" defTabSz="457200" eaLnBrk="0" fontAlgn="base" hangingPunct="0">
              <a:spcBef>
                <a:spcPct val="0"/>
              </a:spcBef>
              <a:spcAft>
                <a:spcPct val="0"/>
              </a:spcAft>
              <a:tabLst>
                <a:tab pos="0" algn="l"/>
                <a:tab pos="211138" algn="l"/>
                <a:tab pos="658813" algn="l"/>
                <a:tab pos="1108075" algn="l"/>
                <a:tab pos="1557338" algn="l"/>
                <a:tab pos="2006600" algn="l"/>
                <a:tab pos="2455863" algn="l"/>
                <a:tab pos="2905125" algn="l"/>
                <a:tab pos="3354388" algn="l"/>
                <a:tab pos="3803650" algn="l"/>
                <a:tab pos="4252913" algn="l"/>
                <a:tab pos="4702175" algn="l"/>
                <a:tab pos="5151438" algn="l"/>
                <a:tab pos="5600700" algn="l"/>
                <a:tab pos="6049963" algn="l"/>
                <a:tab pos="6499225" algn="l"/>
                <a:tab pos="6948488" algn="l"/>
                <a:tab pos="7397750" algn="l"/>
                <a:tab pos="7847013" algn="l"/>
                <a:tab pos="8296275" algn="l"/>
                <a:tab pos="8745538" algn="l"/>
                <a:tab pos="9194800" algn="l"/>
                <a:tab pos="9429750" algn="l"/>
                <a:tab pos="9879013" algn="l"/>
                <a:tab pos="10328275" algn="l"/>
                <a:tab pos="10777538" algn="l"/>
              </a:tabLst>
              <a:defRPr>
                <a:solidFill>
                  <a:schemeClr val="bg1"/>
                </a:solidFill>
                <a:latin typeface="Calibri" panose="020F0502020204030204" pitchFamily="34" charset="0"/>
                <a:cs typeface="Noto Sans CJK SC" charset="0"/>
              </a:defRPr>
            </a:lvl9pPr>
          </a:lstStyle>
          <a:p>
            <a:pPr marL="215900" marR="0" lvl="0" indent="-192088" algn="r" defTabSz="914400" rtl="0" eaLnBrk="1" fontAlgn="auto" latinLnBrk="0" hangingPunct="1">
              <a:lnSpc>
                <a:spcPct val="100000"/>
              </a:lnSpc>
              <a:spcBef>
                <a:spcPts val="0"/>
              </a:spcBef>
              <a:spcAft>
                <a:spcPts val="0"/>
              </a:spcAft>
              <a:buClrTx/>
              <a:buSzTx/>
              <a:buFontTx/>
              <a:buNone/>
              <a:tabLst>
                <a:tab pos="0" algn="l"/>
                <a:tab pos="211138" algn="l"/>
                <a:tab pos="658813" algn="l"/>
                <a:tab pos="1108075" algn="l"/>
                <a:tab pos="1557338" algn="l"/>
                <a:tab pos="2006600" algn="l"/>
                <a:tab pos="2455863" algn="l"/>
                <a:tab pos="2905125" algn="l"/>
                <a:tab pos="3354388" algn="l"/>
                <a:tab pos="3803650" algn="l"/>
                <a:tab pos="4252913" algn="l"/>
                <a:tab pos="4702175" algn="l"/>
                <a:tab pos="5151438" algn="l"/>
                <a:tab pos="5600700" algn="l"/>
                <a:tab pos="6049963" algn="l"/>
                <a:tab pos="6499225" algn="l"/>
                <a:tab pos="6948488" algn="l"/>
                <a:tab pos="7397750" algn="l"/>
                <a:tab pos="7847013" algn="l"/>
                <a:tab pos="8296275" algn="l"/>
                <a:tab pos="8745538" algn="l"/>
                <a:tab pos="9194800" algn="l"/>
                <a:tab pos="9429750" algn="l"/>
                <a:tab pos="9879013" algn="l"/>
                <a:tab pos="10328275" algn="l"/>
                <a:tab pos="10777538" algn="l"/>
              </a:tabLst>
              <a:defRPr/>
            </a:pPr>
            <a:fld id="{5162B0B1-A101-4B44-8C16-C0A69EB5D13E}" type="slidenum">
              <a:rPr kumimoji="0" lang="ru-RU" altLang="ru-RU" sz="1200" b="0" i="0" u="none" strike="noStrike" kern="1200" cap="none" spc="0" normalizeH="0" baseline="0" noProof="0">
                <a:ln>
                  <a:noFill/>
                </a:ln>
                <a:solidFill>
                  <a:srgbClr val="000000"/>
                </a:solidFill>
                <a:effectLst/>
                <a:uLnTx/>
                <a:uFillTx/>
                <a:latin typeface="Times New Roman" panose="02020603050405020304" pitchFamily="18" charset="0"/>
                <a:ea typeface="+mn-ea"/>
              </a:rPr>
              <a:pPr marL="215900" marR="0" lvl="0" indent="-192088" algn="r" defTabSz="914400" rtl="0" eaLnBrk="1" fontAlgn="auto" latinLnBrk="0" hangingPunct="1">
                <a:lnSpc>
                  <a:spcPct val="100000"/>
                </a:lnSpc>
                <a:spcBef>
                  <a:spcPts val="0"/>
                </a:spcBef>
                <a:spcAft>
                  <a:spcPts val="0"/>
                </a:spcAft>
                <a:buClrTx/>
                <a:buSzTx/>
                <a:buFontTx/>
                <a:buNone/>
                <a:tabLst>
                  <a:tab pos="0" algn="l"/>
                  <a:tab pos="211138" algn="l"/>
                  <a:tab pos="658813" algn="l"/>
                  <a:tab pos="1108075" algn="l"/>
                  <a:tab pos="1557338" algn="l"/>
                  <a:tab pos="2006600" algn="l"/>
                  <a:tab pos="2455863" algn="l"/>
                  <a:tab pos="2905125" algn="l"/>
                  <a:tab pos="3354388" algn="l"/>
                  <a:tab pos="3803650" algn="l"/>
                  <a:tab pos="4252913" algn="l"/>
                  <a:tab pos="4702175" algn="l"/>
                  <a:tab pos="5151438" algn="l"/>
                  <a:tab pos="5600700" algn="l"/>
                  <a:tab pos="6049963" algn="l"/>
                  <a:tab pos="6499225" algn="l"/>
                  <a:tab pos="6948488" algn="l"/>
                  <a:tab pos="7397750" algn="l"/>
                  <a:tab pos="7847013" algn="l"/>
                  <a:tab pos="8296275" algn="l"/>
                  <a:tab pos="8745538" algn="l"/>
                  <a:tab pos="9194800" algn="l"/>
                  <a:tab pos="9429750" algn="l"/>
                  <a:tab pos="9879013" algn="l"/>
                  <a:tab pos="10328275" algn="l"/>
                  <a:tab pos="10777538" algn="l"/>
                </a:tabLst>
                <a:defRPr/>
              </a:pPr>
              <a:t>22</a:t>
            </a:fld>
            <a:endParaRPr kumimoji="0" lang="ru-RU" altLang="ru-RU" sz="1200" b="0" i="0" u="none" strike="noStrike" kern="1200" cap="none" spc="0" normalizeH="0" baseline="0" noProof="0" dirty="0">
              <a:ln>
                <a:noFill/>
              </a:ln>
              <a:solidFill>
                <a:srgbClr val="000000"/>
              </a:solidFill>
              <a:effectLst/>
              <a:uLnTx/>
              <a:uFillTx/>
              <a:latin typeface="Times New Roman" panose="02020603050405020304" pitchFamily="18" charset="0"/>
              <a:ea typeface="+mn-ea"/>
            </a:endParaRPr>
          </a:p>
        </p:txBody>
      </p:sp>
      <p:sp>
        <p:nvSpPr>
          <p:cNvPr id="77830" name="Text Box 4">
            <a:extLst>
              <a:ext uri="{FF2B5EF4-FFF2-40B4-BE49-F238E27FC236}">
                <a16:creationId xmlns:a16="http://schemas.microsoft.com/office/drawing/2014/main" id="{4083C25B-6DE8-41FA-89AA-0CBC44DFCB88}"/>
              </a:ext>
            </a:extLst>
          </p:cNvPr>
          <p:cNvSpPr txBox="1">
            <a:spLocks noChangeArrowheads="1"/>
          </p:cNvSpPr>
          <p:nvPr/>
        </p:nvSpPr>
        <p:spPr bwMode="auto">
          <a:xfrm>
            <a:off x="3884613" y="8685213"/>
            <a:ext cx="2959100" cy="446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marL="215900" indent="-192088">
              <a:tabLst>
                <a:tab pos="0" algn="l"/>
                <a:tab pos="211138" algn="l"/>
                <a:tab pos="658813" algn="l"/>
                <a:tab pos="1108075" algn="l"/>
                <a:tab pos="1557338" algn="l"/>
                <a:tab pos="2006600" algn="l"/>
                <a:tab pos="2455863" algn="l"/>
                <a:tab pos="2905125" algn="l"/>
                <a:tab pos="3354388" algn="l"/>
                <a:tab pos="3803650" algn="l"/>
                <a:tab pos="4252913" algn="l"/>
                <a:tab pos="4702175" algn="l"/>
                <a:tab pos="5151438" algn="l"/>
                <a:tab pos="5600700" algn="l"/>
                <a:tab pos="6049963" algn="l"/>
                <a:tab pos="6499225" algn="l"/>
                <a:tab pos="6948488" algn="l"/>
                <a:tab pos="7397750" algn="l"/>
                <a:tab pos="7847013" algn="l"/>
                <a:tab pos="8296275" algn="l"/>
                <a:tab pos="8745538" algn="l"/>
                <a:tab pos="9194800" algn="l"/>
                <a:tab pos="9429750" algn="l"/>
                <a:tab pos="9879013" algn="l"/>
                <a:tab pos="10328275" algn="l"/>
                <a:tab pos="10777538" algn="l"/>
              </a:tabLst>
              <a:defRPr>
                <a:solidFill>
                  <a:schemeClr val="bg1"/>
                </a:solidFill>
                <a:latin typeface="Calibri" panose="020F0502020204030204" pitchFamily="34" charset="0"/>
                <a:cs typeface="Noto Sans CJK SC" charset="0"/>
              </a:defRPr>
            </a:lvl1pPr>
            <a:lvl2pPr>
              <a:tabLst>
                <a:tab pos="0" algn="l"/>
                <a:tab pos="211138" algn="l"/>
                <a:tab pos="658813" algn="l"/>
                <a:tab pos="1108075" algn="l"/>
                <a:tab pos="1557338" algn="l"/>
                <a:tab pos="2006600" algn="l"/>
                <a:tab pos="2455863" algn="l"/>
                <a:tab pos="2905125" algn="l"/>
                <a:tab pos="3354388" algn="l"/>
                <a:tab pos="3803650" algn="l"/>
                <a:tab pos="4252913" algn="l"/>
                <a:tab pos="4702175" algn="l"/>
                <a:tab pos="5151438" algn="l"/>
                <a:tab pos="5600700" algn="l"/>
                <a:tab pos="6049963" algn="l"/>
                <a:tab pos="6499225" algn="l"/>
                <a:tab pos="6948488" algn="l"/>
                <a:tab pos="7397750" algn="l"/>
                <a:tab pos="7847013" algn="l"/>
                <a:tab pos="8296275" algn="l"/>
                <a:tab pos="8745538" algn="l"/>
                <a:tab pos="9194800" algn="l"/>
                <a:tab pos="9429750" algn="l"/>
                <a:tab pos="9879013" algn="l"/>
                <a:tab pos="10328275" algn="l"/>
                <a:tab pos="10777538" algn="l"/>
              </a:tabLst>
              <a:defRPr>
                <a:solidFill>
                  <a:schemeClr val="bg1"/>
                </a:solidFill>
                <a:latin typeface="Calibri" panose="020F0502020204030204" pitchFamily="34" charset="0"/>
                <a:cs typeface="Noto Sans CJK SC" charset="0"/>
              </a:defRPr>
            </a:lvl2pPr>
            <a:lvl3pPr>
              <a:tabLst>
                <a:tab pos="0" algn="l"/>
                <a:tab pos="211138" algn="l"/>
                <a:tab pos="658813" algn="l"/>
                <a:tab pos="1108075" algn="l"/>
                <a:tab pos="1557338" algn="l"/>
                <a:tab pos="2006600" algn="l"/>
                <a:tab pos="2455863" algn="l"/>
                <a:tab pos="2905125" algn="l"/>
                <a:tab pos="3354388" algn="l"/>
                <a:tab pos="3803650" algn="l"/>
                <a:tab pos="4252913" algn="l"/>
                <a:tab pos="4702175" algn="l"/>
                <a:tab pos="5151438" algn="l"/>
                <a:tab pos="5600700" algn="l"/>
                <a:tab pos="6049963" algn="l"/>
                <a:tab pos="6499225" algn="l"/>
                <a:tab pos="6948488" algn="l"/>
                <a:tab pos="7397750" algn="l"/>
                <a:tab pos="7847013" algn="l"/>
                <a:tab pos="8296275" algn="l"/>
                <a:tab pos="8745538" algn="l"/>
                <a:tab pos="9194800" algn="l"/>
                <a:tab pos="9429750" algn="l"/>
                <a:tab pos="9879013" algn="l"/>
                <a:tab pos="10328275" algn="l"/>
                <a:tab pos="10777538" algn="l"/>
              </a:tabLst>
              <a:defRPr>
                <a:solidFill>
                  <a:schemeClr val="bg1"/>
                </a:solidFill>
                <a:latin typeface="Calibri" panose="020F0502020204030204" pitchFamily="34" charset="0"/>
                <a:cs typeface="Noto Sans CJK SC" charset="0"/>
              </a:defRPr>
            </a:lvl3pPr>
            <a:lvl4pPr>
              <a:tabLst>
                <a:tab pos="0" algn="l"/>
                <a:tab pos="211138" algn="l"/>
                <a:tab pos="658813" algn="l"/>
                <a:tab pos="1108075" algn="l"/>
                <a:tab pos="1557338" algn="l"/>
                <a:tab pos="2006600" algn="l"/>
                <a:tab pos="2455863" algn="l"/>
                <a:tab pos="2905125" algn="l"/>
                <a:tab pos="3354388" algn="l"/>
                <a:tab pos="3803650" algn="l"/>
                <a:tab pos="4252913" algn="l"/>
                <a:tab pos="4702175" algn="l"/>
                <a:tab pos="5151438" algn="l"/>
                <a:tab pos="5600700" algn="l"/>
                <a:tab pos="6049963" algn="l"/>
                <a:tab pos="6499225" algn="l"/>
                <a:tab pos="6948488" algn="l"/>
                <a:tab pos="7397750" algn="l"/>
                <a:tab pos="7847013" algn="l"/>
                <a:tab pos="8296275" algn="l"/>
                <a:tab pos="8745538" algn="l"/>
                <a:tab pos="9194800" algn="l"/>
                <a:tab pos="9429750" algn="l"/>
                <a:tab pos="9879013" algn="l"/>
                <a:tab pos="10328275" algn="l"/>
                <a:tab pos="10777538" algn="l"/>
              </a:tabLst>
              <a:defRPr>
                <a:solidFill>
                  <a:schemeClr val="bg1"/>
                </a:solidFill>
                <a:latin typeface="Calibri" panose="020F0502020204030204" pitchFamily="34" charset="0"/>
                <a:cs typeface="Noto Sans CJK SC" charset="0"/>
              </a:defRPr>
            </a:lvl4pPr>
            <a:lvl5pPr>
              <a:tabLst>
                <a:tab pos="0" algn="l"/>
                <a:tab pos="211138" algn="l"/>
                <a:tab pos="658813" algn="l"/>
                <a:tab pos="1108075" algn="l"/>
                <a:tab pos="1557338" algn="l"/>
                <a:tab pos="2006600" algn="l"/>
                <a:tab pos="2455863" algn="l"/>
                <a:tab pos="2905125" algn="l"/>
                <a:tab pos="3354388" algn="l"/>
                <a:tab pos="3803650" algn="l"/>
                <a:tab pos="4252913" algn="l"/>
                <a:tab pos="4702175" algn="l"/>
                <a:tab pos="5151438" algn="l"/>
                <a:tab pos="5600700" algn="l"/>
                <a:tab pos="6049963" algn="l"/>
                <a:tab pos="6499225" algn="l"/>
                <a:tab pos="6948488" algn="l"/>
                <a:tab pos="7397750" algn="l"/>
                <a:tab pos="7847013" algn="l"/>
                <a:tab pos="8296275" algn="l"/>
                <a:tab pos="8745538" algn="l"/>
                <a:tab pos="9194800" algn="l"/>
                <a:tab pos="9429750" algn="l"/>
                <a:tab pos="9879013" algn="l"/>
                <a:tab pos="10328275" algn="l"/>
                <a:tab pos="10777538" algn="l"/>
              </a:tabLst>
              <a:defRPr>
                <a:solidFill>
                  <a:schemeClr val="bg1"/>
                </a:solidFill>
                <a:latin typeface="Calibri" panose="020F0502020204030204" pitchFamily="34" charset="0"/>
                <a:cs typeface="Noto Sans CJK SC" charset="0"/>
              </a:defRPr>
            </a:lvl5pPr>
            <a:lvl6pPr marL="2514600" indent="-228600" defTabSz="457200" eaLnBrk="0" fontAlgn="base" hangingPunct="0">
              <a:spcBef>
                <a:spcPct val="0"/>
              </a:spcBef>
              <a:spcAft>
                <a:spcPct val="0"/>
              </a:spcAft>
              <a:tabLst>
                <a:tab pos="0" algn="l"/>
                <a:tab pos="211138" algn="l"/>
                <a:tab pos="658813" algn="l"/>
                <a:tab pos="1108075" algn="l"/>
                <a:tab pos="1557338" algn="l"/>
                <a:tab pos="2006600" algn="l"/>
                <a:tab pos="2455863" algn="l"/>
                <a:tab pos="2905125" algn="l"/>
                <a:tab pos="3354388" algn="l"/>
                <a:tab pos="3803650" algn="l"/>
                <a:tab pos="4252913" algn="l"/>
                <a:tab pos="4702175" algn="l"/>
                <a:tab pos="5151438" algn="l"/>
                <a:tab pos="5600700" algn="l"/>
                <a:tab pos="6049963" algn="l"/>
                <a:tab pos="6499225" algn="l"/>
                <a:tab pos="6948488" algn="l"/>
                <a:tab pos="7397750" algn="l"/>
                <a:tab pos="7847013" algn="l"/>
                <a:tab pos="8296275" algn="l"/>
                <a:tab pos="8745538" algn="l"/>
                <a:tab pos="9194800" algn="l"/>
                <a:tab pos="9429750" algn="l"/>
                <a:tab pos="9879013" algn="l"/>
                <a:tab pos="10328275" algn="l"/>
                <a:tab pos="10777538" algn="l"/>
              </a:tabLst>
              <a:defRPr>
                <a:solidFill>
                  <a:schemeClr val="bg1"/>
                </a:solidFill>
                <a:latin typeface="Calibri" panose="020F0502020204030204" pitchFamily="34" charset="0"/>
                <a:cs typeface="Noto Sans CJK SC" charset="0"/>
              </a:defRPr>
            </a:lvl6pPr>
            <a:lvl7pPr marL="2971800" indent="-228600" defTabSz="457200" eaLnBrk="0" fontAlgn="base" hangingPunct="0">
              <a:spcBef>
                <a:spcPct val="0"/>
              </a:spcBef>
              <a:spcAft>
                <a:spcPct val="0"/>
              </a:spcAft>
              <a:tabLst>
                <a:tab pos="0" algn="l"/>
                <a:tab pos="211138" algn="l"/>
                <a:tab pos="658813" algn="l"/>
                <a:tab pos="1108075" algn="l"/>
                <a:tab pos="1557338" algn="l"/>
                <a:tab pos="2006600" algn="l"/>
                <a:tab pos="2455863" algn="l"/>
                <a:tab pos="2905125" algn="l"/>
                <a:tab pos="3354388" algn="l"/>
                <a:tab pos="3803650" algn="l"/>
                <a:tab pos="4252913" algn="l"/>
                <a:tab pos="4702175" algn="l"/>
                <a:tab pos="5151438" algn="l"/>
                <a:tab pos="5600700" algn="l"/>
                <a:tab pos="6049963" algn="l"/>
                <a:tab pos="6499225" algn="l"/>
                <a:tab pos="6948488" algn="l"/>
                <a:tab pos="7397750" algn="l"/>
                <a:tab pos="7847013" algn="l"/>
                <a:tab pos="8296275" algn="l"/>
                <a:tab pos="8745538" algn="l"/>
                <a:tab pos="9194800" algn="l"/>
                <a:tab pos="9429750" algn="l"/>
                <a:tab pos="9879013" algn="l"/>
                <a:tab pos="10328275" algn="l"/>
                <a:tab pos="10777538" algn="l"/>
              </a:tabLst>
              <a:defRPr>
                <a:solidFill>
                  <a:schemeClr val="bg1"/>
                </a:solidFill>
                <a:latin typeface="Calibri" panose="020F0502020204030204" pitchFamily="34" charset="0"/>
                <a:cs typeface="Noto Sans CJK SC" charset="0"/>
              </a:defRPr>
            </a:lvl7pPr>
            <a:lvl8pPr marL="3429000" indent="-228600" defTabSz="457200" eaLnBrk="0" fontAlgn="base" hangingPunct="0">
              <a:spcBef>
                <a:spcPct val="0"/>
              </a:spcBef>
              <a:spcAft>
                <a:spcPct val="0"/>
              </a:spcAft>
              <a:tabLst>
                <a:tab pos="0" algn="l"/>
                <a:tab pos="211138" algn="l"/>
                <a:tab pos="658813" algn="l"/>
                <a:tab pos="1108075" algn="l"/>
                <a:tab pos="1557338" algn="l"/>
                <a:tab pos="2006600" algn="l"/>
                <a:tab pos="2455863" algn="l"/>
                <a:tab pos="2905125" algn="l"/>
                <a:tab pos="3354388" algn="l"/>
                <a:tab pos="3803650" algn="l"/>
                <a:tab pos="4252913" algn="l"/>
                <a:tab pos="4702175" algn="l"/>
                <a:tab pos="5151438" algn="l"/>
                <a:tab pos="5600700" algn="l"/>
                <a:tab pos="6049963" algn="l"/>
                <a:tab pos="6499225" algn="l"/>
                <a:tab pos="6948488" algn="l"/>
                <a:tab pos="7397750" algn="l"/>
                <a:tab pos="7847013" algn="l"/>
                <a:tab pos="8296275" algn="l"/>
                <a:tab pos="8745538" algn="l"/>
                <a:tab pos="9194800" algn="l"/>
                <a:tab pos="9429750" algn="l"/>
                <a:tab pos="9879013" algn="l"/>
                <a:tab pos="10328275" algn="l"/>
                <a:tab pos="10777538" algn="l"/>
              </a:tabLst>
              <a:defRPr>
                <a:solidFill>
                  <a:schemeClr val="bg1"/>
                </a:solidFill>
                <a:latin typeface="Calibri" panose="020F0502020204030204" pitchFamily="34" charset="0"/>
                <a:cs typeface="Noto Sans CJK SC" charset="0"/>
              </a:defRPr>
            </a:lvl8pPr>
            <a:lvl9pPr marL="3886200" indent="-228600" defTabSz="457200" eaLnBrk="0" fontAlgn="base" hangingPunct="0">
              <a:spcBef>
                <a:spcPct val="0"/>
              </a:spcBef>
              <a:spcAft>
                <a:spcPct val="0"/>
              </a:spcAft>
              <a:tabLst>
                <a:tab pos="0" algn="l"/>
                <a:tab pos="211138" algn="l"/>
                <a:tab pos="658813" algn="l"/>
                <a:tab pos="1108075" algn="l"/>
                <a:tab pos="1557338" algn="l"/>
                <a:tab pos="2006600" algn="l"/>
                <a:tab pos="2455863" algn="l"/>
                <a:tab pos="2905125" algn="l"/>
                <a:tab pos="3354388" algn="l"/>
                <a:tab pos="3803650" algn="l"/>
                <a:tab pos="4252913" algn="l"/>
                <a:tab pos="4702175" algn="l"/>
                <a:tab pos="5151438" algn="l"/>
                <a:tab pos="5600700" algn="l"/>
                <a:tab pos="6049963" algn="l"/>
                <a:tab pos="6499225" algn="l"/>
                <a:tab pos="6948488" algn="l"/>
                <a:tab pos="7397750" algn="l"/>
                <a:tab pos="7847013" algn="l"/>
                <a:tab pos="8296275" algn="l"/>
                <a:tab pos="8745538" algn="l"/>
                <a:tab pos="9194800" algn="l"/>
                <a:tab pos="9429750" algn="l"/>
                <a:tab pos="9879013" algn="l"/>
                <a:tab pos="10328275" algn="l"/>
                <a:tab pos="10777538" algn="l"/>
              </a:tabLst>
              <a:defRPr>
                <a:solidFill>
                  <a:schemeClr val="bg1"/>
                </a:solidFill>
                <a:latin typeface="Calibri" panose="020F0502020204030204" pitchFamily="34" charset="0"/>
                <a:cs typeface="Noto Sans CJK SC" charset="0"/>
              </a:defRPr>
            </a:lvl9pPr>
          </a:lstStyle>
          <a:p>
            <a:pPr marL="215900" marR="0" lvl="0" indent="-192088" algn="r" defTabSz="914400" rtl="0" eaLnBrk="1" fontAlgn="auto" latinLnBrk="0" hangingPunct="1">
              <a:lnSpc>
                <a:spcPct val="100000"/>
              </a:lnSpc>
              <a:spcBef>
                <a:spcPts val="0"/>
              </a:spcBef>
              <a:spcAft>
                <a:spcPts val="0"/>
              </a:spcAft>
              <a:buClrTx/>
              <a:buSzTx/>
              <a:buFontTx/>
              <a:buNone/>
              <a:tabLst>
                <a:tab pos="0" algn="l"/>
                <a:tab pos="211138" algn="l"/>
                <a:tab pos="658813" algn="l"/>
                <a:tab pos="1108075" algn="l"/>
                <a:tab pos="1557338" algn="l"/>
                <a:tab pos="2006600" algn="l"/>
                <a:tab pos="2455863" algn="l"/>
                <a:tab pos="2905125" algn="l"/>
                <a:tab pos="3354388" algn="l"/>
                <a:tab pos="3803650" algn="l"/>
                <a:tab pos="4252913" algn="l"/>
                <a:tab pos="4702175" algn="l"/>
                <a:tab pos="5151438" algn="l"/>
                <a:tab pos="5600700" algn="l"/>
                <a:tab pos="6049963" algn="l"/>
                <a:tab pos="6499225" algn="l"/>
                <a:tab pos="6948488" algn="l"/>
                <a:tab pos="7397750" algn="l"/>
                <a:tab pos="7847013" algn="l"/>
                <a:tab pos="8296275" algn="l"/>
                <a:tab pos="8745538" algn="l"/>
                <a:tab pos="9194800" algn="l"/>
                <a:tab pos="9429750" algn="l"/>
                <a:tab pos="9879013" algn="l"/>
                <a:tab pos="10328275" algn="l"/>
                <a:tab pos="10777538" algn="l"/>
              </a:tabLst>
              <a:defRPr/>
            </a:pPr>
            <a:fld id="{DE845A29-02CB-442B-873F-864FDD321BFC}" type="slidenum">
              <a:rPr kumimoji="0" lang="ru-RU" altLang="ru-RU" sz="1200" b="0" i="0" u="none" strike="noStrike" kern="1200" cap="none" spc="0" normalizeH="0" baseline="0" noProof="0">
                <a:ln>
                  <a:noFill/>
                </a:ln>
                <a:solidFill>
                  <a:srgbClr val="000000"/>
                </a:solidFill>
                <a:effectLst/>
                <a:uLnTx/>
                <a:uFillTx/>
                <a:latin typeface="Times New Roman" panose="02020603050405020304" pitchFamily="18" charset="0"/>
                <a:ea typeface="+mn-ea"/>
              </a:rPr>
              <a:pPr marL="215900" marR="0" lvl="0" indent="-192088" algn="r" defTabSz="914400" rtl="0" eaLnBrk="1" fontAlgn="auto" latinLnBrk="0" hangingPunct="1">
                <a:lnSpc>
                  <a:spcPct val="100000"/>
                </a:lnSpc>
                <a:spcBef>
                  <a:spcPts val="0"/>
                </a:spcBef>
                <a:spcAft>
                  <a:spcPts val="0"/>
                </a:spcAft>
                <a:buClrTx/>
                <a:buSzTx/>
                <a:buFontTx/>
                <a:buNone/>
                <a:tabLst>
                  <a:tab pos="0" algn="l"/>
                  <a:tab pos="211138" algn="l"/>
                  <a:tab pos="658813" algn="l"/>
                  <a:tab pos="1108075" algn="l"/>
                  <a:tab pos="1557338" algn="l"/>
                  <a:tab pos="2006600" algn="l"/>
                  <a:tab pos="2455863" algn="l"/>
                  <a:tab pos="2905125" algn="l"/>
                  <a:tab pos="3354388" algn="l"/>
                  <a:tab pos="3803650" algn="l"/>
                  <a:tab pos="4252913" algn="l"/>
                  <a:tab pos="4702175" algn="l"/>
                  <a:tab pos="5151438" algn="l"/>
                  <a:tab pos="5600700" algn="l"/>
                  <a:tab pos="6049963" algn="l"/>
                  <a:tab pos="6499225" algn="l"/>
                  <a:tab pos="6948488" algn="l"/>
                  <a:tab pos="7397750" algn="l"/>
                  <a:tab pos="7847013" algn="l"/>
                  <a:tab pos="8296275" algn="l"/>
                  <a:tab pos="8745538" algn="l"/>
                  <a:tab pos="9194800" algn="l"/>
                  <a:tab pos="9429750" algn="l"/>
                  <a:tab pos="9879013" algn="l"/>
                  <a:tab pos="10328275" algn="l"/>
                  <a:tab pos="10777538" algn="l"/>
                </a:tabLst>
                <a:defRPr/>
              </a:pPr>
              <a:t>22</a:t>
            </a:fld>
            <a:endParaRPr kumimoji="0" lang="ru-RU" altLang="ru-RU" sz="1200" b="0" i="0" u="none" strike="noStrike" kern="1200" cap="none" spc="0" normalizeH="0" baseline="0" noProof="0" dirty="0">
              <a:ln>
                <a:noFill/>
              </a:ln>
              <a:solidFill>
                <a:srgbClr val="000000"/>
              </a:solidFill>
              <a:effectLst/>
              <a:uLnTx/>
              <a:uFillTx/>
              <a:latin typeface="Times New Roman" panose="02020603050405020304" pitchFamily="18" charset="0"/>
              <a:ea typeface="+mn-ea"/>
            </a:endParaRPr>
          </a:p>
        </p:txBody>
      </p:sp>
      <p:sp>
        <p:nvSpPr>
          <p:cNvPr id="77831" name="Text Box 5">
            <a:extLst>
              <a:ext uri="{FF2B5EF4-FFF2-40B4-BE49-F238E27FC236}">
                <a16:creationId xmlns:a16="http://schemas.microsoft.com/office/drawing/2014/main" id="{0EE0DCB6-E4F2-43B6-A073-435343EC2BBD}"/>
              </a:ext>
            </a:extLst>
          </p:cNvPr>
          <p:cNvSpPr txBox="1">
            <a:spLocks noChangeArrowheads="1"/>
          </p:cNvSpPr>
          <p:nvPr/>
        </p:nvSpPr>
        <p:spPr bwMode="auto">
          <a:xfrm>
            <a:off x="3884613" y="8685213"/>
            <a:ext cx="2962275" cy="449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marL="215900" indent="-192088">
              <a:tabLst>
                <a:tab pos="0" algn="l"/>
                <a:tab pos="211138" algn="l"/>
                <a:tab pos="658813" algn="l"/>
                <a:tab pos="1108075" algn="l"/>
                <a:tab pos="1557338" algn="l"/>
                <a:tab pos="2006600" algn="l"/>
                <a:tab pos="2455863" algn="l"/>
                <a:tab pos="2905125" algn="l"/>
                <a:tab pos="3354388" algn="l"/>
                <a:tab pos="3803650" algn="l"/>
                <a:tab pos="4252913" algn="l"/>
                <a:tab pos="4702175" algn="l"/>
                <a:tab pos="5151438" algn="l"/>
                <a:tab pos="5600700" algn="l"/>
                <a:tab pos="6049963" algn="l"/>
                <a:tab pos="6499225" algn="l"/>
                <a:tab pos="6948488" algn="l"/>
                <a:tab pos="7397750" algn="l"/>
                <a:tab pos="7847013" algn="l"/>
                <a:tab pos="8296275" algn="l"/>
                <a:tab pos="8745538" algn="l"/>
                <a:tab pos="9194800" algn="l"/>
                <a:tab pos="9429750" algn="l"/>
                <a:tab pos="9879013" algn="l"/>
                <a:tab pos="10328275" algn="l"/>
                <a:tab pos="10777538" algn="l"/>
              </a:tabLst>
              <a:defRPr>
                <a:solidFill>
                  <a:schemeClr val="bg1"/>
                </a:solidFill>
                <a:latin typeface="Calibri" panose="020F0502020204030204" pitchFamily="34" charset="0"/>
                <a:cs typeface="Noto Sans CJK SC" charset="0"/>
              </a:defRPr>
            </a:lvl1pPr>
            <a:lvl2pPr>
              <a:tabLst>
                <a:tab pos="0" algn="l"/>
                <a:tab pos="211138" algn="l"/>
                <a:tab pos="658813" algn="l"/>
                <a:tab pos="1108075" algn="l"/>
                <a:tab pos="1557338" algn="l"/>
                <a:tab pos="2006600" algn="l"/>
                <a:tab pos="2455863" algn="l"/>
                <a:tab pos="2905125" algn="l"/>
                <a:tab pos="3354388" algn="l"/>
                <a:tab pos="3803650" algn="l"/>
                <a:tab pos="4252913" algn="l"/>
                <a:tab pos="4702175" algn="l"/>
                <a:tab pos="5151438" algn="l"/>
                <a:tab pos="5600700" algn="l"/>
                <a:tab pos="6049963" algn="l"/>
                <a:tab pos="6499225" algn="l"/>
                <a:tab pos="6948488" algn="l"/>
                <a:tab pos="7397750" algn="l"/>
                <a:tab pos="7847013" algn="l"/>
                <a:tab pos="8296275" algn="l"/>
                <a:tab pos="8745538" algn="l"/>
                <a:tab pos="9194800" algn="l"/>
                <a:tab pos="9429750" algn="l"/>
                <a:tab pos="9879013" algn="l"/>
                <a:tab pos="10328275" algn="l"/>
                <a:tab pos="10777538" algn="l"/>
              </a:tabLst>
              <a:defRPr>
                <a:solidFill>
                  <a:schemeClr val="bg1"/>
                </a:solidFill>
                <a:latin typeface="Calibri" panose="020F0502020204030204" pitchFamily="34" charset="0"/>
                <a:cs typeface="Noto Sans CJK SC" charset="0"/>
              </a:defRPr>
            </a:lvl2pPr>
            <a:lvl3pPr>
              <a:tabLst>
                <a:tab pos="0" algn="l"/>
                <a:tab pos="211138" algn="l"/>
                <a:tab pos="658813" algn="l"/>
                <a:tab pos="1108075" algn="l"/>
                <a:tab pos="1557338" algn="l"/>
                <a:tab pos="2006600" algn="l"/>
                <a:tab pos="2455863" algn="l"/>
                <a:tab pos="2905125" algn="l"/>
                <a:tab pos="3354388" algn="l"/>
                <a:tab pos="3803650" algn="l"/>
                <a:tab pos="4252913" algn="l"/>
                <a:tab pos="4702175" algn="l"/>
                <a:tab pos="5151438" algn="l"/>
                <a:tab pos="5600700" algn="l"/>
                <a:tab pos="6049963" algn="l"/>
                <a:tab pos="6499225" algn="l"/>
                <a:tab pos="6948488" algn="l"/>
                <a:tab pos="7397750" algn="l"/>
                <a:tab pos="7847013" algn="l"/>
                <a:tab pos="8296275" algn="l"/>
                <a:tab pos="8745538" algn="l"/>
                <a:tab pos="9194800" algn="l"/>
                <a:tab pos="9429750" algn="l"/>
                <a:tab pos="9879013" algn="l"/>
                <a:tab pos="10328275" algn="l"/>
                <a:tab pos="10777538" algn="l"/>
              </a:tabLst>
              <a:defRPr>
                <a:solidFill>
                  <a:schemeClr val="bg1"/>
                </a:solidFill>
                <a:latin typeface="Calibri" panose="020F0502020204030204" pitchFamily="34" charset="0"/>
                <a:cs typeface="Noto Sans CJK SC" charset="0"/>
              </a:defRPr>
            </a:lvl3pPr>
            <a:lvl4pPr>
              <a:tabLst>
                <a:tab pos="0" algn="l"/>
                <a:tab pos="211138" algn="l"/>
                <a:tab pos="658813" algn="l"/>
                <a:tab pos="1108075" algn="l"/>
                <a:tab pos="1557338" algn="l"/>
                <a:tab pos="2006600" algn="l"/>
                <a:tab pos="2455863" algn="l"/>
                <a:tab pos="2905125" algn="l"/>
                <a:tab pos="3354388" algn="l"/>
                <a:tab pos="3803650" algn="l"/>
                <a:tab pos="4252913" algn="l"/>
                <a:tab pos="4702175" algn="l"/>
                <a:tab pos="5151438" algn="l"/>
                <a:tab pos="5600700" algn="l"/>
                <a:tab pos="6049963" algn="l"/>
                <a:tab pos="6499225" algn="l"/>
                <a:tab pos="6948488" algn="l"/>
                <a:tab pos="7397750" algn="l"/>
                <a:tab pos="7847013" algn="l"/>
                <a:tab pos="8296275" algn="l"/>
                <a:tab pos="8745538" algn="l"/>
                <a:tab pos="9194800" algn="l"/>
                <a:tab pos="9429750" algn="l"/>
                <a:tab pos="9879013" algn="l"/>
                <a:tab pos="10328275" algn="l"/>
                <a:tab pos="10777538" algn="l"/>
              </a:tabLst>
              <a:defRPr>
                <a:solidFill>
                  <a:schemeClr val="bg1"/>
                </a:solidFill>
                <a:latin typeface="Calibri" panose="020F0502020204030204" pitchFamily="34" charset="0"/>
                <a:cs typeface="Noto Sans CJK SC" charset="0"/>
              </a:defRPr>
            </a:lvl4pPr>
            <a:lvl5pPr>
              <a:tabLst>
                <a:tab pos="0" algn="l"/>
                <a:tab pos="211138" algn="l"/>
                <a:tab pos="658813" algn="l"/>
                <a:tab pos="1108075" algn="l"/>
                <a:tab pos="1557338" algn="l"/>
                <a:tab pos="2006600" algn="l"/>
                <a:tab pos="2455863" algn="l"/>
                <a:tab pos="2905125" algn="l"/>
                <a:tab pos="3354388" algn="l"/>
                <a:tab pos="3803650" algn="l"/>
                <a:tab pos="4252913" algn="l"/>
                <a:tab pos="4702175" algn="l"/>
                <a:tab pos="5151438" algn="l"/>
                <a:tab pos="5600700" algn="l"/>
                <a:tab pos="6049963" algn="l"/>
                <a:tab pos="6499225" algn="l"/>
                <a:tab pos="6948488" algn="l"/>
                <a:tab pos="7397750" algn="l"/>
                <a:tab pos="7847013" algn="l"/>
                <a:tab pos="8296275" algn="l"/>
                <a:tab pos="8745538" algn="l"/>
                <a:tab pos="9194800" algn="l"/>
                <a:tab pos="9429750" algn="l"/>
                <a:tab pos="9879013" algn="l"/>
                <a:tab pos="10328275" algn="l"/>
                <a:tab pos="10777538" algn="l"/>
              </a:tabLst>
              <a:defRPr>
                <a:solidFill>
                  <a:schemeClr val="bg1"/>
                </a:solidFill>
                <a:latin typeface="Calibri" panose="020F0502020204030204" pitchFamily="34" charset="0"/>
                <a:cs typeface="Noto Sans CJK SC" charset="0"/>
              </a:defRPr>
            </a:lvl5pPr>
            <a:lvl6pPr marL="2514600" indent="-228600" defTabSz="457200" eaLnBrk="0" fontAlgn="base" hangingPunct="0">
              <a:spcBef>
                <a:spcPct val="0"/>
              </a:spcBef>
              <a:spcAft>
                <a:spcPct val="0"/>
              </a:spcAft>
              <a:tabLst>
                <a:tab pos="0" algn="l"/>
                <a:tab pos="211138" algn="l"/>
                <a:tab pos="658813" algn="l"/>
                <a:tab pos="1108075" algn="l"/>
                <a:tab pos="1557338" algn="l"/>
                <a:tab pos="2006600" algn="l"/>
                <a:tab pos="2455863" algn="l"/>
                <a:tab pos="2905125" algn="l"/>
                <a:tab pos="3354388" algn="l"/>
                <a:tab pos="3803650" algn="l"/>
                <a:tab pos="4252913" algn="l"/>
                <a:tab pos="4702175" algn="l"/>
                <a:tab pos="5151438" algn="l"/>
                <a:tab pos="5600700" algn="l"/>
                <a:tab pos="6049963" algn="l"/>
                <a:tab pos="6499225" algn="l"/>
                <a:tab pos="6948488" algn="l"/>
                <a:tab pos="7397750" algn="l"/>
                <a:tab pos="7847013" algn="l"/>
                <a:tab pos="8296275" algn="l"/>
                <a:tab pos="8745538" algn="l"/>
                <a:tab pos="9194800" algn="l"/>
                <a:tab pos="9429750" algn="l"/>
                <a:tab pos="9879013" algn="l"/>
                <a:tab pos="10328275" algn="l"/>
                <a:tab pos="10777538" algn="l"/>
              </a:tabLst>
              <a:defRPr>
                <a:solidFill>
                  <a:schemeClr val="bg1"/>
                </a:solidFill>
                <a:latin typeface="Calibri" panose="020F0502020204030204" pitchFamily="34" charset="0"/>
                <a:cs typeface="Noto Sans CJK SC" charset="0"/>
              </a:defRPr>
            </a:lvl6pPr>
            <a:lvl7pPr marL="2971800" indent="-228600" defTabSz="457200" eaLnBrk="0" fontAlgn="base" hangingPunct="0">
              <a:spcBef>
                <a:spcPct val="0"/>
              </a:spcBef>
              <a:spcAft>
                <a:spcPct val="0"/>
              </a:spcAft>
              <a:tabLst>
                <a:tab pos="0" algn="l"/>
                <a:tab pos="211138" algn="l"/>
                <a:tab pos="658813" algn="l"/>
                <a:tab pos="1108075" algn="l"/>
                <a:tab pos="1557338" algn="l"/>
                <a:tab pos="2006600" algn="l"/>
                <a:tab pos="2455863" algn="l"/>
                <a:tab pos="2905125" algn="l"/>
                <a:tab pos="3354388" algn="l"/>
                <a:tab pos="3803650" algn="l"/>
                <a:tab pos="4252913" algn="l"/>
                <a:tab pos="4702175" algn="l"/>
                <a:tab pos="5151438" algn="l"/>
                <a:tab pos="5600700" algn="l"/>
                <a:tab pos="6049963" algn="l"/>
                <a:tab pos="6499225" algn="l"/>
                <a:tab pos="6948488" algn="l"/>
                <a:tab pos="7397750" algn="l"/>
                <a:tab pos="7847013" algn="l"/>
                <a:tab pos="8296275" algn="l"/>
                <a:tab pos="8745538" algn="l"/>
                <a:tab pos="9194800" algn="l"/>
                <a:tab pos="9429750" algn="l"/>
                <a:tab pos="9879013" algn="l"/>
                <a:tab pos="10328275" algn="l"/>
                <a:tab pos="10777538" algn="l"/>
              </a:tabLst>
              <a:defRPr>
                <a:solidFill>
                  <a:schemeClr val="bg1"/>
                </a:solidFill>
                <a:latin typeface="Calibri" panose="020F0502020204030204" pitchFamily="34" charset="0"/>
                <a:cs typeface="Noto Sans CJK SC" charset="0"/>
              </a:defRPr>
            </a:lvl7pPr>
            <a:lvl8pPr marL="3429000" indent="-228600" defTabSz="457200" eaLnBrk="0" fontAlgn="base" hangingPunct="0">
              <a:spcBef>
                <a:spcPct val="0"/>
              </a:spcBef>
              <a:spcAft>
                <a:spcPct val="0"/>
              </a:spcAft>
              <a:tabLst>
                <a:tab pos="0" algn="l"/>
                <a:tab pos="211138" algn="l"/>
                <a:tab pos="658813" algn="l"/>
                <a:tab pos="1108075" algn="l"/>
                <a:tab pos="1557338" algn="l"/>
                <a:tab pos="2006600" algn="l"/>
                <a:tab pos="2455863" algn="l"/>
                <a:tab pos="2905125" algn="l"/>
                <a:tab pos="3354388" algn="l"/>
                <a:tab pos="3803650" algn="l"/>
                <a:tab pos="4252913" algn="l"/>
                <a:tab pos="4702175" algn="l"/>
                <a:tab pos="5151438" algn="l"/>
                <a:tab pos="5600700" algn="l"/>
                <a:tab pos="6049963" algn="l"/>
                <a:tab pos="6499225" algn="l"/>
                <a:tab pos="6948488" algn="l"/>
                <a:tab pos="7397750" algn="l"/>
                <a:tab pos="7847013" algn="l"/>
                <a:tab pos="8296275" algn="l"/>
                <a:tab pos="8745538" algn="l"/>
                <a:tab pos="9194800" algn="l"/>
                <a:tab pos="9429750" algn="l"/>
                <a:tab pos="9879013" algn="l"/>
                <a:tab pos="10328275" algn="l"/>
                <a:tab pos="10777538" algn="l"/>
              </a:tabLst>
              <a:defRPr>
                <a:solidFill>
                  <a:schemeClr val="bg1"/>
                </a:solidFill>
                <a:latin typeface="Calibri" panose="020F0502020204030204" pitchFamily="34" charset="0"/>
                <a:cs typeface="Noto Sans CJK SC" charset="0"/>
              </a:defRPr>
            </a:lvl8pPr>
            <a:lvl9pPr marL="3886200" indent="-228600" defTabSz="457200" eaLnBrk="0" fontAlgn="base" hangingPunct="0">
              <a:spcBef>
                <a:spcPct val="0"/>
              </a:spcBef>
              <a:spcAft>
                <a:spcPct val="0"/>
              </a:spcAft>
              <a:tabLst>
                <a:tab pos="0" algn="l"/>
                <a:tab pos="211138" algn="l"/>
                <a:tab pos="658813" algn="l"/>
                <a:tab pos="1108075" algn="l"/>
                <a:tab pos="1557338" algn="l"/>
                <a:tab pos="2006600" algn="l"/>
                <a:tab pos="2455863" algn="l"/>
                <a:tab pos="2905125" algn="l"/>
                <a:tab pos="3354388" algn="l"/>
                <a:tab pos="3803650" algn="l"/>
                <a:tab pos="4252913" algn="l"/>
                <a:tab pos="4702175" algn="l"/>
                <a:tab pos="5151438" algn="l"/>
                <a:tab pos="5600700" algn="l"/>
                <a:tab pos="6049963" algn="l"/>
                <a:tab pos="6499225" algn="l"/>
                <a:tab pos="6948488" algn="l"/>
                <a:tab pos="7397750" algn="l"/>
                <a:tab pos="7847013" algn="l"/>
                <a:tab pos="8296275" algn="l"/>
                <a:tab pos="8745538" algn="l"/>
                <a:tab pos="9194800" algn="l"/>
                <a:tab pos="9429750" algn="l"/>
                <a:tab pos="9879013" algn="l"/>
                <a:tab pos="10328275" algn="l"/>
                <a:tab pos="10777538" algn="l"/>
              </a:tabLst>
              <a:defRPr>
                <a:solidFill>
                  <a:schemeClr val="bg1"/>
                </a:solidFill>
                <a:latin typeface="Calibri" panose="020F0502020204030204" pitchFamily="34" charset="0"/>
                <a:cs typeface="Noto Sans CJK SC" charset="0"/>
              </a:defRPr>
            </a:lvl9pPr>
          </a:lstStyle>
          <a:p>
            <a:pPr marL="215900" marR="0" lvl="0" indent="-192088" algn="r" defTabSz="914400" rtl="0" eaLnBrk="1" fontAlgn="auto" latinLnBrk="0" hangingPunct="1">
              <a:lnSpc>
                <a:spcPct val="100000"/>
              </a:lnSpc>
              <a:spcBef>
                <a:spcPts val="0"/>
              </a:spcBef>
              <a:spcAft>
                <a:spcPts val="0"/>
              </a:spcAft>
              <a:buClrTx/>
              <a:buSzTx/>
              <a:buFontTx/>
              <a:buNone/>
              <a:tabLst>
                <a:tab pos="0" algn="l"/>
                <a:tab pos="211138" algn="l"/>
                <a:tab pos="658813" algn="l"/>
                <a:tab pos="1108075" algn="l"/>
                <a:tab pos="1557338" algn="l"/>
                <a:tab pos="2006600" algn="l"/>
                <a:tab pos="2455863" algn="l"/>
                <a:tab pos="2905125" algn="l"/>
                <a:tab pos="3354388" algn="l"/>
                <a:tab pos="3803650" algn="l"/>
                <a:tab pos="4252913" algn="l"/>
                <a:tab pos="4702175" algn="l"/>
                <a:tab pos="5151438" algn="l"/>
                <a:tab pos="5600700" algn="l"/>
                <a:tab pos="6049963" algn="l"/>
                <a:tab pos="6499225" algn="l"/>
                <a:tab pos="6948488" algn="l"/>
                <a:tab pos="7397750" algn="l"/>
                <a:tab pos="7847013" algn="l"/>
                <a:tab pos="8296275" algn="l"/>
                <a:tab pos="8745538" algn="l"/>
                <a:tab pos="9194800" algn="l"/>
                <a:tab pos="9429750" algn="l"/>
                <a:tab pos="9879013" algn="l"/>
                <a:tab pos="10328275" algn="l"/>
                <a:tab pos="10777538" algn="l"/>
              </a:tabLst>
              <a:defRPr/>
            </a:pPr>
            <a:fld id="{BC5F7E8A-A37F-4B64-9677-BEC7F9D41143}" type="slidenum">
              <a:rPr kumimoji="0" lang="ru-RU" altLang="ru-RU" sz="1200" b="0" i="0" u="none" strike="noStrike" kern="1200" cap="none" spc="0" normalizeH="0" baseline="0" noProof="0">
                <a:ln>
                  <a:noFill/>
                </a:ln>
                <a:solidFill>
                  <a:srgbClr val="000000"/>
                </a:solidFill>
                <a:effectLst/>
                <a:uLnTx/>
                <a:uFillTx/>
                <a:latin typeface="Times New Roman" panose="02020603050405020304" pitchFamily="18" charset="0"/>
                <a:ea typeface="+mn-ea"/>
              </a:rPr>
              <a:pPr marL="215900" marR="0" lvl="0" indent="-192088" algn="r" defTabSz="914400" rtl="0" eaLnBrk="1" fontAlgn="auto" latinLnBrk="0" hangingPunct="1">
                <a:lnSpc>
                  <a:spcPct val="100000"/>
                </a:lnSpc>
                <a:spcBef>
                  <a:spcPts val="0"/>
                </a:spcBef>
                <a:spcAft>
                  <a:spcPts val="0"/>
                </a:spcAft>
                <a:buClrTx/>
                <a:buSzTx/>
                <a:buFontTx/>
                <a:buNone/>
                <a:tabLst>
                  <a:tab pos="0" algn="l"/>
                  <a:tab pos="211138" algn="l"/>
                  <a:tab pos="658813" algn="l"/>
                  <a:tab pos="1108075" algn="l"/>
                  <a:tab pos="1557338" algn="l"/>
                  <a:tab pos="2006600" algn="l"/>
                  <a:tab pos="2455863" algn="l"/>
                  <a:tab pos="2905125" algn="l"/>
                  <a:tab pos="3354388" algn="l"/>
                  <a:tab pos="3803650" algn="l"/>
                  <a:tab pos="4252913" algn="l"/>
                  <a:tab pos="4702175" algn="l"/>
                  <a:tab pos="5151438" algn="l"/>
                  <a:tab pos="5600700" algn="l"/>
                  <a:tab pos="6049963" algn="l"/>
                  <a:tab pos="6499225" algn="l"/>
                  <a:tab pos="6948488" algn="l"/>
                  <a:tab pos="7397750" algn="l"/>
                  <a:tab pos="7847013" algn="l"/>
                  <a:tab pos="8296275" algn="l"/>
                  <a:tab pos="8745538" algn="l"/>
                  <a:tab pos="9194800" algn="l"/>
                  <a:tab pos="9429750" algn="l"/>
                  <a:tab pos="9879013" algn="l"/>
                  <a:tab pos="10328275" algn="l"/>
                  <a:tab pos="10777538" algn="l"/>
                </a:tabLst>
                <a:defRPr/>
              </a:pPr>
              <a:t>22</a:t>
            </a:fld>
            <a:endParaRPr kumimoji="0" lang="ru-RU" altLang="ru-RU" sz="1200" b="0" i="0" u="none" strike="noStrike" kern="1200" cap="none" spc="0" normalizeH="0" baseline="0" noProof="0" dirty="0">
              <a:ln>
                <a:noFill/>
              </a:ln>
              <a:solidFill>
                <a:srgbClr val="000000"/>
              </a:solidFill>
              <a:effectLst/>
              <a:uLnTx/>
              <a:uFillTx/>
              <a:latin typeface="Times New Roman" panose="02020603050405020304" pitchFamily="18" charset="0"/>
              <a:ea typeface="+mn-ea"/>
            </a:endParaRPr>
          </a:p>
        </p:txBody>
      </p:sp>
      <p:sp>
        <p:nvSpPr>
          <p:cNvPr id="77832" name="Text Box 6">
            <a:extLst>
              <a:ext uri="{FF2B5EF4-FFF2-40B4-BE49-F238E27FC236}">
                <a16:creationId xmlns:a16="http://schemas.microsoft.com/office/drawing/2014/main" id="{8FF0A22B-C6FA-4C4E-88BC-B86FCB8ECCBE}"/>
              </a:ext>
            </a:extLst>
          </p:cNvPr>
          <p:cNvSpPr txBox="1">
            <a:spLocks noChangeArrowheads="1"/>
          </p:cNvSpPr>
          <p:nvPr/>
        </p:nvSpPr>
        <p:spPr bwMode="auto">
          <a:xfrm>
            <a:off x="3884613" y="8685213"/>
            <a:ext cx="2965450" cy="452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marL="215900" indent="-192088">
              <a:tabLst>
                <a:tab pos="0" algn="l"/>
                <a:tab pos="211138" algn="l"/>
                <a:tab pos="658813" algn="l"/>
                <a:tab pos="1108075" algn="l"/>
                <a:tab pos="1557338" algn="l"/>
                <a:tab pos="2006600" algn="l"/>
                <a:tab pos="2455863" algn="l"/>
                <a:tab pos="2905125" algn="l"/>
                <a:tab pos="3354388" algn="l"/>
                <a:tab pos="3803650" algn="l"/>
                <a:tab pos="4252913" algn="l"/>
                <a:tab pos="4702175" algn="l"/>
                <a:tab pos="5151438" algn="l"/>
                <a:tab pos="5600700" algn="l"/>
                <a:tab pos="6049963" algn="l"/>
                <a:tab pos="6499225" algn="l"/>
                <a:tab pos="6948488" algn="l"/>
                <a:tab pos="7397750" algn="l"/>
                <a:tab pos="7847013" algn="l"/>
                <a:tab pos="8296275" algn="l"/>
                <a:tab pos="8745538" algn="l"/>
                <a:tab pos="9194800" algn="l"/>
                <a:tab pos="9429750" algn="l"/>
                <a:tab pos="9879013" algn="l"/>
                <a:tab pos="10328275" algn="l"/>
                <a:tab pos="10777538" algn="l"/>
              </a:tabLst>
              <a:defRPr>
                <a:solidFill>
                  <a:schemeClr val="bg1"/>
                </a:solidFill>
                <a:latin typeface="Calibri" panose="020F0502020204030204" pitchFamily="34" charset="0"/>
                <a:cs typeface="Noto Sans CJK SC" charset="0"/>
              </a:defRPr>
            </a:lvl1pPr>
            <a:lvl2pPr>
              <a:tabLst>
                <a:tab pos="0" algn="l"/>
                <a:tab pos="211138" algn="l"/>
                <a:tab pos="658813" algn="l"/>
                <a:tab pos="1108075" algn="l"/>
                <a:tab pos="1557338" algn="l"/>
                <a:tab pos="2006600" algn="l"/>
                <a:tab pos="2455863" algn="l"/>
                <a:tab pos="2905125" algn="l"/>
                <a:tab pos="3354388" algn="l"/>
                <a:tab pos="3803650" algn="l"/>
                <a:tab pos="4252913" algn="l"/>
                <a:tab pos="4702175" algn="l"/>
                <a:tab pos="5151438" algn="l"/>
                <a:tab pos="5600700" algn="l"/>
                <a:tab pos="6049963" algn="l"/>
                <a:tab pos="6499225" algn="l"/>
                <a:tab pos="6948488" algn="l"/>
                <a:tab pos="7397750" algn="l"/>
                <a:tab pos="7847013" algn="l"/>
                <a:tab pos="8296275" algn="l"/>
                <a:tab pos="8745538" algn="l"/>
                <a:tab pos="9194800" algn="l"/>
                <a:tab pos="9429750" algn="l"/>
                <a:tab pos="9879013" algn="l"/>
                <a:tab pos="10328275" algn="l"/>
                <a:tab pos="10777538" algn="l"/>
              </a:tabLst>
              <a:defRPr>
                <a:solidFill>
                  <a:schemeClr val="bg1"/>
                </a:solidFill>
                <a:latin typeface="Calibri" panose="020F0502020204030204" pitchFamily="34" charset="0"/>
                <a:cs typeface="Noto Sans CJK SC" charset="0"/>
              </a:defRPr>
            </a:lvl2pPr>
            <a:lvl3pPr>
              <a:tabLst>
                <a:tab pos="0" algn="l"/>
                <a:tab pos="211138" algn="l"/>
                <a:tab pos="658813" algn="l"/>
                <a:tab pos="1108075" algn="l"/>
                <a:tab pos="1557338" algn="l"/>
                <a:tab pos="2006600" algn="l"/>
                <a:tab pos="2455863" algn="l"/>
                <a:tab pos="2905125" algn="l"/>
                <a:tab pos="3354388" algn="l"/>
                <a:tab pos="3803650" algn="l"/>
                <a:tab pos="4252913" algn="l"/>
                <a:tab pos="4702175" algn="l"/>
                <a:tab pos="5151438" algn="l"/>
                <a:tab pos="5600700" algn="l"/>
                <a:tab pos="6049963" algn="l"/>
                <a:tab pos="6499225" algn="l"/>
                <a:tab pos="6948488" algn="l"/>
                <a:tab pos="7397750" algn="l"/>
                <a:tab pos="7847013" algn="l"/>
                <a:tab pos="8296275" algn="l"/>
                <a:tab pos="8745538" algn="l"/>
                <a:tab pos="9194800" algn="l"/>
                <a:tab pos="9429750" algn="l"/>
                <a:tab pos="9879013" algn="l"/>
                <a:tab pos="10328275" algn="l"/>
                <a:tab pos="10777538" algn="l"/>
              </a:tabLst>
              <a:defRPr>
                <a:solidFill>
                  <a:schemeClr val="bg1"/>
                </a:solidFill>
                <a:latin typeface="Calibri" panose="020F0502020204030204" pitchFamily="34" charset="0"/>
                <a:cs typeface="Noto Sans CJK SC" charset="0"/>
              </a:defRPr>
            </a:lvl3pPr>
            <a:lvl4pPr>
              <a:tabLst>
                <a:tab pos="0" algn="l"/>
                <a:tab pos="211138" algn="l"/>
                <a:tab pos="658813" algn="l"/>
                <a:tab pos="1108075" algn="l"/>
                <a:tab pos="1557338" algn="l"/>
                <a:tab pos="2006600" algn="l"/>
                <a:tab pos="2455863" algn="l"/>
                <a:tab pos="2905125" algn="l"/>
                <a:tab pos="3354388" algn="l"/>
                <a:tab pos="3803650" algn="l"/>
                <a:tab pos="4252913" algn="l"/>
                <a:tab pos="4702175" algn="l"/>
                <a:tab pos="5151438" algn="l"/>
                <a:tab pos="5600700" algn="l"/>
                <a:tab pos="6049963" algn="l"/>
                <a:tab pos="6499225" algn="l"/>
                <a:tab pos="6948488" algn="l"/>
                <a:tab pos="7397750" algn="l"/>
                <a:tab pos="7847013" algn="l"/>
                <a:tab pos="8296275" algn="l"/>
                <a:tab pos="8745538" algn="l"/>
                <a:tab pos="9194800" algn="l"/>
                <a:tab pos="9429750" algn="l"/>
                <a:tab pos="9879013" algn="l"/>
                <a:tab pos="10328275" algn="l"/>
                <a:tab pos="10777538" algn="l"/>
              </a:tabLst>
              <a:defRPr>
                <a:solidFill>
                  <a:schemeClr val="bg1"/>
                </a:solidFill>
                <a:latin typeface="Calibri" panose="020F0502020204030204" pitchFamily="34" charset="0"/>
                <a:cs typeface="Noto Sans CJK SC" charset="0"/>
              </a:defRPr>
            </a:lvl4pPr>
            <a:lvl5pPr>
              <a:tabLst>
                <a:tab pos="0" algn="l"/>
                <a:tab pos="211138" algn="l"/>
                <a:tab pos="658813" algn="l"/>
                <a:tab pos="1108075" algn="l"/>
                <a:tab pos="1557338" algn="l"/>
                <a:tab pos="2006600" algn="l"/>
                <a:tab pos="2455863" algn="l"/>
                <a:tab pos="2905125" algn="l"/>
                <a:tab pos="3354388" algn="l"/>
                <a:tab pos="3803650" algn="l"/>
                <a:tab pos="4252913" algn="l"/>
                <a:tab pos="4702175" algn="l"/>
                <a:tab pos="5151438" algn="l"/>
                <a:tab pos="5600700" algn="l"/>
                <a:tab pos="6049963" algn="l"/>
                <a:tab pos="6499225" algn="l"/>
                <a:tab pos="6948488" algn="l"/>
                <a:tab pos="7397750" algn="l"/>
                <a:tab pos="7847013" algn="l"/>
                <a:tab pos="8296275" algn="l"/>
                <a:tab pos="8745538" algn="l"/>
                <a:tab pos="9194800" algn="l"/>
                <a:tab pos="9429750" algn="l"/>
                <a:tab pos="9879013" algn="l"/>
                <a:tab pos="10328275" algn="l"/>
                <a:tab pos="10777538" algn="l"/>
              </a:tabLst>
              <a:defRPr>
                <a:solidFill>
                  <a:schemeClr val="bg1"/>
                </a:solidFill>
                <a:latin typeface="Calibri" panose="020F0502020204030204" pitchFamily="34" charset="0"/>
                <a:cs typeface="Noto Sans CJK SC" charset="0"/>
              </a:defRPr>
            </a:lvl5pPr>
            <a:lvl6pPr marL="2514600" indent="-228600" defTabSz="457200" eaLnBrk="0" fontAlgn="base" hangingPunct="0">
              <a:spcBef>
                <a:spcPct val="0"/>
              </a:spcBef>
              <a:spcAft>
                <a:spcPct val="0"/>
              </a:spcAft>
              <a:tabLst>
                <a:tab pos="0" algn="l"/>
                <a:tab pos="211138" algn="l"/>
                <a:tab pos="658813" algn="l"/>
                <a:tab pos="1108075" algn="l"/>
                <a:tab pos="1557338" algn="l"/>
                <a:tab pos="2006600" algn="l"/>
                <a:tab pos="2455863" algn="l"/>
                <a:tab pos="2905125" algn="l"/>
                <a:tab pos="3354388" algn="l"/>
                <a:tab pos="3803650" algn="l"/>
                <a:tab pos="4252913" algn="l"/>
                <a:tab pos="4702175" algn="l"/>
                <a:tab pos="5151438" algn="l"/>
                <a:tab pos="5600700" algn="l"/>
                <a:tab pos="6049963" algn="l"/>
                <a:tab pos="6499225" algn="l"/>
                <a:tab pos="6948488" algn="l"/>
                <a:tab pos="7397750" algn="l"/>
                <a:tab pos="7847013" algn="l"/>
                <a:tab pos="8296275" algn="l"/>
                <a:tab pos="8745538" algn="l"/>
                <a:tab pos="9194800" algn="l"/>
                <a:tab pos="9429750" algn="l"/>
                <a:tab pos="9879013" algn="l"/>
                <a:tab pos="10328275" algn="l"/>
                <a:tab pos="10777538" algn="l"/>
              </a:tabLst>
              <a:defRPr>
                <a:solidFill>
                  <a:schemeClr val="bg1"/>
                </a:solidFill>
                <a:latin typeface="Calibri" panose="020F0502020204030204" pitchFamily="34" charset="0"/>
                <a:cs typeface="Noto Sans CJK SC" charset="0"/>
              </a:defRPr>
            </a:lvl6pPr>
            <a:lvl7pPr marL="2971800" indent="-228600" defTabSz="457200" eaLnBrk="0" fontAlgn="base" hangingPunct="0">
              <a:spcBef>
                <a:spcPct val="0"/>
              </a:spcBef>
              <a:spcAft>
                <a:spcPct val="0"/>
              </a:spcAft>
              <a:tabLst>
                <a:tab pos="0" algn="l"/>
                <a:tab pos="211138" algn="l"/>
                <a:tab pos="658813" algn="l"/>
                <a:tab pos="1108075" algn="l"/>
                <a:tab pos="1557338" algn="l"/>
                <a:tab pos="2006600" algn="l"/>
                <a:tab pos="2455863" algn="l"/>
                <a:tab pos="2905125" algn="l"/>
                <a:tab pos="3354388" algn="l"/>
                <a:tab pos="3803650" algn="l"/>
                <a:tab pos="4252913" algn="l"/>
                <a:tab pos="4702175" algn="l"/>
                <a:tab pos="5151438" algn="l"/>
                <a:tab pos="5600700" algn="l"/>
                <a:tab pos="6049963" algn="l"/>
                <a:tab pos="6499225" algn="l"/>
                <a:tab pos="6948488" algn="l"/>
                <a:tab pos="7397750" algn="l"/>
                <a:tab pos="7847013" algn="l"/>
                <a:tab pos="8296275" algn="l"/>
                <a:tab pos="8745538" algn="l"/>
                <a:tab pos="9194800" algn="l"/>
                <a:tab pos="9429750" algn="l"/>
                <a:tab pos="9879013" algn="l"/>
                <a:tab pos="10328275" algn="l"/>
                <a:tab pos="10777538" algn="l"/>
              </a:tabLst>
              <a:defRPr>
                <a:solidFill>
                  <a:schemeClr val="bg1"/>
                </a:solidFill>
                <a:latin typeface="Calibri" panose="020F0502020204030204" pitchFamily="34" charset="0"/>
                <a:cs typeface="Noto Sans CJK SC" charset="0"/>
              </a:defRPr>
            </a:lvl7pPr>
            <a:lvl8pPr marL="3429000" indent="-228600" defTabSz="457200" eaLnBrk="0" fontAlgn="base" hangingPunct="0">
              <a:spcBef>
                <a:spcPct val="0"/>
              </a:spcBef>
              <a:spcAft>
                <a:spcPct val="0"/>
              </a:spcAft>
              <a:tabLst>
                <a:tab pos="0" algn="l"/>
                <a:tab pos="211138" algn="l"/>
                <a:tab pos="658813" algn="l"/>
                <a:tab pos="1108075" algn="l"/>
                <a:tab pos="1557338" algn="l"/>
                <a:tab pos="2006600" algn="l"/>
                <a:tab pos="2455863" algn="l"/>
                <a:tab pos="2905125" algn="l"/>
                <a:tab pos="3354388" algn="l"/>
                <a:tab pos="3803650" algn="l"/>
                <a:tab pos="4252913" algn="l"/>
                <a:tab pos="4702175" algn="l"/>
                <a:tab pos="5151438" algn="l"/>
                <a:tab pos="5600700" algn="l"/>
                <a:tab pos="6049963" algn="l"/>
                <a:tab pos="6499225" algn="l"/>
                <a:tab pos="6948488" algn="l"/>
                <a:tab pos="7397750" algn="l"/>
                <a:tab pos="7847013" algn="l"/>
                <a:tab pos="8296275" algn="l"/>
                <a:tab pos="8745538" algn="l"/>
                <a:tab pos="9194800" algn="l"/>
                <a:tab pos="9429750" algn="l"/>
                <a:tab pos="9879013" algn="l"/>
                <a:tab pos="10328275" algn="l"/>
                <a:tab pos="10777538" algn="l"/>
              </a:tabLst>
              <a:defRPr>
                <a:solidFill>
                  <a:schemeClr val="bg1"/>
                </a:solidFill>
                <a:latin typeface="Calibri" panose="020F0502020204030204" pitchFamily="34" charset="0"/>
                <a:cs typeface="Noto Sans CJK SC" charset="0"/>
              </a:defRPr>
            </a:lvl8pPr>
            <a:lvl9pPr marL="3886200" indent="-228600" defTabSz="457200" eaLnBrk="0" fontAlgn="base" hangingPunct="0">
              <a:spcBef>
                <a:spcPct val="0"/>
              </a:spcBef>
              <a:spcAft>
                <a:spcPct val="0"/>
              </a:spcAft>
              <a:tabLst>
                <a:tab pos="0" algn="l"/>
                <a:tab pos="211138" algn="l"/>
                <a:tab pos="658813" algn="l"/>
                <a:tab pos="1108075" algn="l"/>
                <a:tab pos="1557338" algn="l"/>
                <a:tab pos="2006600" algn="l"/>
                <a:tab pos="2455863" algn="l"/>
                <a:tab pos="2905125" algn="l"/>
                <a:tab pos="3354388" algn="l"/>
                <a:tab pos="3803650" algn="l"/>
                <a:tab pos="4252913" algn="l"/>
                <a:tab pos="4702175" algn="l"/>
                <a:tab pos="5151438" algn="l"/>
                <a:tab pos="5600700" algn="l"/>
                <a:tab pos="6049963" algn="l"/>
                <a:tab pos="6499225" algn="l"/>
                <a:tab pos="6948488" algn="l"/>
                <a:tab pos="7397750" algn="l"/>
                <a:tab pos="7847013" algn="l"/>
                <a:tab pos="8296275" algn="l"/>
                <a:tab pos="8745538" algn="l"/>
                <a:tab pos="9194800" algn="l"/>
                <a:tab pos="9429750" algn="l"/>
                <a:tab pos="9879013" algn="l"/>
                <a:tab pos="10328275" algn="l"/>
                <a:tab pos="10777538" algn="l"/>
              </a:tabLst>
              <a:defRPr>
                <a:solidFill>
                  <a:schemeClr val="bg1"/>
                </a:solidFill>
                <a:latin typeface="Calibri" panose="020F0502020204030204" pitchFamily="34" charset="0"/>
                <a:cs typeface="Noto Sans CJK SC" charset="0"/>
              </a:defRPr>
            </a:lvl9pPr>
          </a:lstStyle>
          <a:p>
            <a:pPr marL="215900" marR="0" lvl="0" indent="-192088" algn="r" defTabSz="914400" rtl="0" eaLnBrk="1" fontAlgn="auto" latinLnBrk="0" hangingPunct="1">
              <a:lnSpc>
                <a:spcPct val="100000"/>
              </a:lnSpc>
              <a:spcBef>
                <a:spcPts val="0"/>
              </a:spcBef>
              <a:spcAft>
                <a:spcPts val="0"/>
              </a:spcAft>
              <a:buClrTx/>
              <a:buSzTx/>
              <a:buFontTx/>
              <a:buNone/>
              <a:tabLst>
                <a:tab pos="0" algn="l"/>
                <a:tab pos="211138" algn="l"/>
                <a:tab pos="658813" algn="l"/>
                <a:tab pos="1108075" algn="l"/>
                <a:tab pos="1557338" algn="l"/>
                <a:tab pos="2006600" algn="l"/>
                <a:tab pos="2455863" algn="l"/>
                <a:tab pos="2905125" algn="l"/>
                <a:tab pos="3354388" algn="l"/>
                <a:tab pos="3803650" algn="l"/>
                <a:tab pos="4252913" algn="l"/>
                <a:tab pos="4702175" algn="l"/>
                <a:tab pos="5151438" algn="l"/>
                <a:tab pos="5600700" algn="l"/>
                <a:tab pos="6049963" algn="l"/>
                <a:tab pos="6499225" algn="l"/>
                <a:tab pos="6948488" algn="l"/>
                <a:tab pos="7397750" algn="l"/>
                <a:tab pos="7847013" algn="l"/>
                <a:tab pos="8296275" algn="l"/>
                <a:tab pos="8745538" algn="l"/>
                <a:tab pos="9194800" algn="l"/>
                <a:tab pos="9429750" algn="l"/>
                <a:tab pos="9879013" algn="l"/>
                <a:tab pos="10328275" algn="l"/>
                <a:tab pos="10777538" algn="l"/>
              </a:tabLst>
              <a:defRPr/>
            </a:pPr>
            <a:fld id="{1D1E4EB4-667A-4965-9561-A112F0D88DFD}" type="slidenum">
              <a:rPr kumimoji="0" lang="ru-RU" altLang="ru-RU" sz="1200" b="0" i="0" u="none" strike="noStrike" kern="1200" cap="none" spc="0" normalizeH="0" baseline="0" noProof="0">
                <a:ln>
                  <a:noFill/>
                </a:ln>
                <a:solidFill>
                  <a:srgbClr val="000000"/>
                </a:solidFill>
                <a:effectLst/>
                <a:uLnTx/>
                <a:uFillTx/>
                <a:latin typeface="Times New Roman" panose="02020603050405020304" pitchFamily="18" charset="0"/>
                <a:ea typeface="+mn-ea"/>
              </a:rPr>
              <a:pPr marL="215900" marR="0" lvl="0" indent="-192088" algn="r" defTabSz="914400" rtl="0" eaLnBrk="1" fontAlgn="auto" latinLnBrk="0" hangingPunct="1">
                <a:lnSpc>
                  <a:spcPct val="100000"/>
                </a:lnSpc>
                <a:spcBef>
                  <a:spcPts val="0"/>
                </a:spcBef>
                <a:spcAft>
                  <a:spcPts val="0"/>
                </a:spcAft>
                <a:buClrTx/>
                <a:buSzTx/>
                <a:buFontTx/>
                <a:buNone/>
                <a:tabLst>
                  <a:tab pos="0" algn="l"/>
                  <a:tab pos="211138" algn="l"/>
                  <a:tab pos="658813" algn="l"/>
                  <a:tab pos="1108075" algn="l"/>
                  <a:tab pos="1557338" algn="l"/>
                  <a:tab pos="2006600" algn="l"/>
                  <a:tab pos="2455863" algn="l"/>
                  <a:tab pos="2905125" algn="l"/>
                  <a:tab pos="3354388" algn="l"/>
                  <a:tab pos="3803650" algn="l"/>
                  <a:tab pos="4252913" algn="l"/>
                  <a:tab pos="4702175" algn="l"/>
                  <a:tab pos="5151438" algn="l"/>
                  <a:tab pos="5600700" algn="l"/>
                  <a:tab pos="6049963" algn="l"/>
                  <a:tab pos="6499225" algn="l"/>
                  <a:tab pos="6948488" algn="l"/>
                  <a:tab pos="7397750" algn="l"/>
                  <a:tab pos="7847013" algn="l"/>
                  <a:tab pos="8296275" algn="l"/>
                  <a:tab pos="8745538" algn="l"/>
                  <a:tab pos="9194800" algn="l"/>
                  <a:tab pos="9429750" algn="l"/>
                  <a:tab pos="9879013" algn="l"/>
                  <a:tab pos="10328275" algn="l"/>
                  <a:tab pos="10777538" algn="l"/>
                </a:tabLst>
                <a:defRPr/>
              </a:pPr>
              <a:t>22</a:t>
            </a:fld>
            <a:endParaRPr kumimoji="0" lang="ru-RU" altLang="ru-RU" sz="1200" b="0" i="0" u="none" strike="noStrike" kern="1200" cap="none" spc="0" normalizeH="0" baseline="0" noProof="0" dirty="0">
              <a:ln>
                <a:noFill/>
              </a:ln>
              <a:solidFill>
                <a:srgbClr val="000000"/>
              </a:solidFill>
              <a:effectLst/>
              <a:uLnTx/>
              <a:uFillTx/>
              <a:latin typeface="Times New Roman" panose="02020603050405020304" pitchFamily="18" charset="0"/>
              <a:ea typeface="+mn-ea"/>
            </a:endParaRPr>
          </a:p>
        </p:txBody>
      </p:sp>
      <p:sp>
        <p:nvSpPr>
          <p:cNvPr id="77833" name="Text Box 7">
            <a:extLst>
              <a:ext uri="{FF2B5EF4-FFF2-40B4-BE49-F238E27FC236}">
                <a16:creationId xmlns:a16="http://schemas.microsoft.com/office/drawing/2014/main" id="{132B4A91-4B03-45D3-8CE1-C219288AE3C3}"/>
              </a:ext>
            </a:extLst>
          </p:cNvPr>
          <p:cNvSpPr txBox="1">
            <a:spLocks noChangeArrowheads="1"/>
          </p:cNvSpPr>
          <p:nvPr/>
        </p:nvSpPr>
        <p:spPr bwMode="auto">
          <a:xfrm>
            <a:off x="3884613" y="8685213"/>
            <a:ext cx="297021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marL="215900" indent="-192088">
              <a:tabLst>
                <a:tab pos="0" algn="l"/>
                <a:tab pos="211138" algn="l"/>
                <a:tab pos="658813" algn="l"/>
                <a:tab pos="1108075" algn="l"/>
                <a:tab pos="1557338" algn="l"/>
                <a:tab pos="2006600" algn="l"/>
                <a:tab pos="2455863" algn="l"/>
                <a:tab pos="2905125" algn="l"/>
                <a:tab pos="3354388" algn="l"/>
                <a:tab pos="3803650" algn="l"/>
                <a:tab pos="4252913" algn="l"/>
                <a:tab pos="4702175" algn="l"/>
                <a:tab pos="5151438" algn="l"/>
                <a:tab pos="5600700" algn="l"/>
                <a:tab pos="6049963" algn="l"/>
                <a:tab pos="6499225" algn="l"/>
                <a:tab pos="6948488" algn="l"/>
                <a:tab pos="7397750" algn="l"/>
                <a:tab pos="7847013" algn="l"/>
                <a:tab pos="8296275" algn="l"/>
                <a:tab pos="8745538" algn="l"/>
                <a:tab pos="9194800" algn="l"/>
                <a:tab pos="9429750" algn="l"/>
                <a:tab pos="9879013" algn="l"/>
                <a:tab pos="10328275" algn="l"/>
                <a:tab pos="10777538" algn="l"/>
              </a:tabLst>
              <a:defRPr>
                <a:solidFill>
                  <a:schemeClr val="bg1"/>
                </a:solidFill>
                <a:latin typeface="Calibri" panose="020F0502020204030204" pitchFamily="34" charset="0"/>
                <a:cs typeface="Noto Sans CJK SC" charset="0"/>
              </a:defRPr>
            </a:lvl1pPr>
            <a:lvl2pPr>
              <a:tabLst>
                <a:tab pos="0" algn="l"/>
                <a:tab pos="211138" algn="l"/>
                <a:tab pos="658813" algn="l"/>
                <a:tab pos="1108075" algn="l"/>
                <a:tab pos="1557338" algn="l"/>
                <a:tab pos="2006600" algn="l"/>
                <a:tab pos="2455863" algn="l"/>
                <a:tab pos="2905125" algn="l"/>
                <a:tab pos="3354388" algn="l"/>
                <a:tab pos="3803650" algn="l"/>
                <a:tab pos="4252913" algn="l"/>
                <a:tab pos="4702175" algn="l"/>
                <a:tab pos="5151438" algn="l"/>
                <a:tab pos="5600700" algn="l"/>
                <a:tab pos="6049963" algn="l"/>
                <a:tab pos="6499225" algn="l"/>
                <a:tab pos="6948488" algn="l"/>
                <a:tab pos="7397750" algn="l"/>
                <a:tab pos="7847013" algn="l"/>
                <a:tab pos="8296275" algn="l"/>
                <a:tab pos="8745538" algn="l"/>
                <a:tab pos="9194800" algn="l"/>
                <a:tab pos="9429750" algn="l"/>
                <a:tab pos="9879013" algn="l"/>
                <a:tab pos="10328275" algn="l"/>
                <a:tab pos="10777538" algn="l"/>
              </a:tabLst>
              <a:defRPr>
                <a:solidFill>
                  <a:schemeClr val="bg1"/>
                </a:solidFill>
                <a:latin typeface="Calibri" panose="020F0502020204030204" pitchFamily="34" charset="0"/>
                <a:cs typeface="Noto Sans CJK SC" charset="0"/>
              </a:defRPr>
            </a:lvl2pPr>
            <a:lvl3pPr>
              <a:tabLst>
                <a:tab pos="0" algn="l"/>
                <a:tab pos="211138" algn="l"/>
                <a:tab pos="658813" algn="l"/>
                <a:tab pos="1108075" algn="l"/>
                <a:tab pos="1557338" algn="l"/>
                <a:tab pos="2006600" algn="l"/>
                <a:tab pos="2455863" algn="l"/>
                <a:tab pos="2905125" algn="l"/>
                <a:tab pos="3354388" algn="l"/>
                <a:tab pos="3803650" algn="l"/>
                <a:tab pos="4252913" algn="l"/>
                <a:tab pos="4702175" algn="l"/>
                <a:tab pos="5151438" algn="l"/>
                <a:tab pos="5600700" algn="l"/>
                <a:tab pos="6049963" algn="l"/>
                <a:tab pos="6499225" algn="l"/>
                <a:tab pos="6948488" algn="l"/>
                <a:tab pos="7397750" algn="l"/>
                <a:tab pos="7847013" algn="l"/>
                <a:tab pos="8296275" algn="l"/>
                <a:tab pos="8745538" algn="l"/>
                <a:tab pos="9194800" algn="l"/>
                <a:tab pos="9429750" algn="l"/>
                <a:tab pos="9879013" algn="l"/>
                <a:tab pos="10328275" algn="l"/>
                <a:tab pos="10777538" algn="l"/>
              </a:tabLst>
              <a:defRPr>
                <a:solidFill>
                  <a:schemeClr val="bg1"/>
                </a:solidFill>
                <a:latin typeface="Calibri" panose="020F0502020204030204" pitchFamily="34" charset="0"/>
                <a:cs typeface="Noto Sans CJK SC" charset="0"/>
              </a:defRPr>
            </a:lvl3pPr>
            <a:lvl4pPr>
              <a:tabLst>
                <a:tab pos="0" algn="l"/>
                <a:tab pos="211138" algn="l"/>
                <a:tab pos="658813" algn="l"/>
                <a:tab pos="1108075" algn="l"/>
                <a:tab pos="1557338" algn="l"/>
                <a:tab pos="2006600" algn="l"/>
                <a:tab pos="2455863" algn="l"/>
                <a:tab pos="2905125" algn="l"/>
                <a:tab pos="3354388" algn="l"/>
                <a:tab pos="3803650" algn="l"/>
                <a:tab pos="4252913" algn="l"/>
                <a:tab pos="4702175" algn="l"/>
                <a:tab pos="5151438" algn="l"/>
                <a:tab pos="5600700" algn="l"/>
                <a:tab pos="6049963" algn="l"/>
                <a:tab pos="6499225" algn="l"/>
                <a:tab pos="6948488" algn="l"/>
                <a:tab pos="7397750" algn="l"/>
                <a:tab pos="7847013" algn="l"/>
                <a:tab pos="8296275" algn="l"/>
                <a:tab pos="8745538" algn="l"/>
                <a:tab pos="9194800" algn="l"/>
                <a:tab pos="9429750" algn="l"/>
                <a:tab pos="9879013" algn="l"/>
                <a:tab pos="10328275" algn="l"/>
                <a:tab pos="10777538" algn="l"/>
              </a:tabLst>
              <a:defRPr>
                <a:solidFill>
                  <a:schemeClr val="bg1"/>
                </a:solidFill>
                <a:latin typeface="Calibri" panose="020F0502020204030204" pitchFamily="34" charset="0"/>
                <a:cs typeface="Noto Sans CJK SC" charset="0"/>
              </a:defRPr>
            </a:lvl4pPr>
            <a:lvl5pPr>
              <a:tabLst>
                <a:tab pos="0" algn="l"/>
                <a:tab pos="211138" algn="l"/>
                <a:tab pos="658813" algn="l"/>
                <a:tab pos="1108075" algn="l"/>
                <a:tab pos="1557338" algn="l"/>
                <a:tab pos="2006600" algn="l"/>
                <a:tab pos="2455863" algn="l"/>
                <a:tab pos="2905125" algn="l"/>
                <a:tab pos="3354388" algn="l"/>
                <a:tab pos="3803650" algn="l"/>
                <a:tab pos="4252913" algn="l"/>
                <a:tab pos="4702175" algn="l"/>
                <a:tab pos="5151438" algn="l"/>
                <a:tab pos="5600700" algn="l"/>
                <a:tab pos="6049963" algn="l"/>
                <a:tab pos="6499225" algn="l"/>
                <a:tab pos="6948488" algn="l"/>
                <a:tab pos="7397750" algn="l"/>
                <a:tab pos="7847013" algn="l"/>
                <a:tab pos="8296275" algn="l"/>
                <a:tab pos="8745538" algn="l"/>
                <a:tab pos="9194800" algn="l"/>
                <a:tab pos="9429750" algn="l"/>
                <a:tab pos="9879013" algn="l"/>
                <a:tab pos="10328275" algn="l"/>
                <a:tab pos="10777538" algn="l"/>
              </a:tabLst>
              <a:defRPr>
                <a:solidFill>
                  <a:schemeClr val="bg1"/>
                </a:solidFill>
                <a:latin typeface="Calibri" panose="020F0502020204030204" pitchFamily="34" charset="0"/>
                <a:cs typeface="Noto Sans CJK SC" charset="0"/>
              </a:defRPr>
            </a:lvl5pPr>
            <a:lvl6pPr marL="2514600" indent="-228600" defTabSz="457200" eaLnBrk="0" fontAlgn="base" hangingPunct="0">
              <a:spcBef>
                <a:spcPct val="0"/>
              </a:spcBef>
              <a:spcAft>
                <a:spcPct val="0"/>
              </a:spcAft>
              <a:tabLst>
                <a:tab pos="0" algn="l"/>
                <a:tab pos="211138" algn="l"/>
                <a:tab pos="658813" algn="l"/>
                <a:tab pos="1108075" algn="l"/>
                <a:tab pos="1557338" algn="l"/>
                <a:tab pos="2006600" algn="l"/>
                <a:tab pos="2455863" algn="l"/>
                <a:tab pos="2905125" algn="l"/>
                <a:tab pos="3354388" algn="l"/>
                <a:tab pos="3803650" algn="l"/>
                <a:tab pos="4252913" algn="l"/>
                <a:tab pos="4702175" algn="l"/>
                <a:tab pos="5151438" algn="l"/>
                <a:tab pos="5600700" algn="l"/>
                <a:tab pos="6049963" algn="l"/>
                <a:tab pos="6499225" algn="l"/>
                <a:tab pos="6948488" algn="l"/>
                <a:tab pos="7397750" algn="l"/>
                <a:tab pos="7847013" algn="l"/>
                <a:tab pos="8296275" algn="l"/>
                <a:tab pos="8745538" algn="l"/>
                <a:tab pos="9194800" algn="l"/>
                <a:tab pos="9429750" algn="l"/>
                <a:tab pos="9879013" algn="l"/>
                <a:tab pos="10328275" algn="l"/>
                <a:tab pos="10777538" algn="l"/>
              </a:tabLst>
              <a:defRPr>
                <a:solidFill>
                  <a:schemeClr val="bg1"/>
                </a:solidFill>
                <a:latin typeface="Calibri" panose="020F0502020204030204" pitchFamily="34" charset="0"/>
                <a:cs typeface="Noto Sans CJK SC" charset="0"/>
              </a:defRPr>
            </a:lvl6pPr>
            <a:lvl7pPr marL="2971800" indent="-228600" defTabSz="457200" eaLnBrk="0" fontAlgn="base" hangingPunct="0">
              <a:spcBef>
                <a:spcPct val="0"/>
              </a:spcBef>
              <a:spcAft>
                <a:spcPct val="0"/>
              </a:spcAft>
              <a:tabLst>
                <a:tab pos="0" algn="l"/>
                <a:tab pos="211138" algn="l"/>
                <a:tab pos="658813" algn="l"/>
                <a:tab pos="1108075" algn="l"/>
                <a:tab pos="1557338" algn="l"/>
                <a:tab pos="2006600" algn="l"/>
                <a:tab pos="2455863" algn="l"/>
                <a:tab pos="2905125" algn="l"/>
                <a:tab pos="3354388" algn="l"/>
                <a:tab pos="3803650" algn="l"/>
                <a:tab pos="4252913" algn="l"/>
                <a:tab pos="4702175" algn="l"/>
                <a:tab pos="5151438" algn="l"/>
                <a:tab pos="5600700" algn="l"/>
                <a:tab pos="6049963" algn="l"/>
                <a:tab pos="6499225" algn="l"/>
                <a:tab pos="6948488" algn="l"/>
                <a:tab pos="7397750" algn="l"/>
                <a:tab pos="7847013" algn="l"/>
                <a:tab pos="8296275" algn="l"/>
                <a:tab pos="8745538" algn="l"/>
                <a:tab pos="9194800" algn="l"/>
                <a:tab pos="9429750" algn="l"/>
                <a:tab pos="9879013" algn="l"/>
                <a:tab pos="10328275" algn="l"/>
                <a:tab pos="10777538" algn="l"/>
              </a:tabLst>
              <a:defRPr>
                <a:solidFill>
                  <a:schemeClr val="bg1"/>
                </a:solidFill>
                <a:latin typeface="Calibri" panose="020F0502020204030204" pitchFamily="34" charset="0"/>
                <a:cs typeface="Noto Sans CJK SC" charset="0"/>
              </a:defRPr>
            </a:lvl7pPr>
            <a:lvl8pPr marL="3429000" indent="-228600" defTabSz="457200" eaLnBrk="0" fontAlgn="base" hangingPunct="0">
              <a:spcBef>
                <a:spcPct val="0"/>
              </a:spcBef>
              <a:spcAft>
                <a:spcPct val="0"/>
              </a:spcAft>
              <a:tabLst>
                <a:tab pos="0" algn="l"/>
                <a:tab pos="211138" algn="l"/>
                <a:tab pos="658813" algn="l"/>
                <a:tab pos="1108075" algn="l"/>
                <a:tab pos="1557338" algn="l"/>
                <a:tab pos="2006600" algn="l"/>
                <a:tab pos="2455863" algn="l"/>
                <a:tab pos="2905125" algn="l"/>
                <a:tab pos="3354388" algn="l"/>
                <a:tab pos="3803650" algn="l"/>
                <a:tab pos="4252913" algn="l"/>
                <a:tab pos="4702175" algn="l"/>
                <a:tab pos="5151438" algn="l"/>
                <a:tab pos="5600700" algn="l"/>
                <a:tab pos="6049963" algn="l"/>
                <a:tab pos="6499225" algn="l"/>
                <a:tab pos="6948488" algn="l"/>
                <a:tab pos="7397750" algn="l"/>
                <a:tab pos="7847013" algn="l"/>
                <a:tab pos="8296275" algn="l"/>
                <a:tab pos="8745538" algn="l"/>
                <a:tab pos="9194800" algn="l"/>
                <a:tab pos="9429750" algn="l"/>
                <a:tab pos="9879013" algn="l"/>
                <a:tab pos="10328275" algn="l"/>
                <a:tab pos="10777538" algn="l"/>
              </a:tabLst>
              <a:defRPr>
                <a:solidFill>
                  <a:schemeClr val="bg1"/>
                </a:solidFill>
                <a:latin typeface="Calibri" panose="020F0502020204030204" pitchFamily="34" charset="0"/>
                <a:cs typeface="Noto Sans CJK SC" charset="0"/>
              </a:defRPr>
            </a:lvl8pPr>
            <a:lvl9pPr marL="3886200" indent="-228600" defTabSz="457200" eaLnBrk="0" fontAlgn="base" hangingPunct="0">
              <a:spcBef>
                <a:spcPct val="0"/>
              </a:spcBef>
              <a:spcAft>
                <a:spcPct val="0"/>
              </a:spcAft>
              <a:tabLst>
                <a:tab pos="0" algn="l"/>
                <a:tab pos="211138" algn="l"/>
                <a:tab pos="658813" algn="l"/>
                <a:tab pos="1108075" algn="l"/>
                <a:tab pos="1557338" algn="l"/>
                <a:tab pos="2006600" algn="l"/>
                <a:tab pos="2455863" algn="l"/>
                <a:tab pos="2905125" algn="l"/>
                <a:tab pos="3354388" algn="l"/>
                <a:tab pos="3803650" algn="l"/>
                <a:tab pos="4252913" algn="l"/>
                <a:tab pos="4702175" algn="l"/>
                <a:tab pos="5151438" algn="l"/>
                <a:tab pos="5600700" algn="l"/>
                <a:tab pos="6049963" algn="l"/>
                <a:tab pos="6499225" algn="l"/>
                <a:tab pos="6948488" algn="l"/>
                <a:tab pos="7397750" algn="l"/>
                <a:tab pos="7847013" algn="l"/>
                <a:tab pos="8296275" algn="l"/>
                <a:tab pos="8745538" algn="l"/>
                <a:tab pos="9194800" algn="l"/>
                <a:tab pos="9429750" algn="l"/>
                <a:tab pos="9879013" algn="l"/>
                <a:tab pos="10328275" algn="l"/>
                <a:tab pos="10777538" algn="l"/>
              </a:tabLst>
              <a:defRPr>
                <a:solidFill>
                  <a:schemeClr val="bg1"/>
                </a:solidFill>
                <a:latin typeface="Calibri" panose="020F0502020204030204" pitchFamily="34" charset="0"/>
                <a:cs typeface="Noto Sans CJK SC" charset="0"/>
              </a:defRPr>
            </a:lvl9pPr>
          </a:lstStyle>
          <a:p>
            <a:pPr marL="215900" marR="0" lvl="0" indent="-192088" algn="r" defTabSz="914400" rtl="0" eaLnBrk="1" fontAlgn="auto" latinLnBrk="0" hangingPunct="1">
              <a:lnSpc>
                <a:spcPct val="100000"/>
              </a:lnSpc>
              <a:spcBef>
                <a:spcPts val="0"/>
              </a:spcBef>
              <a:spcAft>
                <a:spcPts val="0"/>
              </a:spcAft>
              <a:buClrTx/>
              <a:buSzTx/>
              <a:buFontTx/>
              <a:buNone/>
              <a:tabLst>
                <a:tab pos="0" algn="l"/>
                <a:tab pos="211138" algn="l"/>
                <a:tab pos="658813" algn="l"/>
                <a:tab pos="1108075" algn="l"/>
                <a:tab pos="1557338" algn="l"/>
                <a:tab pos="2006600" algn="l"/>
                <a:tab pos="2455863" algn="l"/>
                <a:tab pos="2905125" algn="l"/>
                <a:tab pos="3354388" algn="l"/>
                <a:tab pos="3803650" algn="l"/>
                <a:tab pos="4252913" algn="l"/>
                <a:tab pos="4702175" algn="l"/>
                <a:tab pos="5151438" algn="l"/>
                <a:tab pos="5600700" algn="l"/>
                <a:tab pos="6049963" algn="l"/>
                <a:tab pos="6499225" algn="l"/>
                <a:tab pos="6948488" algn="l"/>
                <a:tab pos="7397750" algn="l"/>
                <a:tab pos="7847013" algn="l"/>
                <a:tab pos="8296275" algn="l"/>
                <a:tab pos="8745538" algn="l"/>
                <a:tab pos="9194800" algn="l"/>
                <a:tab pos="9429750" algn="l"/>
                <a:tab pos="9879013" algn="l"/>
                <a:tab pos="10328275" algn="l"/>
                <a:tab pos="10777538" algn="l"/>
              </a:tabLst>
              <a:defRPr/>
            </a:pPr>
            <a:fld id="{D144BDDF-DBCF-43AC-9D1E-E8FEC2C482DC}" type="slidenum">
              <a:rPr kumimoji="0" lang="ru-RU" altLang="ru-RU" sz="1200" b="0" i="0" u="none" strike="noStrike" kern="1200" cap="none" spc="0" normalizeH="0" baseline="0" noProof="0">
                <a:ln>
                  <a:noFill/>
                </a:ln>
                <a:solidFill>
                  <a:srgbClr val="000000"/>
                </a:solidFill>
                <a:effectLst/>
                <a:uLnTx/>
                <a:uFillTx/>
                <a:latin typeface="Times New Roman" panose="02020603050405020304" pitchFamily="18" charset="0"/>
                <a:ea typeface="+mn-ea"/>
              </a:rPr>
              <a:pPr marL="215900" marR="0" lvl="0" indent="-192088" algn="r" defTabSz="914400" rtl="0" eaLnBrk="1" fontAlgn="auto" latinLnBrk="0" hangingPunct="1">
                <a:lnSpc>
                  <a:spcPct val="100000"/>
                </a:lnSpc>
                <a:spcBef>
                  <a:spcPts val="0"/>
                </a:spcBef>
                <a:spcAft>
                  <a:spcPts val="0"/>
                </a:spcAft>
                <a:buClrTx/>
                <a:buSzTx/>
                <a:buFontTx/>
                <a:buNone/>
                <a:tabLst>
                  <a:tab pos="0" algn="l"/>
                  <a:tab pos="211138" algn="l"/>
                  <a:tab pos="658813" algn="l"/>
                  <a:tab pos="1108075" algn="l"/>
                  <a:tab pos="1557338" algn="l"/>
                  <a:tab pos="2006600" algn="l"/>
                  <a:tab pos="2455863" algn="l"/>
                  <a:tab pos="2905125" algn="l"/>
                  <a:tab pos="3354388" algn="l"/>
                  <a:tab pos="3803650" algn="l"/>
                  <a:tab pos="4252913" algn="l"/>
                  <a:tab pos="4702175" algn="l"/>
                  <a:tab pos="5151438" algn="l"/>
                  <a:tab pos="5600700" algn="l"/>
                  <a:tab pos="6049963" algn="l"/>
                  <a:tab pos="6499225" algn="l"/>
                  <a:tab pos="6948488" algn="l"/>
                  <a:tab pos="7397750" algn="l"/>
                  <a:tab pos="7847013" algn="l"/>
                  <a:tab pos="8296275" algn="l"/>
                  <a:tab pos="8745538" algn="l"/>
                  <a:tab pos="9194800" algn="l"/>
                  <a:tab pos="9429750" algn="l"/>
                  <a:tab pos="9879013" algn="l"/>
                  <a:tab pos="10328275" algn="l"/>
                  <a:tab pos="10777538" algn="l"/>
                </a:tabLst>
                <a:defRPr/>
              </a:pPr>
              <a:t>22</a:t>
            </a:fld>
            <a:endParaRPr kumimoji="0" lang="ru-RU" altLang="ru-RU" sz="1200" b="0" i="0" u="none" strike="noStrike" kern="1200" cap="none" spc="0" normalizeH="0" baseline="0" noProof="0" dirty="0">
              <a:ln>
                <a:noFill/>
              </a:ln>
              <a:solidFill>
                <a:srgbClr val="000000"/>
              </a:solidFill>
              <a:effectLst/>
              <a:uLnTx/>
              <a:uFillTx/>
              <a:latin typeface="Times New Roman" panose="02020603050405020304" pitchFamily="18" charset="0"/>
              <a:ea typeface="+mn-ea"/>
            </a:endParaRPr>
          </a:p>
        </p:txBody>
      </p:sp>
      <p:sp>
        <p:nvSpPr>
          <p:cNvPr id="77834" name="Rectangle 8">
            <a:extLst>
              <a:ext uri="{FF2B5EF4-FFF2-40B4-BE49-F238E27FC236}">
                <a16:creationId xmlns:a16="http://schemas.microsoft.com/office/drawing/2014/main" id="{4C23C2C5-4097-4DCC-8D57-D5C48A70895D}"/>
              </a:ext>
            </a:extLst>
          </p:cNvPr>
          <p:cNvSpPr>
            <a:spLocks noGrp="1" noRot="1" noChangeAspect="1" noChangeArrowheads="1" noTextEdit="1"/>
          </p:cNvSpPr>
          <p:nvPr>
            <p:ph type="sldImg"/>
          </p:nvPr>
        </p:nvSpPr>
        <p:spPr>
          <a:xfrm>
            <a:off x="685800" y="1143000"/>
            <a:ext cx="5486400" cy="30861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7835" name="Text Box 9">
            <a:extLst>
              <a:ext uri="{FF2B5EF4-FFF2-40B4-BE49-F238E27FC236}">
                <a16:creationId xmlns:a16="http://schemas.microsoft.com/office/drawing/2014/main" id="{D255450F-375F-4632-A5F8-C26258D9DD36}"/>
              </a:ext>
            </a:extLst>
          </p:cNvPr>
          <p:cNvSpPr>
            <a:spLocks noGrp="1" noChangeArrowheads="1"/>
          </p:cNvSpPr>
          <p:nvPr>
            <p:ph type="body" idx="1"/>
          </p:nvPr>
        </p:nvSpPr>
        <p:spPr>
          <a:xfrm>
            <a:off x="863600" y="4752975"/>
            <a:ext cx="5486400" cy="3959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chorCtr="1"/>
          <a:lstStyle/>
          <a:p>
            <a:pPr>
              <a:spcBef>
                <a:spcPts val="450"/>
              </a:spcBef>
              <a:buClrTx/>
              <a:buFontTx/>
              <a:buNone/>
              <a:tabLst>
                <a:tab pos="0" algn="l"/>
                <a:tab pos="457200" algn="l"/>
                <a:tab pos="900113" algn="l"/>
                <a:tab pos="1349375" algn="l"/>
                <a:tab pos="1798638" algn="l"/>
                <a:tab pos="2247900" algn="l"/>
                <a:tab pos="2697163" algn="l"/>
                <a:tab pos="3146425" algn="l"/>
                <a:tab pos="3595688" algn="l"/>
                <a:tab pos="4044950" algn="l"/>
                <a:tab pos="4494213" algn="l"/>
                <a:tab pos="4943475" algn="l"/>
                <a:tab pos="5392738" algn="l"/>
                <a:tab pos="5842000" algn="l"/>
                <a:tab pos="6291263" algn="l"/>
                <a:tab pos="6740525" algn="l"/>
                <a:tab pos="7189788" algn="l"/>
                <a:tab pos="7639050" algn="l"/>
                <a:tab pos="8088313" algn="l"/>
                <a:tab pos="8537575" algn="l"/>
                <a:tab pos="8986838" algn="l"/>
                <a:tab pos="9436100" algn="l"/>
                <a:tab pos="9879013" algn="l"/>
                <a:tab pos="10328275" algn="l"/>
                <a:tab pos="10777538" algn="l"/>
              </a:tabLst>
            </a:pPr>
            <a:endParaRPr lang="en-US" altLang="ru-RU" dirty="0">
              <a:cs typeface="Noto Sans CJK SC" charset="0"/>
            </a:endParaRPr>
          </a:p>
        </p:txBody>
      </p:sp>
      <p:sp>
        <p:nvSpPr>
          <p:cNvPr id="77836" name="Text Box 10">
            <a:extLst>
              <a:ext uri="{FF2B5EF4-FFF2-40B4-BE49-F238E27FC236}">
                <a16:creationId xmlns:a16="http://schemas.microsoft.com/office/drawing/2014/main" id="{ACAEC184-7151-4A61-A755-16321381C464}"/>
              </a:ext>
            </a:extLst>
          </p:cNvPr>
          <p:cNvSpPr txBox="1">
            <a:spLocks noChangeArrowheads="1"/>
          </p:cNvSpPr>
          <p:nvPr/>
        </p:nvSpPr>
        <p:spPr bwMode="auto">
          <a:xfrm>
            <a:off x="3884613" y="8685213"/>
            <a:ext cx="2971800" cy="458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 pos="8980488" algn="l"/>
                <a:tab pos="9429750" algn="l"/>
                <a:tab pos="9879013" algn="l"/>
                <a:tab pos="10328275" algn="l"/>
                <a:tab pos="10777538" algn="l"/>
              </a:tabLst>
              <a:defRPr>
                <a:solidFill>
                  <a:schemeClr val="bg1"/>
                </a:solidFill>
                <a:latin typeface="Calibri" panose="020F0502020204030204" pitchFamily="34" charset="0"/>
                <a:cs typeface="Noto Sans CJK SC" charset="0"/>
              </a:defRPr>
            </a:lvl1pPr>
            <a:lvl2pPr>
              <a:tabLst>
                <a:tab pos="0"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 pos="8980488" algn="l"/>
                <a:tab pos="9429750" algn="l"/>
                <a:tab pos="9879013" algn="l"/>
                <a:tab pos="10328275" algn="l"/>
                <a:tab pos="10777538" algn="l"/>
              </a:tabLst>
              <a:defRPr>
                <a:solidFill>
                  <a:schemeClr val="bg1"/>
                </a:solidFill>
                <a:latin typeface="Calibri" panose="020F0502020204030204" pitchFamily="34" charset="0"/>
                <a:cs typeface="Noto Sans CJK SC" charset="0"/>
              </a:defRPr>
            </a:lvl2pPr>
            <a:lvl3pPr>
              <a:tabLst>
                <a:tab pos="0"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 pos="8980488" algn="l"/>
                <a:tab pos="9429750" algn="l"/>
                <a:tab pos="9879013" algn="l"/>
                <a:tab pos="10328275" algn="l"/>
                <a:tab pos="10777538" algn="l"/>
              </a:tabLst>
              <a:defRPr>
                <a:solidFill>
                  <a:schemeClr val="bg1"/>
                </a:solidFill>
                <a:latin typeface="Calibri" panose="020F0502020204030204" pitchFamily="34" charset="0"/>
                <a:cs typeface="Noto Sans CJK SC" charset="0"/>
              </a:defRPr>
            </a:lvl3pPr>
            <a:lvl4pPr>
              <a:tabLst>
                <a:tab pos="0"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 pos="8980488" algn="l"/>
                <a:tab pos="9429750" algn="l"/>
                <a:tab pos="9879013" algn="l"/>
                <a:tab pos="10328275" algn="l"/>
                <a:tab pos="10777538" algn="l"/>
              </a:tabLst>
              <a:defRPr>
                <a:solidFill>
                  <a:schemeClr val="bg1"/>
                </a:solidFill>
                <a:latin typeface="Calibri" panose="020F0502020204030204" pitchFamily="34" charset="0"/>
                <a:cs typeface="Noto Sans CJK SC" charset="0"/>
              </a:defRPr>
            </a:lvl4pPr>
            <a:lvl5pPr>
              <a:tabLst>
                <a:tab pos="0"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 pos="8980488" algn="l"/>
                <a:tab pos="9429750" algn="l"/>
                <a:tab pos="9879013" algn="l"/>
                <a:tab pos="10328275" algn="l"/>
                <a:tab pos="10777538" algn="l"/>
              </a:tabLst>
              <a:defRPr>
                <a:solidFill>
                  <a:schemeClr val="bg1"/>
                </a:solidFill>
                <a:latin typeface="Calibri" panose="020F0502020204030204" pitchFamily="34" charset="0"/>
                <a:cs typeface="Noto Sans CJK SC" charset="0"/>
              </a:defRPr>
            </a:lvl5pPr>
            <a:lvl6pPr marL="2514600" indent="-228600" defTabSz="457200" eaLnBrk="0" fontAlgn="base" hangingPunct="0">
              <a:spcBef>
                <a:spcPct val="0"/>
              </a:spcBef>
              <a:spcAft>
                <a:spcPct val="0"/>
              </a:spcAft>
              <a:tabLst>
                <a:tab pos="0"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 pos="8980488" algn="l"/>
                <a:tab pos="9429750" algn="l"/>
                <a:tab pos="9879013" algn="l"/>
                <a:tab pos="10328275" algn="l"/>
                <a:tab pos="10777538" algn="l"/>
              </a:tabLst>
              <a:defRPr>
                <a:solidFill>
                  <a:schemeClr val="bg1"/>
                </a:solidFill>
                <a:latin typeface="Calibri" panose="020F0502020204030204" pitchFamily="34" charset="0"/>
                <a:cs typeface="Noto Sans CJK SC" charset="0"/>
              </a:defRPr>
            </a:lvl6pPr>
            <a:lvl7pPr marL="2971800" indent="-228600" defTabSz="457200" eaLnBrk="0" fontAlgn="base" hangingPunct="0">
              <a:spcBef>
                <a:spcPct val="0"/>
              </a:spcBef>
              <a:spcAft>
                <a:spcPct val="0"/>
              </a:spcAft>
              <a:tabLst>
                <a:tab pos="0"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 pos="8980488" algn="l"/>
                <a:tab pos="9429750" algn="l"/>
                <a:tab pos="9879013" algn="l"/>
                <a:tab pos="10328275" algn="l"/>
                <a:tab pos="10777538" algn="l"/>
              </a:tabLst>
              <a:defRPr>
                <a:solidFill>
                  <a:schemeClr val="bg1"/>
                </a:solidFill>
                <a:latin typeface="Calibri" panose="020F0502020204030204" pitchFamily="34" charset="0"/>
                <a:cs typeface="Noto Sans CJK SC" charset="0"/>
              </a:defRPr>
            </a:lvl7pPr>
            <a:lvl8pPr marL="3429000" indent="-228600" defTabSz="457200" eaLnBrk="0" fontAlgn="base" hangingPunct="0">
              <a:spcBef>
                <a:spcPct val="0"/>
              </a:spcBef>
              <a:spcAft>
                <a:spcPct val="0"/>
              </a:spcAft>
              <a:tabLst>
                <a:tab pos="0"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 pos="8980488" algn="l"/>
                <a:tab pos="9429750" algn="l"/>
                <a:tab pos="9879013" algn="l"/>
                <a:tab pos="10328275" algn="l"/>
                <a:tab pos="10777538" algn="l"/>
              </a:tabLst>
              <a:defRPr>
                <a:solidFill>
                  <a:schemeClr val="bg1"/>
                </a:solidFill>
                <a:latin typeface="Calibri" panose="020F0502020204030204" pitchFamily="34" charset="0"/>
                <a:cs typeface="Noto Sans CJK SC" charset="0"/>
              </a:defRPr>
            </a:lvl8pPr>
            <a:lvl9pPr marL="3886200" indent="-228600" defTabSz="457200" eaLnBrk="0" fontAlgn="base" hangingPunct="0">
              <a:spcBef>
                <a:spcPct val="0"/>
              </a:spcBef>
              <a:spcAft>
                <a:spcPct val="0"/>
              </a:spcAft>
              <a:tabLst>
                <a:tab pos="0"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 pos="8980488" algn="l"/>
                <a:tab pos="9429750" algn="l"/>
                <a:tab pos="9879013" algn="l"/>
                <a:tab pos="10328275" algn="l"/>
                <a:tab pos="10777538" algn="l"/>
              </a:tabLst>
              <a:defRPr>
                <a:solidFill>
                  <a:schemeClr val="bg1"/>
                </a:solidFill>
                <a:latin typeface="Calibri" panose="020F0502020204030204" pitchFamily="34" charset="0"/>
                <a:cs typeface="Noto Sans CJK SC" charset="0"/>
              </a:defRPr>
            </a:lvl9pPr>
          </a:lstStyle>
          <a:p>
            <a:pPr marL="0" marR="0" lvl="0" indent="0" algn="r" defTabSz="914400" rtl="0" eaLnBrk="1" fontAlgn="auto" latinLnBrk="0" hangingPunct="1">
              <a:lnSpc>
                <a:spcPct val="100000"/>
              </a:lnSpc>
              <a:spcBef>
                <a:spcPts val="0"/>
              </a:spcBef>
              <a:spcAft>
                <a:spcPts val="0"/>
              </a:spcAft>
              <a:buClrTx/>
              <a:buSzTx/>
              <a:buFontTx/>
              <a:buNone/>
              <a:tabLst>
                <a:tab pos="0"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 pos="8980488" algn="l"/>
                <a:tab pos="9429750" algn="l"/>
                <a:tab pos="9879013" algn="l"/>
                <a:tab pos="10328275" algn="l"/>
                <a:tab pos="10777538" algn="l"/>
              </a:tabLst>
              <a:defRPr/>
            </a:pPr>
            <a:fld id="{F0CE125F-AD2D-4AA9-A4B0-93C94A8D9F24}" type="slidenum">
              <a:rPr kumimoji="0" lang="ru-RU" altLang="ru-RU" sz="1200" b="0" i="0" u="none" strike="noStrike" kern="1200" cap="none" spc="0" normalizeH="0" baseline="0" noProof="0">
                <a:ln>
                  <a:noFill/>
                </a:ln>
                <a:solidFill>
                  <a:srgbClr val="000000"/>
                </a:solidFill>
                <a:effectLst/>
                <a:uLnTx/>
                <a:uFillTx/>
                <a:latin typeface="Calibri" panose="020F0502020204030204" pitchFamily="34" charset="0"/>
                <a:ea typeface="+mn-ea"/>
              </a:rPr>
              <a:pPr marL="0" marR="0" lvl="0" indent="0" algn="r" defTabSz="914400" rtl="0" eaLnBrk="1" fontAlgn="auto" latinLnBrk="0" hangingPunct="1">
                <a:lnSpc>
                  <a:spcPct val="100000"/>
                </a:lnSpc>
                <a:spcBef>
                  <a:spcPts val="0"/>
                </a:spcBef>
                <a:spcAft>
                  <a:spcPts val="0"/>
                </a:spcAft>
                <a:buClrTx/>
                <a:buSzTx/>
                <a:buFontTx/>
                <a:buNone/>
                <a:tabLst>
                  <a:tab pos="0"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 pos="8980488" algn="l"/>
                  <a:tab pos="9429750" algn="l"/>
                  <a:tab pos="9879013" algn="l"/>
                  <a:tab pos="10328275" algn="l"/>
                  <a:tab pos="10777538" algn="l"/>
                </a:tabLst>
                <a:defRPr/>
              </a:pPr>
              <a:t>22</a:t>
            </a:fld>
            <a:endParaRPr kumimoji="0" lang="ru-RU" altLang="ru-RU" sz="1200" b="0" i="0" u="none" strike="noStrike" kern="1200" cap="none" spc="0" normalizeH="0" baseline="0" noProof="0" dirty="0">
              <a:ln>
                <a:noFill/>
              </a:ln>
              <a:solidFill>
                <a:srgbClr val="000000"/>
              </a:solidFill>
              <a:effectLst/>
              <a:uLnTx/>
              <a:uFillTx/>
              <a:latin typeface="Calibri" panose="020F0502020204030204" pitchFamily="34" charset="0"/>
              <a:ea typeface="+mn-ea"/>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2ba8eff5753_0_6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 name="Google Shape;339;g2ba8eff5753_0_6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3">
            <a:extLst>
              <a:ext uri="{FF2B5EF4-FFF2-40B4-BE49-F238E27FC236}">
                <a16:creationId xmlns:a16="http://schemas.microsoft.com/office/drawing/2014/main" id="{4763C02F-69DB-4F12-AD98-86F58C36603E}"/>
              </a:ext>
            </a:extLst>
          </p:cNvPr>
          <p:cNvSpPr>
            <a:spLocks noGrp="1" noChangeArrowheads="1"/>
          </p:cNvSpPr>
          <p:nvPr>
            <p:ph type="dt" idx="10"/>
          </p:nvPr>
        </p:nvSpPr>
        <p:spPr>
          <a:ln/>
        </p:spPr>
        <p:txBody>
          <a:bodyPr/>
          <a:lstStyle>
            <a:lvl1pPr>
              <a:defRPr/>
            </a:lvl1pPr>
          </a:lstStyle>
          <a:p>
            <a:pPr>
              <a:defRPr/>
            </a:pPr>
            <a:r>
              <a:rPr lang="ru-RU" altLang="ru-RU"/>
              <a:t>26.08.20</a:t>
            </a:r>
          </a:p>
        </p:txBody>
      </p:sp>
      <p:sp>
        <p:nvSpPr>
          <p:cNvPr id="5" name="Rectangle 5">
            <a:extLst>
              <a:ext uri="{FF2B5EF4-FFF2-40B4-BE49-F238E27FC236}">
                <a16:creationId xmlns:a16="http://schemas.microsoft.com/office/drawing/2014/main" id="{72B84FDD-C0FE-421C-B7F4-560980BC632B}"/>
              </a:ext>
            </a:extLst>
          </p:cNvPr>
          <p:cNvSpPr>
            <a:spLocks noGrp="1" noChangeArrowheads="1"/>
          </p:cNvSpPr>
          <p:nvPr>
            <p:ph type="sldNum" idx="11"/>
          </p:nvPr>
        </p:nvSpPr>
        <p:spPr>
          <a:ln/>
        </p:spPr>
        <p:txBody>
          <a:bodyPr/>
          <a:lstStyle>
            <a:lvl1pPr>
              <a:defRPr/>
            </a:lvl1pPr>
          </a:lstStyle>
          <a:p>
            <a:pPr>
              <a:defRPr/>
            </a:pPr>
            <a:fld id="{585D5D87-7063-4021-91B5-76231B53CD74}" type="slidenum">
              <a:rPr lang="ru-RU" altLang="ru-RU"/>
              <a:pPr>
                <a:defRPr/>
              </a:pPr>
              <a:t>‹#›</a:t>
            </a:fld>
            <a:endParaRPr lang="ru-RU" altLang="ru-RU"/>
          </a:p>
        </p:txBody>
      </p:sp>
    </p:spTree>
    <p:extLst>
      <p:ext uri="{BB962C8B-B14F-4D97-AF65-F5344CB8AC3E}">
        <p14:creationId xmlns:p14="http://schemas.microsoft.com/office/powerpoint/2010/main" val="3894720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3C72C5C-62C0-6366-7D20-E88124C53BB3}"/>
              </a:ext>
            </a:extLst>
          </p:cNvPr>
          <p:cNvSpPr>
            <a:spLocks noGrp="1" noChangeArrowheads="1"/>
          </p:cNvSpPr>
          <p:nvPr>
            <p:ph type="dt" sz="half" idx="10"/>
          </p:nvPr>
        </p:nvSpPr>
        <p:spPr>
          <a:ln/>
        </p:spPr>
        <p:txBody>
          <a:bodyPr/>
          <a:lstStyle>
            <a:lvl1pPr>
              <a:defRPr/>
            </a:lvl1pPr>
          </a:lstStyle>
          <a:p>
            <a:pPr>
              <a:defRPr/>
            </a:pPr>
            <a:r>
              <a:rPr lang="en-US"/>
              <a:t>April 11, 2018</a:t>
            </a:r>
            <a:endParaRPr lang="ru-RU"/>
          </a:p>
        </p:txBody>
      </p:sp>
      <p:sp>
        <p:nvSpPr>
          <p:cNvPr id="5" name="Rectangle 5">
            <a:extLst>
              <a:ext uri="{FF2B5EF4-FFF2-40B4-BE49-F238E27FC236}">
                <a16:creationId xmlns:a16="http://schemas.microsoft.com/office/drawing/2014/main" id="{727FEEF2-8374-18C4-6402-2FA810D16C21}"/>
              </a:ext>
            </a:extLst>
          </p:cNvPr>
          <p:cNvSpPr>
            <a:spLocks noGrp="1" noChangeArrowheads="1"/>
          </p:cNvSpPr>
          <p:nvPr>
            <p:ph type="ftr" sz="quarter" idx="11"/>
          </p:nvPr>
        </p:nvSpPr>
        <p:spPr>
          <a:ln/>
        </p:spPr>
        <p:txBody>
          <a:bodyPr/>
          <a:lstStyle>
            <a:lvl1pPr>
              <a:defRPr/>
            </a:lvl1pPr>
          </a:lstStyle>
          <a:p>
            <a:pPr>
              <a:defRPr/>
            </a:pPr>
            <a:r>
              <a:rPr lang="en-GB"/>
              <a:t>V. Kekelidze, The Collaboration Meeting</a:t>
            </a:r>
            <a:endParaRPr lang="ru-RU"/>
          </a:p>
        </p:txBody>
      </p:sp>
      <p:sp>
        <p:nvSpPr>
          <p:cNvPr id="6" name="Rectangle 6">
            <a:extLst>
              <a:ext uri="{FF2B5EF4-FFF2-40B4-BE49-F238E27FC236}">
                <a16:creationId xmlns:a16="http://schemas.microsoft.com/office/drawing/2014/main" id="{8A7D6E74-6CCB-7CA3-B051-6F34477F3A74}"/>
              </a:ext>
            </a:extLst>
          </p:cNvPr>
          <p:cNvSpPr>
            <a:spLocks noGrp="1" noChangeArrowheads="1"/>
          </p:cNvSpPr>
          <p:nvPr>
            <p:ph type="sldNum" sz="quarter" idx="12"/>
          </p:nvPr>
        </p:nvSpPr>
        <p:spPr>
          <a:ln/>
        </p:spPr>
        <p:txBody>
          <a:bodyPr/>
          <a:lstStyle>
            <a:lvl1pPr>
              <a:defRPr/>
            </a:lvl1pPr>
          </a:lstStyle>
          <a:p>
            <a:pPr>
              <a:defRPr/>
            </a:pPr>
            <a:fld id="{163EFC60-460E-4245-9E72-D1599ABCC6C1}" type="slidenum">
              <a:rPr lang="ru-RU" altLang="ru-RU"/>
              <a:pPr>
                <a:defRPr/>
              </a:pPr>
              <a:t>‹#›</a:t>
            </a:fld>
            <a:endParaRPr lang="ru-RU" altLang="ru-RU"/>
          </a:p>
        </p:txBody>
      </p:sp>
    </p:spTree>
    <p:extLst>
      <p:ext uri="{BB962C8B-B14F-4D97-AF65-F5344CB8AC3E}">
        <p14:creationId xmlns:p14="http://schemas.microsoft.com/office/powerpoint/2010/main" val="49511544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4">
            <a:extLst>
              <a:ext uri="{FF2B5EF4-FFF2-40B4-BE49-F238E27FC236}">
                <a16:creationId xmlns:a16="http://schemas.microsoft.com/office/drawing/2014/main" id="{FFCE90E5-1B2C-0828-E70F-4461CE99C577}"/>
              </a:ext>
            </a:extLst>
          </p:cNvPr>
          <p:cNvSpPr>
            <a:spLocks noGrp="1" noChangeArrowheads="1"/>
          </p:cNvSpPr>
          <p:nvPr>
            <p:ph type="dt" sz="half" idx="10"/>
          </p:nvPr>
        </p:nvSpPr>
        <p:spPr>
          <a:ln/>
        </p:spPr>
        <p:txBody>
          <a:bodyPr/>
          <a:lstStyle>
            <a:lvl1pPr>
              <a:defRPr/>
            </a:lvl1pPr>
          </a:lstStyle>
          <a:p>
            <a:pPr>
              <a:defRPr/>
            </a:pPr>
            <a:r>
              <a:rPr lang="en-US"/>
              <a:t>April 11, 2018</a:t>
            </a:r>
            <a:endParaRPr lang="ru-RU"/>
          </a:p>
        </p:txBody>
      </p:sp>
      <p:sp>
        <p:nvSpPr>
          <p:cNvPr id="5" name="Rectangle 5">
            <a:extLst>
              <a:ext uri="{FF2B5EF4-FFF2-40B4-BE49-F238E27FC236}">
                <a16:creationId xmlns:a16="http://schemas.microsoft.com/office/drawing/2014/main" id="{0BBB5606-A581-D0E9-608A-C9955D49006F}"/>
              </a:ext>
            </a:extLst>
          </p:cNvPr>
          <p:cNvSpPr>
            <a:spLocks noGrp="1" noChangeArrowheads="1"/>
          </p:cNvSpPr>
          <p:nvPr>
            <p:ph type="ftr" sz="quarter" idx="11"/>
          </p:nvPr>
        </p:nvSpPr>
        <p:spPr>
          <a:ln/>
        </p:spPr>
        <p:txBody>
          <a:bodyPr/>
          <a:lstStyle>
            <a:lvl1pPr>
              <a:defRPr/>
            </a:lvl1pPr>
          </a:lstStyle>
          <a:p>
            <a:pPr>
              <a:defRPr/>
            </a:pPr>
            <a:r>
              <a:rPr lang="en-GB"/>
              <a:t>V. Kekelidze, The Collaboration Meeting</a:t>
            </a:r>
            <a:endParaRPr lang="ru-RU"/>
          </a:p>
        </p:txBody>
      </p:sp>
      <p:sp>
        <p:nvSpPr>
          <p:cNvPr id="6" name="Rectangle 6">
            <a:extLst>
              <a:ext uri="{FF2B5EF4-FFF2-40B4-BE49-F238E27FC236}">
                <a16:creationId xmlns:a16="http://schemas.microsoft.com/office/drawing/2014/main" id="{EF548604-59BF-735D-DE41-CA4A8719F1AC}"/>
              </a:ext>
            </a:extLst>
          </p:cNvPr>
          <p:cNvSpPr>
            <a:spLocks noGrp="1" noChangeArrowheads="1"/>
          </p:cNvSpPr>
          <p:nvPr>
            <p:ph type="sldNum" sz="quarter" idx="12"/>
          </p:nvPr>
        </p:nvSpPr>
        <p:spPr>
          <a:ln/>
        </p:spPr>
        <p:txBody>
          <a:bodyPr/>
          <a:lstStyle>
            <a:lvl1pPr>
              <a:defRPr/>
            </a:lvl1pPr>
          </a:lstStyle>
          <a:p>
            <a:pPr>
              <a:defRPr/>
            </a:pPr>
            <a:fld id="{39D6B1E1-005E-402E-AFE9-E9D248FA3D1D}" type="slidenum">
              <a:rPr lang="ru-RU" altLang="ru-RU"/>
              <a:pPr>
                <a:defRPr/>
              </a:pPr>
              <a:t>‹#›</a:t>
            </a:fld>
            <a:endParaRPr lang="ru-RU" altLang="ru-RU"/>
          </a:p>
        </p:txBody>
      </p:sp>
    </p:spTree>
    <p:extLst>
      <p:ext uri="{BB962C8B-B14F-4D97-AF65-F5344CB8AC3E}">
        <p14:creationId xmlns:p14="http://schemas.microsoft.com/office/powerpoint/2010/main" val="335089721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0E52DBC2-827F-77F9-5311-3C54981F28CD}"/>
              </a:ext>
            </a:extLst>
          </p:cNvPr>
          <p:cNvSpPr>
            <a:spLocks noGrp="1" noChangeArrowheads="1"/>
          </p:cNvSpPr>
          <p:nvPr>
            <p:ph type="dt" sz="half" idx="10"/>
          </p:nvPr>
        </p:nvSpPr>
        <p:spPr>
          <a:ln/>
        </p:spPr>
        <p:txBody>
          <a:bodyPr/>
          <a:lstStyle>
            <a:lvl1pPr>
              <a:defRPr/>
            </a:lvl1pPr>
          </a:lstStyle>
          <a:p>
            <a:pPr>
              <a:defRPr/>
            </a:pPr>
            <a:r>
              <a:rPr lang="en-US"/>
              <a:t>April 11, 2018</a:t>
            </a:r>
            <a:endParaRPr lang="ru-RU"/>
          </a:p>
        </p:txBody>
      </p:sp>
      <p:sp>
        <p:nvSpPr>
          <p:cNvPr id="6" name="Rectangle 5">
            <a:extLst>
              <a:ext uri="{FF2B5EF4-FFF2-40B4-BE49-F238E27FC236}">
                <a16:creationId xmlns:a16="http://schemas.microsoft.com/office/drawing/2014/main" id="{B9EFF451-9F4F-C168-FC2D-6283FB3EB8D4}"/>
              </a:ext>
            </a:extLst>
          </p:cNvPr>
          <p:cNvSpPr>
            <a:spLocks noGrp="1" noChangeArrowheads="1"/>
          </p:cNvSpPr>
          <p:nvPr>
            <p:ph type="ftr" sz="quarter" idx="11"/>
          </p:nvPr>
        </p:nvSpPr>
        <p:spPr>
          <a:ln/>
        </p:spPr>
        <p:txBody>
          <a:bodyPr/>
          <a:lstStyle>
            <a:lvl1pPr>
              <a:defRPr/>
            </a:lvl1pPr>
          </a:lstStyle>
          <a:p>
            <a:pPr>
              <a:defRPr/>
            </a:pPr>
            <a:r>
              <a:rPr lang="en-GB"/>
              <a:t>V. Kekelidze, The Collaboration Meeting</a:t>
            </a:r>
            <a:endParaRPr lang="ru-RU"/>
          </a:p>
        </p:txBody>
      </p:sp>
      <p:sp>
        <p:nvSpPr>
          <p:cNvPr id="7" name="Rectangle 6">
            <a:extLst>
              <a:ext uri="{FF2B5EF4-FFF2-40B4-BE49-F238E27FC236}">
                <a16:creationId xmlns:a16="http://schemas.microsoft.com/office/drawing/2014/main" id="{785DD8B8-CD13-9A53-BE3D-5F5385412F6A}"/>
              </a:ext>
            </a:extLst>
          </p:cNvPr>
          <p:cNvSpPr>
            <a:spLocks noGrp="1" noChangeArrowheads="1"/>
          </p:cNvSpPr>
          <p:nvPr>
            <p:ph type="sldNum" sz="quarter" idx="12"/>
          </p:nvPr>
        </p:nvSpPr>
        <p:spPr>
          <a:ln/>
        </p:spPr>
        <p:txBody>
          <a:bodyPr/>
          <a:lstStyle>
            <a:lvl1pPr>
              <a:defRPr/>
            </a:lvl1pPr>
          </a:lstStyle>
          <a:p>
            <a:pPr>
              <a:defRPr/>
            </a:pPr>
            <a:fld id="{89FC29EA-290F-4CA8-8B5F-7A1EF601ADD0}" type="slidenum">
              <a:rPr lang="ru-RU" altLang="ru-RU"/>
              <a:pPr>
                <a:defRPr/>
              </a:pPr>
              <a:t>‹#›</a:t>
            </a:fld>
            <a:endParaRPr lang="ru-RU" altLang="ru-RU"/>
          </a:p>
        </p:txBody>
      </p:sp>
    </p:spTree>
    <p:extLst>
      <p:ext uri="{BB962C8B-B14F-4D97-AF65-F5344CB8AC3E}">
        <p14:creationId xmlns:p14="http://schemas.microsoft.com/office/powerpoint/2010/main" val="10148671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548768E2-B96B-0369-34CB-6C92372F11B7}"/>
              </a:ext>
            </a:extLst>
          </p:cNvPr>
          <p:cNvSpPr>
            <a:spLocks noGrp="1" noChangeArrowheads="1"/>
          </p:cNvSpPr>
          <p:nvPr>
            <p:ph type="dt" sz="half" idx="10"/>
          </p:nvPr>
        </p:nvSpPr>
        <p:spPr>
          <a:ln/>
        </p:spPr>
        <p:txBody>
          <a:bodyPr/>
          <a:lstStyle>
            <a:lvl1pPr>
              <a:defRPr/>
            </a:lvl1pPr>
          </a:lstStyle>
          <a:p>
            <a:pPr>
              <a:defRPr/>
            </a:pPr>
            <a:r>
              <a:rPr lang="en-US"/>
              <a:t>April 11, 2018</a:t>
            </a:r>
            <a:endParaRPr lang="ru-RU"/>
          </a:p>
        </p:txBody>
      </p:sp>
      <p:sp>
        <p:nvSpPr>
          <p:cNvPr id="8" name="Rectangle 5">
            <a:extLst>
              <a:ext uri="{FF2B5EF4-FFF2-40B4-BE49-F238E27FC236}">
                <a16:creationId xmlns:a16="http://schemas.microsoft.com/office/drawing/2014/main" id="{73286AAF-EB40-C1A9-649A-7792D219ECCC}"/>
              </a:ext>
            </a:extLst>
          </p:cNvPr>
          <p:cNvSpPr>
            <a:spLocks noGrp="1" noChangeArrowheads="1"/>
          </p:cNvSpPr>
          <p:nvPr>
            <p:ph type="ftr" sz="quarter" idx="11"/>
          </p:nvPr>
        </p:nvSpPr>
        <p:spPr>
          <a:ln/>
        </p:spPr>
        <p:txBody>
          <a:bodyPr/>
          <a:lstStyle>
            <a:lvl1pPr>
              <a:defRPr/>
            </a:lvl1pPr>
          </a:lstStyle>
          <a:p>
            <a:pPr>
              <a:defRPr/>
            </a:pPr>
            <a:r>
              <a:rPr lang="en-GB"/>
              <a:t>V. Kekelidze, The Collaboration Meeting</a:t>
            </a:r>
            <a:endParaRPr lang="ru-RU"/>
          </a:p>
        </p:txBody>
      </p:sp>
      <p:sp>
        <p:nvSpPr>
          <p:cNvPr id="9" name="Rectangle 6">
            <a:extLst>
              <a:ext uri="{FF2B5EF4-FFF2-40B4-BE49-F238E27FC236}">
                <a16:creationId xmlns:a16="http://schemas.microsoft.com/office/drawing/2014/main" id="{28E0641A-FFA8-F434-C5DD-BF6E559920D5}"/>
              </a:ext>
            </a:extLst>
          </p:cNvPr>
          <p:cNvSpPr>
            <a:spLocks noGrp="1" noChangeArrowheads="1"/>
          </p:cNvSpPr>
          <p:nvPr>
            <p:ph type="sldNum" sz="quarter" idx="12"/>
          </p:nvPr>
        </p:nvSpPr>
        <p:spPr>
          <a:ln/>
        </p:spPr>
        <p:txBody>
          <a:bodyPr/>
          <a:lstStyle>
            <a:lvl1pPr>
              <a:defRPr/>
            </a:lvl1pPr>
          </a:lstStyle>
          <a:p>
            <a:pPr>
              <a:defRPr/>
            </a:pPr>
            <a:fld id="{EE483569-D66A-4DB2-9F15-E45A1CDC03E6}" type="slidenum">
              <a:rPr lang="ru-RU" altLang="ru-RU"/>
              <a:pPr>
                <a:defRPr/>
              </a:pPr>
              <a:t>‹#›</a:t>
            </a:fld>
            <a:endParaRPr lang="ru-RU" altLang="ru-RU"/>
          </a:p>
        </p:txBody>
      </p:sp>
    </p:spTree>
    <p:extLst>
      <p:ext uri="{BB962C8B-B14F-4D97-AF65-F5344CB8AC3E}">
        <p14:creationId xmlns:p14="http://schemas.microsoft.com/office/powerpoint/2010/main" val="390066033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91F3F4EA-AF48-A834-56D7-07614411A3A2}"/>
              </a:ext>
            </a:extLst>
          </p:cNvPr>
          <p:cNvSpPr>
            <a:spLocks noGrp="1" noChangeArrowheads="1"/>
          </p:cNvSpPr>
          <p:nvPr>
            <p:ph type="dt" sz="half" idx="10"/>
          </p:nvPr>
        </p:nvSpPr>
        <p:spPr>
          <a:ln/>
        </p:spPr>
        <p:txBody>
          <a:bodyPr/>
          <a:lstStyle>
            <a:lvl1pPr>
              <a:defRPr/>
            </a:lvl1pPr>
          </a:lstStyle>
          <a:p>
            <a:pPr>
              <a:defRPr/>
            </a:pPr>
            <a:r>
              <a:rPr lang="en-US"/>
              <a:t>April 11, 2018</a:t>
            </a:r>
            <a:endParaRPr lang="ru-RU"/>
          </a:p>
        </p:txBody>
      </p:sp>
      <p:sp>
        <p:nvSpPr>
          <p:cNvPr id="4" name="Rectangle 5">
            <a:extLst>
              <a:ext uri="{FF2B5EF4-FFF2-40B4-BE49-F238E27FC236}">
                <a16:creationId xmlns:a16="http://schemas.microsoft.com/office/drawing/2014/main" id="{ECC95BB5-924B-D783-5F23-D5891B1C1E30}"/>
              </a:ext>
            </a:extLst>
          </p:cNvPr>
          <p:cNvSpPr>
            <a:spLocks noGrp="1" noChangeArrowheads="1"/>
          </p:cNvSpPr>
          <p:nvPr>
            <p:ph type="ftr" sz="quarter" idx="11"/>
          </p:nvPr>
        </p:nvSpPr>
        <p:spPr>
          <a:ln/>
        </p:spPr>
        <p:txBody>
          <a:bodyPr/>
          <a:lstStyle>
            <a:lvl1pPr>
              <a:defRPr/>
            </a:lvl1pPr>
          </a:lstStyle>
          <a:p>
            <a:pPr>
              <a:defRPr/>
            </a:pPr>
            <a:r>
              <a:rPr lang="en-GB"/>
              <a:t>V. Kekelidze, The Collaboration Meeting</a:t>
            </a:r>
            <a:endParaRPr lang="ru-RU"/>
          </a:p>
        </p:txBody>
      </p:sp>
      <p:sp>
        <p:nvSpPr>
          <p:cNvPr id="5" name="Rectangle 6">
            <a:extLst>
              <a:ext uri="{FF2B5EF4-FFF2-40B4-BE49-F238E27FC236}">
                <a16:creationId xmlns:a16="http://schemas.microsoft.com/office/drawing/2014/main" id="{1E38E6A0-E834-BF73-16BB-67CBEFF4DBF5}"/>
              </a:ext>
            </a:extLst>
          </p:cNvPr>
          <p:cNvSpPr>
            <a:spLocks noGrp="1" noChangeArrowheads="1"/>
          </p:cNvSpPr>
          <p:nvPr>
            <p:ph type="sldNum" sz="quarter" idx="12"/>
          </p:nvPr>
        </p:nvSpPr>
        <p:spPr>
          <a:ln/>
        </p:spPr>
        <p:txBody>
          <a:bodyPr/>
          <a:lstStyle>
            <a:lvl1pPr>
              <a:defRPr/>
            </a:lvl1pPr>
          </a:lstStyle>
          <a:p>
            <a:pPr>
              <a:defRPr/>
            </a:pPr>
            <a:fld id="{DA80A07A-66EE-4486-8597-CCDFE36544B7}" type="slidenum">
              <a:rPr lang="ru-RU" altLang="ru-RU"/>
              <a:pPr>
                <a:defRPr/>
              </a:pPr>
              <a:t>‹#›</a:t>
            </a:fld>
            <a:endParaRPr lang="ru-RU" altLang="ru-RU"/>
          </a:p>
        </p:txBody>
      </p:sp>
    </p:spTree>
    <p:extLst>
      <p:ext uri="{BB962C8B-B14F-4D97-AF65-F5344CB8AC3E}">
        <p14:creationId xmlns:p14="http://schemas.microsoft.com/office/powerpoint/2010/main" val="55251354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8EF3A729-19C0-CBA8-CF65-0EF9E4D43DB7}"/>
              </a:ext>
            </a:extLst>
          </p:cNvPr>
          <p:cNvSpPr>
            <a:spLocks noGrp="1" noChangeArrowheads="1"/>
          </p:cNvSpPr>
          <p:nvPr>
            <p:ph type="dt" sz="half" idx="10"/>
          </p:nvPr>
        </p:nvSpPr>
        <p:spPr/>
        <p:txBody>
          <a:bodyPr/>
          <a:lstStyle>
            <a:lvl1pPr>
              <a:defRPr/>
            </a:lvl1pPr>
          </a:lstStyle>
          <a:p>
            <a:pPr>
              <a:defRPr/>
            </a:pPr>
            <a:r>
              <a:rPr lang="en-US"/>
              <a:t>April 11, 2018</a:t>
            </a:r>
            <a:endParaRPr lang="ru-RU"/>
          </a:p>
        </p:txBody>
      </p:sp>
      <p:sp>
        <p:nvSpPr>
          <p:cNvPr id="3" name="Rectangle 5">
            <a:extLst>
              <a:ext uri="{FF2B5EF4-FFF2-40B4-BE49-F238E27FC236}">
                <a16:creationId xmlns:a16="http://schemas.microsoft.com/office/drawing/2014/main" id="{63BC8ADC-028F-64DB-1D58-A278C62BE3E5}"/>
              </a:ext>
            </a:extLst>
          </p:cNvPr>
          <p:cNvSpPr>
            <a:spLocks noGrp="1" noChangeArrowheads="1"/>
          </p:cNvSpPr>
          <p:nvPr>
            <p:ph type="ftr" sz="quarter" idx="11"/>
          </p:nvPr>
        </p:nvSpPr>
        <p:spPr/>
        <p:txBody>
          <a:bodyPr/>
          <a:lstStyle>
            <a:lvl1pPr>
              <a:defRPr/>
            </a:lvl1pPr>
          </a:lstStyle>
          <a:p>
            <a:pPr>
              <a:defRPr/>
            </a:pPr>
            <a:r>
              <a:rPr lang="en-US"/>
              <a:t>V. Kekelidze, The Collaboration Meeting</a:t>
            </a:r>
            <a:endParaRPr lang="ru-RU"/>
          </a:p>
        </p:txBody>
      </p:sp>
      <p:sp>
        <p:nvSpPr>
          <p:cNvPr id="4" name="Rectangle 6">
            <a:extLst>
              <a:ext uri="{FF2B5EF4-FFF2-40B4-BE49-F238E27FC236}">
                <a16:creationId xmlns:a16="http://schemas.microsoft.com/office/drawing/2014/main" id="{9F050323-C645-F63C-0FF3-6AD2FC39CE26}"/>
              </a:ext>
            </a:extLst>
          </p:cNvPr>
          <p:cNvSpPr>
            <a:spLocks noGrp="1" noChangeArrowheads="1"/>
          </p:cNvSpPr>
          <p:nvPr>
            <p:ph type="sldNum" sz="quarter" idx="12"/>
          </p:nvPr>
        </p:nvSpPr>
        <p:spPr/>
        <p:txBody>
          <a:bodyPr/>
          <a:lstStyle>
            <a:lvl1pPr>
              <a:defRPr/>
            </a:lvl1pPr>
          </a:lstStyle>
          <a:p>
            <a:pPr>
              <a:defRPr/>
            </a:pPr>
            <a:fld id="{7A840588-1F0D-4E95-8299-5726F85FEB75}" type="slidenum">
              <a:rPr lang="ru-RU" altLang="ru-RU"/>
              <a:pPr>
                <a:defRPr/>
              </a:pPr>
              <a:t>‹#›</a:t>
            </a:fld>
            <a:endParaRPr lang="ru-RU" altLang="ru-RU"/>
          </a:p>
        </p:txBody>
      </p:sp>
    </p:spTree>
    <p:extLst>
      <p:ext uri="{BB962C8B-B14F-4D97-AF65-F5344CB8AC3E}">
        <p14:creationId xmlns:p14="http://schemas.microsoft.com/office/powerpoint/2010/main" val="293693647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6">
            <a:extLst>
              <a:ext uri="{FF2B5EF4-FFF2-40B4-BE49-F238E27FC236}">
                <a16:creationId xmlns:a16="http://schemas.microsoft.com/office/drawing/2014/main" id="{0C46B76F-8938-2319-B416-96713B4354E8}"/>
              </a:ext>
            </a:extLst>
          </p:cNvPr>
          <p:cNvSpPr>
            <a:spLocks noGrp="1" noChangeArrowheads="1"/>
          </p:cNvSpPr>
          <p:nvPr>
            <p:ph type="dt" sz="half" idx="10"/>
          </p:nvPr>
        </p:nvSpPr>
        <p:spPr/>
        <p:txBody>
          <a:bodyPr/>
          <a:lstStyle>
            <a:lvl1pPr>
              <a:defRPr/>
            </a:lvl1pPr>
          </a:lstStyle>
          <a:p>
            <a:pPr>
              <a:defRPr/>
            </a:pPr>
            <a:r>
              <a:rPr lang="en-US"/>
              <a:t>April 11, 2018</a:t>
            </a:r>
            <a:endParaRPr lang="ru-RU"/>
          </a:p>
        </p:txBody>
      </p:sp>
      <p:sp>
        <p:nvSpPr>
          <p:cNvPr id="6" name="Rectangle 7">
            <a:extLst>
              <a:ext uri="{FF2B5EF4-FFF2-40B4-BE49-F238E27FC236}">
                <a16:creationId xmlns:a16="http://schemas.microsoft.com/office/drawing/2014/main" id="{B13C4D0B-DED7-4140-5597-80058E7F9494}"/>
              </a:ext>
            </a:extLst>
          </p:cNvPr>
          <p:cNvSpPr>
            <a:spLocks noGrp="1" noChangeArrowheads="1"/>
          </p:cNvSpPr>
          <p:nvPr>
            <p:ph type="ftr" sz="quarter" idx="11"/>
          </p:nvPr>
        </p:nvSpPr>
        <p:spPr/>
        <p:txBody>
          <a:bodyPr/>
          <a:lstStyle>
            <a:lvl1pPr>
              <a:defRPr/>
            </a:lvl1pPr>
          </a:lstStyle>
          <a:p>
            <a:pPr>
              <a:defRPr/>
            </a:pPr>
            <a:r>
              <a:rPr lang="en-US"/>
              <a:t>V. Kekelidze, The Collaboration Meeting</a:t>
            </a:r>
            <a:endParaRPr lang="ru-RU"/>
          </a:p>
        </p:txBody>
      </p:sp>
      <p:sp>
        <p:nvSpPr>
          <p:cNvPr id="7" name="Rectangle 8">
            <a:extLst>
              <a:ext uri="{FF2B5EF4-FFF2-40B4-BE49-F238E27FC236}">
                <a16:creationId xmlns:a16="http://schemas.microsoft.com/office/drawing/2014/main" id="{5E792098-8BCA-818A-5AB3-0C9FB81252A5}"/>
              </a:ext>
            </a:extLst>
          </p:cNvPr>
          <p:cNvSpPr>
            <a:spLocks noGrp="1" noChangeArrowheads="1"/>
          </p:cNvSpPr>
          <p:nvPr>
            <p:ph type="sldNum" sz="quarter" idx="12"/>
          </p:nvPr>
        </p:nvSpPr>
        <p:spPr/>
        <p:txBody>
          <a:bodyPr/>
          <a:lstStyle>
            <a:lvl1pPr>
              <a:defRPr/>
            </a:lvl1pPr>
          </a:lstStyle>
          <a:p>
            <a:pPr>
              <a:defRPr/>
            </a:pPr>
            <a:fld id="{C0824098-C9C1-428F-A358-F8B6C10A4CF4}" type="slidenum">
              <a:rPr lang="ru-RU" altLang="ru-RU"/>
              <a:pPr>
                <a:defRPr/>
              </a:pPr>
              <a:t>‹#›</a:t>
            </a:fld>
            <a:endParaRPr lang="ru-RU" altLang="ru-RU"/>
          </a:p>
        </p:txBody>
      </p:sp>
    </p:spTree>
    <p:extLst>
      <p:ext uri="{BB962C8B-B14F-4D97-AF65-F5344CB8AC3E}">
        <p14:creationId xmlns:p14="http://schemas.microsoft.com/office/powerpoint/2010/main" val="203361729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a:extLst>
              <a:ext uri="{FF2B5EF4-FFF2-40B4-BE49-F238E27FC236}">
                <a16:creationId xmlns:a16="http://schemas.microsoft.com/office/drawing/2014/main" id="{344254FF-04C9-C088-9AB2-F53363F385E7}"/>
              </a:ext>
            </a:extLst>
          </p:cNvPr>
          <p:cNvSpPr>
            <a:spLocks noGrp="1" noChangeArrowheads="1"/>
          </p:cNvSpPr>
          <p:nvPr>
            <p:ph type="dt" sz="half" idx="10"/>
          </p:nvPr>
        </p:nvSpPr>
        <p:spPr>
          <a:ln/>
        </p:spPr>
        <p:txBody>
          <a:bodyPr/>
          <a:lstStyle>
            <a:lvl1pPr>
              <a:defRPr/>
            </a:lvl1pPr>
          </a:lstStyle>
          <a:p>
            <a:pPr>
              <a:defRPr/>
            </a:pPr>
            <a:r>
              <a:rPr lang="en-US"/>
              <a:t>April 11, 2018</a:t>
            </a:r>
            <a:endParaRPr lang="ru-RU"/>
          </a:p>
        </p:txBody>
      </p:sp>
      <p:sp>
        <p:nvSpPr>
          <p:cNvPr id="6" name="Rectangle 5">
            <a:extLst>
              <a:ext uri="{FF2B5EF4-FFF2-40B4-BE49-F238E27FC236}">
                <a16:creationId xmlns:a16="http://schemas.microsoft.com/office/drawing/2014/main" id="{748D26B8-159C-9743-C972-5F725B7CE9A3}"/>
              </a:ext>
            </a:extLst>
          </p:cNvPr>
          <p:cNvSpPr>
            <a:spLocks noGrp="1" noChangeArrowheads="1"/>
          </p:cNvSpPr>
          <p:nvPr>
            <p:ph type="ftr" sz="quarter" idx="11"/>
          </p:nvPr>
        </p:nvSpPr>
        <p:spPr>
          <a:ln/>
        </p:spPr>
        <p:txBody>
          <a:bodyPr/>
          <a:lstStyle>
            <a:lvl1pPr>
              <a:defRPr/>
            </a:lvl1pPr>
          </a:lstStyle>
          <a:p>
            <a:pPr>
              <a:defRPr/>
            </a:pPr>
            <a:r>
              <a:rPr lang="en-GB"/>
              <a:t>V. Kekelidze, The Collaboration Meeting</a:t>
            </a:r>
            <a:endParaRPr lang="ru-RU"/>
          </a:p>
        </p:txBody>
      </p:sp>
      <p:sp>
        <p:nvSpPr>
          <p:cNvPr id="7" name="Rectangle 6">
            <a:extLst>
              <a:ext uri="{FF2B5EF4-FFF2-40B4-BE49-F238E27FC236}">
                <a16:creationId xmlns:a16="http://schemas.microsoft.com/office/drawing/2014/main" id="{DEFE1A06-4448-F5F3-0809-4838D54C9719}"/>
              </a:ext>
            </a:extLst>
          </p:cNvPr>
          <p:cNvSpPr>
            <a:spLocks noGrp="1" noChangeArrowheads="1"/>
          </p:cNvSpPr>
          <p:nvPr>
            <p:ph type="sldNum" sz="quarter" idx="12"/>
          </p:nvPr>
        </p:nvSpPr>
        <p:spPr>
          <a:ln/>
        </p:spPr>
        <p:txBody>
          <a:bodyPr/>
          <a:lstStyle>
            <a:lvl1pPr>
              <a:defRPr/>
            </a:lvl1pPr>
          </a:lstStyle>
          <a:p>
            <a:pPr>
              <a:defRPr/>
            </a:pPr>
            <a:fld id="{234A258F-DF2E-40BD-8DCD-7548F0307861}" type="slidenum">
              <a:rPr lang="ru-RU" altLang="ru-RU"/>
              <a:pPr>
                <a:defRPr/>
              </a:pPr>
              <a:t>‹#›</a:t>
            </a:fld>
            <a:endParaRPr lang="ru-RU" altLang="ru-RU"/>
          </a:p>
        </p:txBody>
      </p:sp>
    </p:spTree>
    <p:extLst>
      <p:ext uri="{BB962C8B-B14F-4D97-AF65-F5344CB8AC3E}">
        <p14:creationId xmlns:p14="http://schemas.microsoft.com/office/powerpoint/2010/main" val="80558305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EF0D4F6-C99C-9A40-D772-CAEBA834F23D}"/>
              </a:ext>
            </a:extLst>
          </p:cNvPr>
          <p:cNvSpPr>
            <a:spLocks noGrp="1" noChangeArrowheads="1"/>
          </p:cNvSpPr>
          <p:nvPr>
            <p:ph type="dt" sz="half" idx="10"/>
          </p:nvPr>
        </p:nvSpPr>
        <p:spPr/>
        <p:txBody>
          <a:bodyPr/>
          <a:lstStyle>
            <a:lvl1pPr>
              <a:defRPr/>
            </a:lvl1pPr>
          </a:lstStyle>
          <a:p>
            <a:pPr>
              <a:defRPr/>
            </a:pPr>
            <a:r>
              <a:rPr lang="en-US"/>
              <a:t>April 11, 2018</a:t>
            </a:r>
            <a:endParaRPr lang="ru-RU"/>
          </a:p>
        </p:txBody>
      </p:sp>
      <p:sp>
        <p:nvSpPr>
          <p:cNvPr id="5" name="Rectangle 5">
            <a:extLst>
              <a:ext uri="{FF2B5EF4-FFF2-40B4-BE49-F238E27FC236}">
                <a16:creationId xmlns:a16="http://schemas.microsoft.com/office/drawing/2014/main" id="{AF4A6E34-2161-48E0-78B8-053AA0543CA0}"/>
              </a:ext>
            </a:extLst>
          </p:cNvPr>
          <p:cNvSpPr>
            <a:spLocks noGrp="1" noChangeArrowheads="1"/>
          </p:cNvSpPr>
          <p:nvPr>
            <p:ph type="ftr" sz="quarter" idx="11"/>
          </p:nvPr>
        </p:nvSpPr>
        <p:spPr/>
        <p:txBody>
          <a:bodyPr/>
          <a:lstStyle>
            <a:lvl1pPr>
              <a:defRPr/>
            </a:lvl1pPr>
          </a:lstStyle>
          <a:p>
            <a:pPr>
              <a:defRPr/>
            </a:pPr>
            <a:r>
              <a:rPr lang="en-US"/>
              <a:t>V. Kekelidze, The Collaboration Meeting</a:t>
            </a:r>
            <a:endParaRPr lang="ru-RU"/>
          </a:p>
        </p:txBody>
      </p:sp>
      <p:sp>
        <p:nvSpPr>
          <p:cNvPr id="6" name="Rectangle 6">
            <a:extLst>
              <a:ext uri="{FF2B5EF4-FFF2-40B4-BE49-F238E27FC236}">
                <a16:creationId xmlns:a16="http://schemas.microsoft.com/office/drawing/2014/main" id="{226E2501-F4EA-3487-2261-019AA83836E0}"/>
              </a:ext>
            </a:extLst>
          </p:cNvPr>
          <p:cNvSpPr>
            <a:spLocks noGrp="1" noChangeArrowheads="1"/>
          </p:cNvSpPr>
          <p:nvPr>
            <p:ph type="sldNum" sz="quarter" idx="12"/>
          </p:nvPr>
        </p:nvSpPr>
        <p:spPr/>
        <p:txBody>
          <a:bodyPr/>
          <a:lstStyle>
            <a:lvl1pPr>
              <a:defRPr/>
            </a:lvl1pPr>
          </a:lstStyle>
          <a:p>
            <a:pPr>
              <a:defRPr/>
            </a:pPr>
            <a:fld id="{F57C0566-C5A6-4602-991F-5FA92AB0B643}" type="slidenum">
              <a:rPr lang="ru-RU" altLang="ru-RU"/>
              <a:pPr>
                <a:defRPr/>
              </a:pPr>
              <a:t>‹#›</a:t>
            </a:fld>
            <a:endParaRPr lang="ru-RU" altLang="ru-RU"/>
          </a:p>
        </p:txBody>
      </p:sp>
    </p:spTree>
    <p:extLst>
      <p:ext uri="{BB962C8B-B14F-4D97-AF65-F5344CB8AC3E}">
        <p14:creationId xmlns:p14="http://schemas.microsoft.com/office/powerpoint/2010/main" val="281812695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C6466C9-1AF5-8984-9B7D-A6EDBB8BDA9A}"/>
              </a:ext>
            </a:extLst>
          </p:cNvPr>
          <p:cNvSpPr>
            <a:spLocks noGrp="1" noChangeArrowheads="1"/>
          </p:cNvSpPr>
          <p:nvPr>
            <p:ph type="dt" sz="half" idx="10"/>
          </p:nvPr>
        </p:nvSpPr>
        <p:spPr/>
        <p:txBody>
          <a:bodyPr/>
          <a:lstStyle>
            <a:lvl1pPr>
              <a:defRPr/>
            </a:lvl1pPr>
          </a:lstStyle>
          <a:p>
            <a:pPr>
              <a:defRPr/>
            </a:pPr>
            <a:r>
              <a:rPr lang="en-US"/>
              <a:t>April 11, 2018</a:t>
            </a:r>
            <a:endParaRPr lang="ru-RU"/>
          </a:p>
        </p:txBody>
      </p:sp>
      <p:sp>
        <p:nvSpPr>
          <p:cNvPr id="5" name="Rectangle 5">
            <a:extLst>
              <a:ext uri="{FF2B5EF4-FFF2-40B4-BE49-F238E27FC236}">
                <a16:creationId xmlns:a16="http://schemas.microsoft.com/office/drawing/2014/main" id="{79165087-1D92-C13B-6304-4FCC14209D0B}"/>
              </a:ext>
            </a:extLst>
          </p:cNvPr>
          <p:cNvSpPr>
            <a:spLocks noGrp="1" noChangeArrowheads="1"/>
          </p:cNvSpPr>
          <p:nvPr>
            <p:ph type="ftr" sz="quarter" idx="11"/>
          </p:nvPr>
        </p:nvSpPr>
        <p:spPr/>
        <p:txBody>
          <a:bodyPr/>
          <a:lstStyle>
            <a:lvl1pPr>
              <a:defRPr/>
            </a:lvl1pPr>
          </a:lstStyle>
          <a:p>
            <a:pPr>
              <a:defRPr/>
            </a:pPr>
            <a:r>
              <a:rPr lang="en-US"/>
              <a:t>V. Kekelidze, The Collaboration Meeting</a:t>
            </a:r>
            <a:endParaRPr lang="ru-RU"/>
          </a:p>
        </p:txBody>
      </p:sp>
      <p:sp>
        <p:nvSpPr>
          <p:cNvPr id="6" name="Rectangle 6">
            <a:extLst>
              <a:ext uri="{FF2B5EF4-FFF2-40B4-BE49-F238E27FC236}">
                <a16:creationId xmlns:a16="http://schemas.microsoft.com/office/drawing/2014/main" id="{BD86C86E-594B-7FC4-8506-45A4BB7FEB68}"/>
              </a:ext>
            </a:extLst>
          </p:cNvPr>
          <p:cNvSpPr>
            <a:spLocks noGrp="1" noChangeArrowheads="1"/>
          </p:cNvSpPr>
          <p:nvPr>
            <p:ph type="sldNum" sz="quarter" idx="12"/>
          </p:nvPr>
        </p:nvSpPr>
        <p:spPr/>
        <p:txBody>
          <a:bodyPr/>
          <a:lstStyle>
            <a:lvl1pPr>
              <a:defRPr/>
            </a:lvl1pPr>
          </a:lstStyle>
          <a:p>
            <a:pPr>
              <a:defRPr/>
            </a:pPr>
            <a:fld id="{DED0F44F-141B-486A-802B-4787919ED8AD}" type="slidenum">
              <a:rPr lang="ru-RU" altLang="ru-RU"/>
              <a:pPr>
                <a:defRPr/>
              </a:pPr>
              <a:t>‹#›</a:t>
            </a:fld>
            <a:endParaRPr lang="ru-RU" altLang="ru-RU"/>
          </a:p>
        </p:txBody>
      </p:sp>
    </p:spTree>
    <p:extLst>
      <p:ext uri="{BB962C8B-B14F-4D97-AF65-F5344CB8AC3E}">
        <p14:creationId xmlns:p14="http://schemas.microsoft.com/office/powerpoint/2010/main" val="8189905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06" y="1282304"/>
            <a:ext cx="7886864" cy="2139553"/>
          </a:xfrm>
        </p:spPr>
        <p:txBody>
          <a:bodyPr anchor="b"/>
          <a:lstStyle>
            <a:lvl1pPr>
              <a:defRPr sz="4499"/>
            </a:lvl1pPr>
          </a:lstStyle>
          <a:p>
            <a:r>
              <a:rPr lang="ru-RU"/>
              <a:t>Образец заголовка</a:t>
            </a:r>
          </a:p>
        </p:txBody>
      </p:sp>
      <p:sp>
        <p:nvSpPr>
          <p:cNvPr id="3" name="Текст 2"/>
          <p:cNvSpPr>
            <a:spLocks noGrp="1"/>
          </p:cNvSpPr>
          <p:nvPr>
            <p:ph type="body" idx="1"/>
          </p:nvPr>
        </p:nvSpPr>
        <p:spPr>
          <a:xfrm>
            <a:off x="623806" y="3442098"/>
            <a:ext cx="7886864" cy="1125140"/>
          </a:xfrm>
        </p:spPr>
        <p:txBody>
          <a:bodyPr/>
          <a:lstStyle>
            <a:lvl1pPr marL="0" indent="0">
              <a:buNone/>
              <a:defRPr sz="1800"/>
            </a:lvl1pPr>
            <a:lvl2pPr marL="342854" indent="0">
              <a:buNone/>
              <a:defRPr sz="1499"/>
            </a:lvl2pPr>
            <a:lvl3pPr marL="685708" indent="0">
              <a:buNone/>
              <a:defRPr sz="1350"/>
            </a:lvl3pPr>
            <a:lvl4pPr marL="1028563" indent="0">
              <a:buNone/>
              <a:defRPr sz="1200"/>
            </a:lvl4pPr>
            <a:lvl5pPr marL="1371416" indent="0">
              <a:buNone/>
              <a:defRPr sz="1200"/>
            </a:lvl5pPr>
            <a:lvl6pPr marL="1714270" indent="0">
              <a:buNone/>
              <a:defRPr sz="1200"/>
            </a:lvl6pPr>
            <a:lvl7pPr marL="2057124" indent="0">
              <a:buNone/>
              <a:defRPr sz="1200"/>
            </a:lvl7pPr>
            <a:lvl8pPr marL="2399979" indent="0">
              <a:buNone/>
              <a:defRPr sz="1200"/>
            </a:lvl8pPr>
            <a:lvl9pPr marL="2742833" indent="0">
              <a:buNone/>
              <a:defRPr sz="1200"/>
            </a:lvl9pPr>
          </a:lstStyle>
          <a:p>
            <a:pPr lvl="0"/>
            <a:r>
              <a:rPr lang="ru-RU"/>
              <a:t>Образец текста</a:t>
            </a:r>
          </a:p>
        </p:txBody>
      </p:sp>
      <p:sp>
        <p:nvSpPr>
          <p:cNvPr id="4" name="Rectangle 3">
            <a:extLst>
              <a:ext uri="{FF2B5EF4-FFF2-40B4-BE49-F238E27FC236}">
                <a16:creationId xmlns:a16="http://schemas.microsoft.com/office/drawing/2014/main" id="{95FFA3AF-3589-48CB-9D4A-72E0B7BB4EB1}"/>
              </a:ext>
            </a:extLst>
          </p:cNvPr>
          <p:cNvSpPr>
            <a:spLocks noGrp="1" noChangeArrowheads="1"/>
          </p:cNvSpPr>
          <p:nvPr>
            <p:ph type="dt" idx="10"/>
          </p:nvPr>
        </p:nvSpPr>
        <p:spPr>
          <a:ln/>
        </p:spPr>
        <p:txBody>
          <a:bodyPr/>
          <a:lstStyle>
            <a:lvl1pPr>
              <a:defRPr/>
            </a:lvl1pPr>
          </a:lstStyle>
          <a:p>
            <a:pPr>
              <a:defRPr/>
            </a:pPr>
            <a:r>
              <a:rPr lang="ru-RU" altLang="ru-RU"/>
              <a:t>26.08.20</a:t>
            </a:r>
          </a:p>
        </p:txBody>
      </p:sp>
      <p:sp>
        <p:nvSpPr>
          <p:cNvPr id="5" name="Rectangle 5">
            <a:extLst>
              <a:ext uri="{FF2B5EF4-FFF2-40B4-BE49-F238E27FC236}">
                <a16:creationId xmlns:a16="http://schemas.microsoft.com/office/drawing/2014/main" id="{D600D808-B5F7-4108-AB3E-E1E5951E893B}"/>
              </a:ext>
            </a:extLst>
          </p:cNvPr>
          <p:cNvSpPr>
            <a:spLocks noGrp="1" noChangeArrowheads="1"/>
          </p:cNvSpPr>
          <p:nvPr>
            <p:ph type="sldNum" idx="11"/>
          </p:nvPr>
        </p:nvSpPr>
        <p:spPr>
          <a:ln/>
        </p:spPr>
        <p:txBody>
          <a:bodyPr/>
          <a:lstStyle>
            <a:lvl1pPr>
              <a:defRPr/>
            </a:lvl1pPr>
          </a:lstStyle>
          <a:p>
            <a:pPr>
              <a:defRPr/>
            </a:pPr>
            <a:fld id="{15874271-99D3-4173-AC5E-9CF515F1FE9B}" type="slidenum">
              <a:rPr lang="ru-RU" altLang="ru-RU"/>
              <a:pPr>
                <a:defRPr/>
              </a:pPr>
              <a:t>‹#›</a:t>
            </a:fld>
            <a:endParaRPr lang="ru-RU" altLang="ru-RU"/>
          </a:p>
        </p:txBody>
      </p:sp>
    </p:spTree>
    <p:extLst>
      <p:ext uri="{BB962C8B-B14F-4D97-AF65-F5344CB8AC3E}">
        <p14:creationId xmlns:p14="http://schemas.microsoft.com/office/powerpoint/2010/main" val="354824221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Table Placeholder 2"/>
          <p:cNvSpPr>
            <a:spLocks noGrp="1"/>
          </p:cNvSpPr>
          <p:nvPr>
            <p:ph type="tbl" idx="1"/>
          </p:nvPr>
        </p:nvSpPr>
        <p:spPr>
          <a:xfrm>
            <a:off x="457200" y="1200151"/>
            <a:ext cx="8229600" cy="3394472"/>
          </a:xfrm>
        </p:spPr>
        <p:txBody>
          <a:bodyPr/>
          <a:lstStyle/>
          <a:p>
            <a:pPr lvl="0"/>
            <a:endParaRPr lang="en-US" noProof="0"/>
          </a:p>
        </p:txBody>
      </p:sp>
      <p:sp>
        <p:nvSpPr>
          <p:cNvPr id="4" name="Rectangle 4">
            <a:extLst>
              <a:ext uri="{FF2B5EF4-FFF2-40B4-BE49-F238E27FC236}">
                <a16:creationId xmlns:a16="http://schemas.microsoft.com/office/drawing/2014/main" id="{BF6BA0F6-536B-1AC9-8AD5-98F6CBB98B00}"/>
              </a:ext>
            </a:extLst>
          </p:cNvPr>
          <p:cNvSpPr>
            <a:spLocks noGrp="1" noChangeArrowheads="1"/>
          </p:cNvSpPr>
          <p:nvPr>
            <p:ph type="dt" sz="half" idx="10"/>
          </p:nvPr>
        </p:nvSpPr>
        <p:spPr/>
        <p:txBody>
          <a:bodyPr/>
          <a:lstStyle>
            <a:lvl1pPr>
              <a:defRPr/>
            </a:lvl1pPr>
          </a:lstStyle>
          <a:p>
            <a:pPr>
              <a:defRPr/>
            </a:pPr>
            <a:r>
              <a:rPr lang="en-US"/>
              <a:t>April 11, 2018</a:t>
            </a:r>
            <a:endParaRPr lang="ru-RU"/>
          </a:p>
        </p:txBody>
      </p:sp>
      <p:sp>
        <p:nvSpPr>
          <p:cNvPr id="5" name="Rectangle 5">
            <a:extLst>
              <a:ext uri="{FF2B5EF4-FFF2-40B4-BE49-F238E27FC236}">
                <a16:creationId xmlns:a16="http://schemas.microsoft.com/office/drawing/2014/main" id="{ED9F7624-2D91-21FE-6B9C-7C3133CB888F}"/>
              </a:ext>
            </a:extLst>
          </p:cNvPr>
          <p:cNvSpPr>
            <a:spLocks noGrp="1" noChangeArrowheads="1"/>
          </p:cNvSpPr>
          <p:nvPr>
            <p:ph type="ftr" sz="quarter" idx="11"/>
          </p:nvPr>
        </p:nvSpPr>
        <p:spPr/>
        <p:txBody>
          <a:bodyPr/>
          <a:lstStyle>
            <a:lvl1pPr>
              <a:defRPr/>
            </a:lvl1pPr>
          </a:lstStyle>
          <a:p>
            <a:pPr>
              <a:defRPr/>
            </a:pPr>
            <a:r>
              <a:rPr lang="en-US"/>
              <a:t>V. Kekelidze, The Collaboration Meeting</a:t>
            </a:r>
            <a:endParaRPr lang="ru-RU"/>
          </a:p>
        </p:txBody>
      </p:sp>
      <p:sp>
        <p:nvSpPr>
          <p:cNvPr id="6" name="Rectangle 6">
            <a:extLst>
              <a:ext uri="{FF2B5EF4-FFF2-40B4-BE49-F238E27FC236}">
                <a16:creationId xmlns:a16="http://schemas.microsoft.com/office/drawing/2014/main" id="{C6E38D8B-3DBE-EC9D-2CA8-8950C7C17CBD}"/>
              </a:ext>
            </a:extLst>
          </p:cNvPr>
          <p:cNvSpPr>
            <a:spLocks noGrp="1" noChangeArrowheads="1"/>
          </p:cNvSpPr>
          <p:nvPr>
            <p:ph type="sldNum" sz="quarter" idx="12"/>
          </p:nvPr>
        </p:nvSpPr>
        <p:spPr/>
        <p:txBody>
          <a:bodyPr/>
          <a:lstStyle>
            <a:lvl1pPr>
              <a:defRPr/>
            </a:lvl1pPr>
          </a:lstStyle>
          <a:p>
            <a:pPr>
              <a:defRPr/>
            </a:pPr>
            <a:fld id="{589F126D-0EFD-4BC5-A9C4-A908ED589D73}" type="slidenum">
              <a:rPr lang="ru-RU" altLang="ru-RU"/>
              <a:pPr>
                <a:defRPr/>
              </a:pPr>
              <a:t>‹#›</a:t>
            </a:fld>
            <a:endParaRPr lang="ru-RU" altLang="ru-RU"/>
          </a:p>
        </p:txBody>
      </p:sp>
    </p:spTree>
    <p:extLst>
      <p:ext uri="{BB962C8B-B14F-4D97-AF65-F5344CB8AC3E}">
        <p14:creationId xmlns:p14="http://schemas.microsoft.com/office/powerpoint/2010/main" val="246297907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05979"/>
            <a:ext cx="8229600" cy="43886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1AD507C6-97E6-3458-22DB-50DA3F0955A8}"/>
              </a:ext>
            </a:extLst>
          </p:cNvPr>
          <p:cNvSpPr>
            <a:spLocks noGrp="1" noChangeArrowheads="1"/>
          </p:cNvSpPr>
          <p:nvPr>
            <p:ph type="dt" sz="half" idx="10"/>
          </p:nvPr>
        </p:nvSpPr>
        <p:spPr/>
        <p:txBody>
          <a:bodyPr/>
          <a:lstStyle>
            <a:lvl1pPr>
              <a:defRPr/>
            </a:lvl1pPr>
          </a:lstStyle>
          <a:p>
            <a:pPr>
              <a:defRPr/>
            </a:pPr>
            <a:r>
              <a:rPr lang="en-US"/>
              <a:t>April 11, 2018</a:t>
            </a:r>
            <a:endParaRPr lang="ru-RU"/>
          </a:p>
        </p:txBody>
      </p:sp>
      <p:sp>
        <p:nvSpPr>
          <p:cNvPr id="4" name="Rectangle 5">
            <a:extLst>
              <a:ext uri="{FF2B5EF4-FFF2-40B4-BE49-F238E27FC236}">
                <a16:creationId xmlns:a16="http://schemas.microsoft.com/office/drawing/2014/main" id="{E1C430B8-6574-F411-02D8-AF4A8ED6EBC8}"/>
              </a:ext>
            </a:extLst>
          </p:cNvPr>
          <p:cNvSpPr>
            <a:spLocks noGrp="1" noChangeArrowheads="1"/>
          </p:cNvSpPr>
          <p:nvPr>
            <p:ph type="ftr" sz="quarter" idx="11"/>
          </p:nvPr>
        </p:nvSpPr>
        <p:spPr/>
        <p:txBody>
          <a:bodyPr/>
          <a:lstStyle>
            <a:lvl1pPr>
              <a:defRPr/>
            </a:lvl1pPr>
          </a:lstStyle>
          <a:p>
            <a:pPr>
              <a:defRPr/>
            </a:pPr>
            <a:r>
              <a:rPr lang="en-US"/>
              <a:t>V. Kekelidze, The Collaboration Meeting</a:t>
            </a:r>
            <a:endParaRPr lang="ru-RU"/>
          </a:p>
        </p:txBody>
      </p:sp>
      <p:sp>
        <p:nvSpPr>
          <p:cNvPr id="5" name="Rectangle 6">
            <a:extLst>
              <a:ext uri="{FF2B5EF4-FFF2-40B4-BE49-F238E27FC236}">
                <a16:creationId xmlns:a16="http://schemas.microsoft.com/office/drawing/2014/main" id="{5265859F-2AE2-BBA1-543E-CBEFB4F9A95E}"/>
              </a:ext>
            </a:extLst>
          </p:cNvPr>
          <p:cNvSpPr>
            <a:spLocks noGrp="1" noChangeArrowheads="1"/>
          </p:cNvSpPr>
          <p:nvPr>
            <p:ph type="sldNum" sz="quarter" idx="12"/>
          </p:nvPr>
        </p:nvSpPr>
        <p:spPr/>
        <p:txBody>
          <a:bodyPr/>
          <a:lstStyle>
            <a:lvl1pPr>
              <a:defRPr/>
            </a:lvl1pPr>
          </a:lstStyle>
          <a:p>
            <a:pPr>
              <a:defRPr/>
            </a:pPr>
            <a:fld id="{68CFD381-91F4-422C-8C25-080B299AC778}" type="slidenum">
              <a:rPr lang="ru-RU" altLang="ru-RU"/>
              <a:pPr>
                <a:defRPr/>
              </a:pPr>
              <a:t>‹#›</a:t>
            </a:fld>
            <a:endParaRPr lang="ru-RU" altLang="ru-RU"/>
          </a:p>
        </p:txBody>
      </p:sp>
    </p:spTree>
    <p:extLst>
      <p:ext uri="{BB962C8B-B14F-4D97-AF65-F5344CB8AC3E}">
        <p14:creationId xmlns:p14="http://schemas.microsoft.com/office/powerpoint/2010/main" val="14745320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Rectangle 4">
            <a:extLst>
              <a:ext uri="{FF2B5EF4-FFF2-40B4-BE49-F238E27FC236}">
                <a16:creationId xmlns:a16="http://schemas.microsoft.com/office/drawing/2014/main" id="{0313321D-97AE-8297-292D-14324CB3B688}"/>
              </a:ext>
            </a:extLst>
          </p:cNvPr>
          <p:cNvSpPr>
            <a:spLocks noGrp="1" noChangeArrowheads="1"/>
          </p:cNvSpPr>
          <p:nvPr>
            <p:ph type="dt" sz="half" idx="10"/>
          </p:nvPr>
        </p:nvSpPr>
        <p:spPr/>
        <p:txBody>
          <a:bodyPr/>
          <a:lstStyle>
            <a:lvl1pPr>
              <a:defRPr/>
            </a:lvl1pPr>
          </a:lstStyle>
          <a:p>
            <a:pPr>
              <a:defRPr/>
            </a:pPr>
            <a:r>
              <a:rPr lang="en-US"/>
              <a:t>April 11, 2018</a:t>
            </a:r>
            <a:endParaRPr lang="ru-RU"/>
          </a:p>
        </p:txBody>
      </p:sp>
      <p:sp>
        <p:nvSpPr>
          <p:cNvPr id="4" name="Rectangle 5">
            <a:extLst>
              <a:ext uri="{FF2B5EF4-FFF2-40B4-BE49-F238E27FC236}">
                <a16:creationId xmlns:a16="http://schemas.microsoft.com/office/drawing/2014/main" id="{73840551-865F-4E45-CA54-FA7F17AB4980}"/>
              </a:ext>
            </a:extLst>
          </p:cNvPr>
          <p:cNvSpPr>
            <a:spLocks noGrp="1" noChangeArrowheads="1"/>
          </p:cNvSpPr>
          <p:nvPr>
            <p:ph type="ftr" sz="quarter" idx="11"/>
          </p:nvPr>
        </p:nvSpPr>
        <p:spPr/>
        <p:txBody>
          <a:bodyPr/>
          <a:lstStyle>
            <a:lvl1pPr>
              <a:defRPr/>
            </a:lvl1pPr>
          </a:lstStyle>
          <a:p>
            <a:pPr>
              <a:defRPr/>
            </a:pPr>
            <a:r>
              <a:rPr lang="en-US"/>
              <a:t>V. Kekelidze, The Collaboration Meeting</a:t>
            </a:r>
            <a:endParaRPr lang="ru-RU"/>
          </a:p>
        </p:txBody>
      </p:sp>
      <p:sp>
        <p:nvSpPr>
          <p:cNvPr id="5" name="Rectangle 6">
            <a:extLst>
              <a:ext uri="{FF2B5EF4-FFF2-40B4-BE49-F238E27FC236}">
                <a16:creationId xmlns:a16="http://schemas.microsoft.com/office/drawing/2014/main" id="{742B6EF0-91C7-88A6-E9F1-D228987DFB56}"/>
              </a:ext>
            </a:extLst>
          </p:cNvPr>
          <p:cNvSpPr>
            <a:spLocks noGrp="1" noChangeArrowheads="1"/>
          </p:cNvSpPr>
          <p:nvPr>
            <p:ph type="sldNum" sz="quarter" idx="12"/>
          </p:nvPr>
        </p:nvSpPr>
        <p:spPr/>
        <p:txBody>
          <a:bodyPr/>
          <a:lstStyle>
            <a:lvl1pPr>
              <a:defRPr/>
            </a:lvl1pPr>
          </a:lstStyle>
          <a:p>
            <a:pPr>
              <a:defRPr/>
            </a:pPr>
            <a:fld id="{61F5D329-DB36-458E-A1FC-CA2883625247}" type="slidenum">
              <a:rPr lang="ru-RU" altLang="ru-RU"/>
              <a:pPr>
                <a:defRPr/>
              </a:pPr>
              <a:t>‹#›</a:t>
            </a:fld>
            <a:endParaRPr lang="ru-RU" altLang="ru-RU"/>
          </a:p>
        </p:txBody>
      </p:sp>
    </p:spTree>
    <p:extLst>
      <p:ext uri="{BB962C8B-B14F-4D97-AF65-F5344CB8AC3E}">
        <p14:creationId xmlns:p14="http://schemas.microsoft.com/office/powerpoint/2010/main" val="21778898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628568" y="1369218"/>
            <a:ext cx="3876170" cy="324445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19024" y="1369218"/>
            <a:ext cx="3876170" cy="324445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3">
            <a:extLst>
              <a:ext uri="{FF2B5EF4-FFF2-40B4-BE49-F238E27FC236}">
                <a16:creationId xmlns:a16="http://schemas.microsoft.com/office/drawing/2014/main" id="{7C8AC6F6-BE0B-44F7-BC8F-53490DC86F24}"/>
              </a:ext>
            </a:extLst>
          </p:cNvPr>
          <p:cNvSpPr>
            <a:spLocks noGrp="1" noChangeArrowheads="1"/>
          </p:cNvSpPr>
          <p:nvPr>
            <p:ph type="dt" idx="10"/>
          </p:nvPr>
        </p:nvSpPr>
        <p:spPr>
          <a:ln/>
        </p:spPr>
        <p:txBody>
          <a:bodyPr/>
          <a:lstStyle>
            <a:lvl1pPr>
              <a:defRPr/>
            </a:lvl1pPr>
          </a:lstStyle>
          <a:p>
            <a:pPr>
              <a:defRPr/>
            </a:pPr>
            <a:r>
              <a:rPr lang="ru-RU" altLang="ru-RU"/>
              <a:t>26.08.20</a:t>
            </a:r>
          </a:p>
        </p:txBody>
      </p:sp>
      <p:sp>
        <p:nvSpPr>
          <p:cNvPr id="6" name="Rectangle 5">
            <a:extLst>
              <a:ext uri="{FF2B5EF4-FFF2-40B4-BE49-F238E27FC236}">
                <a16:creationId xmlns:a16="http://schemas.microsoft.com/office/drawing/2014/main" id="{E8965292-F8B2-4C63-B55D-44D00CC6F2C6}"/>
              </a:ext>
            </a:extLst>
          </p:cNvPr>
          <p:cNvSpPr>
            <a:spLocks noGrp="1" noChangeArrowheads="1"/>
          </p:cNvSpPr>
          <p:nvPr>
            <p:ph type="sldNum" idx="11"/>
          </p:nvPr>
        </p:nvSpPr>
        <p:spPr>
          <a:ln/>
        </p:spPr>
        <p:txBody>
          <a:bodyPr/>
          <a:lstStyle>
            <a:lvl1pPr>
              <a:defRPr/>
            </a:lvl1pPr>
          </a:lstStyle>
          <a:p>
            <a:pPr>
              <a:defRPr/>
            </a:pPr>
            <a:fld id="{1084C11E-C4DB-4D27-8E47-11F486B14480}" type="slidenum">
              <a:rPr lang="ru-RU" altLang="ru-RU"/>
              <a:pPr>
                <a:defRPr/>
              </a:pPr>
              <a:t>‹#›</a:t>
            </a:fld>
            <a:endParaRPr lang="ru-RU" altLang="ru-RU"/>
          </a:p>
        </p:txBody>
      </p:sp>
    </p:spTree>
    <p:extLst>
      <p:ext uri="{BB962C8B-B14F-4D97-AF65-F5344CB8AC3E}">
        <p14:creationId xmlns:p14="http://schemas.microsoft.com/office/powerpoint/2010/main" val="29386758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760" y="273844"/>
            <a:ext cx="7886863" cy="994172"/>
          </a:xfrm>
        </p:spPr>
        <p:txBody>
          <a:bodyPr/>
          <a:lstStyle/>
          <a:p>
            <a:r>
              <a:rPr lang="ru-RU"/>
              <a:t>Образец заголовка</a:t>
            </a:r>
          </a:p>
        </p:txBody>
      </p:sp>
      <p:sp>
        <p:nvSpPr>
          <p:cNvPr id="3" name="Текст 2"/>
          <p:cNvSpPr>
            <a:spLocks noGrp="1"/>
          </p:cNvSpPr>
          <p:nvPr>
            <p:ph type="body" idx="1"/>
          </p:nvPr>
        </p:nvSpPr>
        <p:spPr>
          <a:xfrm>
            <a:off x="629760" y="1260873"/>
            <a:ext cx="3867836" cy="617934"/>
          </a:xfrm>
        </p:spPr>
        <p:txBody>
          <a:bodyPr anchor="b"/>
          <a:lstStyle>
            <a:lvl1pPr marL="0" indent="0">
              <a:buNone/>
              <a:defRPr sz="1800" b="1"/>
            </a:lvl1pPr>
            <a:lvl2pPr marL="342854" indent="0">
              <a:buNone/>
              <a:defRPr sz="1499" b="1"/>
            </a:lvl2pPr>
            <a:lvl3pPr marL="685708" indent="0">
              <a:buNone/>
              <a:defRPr sz="1350" b="1"/>
            </a:lvl3pPr>
            <a:lvl4pPr marL="1028563" indent="0">
              <a:buNone/>
              <a:defRPr sz="1200" b="1"/>
            </a:lvl4pPr>
            <a:lvl5pPr marL="1371416" indent="0">
              <a:buNone/>
              <a:defRPr sz="1200" b="1"/>
            </a:lvl5pPr>
            <a:lvl6pPr marL="1714270" indent="0">
              <a:buNone/>
              <a:defRPr sz="1200" b="1"/>
            </a:lvl6pPr>
            <a:lvl7pPr marL="2057124" indent="0">
              <a:buNone/>
              <a:defRPr sz="1200" b="1"/>
            </a:lvl7pPr>
            <a:lvl8pPr marL="2399979" indent="0">
              <a:buNone/>
              <a:defRPr sz="1200" b="1"/>
            </a:lvl8pPr>
            <a:lvl9pPr marL="2742833" indent="0">
              <a:buNone/>
              <a:defRPr sz="1200" b="1"/>
            </a:lvl9pPr>
          </a:lstStyle>
          <a:p>
            <a:pPr lvl="0"/>
            <a:r>
              <a:rPr lang="ru-RU"/>
              <a:t>Образец текста</a:t>
            </a:r>
          </a:p>
        </p:txBody>
      </p:sp>
      <p:sp>
        <p:nvSpPr>
          <p:cNvPr id="4" name="Объект 3"/>
          <p:cNvSpPr>
            <a:spLocks noGrp="1"/>
          </p:cNvSpPr>
          <p:nvPr>
            <p:ph sz="half" idx="2"/>
          </p:nvPr>
        </p:nvSpPr>
        <p:spPr>
          <a:xfrm>
            <a:off x="629760" y="1878806"/>
            <a:ext cx="3867836" cy="2763441"/>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29738" y="1260873"/>
            <a:ext cx="3886884" cy="617934"/>
          </a:xfrm>
        </p:spPr>
        <p:txBody>
          <a:bodyPr anchor="b"/>
          <a:lstStyle>
            <a:lvl1pPr marL="0" indent="0">
              <a:buNone/>
              <a:defRPr sz="1800" b="1"/>
            </a:lvl1pPr>
            <a:lvl2pPr marL="342854" indent="0">
              <a:buNone/>
              <a:defRPr sz="1499" b="1"/>
            </a:lvl2pPr>
            <a:lvl3pPr marL="685708" indent="0">
              <a:buNone/>
              <a:defRPr sz="1350" b="1"/>
            </a:lvl3pPr>
            <a:lvl4pPr marL="1028563" indent="0">
              <a:buNone/>
              <a:defRPr sz="1200" b="1"/>
            </a:lvl4pPr>
            <a:lvl5pPr marL="1371416" indent="0">
              <a:buNone/>
              <a:defRPr sz="1200" b="1"/>
            </a:lvl5pPr>
            <a:lvl6pPr marL="1714270" indent="0">
              <a:buNone/>
              <a:defRPr sz="1200" b="1"/>
            </a:lvl6pPr>
            <a:lvl7pPr marL="2057124" indent="0">
              <a:buNone/>
              <a:defRPr sz="1200" b="1"/>
            </a:lvl7pPr>
            <a:lvl8pPr marL="2399979" indent="0">
              <a:buNone/>
              <a:defRPr sz="1200" b="1"/>
            </a:lvl8pPr>
            <a:lvl9pPr marL="2742833" indent="0">
              <a:buNone/>
              <a:defRPr sz="1200" b="1"/>
            </a:lvl9pPr>
          </a:lstStyle>
          <a:p>
            <a:pPr lvl="0"/>
            <a:r>
              <a:rPr lang="ru-RU"/>
              <a:t>Образец текста</a:t>
            </a:r>
          </a:p>
        </p:txBody>
      </p:sp>
      <p:sp>
        <p:nvSpPr>
          <p:cNvPr id="6" name="Объект 5"/>
          <p:cNvSpPr>
            <a:spLocks noGrp="1"/>
          </p:cNvSpPr>
          <p:nvPr>
            <p:ph sz="quarter" idx="4"/>
          </p:nvPr>
        </p:nvSpPr>
        <p:spPr>
          <a:xfrm>
            <a:off x="4629738" y="1878806"/>
            <a:ext cx="3886884" cy="2763441"/>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Rectangle 3">
            <a:extLst>
              <a:ext uri="{FF2B5EF4-FFF2-40B4-BE49-F238E27FC236}">
                <a16:creationId xmlns:a16="http://schemas.microsoft.com/office/drawing/2014/main" id="{1901363D-EACC-4962-8004-F6A7A326117E}"/>
              </a:ext>
            </a:extLst>
          </p:cNvPr>
          <p:cNvSpPr>
            <a:spLocks noGrp="1" noChangeArrowheads="1"/>
          </p:cNvSpPr>
          <p:nvPr>
            <p:ph type="dt" idx="10"/>
          </p:nvPr>
        </p:nvSpPr>
        <p:spPr>
          <a:ln/>
        </p:spPr>
        <p:txBody>
          <a:bodyPr/>
          <a:lstStyle>
            <a:lvl1pPr>
              <a:defRPr/>
            </a:lvl1pPr>
          </a:lstStyle>
          <a:p>
            <a:pPr>
              <a:defRPr/>
            </a:pPr>
            <a:r>
              <a:rPr lang="ru-RU" altLang="ru-RU"/>
              <a:t>26.08.20</a:t>
            </a:r>
          </a:p>
        </p:txBody>
      </p:sp>
      <p:sp>
        <p:nvSpPr>
          <p:cNvPr id="8" name="Rectangle 5">
            <a:extLst>
              <a:ext uri="{FF2B5EF4-FFF2-40B4-BE49-F238E27FC236}">
                <a16:creationId xmlns:a16="http://schemas.microsoft.com/office/drawing/2014/main" id="{221E202D-C27C-4C75-889F-BC540E99905C}"/>
              </a:ext>
            </a:extLst>
          </p:cNvPr>
          <p:cNvSpPr>
            <a:spLocks noGrp="1" noChangeArrowheads="1"/>
          </p:cNvSpPr>
          <p:nvPr>
            <p:ph type="sldNum" idx="11"/>
          </p:nvPr>
        </p:nvSpPr>
        <p:spPr>
          <a:ln/>
        </p:spPr>
        <p:txBody>
          <a:bodyPr/>
          <a:lstStyle>
            <a:lvl1pPr>
              <a:defRPr/>
            </a:lvl1pPr>
          </a:lstStyle>
          <a:p>
            <a:pPr>
              <a:defRPr/>
            </a:pPr>
            <a:fld id="{62283A8B-F21D-465C-9BF5-50EAC3ECFD8A}" type="slidenum">
              <a:rPr lang="ru-RU" altLang="ru-RU"/>
              <a:pPr>
                <a:defRPr/>
              </a:pPr>
              <a:t>‹#›</a:t>
            </a:fld>
            <a:endParaRPr lang="ru-RU" altLang="ru-RU"/>
          </a:p>
        </p:txBody>
      </p:sp>
    </p:spTree>
    <p:extLst>
      <p:ext uri="{BB962C8B-B14F-4D97-AF65-F5344CB8AC3E}">
        <p14:creationId xmlns:p14="http://schemas.microsoft.com/office/powerpoint/2010/main" val="31952373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Rectangle 3">
            <a:extLst>
              <a:ext uri="{FF2B5EF4-FFF2-40B4-BE49-F238E27FC236}">
                <a16:creationId xmlns:a16="http://schemas.microsoft.com/office/drawing/2014/main" id="{D1E9944E-7CA8-419E-A966-E412E6B9169E}"/>
              </a:ext>
            </a:extLst>
          </p:cNvPr>
          <p:cNvSpPr>
            <a:spLocks noGrp="1" noChangeArrowheads="1"/>
          </p:cNvSpPr>
          <p:nvPr>
            <p:ph type="dt" idx="10"/>
          </p:nvPr>
        </p:nvSpPr>
        <p:spPr>
          <a:ln/>
        </p:spPr>
        <p:txBody>
          <a:bodyPr/>
          <a:lstStyle>
            <a:lvl1pPr>
              <a:defRPr/>
            </a:lvl1pPr>
          </a:lstStyle>
          <a:p>
            <a:pPr>
              <a:defRPr/>
            </a:pPr>
            <a:r>
              <a:rPr lang="ru-RU" altLang="ru-RU"/>
              <a:t>26.08.20</a:t>
            </a:r>
          </a:p>
        </p:txBody>
      </p:sp>
      <p:sp>
        <p:nvSpPr>
          <p:cNvPr id="4" name="Rectangle 5">
            <a:extLst>
              <a:ext uri="{FF2B5EF4-FFF2-40B4-BE49-F238E27FC236}">
                <a16:creationId xmlns:a16="http://schemas.microsoft.com/office/drawing/2014/main" id="{933E936F-8999-486B-A0CA-2308C5E580BE}"/>
              </a:ext>
            </a:extLst>
          </p:cNvPr>
          <p:cNvSpPr>
            <a:spLocks noGrp="1" noChangeArrowheads="1"/>
          </p:cNvSpPr>
          <p:nvPr>
            <p:ph type="sldNum" idx="11"/>
          </p:nvPr>
        </p:nvSpPr>
        <p:spPr>
          <a:ln/>
        </p:spPr>
        <p:txBody>
          <a:bodyPr/>
          <a:lstStyle>
            <a:lvl1pPr>
              <a:defRPr/>
            </a:lvl1pPr>
          </a:lstStyle>
          <a:p>
            <a:pPr>
              <a:defRPr/>
            </a:pPr>
            <a:fld id="{85E76E4E-94AD-4903-9F6A-09BEB6C0A0FD}" type="slidenum">
              <a:rPr lang="ru-RU" altLang="ru-RU"/>
              <a:pPr>
                <a:defRPr/>
              </a:pPr>
              <a:t>‹#›</a:t>
            </a:fld>
            <a:endParaRPr lang="ru-RU" altLang="ru-RU"/>
          </a:p>
        </p:txBody>
      </p:sp>
    </p:spTree>
    <p:extLst>
      <p:ext uri="{BB962C8B-B14F-4D97-AF65-F5344CB8AC3E}">
        <p14:creationId xmlns:p14="http://schemas.microsoft.com/office/powerpoint/2010/main" val="10597227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DF85B9F3-A721-492B-AD26-225FE4E5B467}"/>
              </a:ext>
            </a:extLst>
          </p:cNvPr>
          <p:cNvSpPr>
            <a:spLocks noGrp="1" noChangeArrowheads="1"/>
          </p:cNvSpPr>
          <p:nvPr>
            <p:ph type="dt" idx="10"/>
          </p:nvPr>
        </p:nvSpPr>
        <p:spPr>
          <a:ln/>
        </p:spPr>
        <p:txBody>
          <a:bodyPr/>
          <a:lstStyle>
            <a:lvl1pPr>
              <a:defRPr/>
            </a:lvl1pPr>
          </a:lstStyle>
          <a:p>
            <a:pPr>
              <a:defRPr/>
            </a:pPr>
            <a:r>
              <a:rPr lang="ru-RU" altLang="ru-RU"/>
              <a:t>26.08.20</a:t>
            </a:r>
          </a:p>
        </p:txBody>
      </p:sp>
      <p:sp>
        <p:nvSpPr>
          <p:cNvPr id="3" name="Rectangle 5">
            <a:extLst>
              <a:ext uri="{FF2B5EF4-FFF2-40B4-BE49-F238E27FC236}">
                <a16:creationId xmlns:a16="http://schemas.microsoft.com/office/drawing/2014/main" id="{13BFC239-D68A-4ABB-A97B-58C8F34C486F}"/>
              </a:ext>
            </a:extLst>
          </p:cNvPr>
          <p:cNvSpPr>
            <a:spLocks noGrp="1" noChangeArrowheads="1"/>
          </p:cNvSpPr>
          <p:nvPr>
            <p:ph type="sldNum" idx="11"/>
          </p:nvPr>
        </p:nvSpPr>
        <p:spPr>
          <a:ln/>
        </p:spPr>
        <p:txBody>
          <a:bodyPr/>
          <a:lstStyle>
            <a:lvl1pPr>
              <a:defRPr/>
            </a:lvl1pPr>
          </a:lstStyle>
          <a:p>
            <a:pPr>
              <a:defRPr/>
            </a:pPr>
            <a:fld id="{B3E8F902-35C7-4E1F-8F85-7B43227B363D}" type="slidenum">
              <a:rPr lang="ru-RU" altLang="ru-RU"/>
              <a:pPr>
                <a:defRPr/>
              </a:pPr>
              <a:t>‹#›</a:t>
            </a:fld>
            <a:endParaRPr lang="ru-RU" altLang="ru-RU"/>
          </a:p>
        </p:txBody>
      </p:sp>
    </p:spTree>
    <p:extLst>
      <p:ext uri="{BB962C8B-B14F-4D97-AF65-F5344CB8AC3E}">
        <p14:creationId xmlns:p14="http://schemas.microsoft.com/office/powerpoint/2010/main" val="20375732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760" y="342900"/>
            <a:ext cx="2948793" cy="1200150"/>
          </a:xfrm>
        </p:spPr>
        <p:txBody>
          <a:bodyPr anchor="b"/>
          <a:lstStyle>
            <a:lvl1pPr>
              <a:defRPr sz="2399"/>
            </a:lvl1pPr>
          </a:lstStyle>
          <a:p>
            <a:r>
              <a:rPr lang="ru-RU"/>
              <a:t>Образец заголовка</a:t>
            </a:r>
          </a:p>
        </p:txBody>
      </p:sp>
      <p:sp>
        <p:nvSpPr>
          <p:cNvPr id="3" name="Объект 2"/>
          <p:cNvSpPr>
            <a:spLocks noGrp="1"/>
          </p:cNvSpPr>
          <p:nvPr>
            <p:ph idx="1"/>
          </p:nvPr>
        </p:nvSpPr>
        <p:spPr>
          <a:xfrm>
            <a:off x="3886885" y="740569"/>
            <a:ext cx="4629737" cy="3655219"/>
          </a:xfrm>
        </p:spPr>
        <p:txBody>
          <a:bodyPr/>
          <a:lstStyle>
            <a:lvl1pPr>
              <a:defRPr sz="2399"/>
            </a:lvl1pPr>
            <a:lvl2pPr>
              <a:defRPr sz="2100"/>
            </a:lvl2pPr>
            <a:lvl3pPr>
              <a:defRPr sz="1800"/>
            </a:lvl3pPr>
            <a:lvl4pPr>
              <a:defRPr sz="1499"/>
            </a:lvl4pPr>
            <a:lvl5pPr>
              <a:defRPr sz="1499"/>
            </a:lvl5pPr>
            <a:lvl6pPr>
              <a:defRPr sz="1499"/>
            </a:lvl6pPr>
            <a:lvl7pPr>
              <a:defRPr sz="1499"/>
            </a:lvl7pPr>
            <a:lvl8pPr>
              <a:defRPr sz="1499"/>
            </a:lvl8pPr>
            <a:lvl9pPr>
              <a:defRPr sz="1499"/>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29760" y="1543051"/>
            <a:ext cx="2948793" cy="2858691"/>
          </a:xfrm>
        </p:spPr>
        <p:txBody>
          <a:bodyPr/>
          <a:lstStyle>
            <a:lvl1pPr marL="0" indent="0">
              <a:buNone/>
              <a:defRPr sz="1200"/>
            </a:lvl1pPr>
            <a:lvl2pPr marL="342854" indent="0">
              <a:buNone/>
              <a:defRPr sz="1050"/>
            </a:lvl2pPr>
            <a:lvl3pPr marL="685708" indent="0">
              <a:buNone/>
              <a:defRPr sz="900"/>
            </a:lvl3pPr>
            <a:lvl4pPr marL="1028563" indent="0">
              <a:buNone/>
              <a:defRPr sz="750"/>
            </a:lvl4pPr>
            <a:lvl5pPr marL="1371416" indent="0">
              <a:buNone/>
              <a:defRPr sz="750"/>
            </a:lvl5pPr>
            <a:lvl6pPr marL="1714270" indent="0">
              <a:buNone/>
              <a:defRPr sz="750"/>
            </a:lvl6pPr>
            <a:lvl7pPr marL="2057124" indent="0">
              <a:buNone/>
              <a:defRPr sz="750"/>
            </a:lvl7pPr>
            <a:lvl8pPr marL="2399979" indent="0">
              <a:buNone/>
              <a:defRPr sz="750"/>
            </a:lvl8pPr>
            <a:lvl9pPr marL="2742833" indent="0">
              <a:buNone/>
              <a:defRPr sz="750"/>
            </a:lvl9pPr>
          </a:lstStyle>
          <a:p>
            <a:pPr lvl="0"/>
            <a:r>
              <a:rPr lang="ru-RU"/>
              <a:t>Образец текста</a:t>
            </a:r>
          </a:p>
        </p:txBody>
      </p:sp>
      <p:sp>
        <p:nvSpPr>
          <p:cNvPr id="5" name="Rectangle 3">
            <a:extLst>
              <a:ext uri="{FF2B5EF4-FFF2-40B4-BE49-F238E27FC236}">
                <a16:creationId xmlns:a16="http://schemas.microsoft.com/office/drawing/2014/main" id="{92A2AE01-5D32-4405-A65E-4AAA81CBEDF7}"/>
              </a:ext>
            </a:extLst>
          </p:cNvPr>
          <p:cNvSpPr>
            <a:spLocks noGrp="1" noChangeArrowheads="1"/>
          </p:cNvSpPr>
          <p:nvPr>
            <p:ph type="dt" idx="10"/>
          </p:nvPr>
        </p:nvSpPr>
        <p:spPr>
          <a:ln/>
        </p:spPr>
        <p:txBody>
          <a:bodyPr/>
          <a:lstStyle>
            <a:lvl1pPr>
              <a:defRPr/>
            </a:lvl1pPr>
          </a:lstStyle>
          <a:p>
            <a:pPr>
              <a:defRPr/>
            </a:pPr>
            <a:r>
              <a:rPr lang="ru-RU" altLang="ru-RU"/>
              <a:t>26.08.20</a:t>
            </a:r>
          </a:p>
        </p:txBody>
      </p:sp>
      <p:sp>
        <p:nvSpPr>
          <p:cNvPr id="6" name="Rectangle 5">
            <a:extLst>
              <a:ext uri="{FF2B5EF4-FFF2-40B4-BE49-F238E27FC236}">
                <a16:creationId xmlns:a16="http://schemas.microsoft.com/office/drawing/2014/main" id="{197EF77D-D754-4B4B-9B18-F7495A3361B1}"/>
              </a:ext>
            </a:extLst>
          </p:cNvPr>
          <p:cNvSpPr>
            <a:spLocks noGrp="1" noChangeArrowheads="1"/>
          </p:cNvSpPr>
          <p:nvPr>
            <p:ph type="sldNum" idx="11"/>
          </p:nvPr>
        </p:nvSpPr>
        <p:spPr>
          <a:ln/>
        </p:spPr>
        <p:txBody>
          <a:bodyPr/>
          <a:lstStyle>
            <a:lvl1pPr>
              <a:defRPr/>
            </a:lvl1pPr>
          </a:lstStyle>
          <a:p>
            <a:pPr>
              <a:defRPr/>
            </a:pPr>
            <a:fld id="{E95753D0-1D34-4979-9C46-1C661D3B0B85}" type="slidenum">
              <a:rPr lang="ru-RU" altLang="ru-RU"/>
              <a:pPr>
                <a:defRPr/>
              </a:pPr>
              <a:t>‹#›</a:t>
            </a:fld>
            <a:endParaRPr lang="ru-RU" altLang="ru-RU"/>
          </a:p>
        </p:txBody>
      </p:sp>
    </p:spTree>
    <p:extLst>
      <p:ext uri="{BB962C8B-B14F-4D97-AF65-F5344CB8AC3E}">
        <p14:creationId xmlns:p14="http://schemas.microsoft.com/office/powerpoint/2010/main" val="4200675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760" y="342900"/>
            <a:ext cx="2948793" cy="1200150"/>
          </a:xfrm>
        </p:spPr>
        <p:txBody>
          <a:bodyPr anchor="b"/>
          <a:lstStyle>
            <a:lvl1pPr>
              <a:defRPr sz="2399"/>
            </a:lvl1pPr>
          </a:lstStyle>
          <a:p>
            <a:r>
              <a:rPr lang="ru-RU"/>
              <a:t>Образец заголовка</a:t>
            </a:r>
          </a:p>
        </p:txBody>
      </p:sp>
      <p:sp>
        <p:nvSpPr>
          <p:cNvPr id="3" name="Рисунок 2"/>
          <p:cNvSpPr>
            <a:spLocks noGrp="1"/>
          </p:cNvSpPr>
          <p:nvPr>
            <p:ph type="pic" idx="1"/>
          </p:nvPr>
        </p:nvSpPr>
        <p:spPr>
          <a:xfrm>
            <a:off x="3886885" y="740569"/>
            <a:ext cx="4629737" cy="3655219"/>
          </a:xfrm>
        </p:spPr>
        <p:txBody>
          <a:bodyPr/>
          <a:lstStyle>
            <a:lvl1pPr marL="0" indent="0">
              <a:buNone/>
              <a:defRPr sz="2399"/>
            </a:lvl1pPr>
            <a:lvl2pPr marL="342854" indent="0">
              <a:buNone/>
              <a:defRPr sz="2100"/>
            </a:lvl2pPr>
            <a:lvl3pPr marL="685708" indent="0">
              <a:buNone/>
              <a:defRPr sz="1800"/>
            </a:lvl3pPr>
            <a:lvl4pPr marL="1028563" indent="0">
              <a:buNone/>
              <a:defRPr sz="1499"/>
            </a:lvl4pPr>
            <a:lvl5pPr marL="1371416" indent="0">
              <a:buNone/>
              <a:defRPr sz="1499"/>
            </a:lvl5pPr>
            <a:lvl6pPr marL="1714270" indent="0">
              <a:buNone/>
              <a:defRPr sz="1499"/>
            </a:lvl6pPr>
            <a:lvl7pPr marL="2057124" indent="0">
              <a:buNone/>
              <a:defRPr sz="1499"/>
            </a:lvl7pPr>
            <a:lvl8pPr marL="2399979" indent="0">
              <a:buNone/>
              <a:defRPr sz="1499"/>
            </a:lvl8pPr>
            <a:lvl9pPr marL="2742833" indent="0">
              <a:buNone/>
              <a:defRPr sz="1499"/>
            </a:lvl9pPr>
          </a:lstStyle>
          <a:p>
            <a:pPr lvl="0"/>
            <a:endParaRPr lang="ru-RU" noProof="0"/>
          </a:p>
        </p:txBody>
      </p:sp>
      <p:sp>
        <p:nvSpPr>
          <p:cNvPr id="4" name="Текст 3"/>
          <p:cNvSpPr>
            <a:spLocks noGrp="1"/>
          </p:cNvSpPr>
          <p:nvPr>
            <p:ph type="body" sz="half" idx="2"/>
          </p:nvPr>
        </p:nvSpPr>
        <p:spPr>
          <a:xfrm>
            <a:off x="629760" y="1543051"/>
            <a:ext cx="2948793" cy="2858691"/>
          </a:xfrm>
        </p:spPr>
        <p:txBody>
          <a:bodyPr/>
          <a:lstStyle>
            <a:lvl1pPr marL="0" indent="0">
              <a:buNone/>
              <a:defRPr sz="1200"/>
            </a:lvl1pPr>
            <a:lvl2pPr marL="342854" indent="0">
              <a:buNone/>
              <a:defRPr sz="1050"/>
            </a:lvl2pPr>
            <a:lvl3pPr marL="685708" indent="0">
              <a:buNone/>
              <a:defRPr sz="900"/>
            </a:lvl3pPr>
            <a:lvl4pPr marL="1028563" indent="0">
              <a:buNone/>
              <a:defRPr sz="750"/>
            </a:lvl4pPr>
            <a:lvl5pPr marL="1371416" indent="0">
              <a:buNone/>
              <a:defRPr sz="750"/>
            </a:lvl5pPr>
            <a:lvl6pPr marL="1714270" indent="0">
              <a:buNone/>
              <a:defRPr sz="750"/>
            </a:lvl6pPr>
            <a:lvl7pPr marL="2057124" indent="0">
              <a:buNone/>
              <a:defRPr sz="750"/>
            </a:lvl7pPr>
            <a:lvl8pPr marL="2399979" indent="0">
              <a:buNone/>
              <a:defRPr sz="750"/>
            </a:lvl8pPr>
            <a:lvl9pPr marL="2742833" indent="0">
              <a:buNone/>
              <a:defRPr sz="750"/>
            </a:lvl9pPr>
          </a:lstStyle>
          <a:p>
            <a:pPr lvl="0"/>
            <a:r>
              <a:rPr lang="ru-RU"/>
              <a:t>Образец текста</a:t>
            </a:r>
          </a:p>
        </p:txBody>
      </p:sp>
      <p:sp>
        <p:nvSpPr>
          <p:cNvPr id="5" name="Rectangle 3">
            <a:extLst>
              <a:ext uri="{FF2B5EF4-FFF2-40B4-BE49-F238E27FC236}">
                <a16:creationId xmlns:a16="http://schemas.microsoft.com/office/drawing/2014/main" id="{A7A454FF-491C-4E5E-B5AA-CAC8FC29001D}"/>
              </a:ext>
            </a:extLst>
          </p:cNvPr>
          <p:cNvSpPr>
            <a:spLocks noGrp="1" noChangeArrowheads="1"/>
          </p:cNvSpPr>
          <p:nvPr>
            <p:ph type="dt" idx="10"/>
          </p:nvPr>
        </p:nvSpPr>
        <p:spPr>
          <a:ln/>
        </p:spPr>
        <p:txBody>
          <a:bodyPr/>
          <a:lstStyle>
            <a:lvl1pPr>
              <a:defRPr/>
            </a:lvl1pPr>
          </a:lstStyle>
          <a:p>
            <a:pPr>
              <a:defRPr/>
            </a:pPr>
            <a:r>
              <a:rPr lang="ru-RU" altLang="ru-RU"/>
              <a:t>26.08.20</a:t>
            </a:r>
          </a:p>
        </p:txBody>
      </p:sp>
      <p:sp>
        <p:nvSpPr>
          <p:cNvPr id="6" name="Rectangle 5">
            <a:extLst>
              <a:ext uri="{FF2B5EF4-FFF2-40B4-BE49-F238E27FC236}">
                <a16:creationId xmlns:a16="http://schemas.microsoft.com/office/drawing/2014/main" id="{2342FD6E-2524-4565-ACB7-D270472A3806}"/>
              </a:ext>
            </a:extLst>
          </p:cNvPr>
          <p:cNvSpPr>
            <a:spLocks noGrp="1" noChangeArrowheads="1"/>
          </p:cNvSpPr>
          <p:nvPr>
            <p:ph type="sldNum" idx="11"/>
          </p:nvPr>
        </p:nvSpPr>
        <p:spPr>
          <a:ln/>
        </p:spPr>
        <p:txBody>
          <a:bodyPr/>
          <a:lstStyle>
            <a:lvl1pPr>
              <a:defRPr/>
            </a:lvl1pPr>
          </a:lstStyle>
          <a:p>
            <a:pPr>
              <a:defRPr/>
            </a:pPr>
            <a:fld id="{DD2DC754-0C42-4A60-9EC0-7C2221E46A0D}" type="slidenum">
              <a:rPr lang="ru-RU" altLang="ru-RU"/>
              <a:pPr>
                <a:defRPr/>
              </a:pPr>
              <a:t>‹#›</a:t>
            </a:fld>
            <a:endParaRPr lang="ru-RU" altLang="ru-RU"/>
          </a:p>
        </p:txBody>
      </p:sp>
    </p:spTree>
    <p:extLst>
      <p:ext uri="{BB962C8B-B14F-4D97-AF65-F5344CB8AC3E}">
        <p14:creationId xmlns:p14="http://schemas.microsoft.com/office/powerpoint/2010/main" val="10021156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3">
            <a:extLst>
              <a:ext uri="{FF2B5EF4-FFF2-40B4-BE49-F238E27FC236}">
                <a16:creationId xmlns:a16="http://schemas.microsoft.com/office/drawing/2014/main" id="{3DCE0380-5A49-4FA3-8A95-9B3105E89D2F}"/>
              </a:ext>
            </a:extLst>
          </p:cNvPr>
          <p:cNvSpPr>
            <a:spLocks noGrp="1" noChangeArrowheads="1"/>
          </p:cNvSpPr>
          <p:nvPr>
            <p:ph type="dt" idx="10"/>
          </p:nvPr>
        </p:nvSpPr>
        <p:spPr>
          <a:ln/>
        </p:spPr>
        <p:txBody>
          <a:bodyPr/>
          <a:lstStyle>
            <a:lvl1pPr>
              <a:defRPr/>
            </a:lvl1pPr>
          </a:lstStyle>
          <a:p>
            <a:pPr>
              <a:defRPr/>
            </a:pPr>
            <a:r>
              <a:rPr lang="ru-RU" altLang="ru-RU"/>
              <a:t>26.08.20</a:t>
            </a:r>
          </a:p>
        </p:txBody>
      </p:sp>
      <p:sp>
        <p:nvSpPr>
          <p:cNvPr id="5" name="Rectangle 5">
            <a:extLst>
              <a:ext uri="{FF2B5EF4-FFF2-40B4-BE49-F238E27FC236}">
                <a16:creationId xmlns:a16="http://schemas.microsoft.com/office/drawing/2014/main" id="{3CA9FF8C-ADEA-4508-B890-47E21901AFA8}"/>
              </a:ext>
            </a:extLst>
          </p:cNvPr>
          <p:cNvSpPr>
            <a:spLocks noGrp="1" noChangeArrowheads="1"/>
          </p:cNvSpPr>
          <p:nvPr>
            <p:ph type="sldNum" idx="11"/>
          </p:nvPr>
        </p:nvSpPr>
        <p:spPr>
          <a:ln/>
        </p:spPr>
        <p:txBody>
          <a:bodyPr/>
          <a:lstStyle>
            <a:lvl1pPr>
              <a:defRPr/>
            </a:lvl1pPr>
          </a:lstStyle>
          <a:p>
            <a:pPr>
              <a:defRPr/>
            </a:pPr>
            <a:fld id="{4EE881B6-4B85-4956-A5BA-A6368DC7887C}" type="slidenum">
              <a:rPr lang="ru-RU" altLang="ru-RU"/>
              <a:pPr>
                <a:defRPr/>
              </a:pPr>
              <a:t>‹#›</a:t>
            </a:fld>
            <a:endParaRPr lang="ru-RU" altLang="ru-RU"/>
          </a:p>
        </p:txBody>
      </p:sp>
    </p:spTree>
    <p:extLst>
      <p:ext uri="{BB962C8B-B14F-4D97-AF65-F5344CB8AC3E}">
        <p14:creationId xmlns:p14="http://schemas.microsoft.com/office/powerpoint/2010/main" val="33967013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28537" y="273844"/>
            <a:ext cx="1966656" cy="4339829"/>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28569" y="273844"/>
            <a:ext cx="5785684" cy="4339829"/>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3">
            <a:extLst>
              <a:ext uri="{FF2B5EF4-FFF2-40B4-BE49-F238E27FC236}">
                <a16:creationId xmlns:a16="http://schemas.microsoft.com/office/drawing/2014/main" id="{A204F311-C020-4655-88AA-F4DFE8249E12}"/>
              </a:ext>
            </a:extLst>
          </p:cNvPr>
          <p:cNvSpPr>
            <a:spLocks noGrp="1" noChangeArrowheads="1"/>
          </p:cNvSpPr>
          <p:nvPr>
            <p:ph type="dt" idx="10"/>
          </p:nvPr>
        </p:nvSpPr>
        <p:spPr>
          <a:ln/>
        </p:spPr>
        <p:txBody>
          <a:bodyPr/>
          <a:lstStyle>
            <a:lvl1pPr>
              <a:defRPr/>
            </a:lvl1pPr>
          </a:lstStyle>
          <a:p>
            <a:pPr>
              <a:defRPr/>
            </a:pPr>
            <a:r>
              <a:rPr lang="ru-RU" altLang="ru-RU"/>
              <a:t>26.08.20</a:t>
            </a:r>
          </a:p>
        </p:txBody>
      </p:sp>
      <p:sp>
        <p:nvSpPr>
          <p:cNvPr id="5" name="Rectangle 5">
            <a:extLst>
              <a:ext uri="{FF2B5EF4-FFF2-40B4-BE49-F238E27FC236}">
                <a16:creationId xmlns:a16="http://schemas.microsoft.com/office/drawing/2014/main" id="{D0401489-3E79-4D42-82EB-86FE3E27AE0E}"/>
              </a:ext>
            </a:extLst>
          </p:cNvPr>
          <p:cNvSpPr>
            <a:spLocks noGrp="1" noChangeArrowheads="1"/>
          </p:cNvSpPr>
          <p:nvPr>
            <p:ph type="sldNum" idx="11"/>
          </p:nvPr>
        </p:nvSpPr>
        <p:spPr>
          <a:ln/>
        </p:spPr>
        <p:txBody>
          <a:bodyPr/>
          <a:lstStyle>
            <a:lvl1pPr>
              <a:defRPr/>
            </a:lvl1pPr>
          </a:lstStyle>
          <a:p>
            <a:pPr>
              <a:defRPr/>
            </a:pPr>
            <a:fld id="{BBBA724E-6B7B-403A-B858-A8B4E23C3295}" type="slidenum">
              <a:rPr lang="ru-RU" altLang="ru-RU"/>
              <a:pPr>
                <a:defRPr/>
              </a:pPr>
              <a:t>‹#›</a:t>
            </a:fld>
            <a:endParaRPr lang="ru-RU" altLang="ru-RU"/>
          </a:p>
        </p:txBody>
      </p:sp>
    </p:spTree>
    <p:extLst>
      <p:ext uri="{BB962C8B-B14F-4D97-AF65-F5344CB8AC3E}">
        <p14:creationId xmlns:p14="http://schemas.microsoft.com/office/powerpoint/2010/main" val="1623385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194" lvl="0" indent="-342896">
              <a:spcBef>
                <a:spcPts val="0"/>
              </a:spcBef>
              <a:spcAft>
                <a:spcPts val="0"/>
              </a:spcAft>
              <a:buSzPts val="1800"/>
              <a:buChar char="●"/>
              <a:defRPr/>
            </a:lvl1pPr>
            <a:lvl2pPr marL="914389" lvl="1" indent="-317496">
              <a:spcBef>
                <a:spcPts val="0"/>
              </a:spcBef>
              <a:spcAft>
                <a:spcPts val="0"/>
              </a:spcAft>
              <a:buSzPts val="1400"/>
              <a:buChar char="○"/>
              <a:defRPr/>
            </a:lvl2pPr>
            <a:lvl3pPr marL="1371582" lvl="2" indent="-317496">
              <a:spcBef>
                <a:spcPts val="0"/>
              </a:spcBef>
              <a:spcAft>
                <a:spcPts val="0"/>
              </a:spcAft>
              <a:buSzPts val="1400"/>
              <a:buChar char="■"/>
              <a:defRPr/>
            </a:lvl3pPr>
            <a:lvl4pPr marL="1828776" lvl="3" indent="-317496">
              <a:spcBef>
                <a:spcPts val="0"/>
              </a:spcBef>
              <a:spcAft>
                <a:spcPts val="0"/>
              </a:spcAft>
              <a:buSzPts val="1400"/>
              <a:buChar char="●"/>
              <a:defRPr/>
            </a:lvl4pPr>
            <a:lvl5pPr marL="2285970" lvl="4" indent="-317496">
              <a:spcBef>
                <a:spcPts val="0"/>
              </a:spcBef>
              <a:spcAft>
                <a:spcPts val="0"/>
              </a:spcAft>
              <a:buSzPts val="1400"/>
              <a:buChar char="○"/>
              <a:defRPr/>
            </a:lvl5pPr>
            <a:lvl6pPr marL="2743165" lvl="5" indent="-317496">
              <a:spcBef>
                <a:spcPts val="0"/>
              </a:spcBef>
              <a:spcAft>
                <a:spcPts val="0"/>
              </a:spcAft>
              <a:buSzPts val="1400"/>
              <a:buChar char="■"/>
              <a:defRPr/>
            </a:lvl6pPr>
            <a:lvl7pPr marL="3200359" lvl="6" indent="-317496">
              <a:spcBef>
                <a:spcPts val="0"/>
              </a:spcBef>
              <a:spcAft>
                <a:spcPts val="0"/>
              </a:spcAft>
              <a:buSzPts val="1400"/>
              <a:buChar char="●"/>
              <a:defRPr/>
            </a:lvl7pPr>
            <a:lvl8pPr marL="3657552" lvl="7" indent="-317496">
              <a:spcBef>
                <a:spcPts val="0"/>
              </a:spcBef>
              <a:spcAft>
                <a:spcPts val="0"/>
              </a:spcAft>
              <a:buSzPts val="1400"/>
              <a:buChar char="○"/>
              <a:defRPr/>
            </a:lvl8pPr>
            <a:lvl9pPr marL="4114747" lvl="8" indent="-317496">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9794166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342937" indent="0" algn="ctr">
              <a:buNone/>
              <a:defRPr/>
            </a:lvl2pPr>
            <a:lvl3pPr marL="685874" indent="0" algn="ctr">
              <a:buNone/>
              <a:defRPr/>
            </a:lvl3pPr>
            <a:lvl4pPr marL="1028811" indent="0" algn="ctr">
              <a:buNone/>
              <a:defRPr/>
            </a:lvl4pPr>
            <a:lvl5pPr marL="1371748" indent="0" algn="ctr">
              <a:buNone/>
              <a:defRPr/>
            </a:lvl5pPr>
            <a:lvl6pPr marL="1714685" indent="0" algn="ctr">
              <a:buNone/>
              <a:defRPr/>
            </a:lvl6pPr>
            <a:lvl7pPr marL="2057622" indent="0" algn="ctr">
              <a:buNone/>
              <a:defRPr/>
            </a:lvl7pPr>
            <a:lvl8pPr marL="2400559" indent="0" algn="ctr">
              <a:buNone/>
              <a:defRPr/>
            </a:lvl8pPr>
            <a:lvl9pPr marL="2743496"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D8D96419-0502-8AAF-0D29-1C1CFC5D48F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71EFB39-5D32-7D7B-8E00-3C038961F49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9044E93-D33D-1AB6-4F10-8FA4F2664179}"/>
              </a:ext>
            </a:extLst>
          </p:cNvPr>
          <p:cNvSpPr>
            <a:spLocks noGrp="1" noChangeArrowheads="1"/>
          </p:cNvSpPr>
          <p:nvPr>
            <p:ph type="sldNum" sz="quarter" idx="12"/>
          </p:nvPr>
        </p:nvSpPr>
        <p:spPr>
          <a:ln/>
        </p:spPr>
        <p:txBody>
          <a:bodyPr/>
          <a:lstStyle>
            <a:lvl1pPr>
              <a:defRPr/>
            </a:lvl1pPr>
          </a:lstStyle>
          <a:p>
            <a:pPr>
              <a:defRPr/>
            </a:pPr>
            <a:fld id="{E2858E60-A6FF-4537-8D01-67D33FF8B906}" type="slidenum">
              <a:rPr lang="en-US" altLang="ru-RU"/>
              <a:pPr>
                <a:defRPr/>
              </a:pPr>
              <a:t>‹#›</a:t>
            </a:fld>
            <a:endParaRPr lang="en-US" altLang="ru-RU"/>
          </a:p>
        </p:txBody>
      </p:sp>
    </p:spTree>
    <p:extLst>
      <p:ext uri="{BB962C8B-B14F-4D97-AF65-F5344CB8AC3E}">
        <p14:creationId xmlns:p14="http://schemas.microsoft.com/office/powerpoint/2010/main" val="18760761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9985420-DFD0-B2FE-287C-BB27F081807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A0E45B8-E404-EA6F-48C9-2C2D477BDCA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BE24511-7E66-3669-2759-DF14240E5FB9}"/>
              </a:ext>
            </a:extLst>
          </p:cNvPr>
          <p:cNvSpPr>
            <a:spLocks noGrp="1" noChangeArrowheads="1"/>
          </p:cNvSpPr>
          <p:nvPr>
            <p:ph type="sldNum" sz="quarter" idx="12"/>
          </p:nvPr>
        </p:nvSpPr>
        <p:spPr>
          <a:ln/>
        </p:spPr>
        <p:txBody>
          <a:bodyPr/>
          <a:lstStyle>
            <a:lvl1pPr>
              <a:defRPr/>
            </a:lvl1pPr>
          </a:lstStyle>
          <a:p>
            <a:pPr>
              <a:defRPr/>
            </a:pPr>
            <a:fld id="{B4F4AD19-F648-4066-A952-4A4B3F93F73E}" type="slidenum">
              <a:rPr lang="en-US" altLang="ru-RU"/>
              <a:pPr>
                <a:defRPr/>
              </a:pPr>
              <a:t>‹#›</a:t>
            </a:fld>
            <a:endParaRPr lang="en-US" altLang="ru-RU"/>
          </a:p>
        </p:txBody>
      </p:sp>
    </p:spTree>
    <p:extLst>
      <p:ext uri="{BB962C8B-B14F-4D97-AF65-F5344CB8AC3E}">
        <p14:creationId xmlns:p14="http://schemas.microsoft.com/office/powerpoint/2010/main" val="9434582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1" b="1" cap="all"/>
            </a:lvl1pPr>
          </a:lstStyle>
          <a:p>
            <a:r>
              <a:rPr lang="en-US"/>
              <a:t>Click to edit Master title style</a:t>
            </a:r>
          </a:p>
        </p:txBody>
      </p:sp>
      <p:sp>
        <p:nvSpPr>
          <p:cNvPr id="3" name="Text Placeholder 2"/>
          <p:cNvSpPr>
            <a:spLocks noGrp="1"/>
          </p:cNvSpPr>
          <p:nvPr>
            <p:ph type="body" idx="1"/>
          </p:nvPr>
        </p:nvSpPr>
        <p:spPr>
          <a:xfrm>
            <a:off x="722313" y="2180036"/>
            <a:ext cx="7772400" cy="1125140"/>
          </a:xfrm>
        </p:spPr>
        <p:txBody>
          <a:bodyPr anchor="b"/>
          <a:lstStyle>
            <a:lvl1pPr marL="0" indent="0">
              <a:buNone/>
              <a:defRPr sz="1500"/>
            </a:lvl1pPr>
            <a:lvl2pPr marL="342937" indent="0">
              <a:buNone/>
              <a:defRPr sz="1350"/>
            </a:lvl2pPr>
            <a:lvl3pPr marL="685874" indent="0">
              <a:buNone/>
              <a:defRPr sz="1200"/>
            </a:lvl3pPr>
            <a:lvl4pPr marL="1028811" indent="0">
              <a:buNone/>
              <a:defRPr sz="1050"/>
            </a:lvl4pPr>
            <a:lvl5pPr marL="1371748" indent="0">
              <a:buNone/>
              <a:defRPr sz="1050"/>
            </a:lvl5pPr>
            <a:lvl6pPr marL="1714685" indent="0">
              <a:buNone/>
              <a:defRPr sz="1050"/>
            </a:lvl6pPr>
            <a:lvl7pPr marL="2057622" indent="0">
              <a:buNone/>
              <a:defRPr sz="1050"/>
            </a:lvl7pPr>
            <a:lvl8pPr marL="2400559" indent="0">
              <a:buNone/>
              <a:defRPr sz="1050"/>
            </a:lvl8pPr>
            <a:lvl9pPr marL="2743496" indent="0">
              <a:buNone/>
              <a:defRPr sz="1050"/>
            </a:lvl9pPr>
          </a:lstStyle>
          <a:p>
            <a:pPr lvl="0"/>
            <a:r>
              <a:rPr lang="en-US"/>
              <a:t>Click to edit Master text styles</a:t>
            </a:r>
          </a:p>
        </p:txBody>
      </p:sp>
      <p:sp>
        <p:nvSpPr>
          <p:cNvPr id="4" name="Rectangle 4">
            <a:extLst>
              <a:ext uri="{FF2B5EF4-FFF2-40B4-BE49-F238E27FC236}">
                <a16:creationId xmlns:a16="http://schemas.microsoft.com/office/drawing/2014/main" id="{94B6FA09-39A8-C5B5-C8BC-44B7E6E5178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82152BA-5F46-3379-D222-965E7856286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161DBAE-1B2B-8392-0E38-C4770471D4CC}"/>
              </a:ext>
            </a:extLst>
          </p:cNvPr>
          <p:cNvSpPr>
            <a:spLocks noGrp="1" noChangeArrowheads="1"/>
          </p:cNvSpPr>
          <p:nvPr>
            <p:ph type="sldNum" sz="quarter" idx="12"/>
          </p:nvPr>
        </p:nvSpPr>
        <p:spPr>
          <a:ln/>
        </p:spPr>
        <p:txBody>
          <a:bodyPr/>
          <a:lstStyle>
            <a:lvl1pPr>
              <a:defRPr/>
            </a:lvl1pPr>
          </a:lstStyle>
          <a:p>
            <a:pPr>
              <a:defRPr/>
            </a:pPr>
            <a:fld id="{59EB34CC-9B14-486E-9CB1-BDA06F9ACC4B}" type="slidenum">
              <a:rPr lang="en-US" altLang="ru-RU"/>
              <a:pPr>
                <a:defRPr/>
              </a:pPr>
              <a:t>‹#›</a:t>
            </a:fld>
            <a:endParaRPr lang="en-US" altLang="ru-RU"/>
          </a:p>
        </p:txBody>
      </p:sp>
    </p:spTree>
    <p:extLst>
      <p:ext uri="{BB962C8B-B14F-4D97-AF65-F5344CB8AC3E}">
        <p14:creationId xmlns:p14="http://schemas.microsoft.com/office/powerpoint/2010/main" val="3381257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1"/>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1"/>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3E450192-062F-6B90-FF27-15C4ED664BA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0D6472D-55E8-3E01-8727-E90E74FC49F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A4AD4515-9940-F462-FEB2-74965030746C}"/>
              </a:ext>
            </a:extLst>
          </p:cNvPr>
          <p:cNvSpPr>
            <a:spLocks noGrp="1" noChangeArrowheads="1"/>
          </p:cNvSpPr>
          <p:nvPr>
            <p:ph type="sldNum" sz="quarter" idx="12"/>
          </p:nvPr>
        </p:nvSpPr>
        <p:spPr>
          <a:ln/>
        </p:spPr>
        <p:txBody>
          <a:bodyPr/>
          <a:lstStyle>
            <a:lvl1pPr>
              <a:defRPr/>
            </a:lvl1pPr>
          </a:lstStyle>
          <a:p>
            <a:pPr>
              <a:defRPr/>
            </a:pPr>
            <a:fld id="{AD6389F2-145D-4009-BD38-F99ED2DF2EDF}" type="slidenum">
              <a:rPr lang="en-US" altLang="ru-RU"/>
              <a:pPr>
                <a:defRPr/>
              </a:pPr>
              <a:t>‹#›</a:t>
            </a:fld>
            <a:endParaRPr lang="en-US" altLang="ru-RU"/>
          </a:p>
        </p:txBody>
      </p:sp>
    </p:spTree>
    <p:extLst>
      <p:ext uri="{BB962C8B-B14F-4D97-AF65-F5344CB8AC3E}">
        <p14:creationId xmlns:p14="http://schemas.microsoft.com/office/powerpoint/2010/main" val="1404429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1"/>
          </a:xfrm>
        </p:spPr>
        <p:txBody>
          <a:bodyPr anchor="b"/>
          <a:lstStyle>
            <a:lvl1pPr marL="0" indent="0">
              <a:buNone/>
              <a:defRPr sz="1801" b="1"/>
            </a:lvl1pPr>
            <a:lvl2pPr marL="342937" indent="0">
              <a:buNone/>
              <a:defRPr sz="1500" b="1"/>
            </a:lvl2pPr>
            <a:lvl3pPr marL="685874" indent="0">
              <a:buNone/>
              <a:defRPr sz="1350" b="1"/>
            </a:lvl3pPr>
            <a:lvl4pPr marL="1028811" indent="0">
              <a:buNone/>
              <a:defRPr sz="1200" b="1"/>
            </a:lvl4pPr>
            <a:lvl5pPr marL="1371748" indent="0">
              <a:buNone/>
              <a:defRPr sz="1200" b="1"/>
            </a:lvl5pPr>
            <a:lvl6pPr marL="1714685" indent="0">
              <a:buNone/>
              <a:defRPr sz="1200" b="1"/>
            </a:lvl6pPr>
            <a:lvl7pPr marL="2057622" indent="0">
              <a:buNone/>
              <a:defRPr sz="1200" b="1"/>
            </a:lvl7pPr>
            <a:lvl8pPr marL="2400559" indent="0">
              <a:buNone/>
              <a:defRPr sz="1200" b="1"/>
            </a:lvl8pPr>
            <a:lvl9pPr marL="2743496"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1"/>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151335"/>
            <a:ext cx="4041775" cy="479821"/>
          </a:xfrm>
        </p:spPr>
        <p:txBody>
          <a:bodyPr anchor="b"/>
          <a:lstStyle>
            <a:lvl1pPr marL="0" indent="0">
              <a:buNone/>
              <a:defRPr sz="1801" b="1"/>
            </a:lvl1pPr>
            <a:lvl2pPr marL="342937" indent="0">
              <a:buNone/>
              <a:defRPr sz="1500" b="1"/>
            </a:lvl2pPr>
            <a:lvl3pPr marL="685874" indent="0">
              <a:buNone/>
              <a:defRPr sz="1350" b="1"/>
            </a:lvl3pPr>
            <a:lvl4pPr marL="1028811" indent="0">
              <a:buNone/>
              <a:defRPr sz="1200" b="1"/>
            </a:lvl4pPr>
            <a:lvl5pPr marL="1371748" indent="0">
              <a:buNone/>
              <a:defRPr sz="1200" b="1"/>
            </a:lvl5pPr>
            <a:lvl6pPr marL="1714685" indent="0">
              <a:buNone/>
              <a:defRPr sz="1200" b="1"/>
            </a:lvl6pPr>
            <a:lvl7pPr marL="2057622" indent="0">
              <a:buNone/>
              <a:defRPr sz="1200" b="1"/>
            </a:lvl7pPr>
            <a:lvl8pPr marL="2400559" indent="0">
              <a:buNone/>
              <a:defRPr sz="1200" b="1"/>
            </a:lvl8pPr>
            <a:lvl9pPr marL="2743496"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5" y="1631156"/>
            <a:ext cx="4041775" cy="2963466"/>
          </a:xfrm>
        </p:spPr>
        <p:txBody>
          <a:bodyPr/>
          <a:lstStyle>
            <a:lvl1pPr>
              <a:defRPr sz="1801"/>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C1EBC0CF-08C5-2FB0-7B91-C8F01A6AE91D}"/>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F1FF1E8D-10F8-4C82-7235-AEBAE560329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D6D3D6F6-9A25-B627-2B76-48764F096BD8}"/>
              </a:ext>
            </a:extLst>
          </p:cNvPr>
          <p:cNvSpPr>
            <a:spLocks noGrp="1" noChangeArrowheads="1"/>
          </p:cNvSpPr>
          <p:nvPr>
            <p:ph type="sldNum" sz="quarter" idx="12"/>
          </p:nvPr>
        </p:nvSpPr>
        <p:spPr>
          <a:ln/>
        </p:spPr>
        <p:txBody>
          <a:bodyPr/>
          <a:lstStyle>
            <a:lvl1pPr>
              <a:defRPr/>
            </a:lvl1pPr>
          </a:lstStyle>
          <a:p>
            <a:pPr>
              <a:defRPr/>
            </a:pPr>
            <a:fld id="{16D29408-3AD4-4585-B2C0-64D8D75327FC}" type="slidenum">
              <a:rPr lang="en-US" altLang="ru-RU"/>
              <a:pPr>
                <a:defRPr/>
              </a:pPr>
              <a:t>‹#›</a:t>
            </a:fld>
            <a:endParaRPr lang="en-US" altLang="ru-RU"/>
          </a:p>
        </p:txBody>
      </p:sp>
    </p:spTree>
    <p:extLst>
      <p:ext uri="{BB962C8B-B14F-4D97-AF65-F5344CB8AC3E}">
        <p14:creationId xmlns:p14="http://schemas.microsoft.com/office/powerpoint/2010/main" val="18386713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FCE6C6B1-1EA0-C013-169A-30624367CC4E}"/>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8A7CF762-6139-BD40-2E76-2993490B6B0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DD043BF1-CAAF-F98A-FA15-5743516F146E}"/>
              </a:ext>
            </a:extLst>
          </p:cNvPr>
          <p:cNvSpPr>
            <a:spLocks noGrp="1" noChangeArrowheads="1"/>
          </p:cNvSpPr>
          <p:nvPr>
            <p:ph type="sldNum" sz="quarter" idx="12"/>
          </p:nvPr>
        </p:nvSpPr>
        <p:spPr>
          <a:ln/>
        </p:spPr>
        <p:txBody>
          <a:bodyPr/>
          <a:lstStyle>
            <a:lvl1pPr>
              <a:defRPr/>
            </a:lvl1pPr>
          </a:lstStyle>
          <a:p>
            <a:pPr>
              <a:defRPr/>
            </a:pPr>
            <a:fld id="{C3C1FC20-236F-442B-B656-5ED486531CDB}" type="slidenum">
              <a:rPr lang="en-US" altLang="ru-RU"/>
              <a:pPr>
                <a:defRPr/>
              </a:pPr>
              <a:t>‹#›</a:t>
            </a:fld>
            <a:endParaRPr lang="en-US" altLang="ru-RU"/>
          </a:p>
        </p:txBody>
      </p:sp>
    </p:spTree>
    <p:extLst>
      <p:ext uri="{BB962C8B-B14F-4D97-AF65-F5344CB8AC3E}">
        <p14:creationId xmlns:p14="http://schemas.microsoft.com/office/powerpoint/2010/main" val="42014231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41A568EA-3576-FE45-291B-CE6459C60386}"/>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EA0D6266-C449-D4AB-7E2B-97B7CC60125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BF4DBA2A-8FAE-7843-6EEF-6B9D1447CAB2}"/>
              </a:ext>
            </a:extLst>
          </p:cNvPr>
          <p:cNvSpPr>
            <a:spLocks noGrp="1" noChangeArrowheads="1"/>
          </p:cNvSpPr>
          <p:nvPr>
            <p:ph type="sldNum" sz="quarter" idx="12"/>
          </p:nvPr>
        </p:nvSpPr>
        <p:spPr>
          <a:ln/>
        </p:spPr>
        <p:txBody>
          <a:bodyPr/>
          <a:lstStyle>
            <a:lvl1pPr>
              <a:defRPr/>
            </a:lvl1pPr>
          </a:lstStyle>
          <a:p>
            <a:pPr>
              <a:defRPr/>
            </a:pPr>
            <a:fld id="{261413CC-DFF7-4D5D-A944-8A4BEBFDF5B1}" type="slidenum">
              <a:rPr lang="en-US" altLang="ru-RU"/>
              <a:pPr>
                <a:defRPr/>
              </a:pPr>
              <a:t>‹#›</a:t>
            </a:fld>
            <a:endParaRPr lang="en-US" altLang="ru-RU"/>
          </a:p>
        </p:txBody>
      </p:sp>
    </p:spTree>
    <p:extLst>
      <p:ext uri="{BB962C8B-B14F-4D97-AF65-F5344CB8AC3E}">
        <p14:creationId xmlns:p14="http://schemas.microsoft.com/office/powerpoint/2010/main" val="36729587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8"/>
            <a:ext cx="3008313" cy="871537"/>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1" y="204788"/>
            <a:ext cx="5111750" cy="4389834"/>
          </a:xfrm>
        </p:spPr>
        <p:txBody>
          <a:bodyPr/>
          <a:lstStyle>
            <a:lvl1pPr>
              <a:defRPr sz="2400"/>
            </a:lvl1pPr>
            <a:lvl2pPr>
              <a:defRPr sz="2100"/>
            </a:lvl2pPr>
            <a:lvl3pPr>
              <a:defRPr sz="1801"/>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37" indent="0">
              <a:buNone/>
              <a:defRPr sz="900"/>
            </a:lvl2pPr>
            <a:lvl3pPr marL="685874" indent="0">
              <a:buNone/>
              <a:defRPr sz="750"/>
            </a:lvl3pPr>
            <a:lvl4pPr marL="1028811" indent="0">
              <a:buNone/>
              <a:defRPr sz="675"/>
            </a:lvl4pPr>
            <a:lvl5pPr marL="1371748" indent="0">
              <a:buNone/>
              <a:defRPr sz="675"/>
            </a:lvl5pPr>
            <a:lvl6pPr marL="1714685" indent="0">
              <a:buNone/>
              <a:defRPr sz="675"/>
            </a:lvl6pPr>
            <a:lvl7pPr marL="2057622" indent="0">
              <a:buNone/>
              <a:defRPr sz="675"/>
            </a:lvl7pPr>
            <a:lvl8pPr marL="2400559" indent="0">
              <a:buNone/>
              <a:defRPr sz="675"/>
            </a:lvl8pPr>
            <a:lvl9pPr marL="2743496" indent="0">
              <a:buNone/>
              <a:defRPr sz="675"/>
            </a:lvl9pPr>
          </a:lstStyle>
          <a:p>
            <a:pPr lvl="0"/>
            <a:r>
              <a:rPr lang="en-US"/>
              <a:t>Click to edit Master text styles</a:t>
            </a:r>
          </a:p>
        </p:txBody>
      </p:sp>
      <p:sp>
        <p:nvSpPr>
          <p:cNvPr id="5" name="Rectangle 4">
            <a:extLst>
              <a:ext uri="{FF2B5EF4-FFF2-40B4-BE49-F238E27FC236}">
                <a16:creationId xmlns:a16="http://schemas.microsoft.com/office/drawing/2014/main" id="{C320117C-6589-DEF3-01E9-9008B65937D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D8863EF-9819-4AAC-C75E-77C75E1D41F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FB498541-3EA6-C0CF-3D9D-89F1633BE9A3}"/>
              </a:ext>
            </a:extLst>
          </p:cNvPr>
          <p:cNvSpPr>
            <a:spLocks noGrp="1" noChangeArrowheads="1"/>
          </p:cNvSpPr>
          <p:nvPr>
            <p:ph type="sldNum" sz="quarter" idx="12"/>
          </p:nvPr>
        </p:nvSpPr>
        <p:spPr>
          <a:ln/>
        </p:spPr>
        <p:txBody>
          <a:bodyPr/>
          <a:lstStyle>
            <a:lvl1pPr>
              <a:defRPr/>
            </a:lvl1pPr>
          </a:lstStyle>
          <a:p>
            <a:pPr>
              <a:defRPr/>
            </a:pPr>
            <a:fld id="{A54F9CB3-220D-4E0F-92F4-DD232FFFB03E}" type="slidenum">
              <a:rPr lang="en-US" altLang="ru-RU"/>
              <a:pPr>
                <a:defRPr/>
              </a:pPr>
              <a:t>‹#›</a:t>
            </a:fld>
            <a:endParaRPr lang="en-US" altLang="ru-RU"/>
          </a:p>
        </p:txBody>
      </p:sp>
    </p:spTree>
    <p:extLst>
      <p:ext uri="{BB962C8B-B14F-4D97-AF65-F5344CB8AC3E}">
        <p14:creationId xmlns:p14="http://schemas.microsoft.com/office/powerpoint/2010/main" val="40149686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3"/>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37" indent="0">
              <a:buNone/>
              <a:defRPr sz="2100"/>
            </a:lvl2pPr>
            <a:lvl3pPr marL="685874" indent="0">
              <a:buNone/>
              <a:defRPr sz="1801"/>
            </a:lvl3pPr>
            <a:lvl4pPr marL="1028811" indent="0">
              <a:buNone/>
              <a:defRPr sz="1500"/>
            </a:lvl4pPr>
            <a:lvl5pPr marL="1371748" indent="0">
              <a:buNone/>
              <a:defRPr sz="1500"/>
            </a:lvl5pPr>
            <a:lvl6pPr marL="1714685" indent="0">
              <a:buNone/>
              <a:defRPr sz="1500"/>
            </a:lvl6pPr>
            <a:lvl7pPr marL="2057622" indent="0">
              <a:buNone/>
              <a:defRPr sz="1500"/>
            </a:lvl7pPr>
            <a:lvl8pPr marL="2400559" indent="0">
              <a:buNone/>
              <a:defRPr sz="1500"/>
            </a:lvl8pPr>
            <a:lvl9pPr marL="2743496" indent="0">
              <a:buNone/>
              <a:defRPr sz="15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37" indent="0">
              <a:buNone/>
              <a:defRPr sz="900"/>
            </a:lvl2pPr>
            <a:lvl3pPr marL="685874" indent="0">
              <a:buNone/>
              <a:defRPr sz="750"/>
            </a:lvl3pPr>
            <a:lvl4pPr marL="1028811" indent="0">
              <a:buNone/>
              <a:defRPr sz="675"/>
            </a:lvl4pPr>
            <a:lvl5pPr marL="1371748" indent="0">
              <a:buNone/>
              <a:defRPr sz="675"/>
            </a:lvl5pPr>
            <a:lvl6pPr marL="1714685" indent="0">
              <a:buNone/>
              <a:defRPr sz="675"/>
            </a:lvl6pPr>
            <a:lvl7pPr marL="2057622" indent="0">
              <a:buNone/>
              <a:defRPr sz="675"/>
            </a:lvl7pPr>
            <a:lvl8pPr marL="2400559" indent="0">
              <a:buNone/>
              <a:defRPr sz="675"/>
            </a:lvl8pPr>
            <a:lvl9pPr marL="2743496" indent="0">
              <a:buNone/>
              <a:defRPr sz="675"/>
            </a:lvl9pPr>
          </a:lstStyle>
          <a:p>
            <a:pPr lvl="0"/>
            <a:r>
              <a:rPr lang="en-US"/>
              <a:t>Click to edit Master text styles</a:t>
            </a:r>
          </a:p>
        </p:txBody>
      </p:sp>
      <p:sp>
        <p:nvSpPr>
          <p:cNvPr id="5" name="Rectangle 4">
            <a:extLst>
              <a:ext uri="{FF2B5EF4-FFF2-40B4-BE49-F238E27FC236}">
                <a16:creationId xmlns:a16="http://schemas.microsoft.com/office/drawing/2014/main" id="{28A27A36-270A-6209-773A-71868B4FC3E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1548A0F-7AEF-2FEF-C77E-E90B5944E91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E7C5439B-2811-0552-6E29-46011F7C77DF}"/>
              </a:ext>
            </a:extLst>
          </p:cNvPr>
          <p:cNvSpPr>
            <a:spLocks noGrp="1" noChangeArrowheads="1"/>
          </p:cNvSpPr>
          <p:nvPr>
            <p:ph type="sldNum" sz="quarter" idx="12"/>
          </p:nvPr>
        </p:nvSpPr>
        <p:spPr>
          <a:ln/>
        </p:spPr>
        <p:txBody>
          <a:bodyPr/>
          <a:lstStyle>
            <a:lvl1pPr>
              <a:defRPr/>
            </a:lvl1pPr>
          </a:lstStyle>
          <a:p>
            <a:pPr>
              <a:defRPr/>
            </a:pPr>
            <a:fld id="{E4CF0A23-353E-4864-AA98-42BC9AAB8C22}" type="slidenum">
              <a:rPr lang="en-US" altLang="ru-RU"/>
              <a:pPr>
                <a:defRPr/>
              </a:pPr>
              <a:t>‹#›</a:t>
            </a:fld>
            <a:endParaRPr lang="en-US" altLang="ru-RU"/>
          </a:p>
        </p:txBody>
      </p:sp>
    </p:spTree>
    <p:extLst>
      <p:ext uri="{BB962C8B-B14F-4D97-AF65-F5344CB8AC3E}">
        <p14:creationId xmlns:p14="http://schemas.microsoft.com/office/powerpoint/2010/main" val="3527689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87B2061-9F72-238D-E9F5-177DA413779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7C63C5A-4942-8220-5389-1E61FA4124B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E12C0AD-26C4-C201-F25A-19E37E28FA7D}"/>
              </a:ext>
            </a:extLst>
          </p:cNvPr>
          <p:cNvSpPr>
            <a:spLocks noGrp="1" noChangeArrowheads="1"/>
          </p:cNvSpPr>
          <p:nvPr>
            <p:ph type="sldNum" sz="quarter" idx="12"/>
          </p:nvPr>
        </p:nvSpPr>
        <p:spPr>
          <a:ln/>
        </p:spPr>
        <p:txBody>
          <a:bodyPr/>
          <a:lstStyle>
            <a:lvl1pPr>
              <a:defRPr/>
            </a:lvl1pPr>
          </a:lstStyle>
          <a:p>
            <a:pPr>
              <a:defRPr/>
            </a:pPr>
            <a:fld id="{751C31E9-31AF-4E0F-B961-E5D06F9294FB}" type="slidenum">
              <a:rPr lang="en-US" altLang="ru-RU"/>
              <a:pPr>
                <a:defRPr/>
              </a:pPr>
              <a:t>‹#›</a:t>
            </a:fld>
            <a:endParaRPr lang="en-US" altLang="ru-RU"/>
          </a:p>
        </p:txBody>
      </p:sp>
    </p:spTree>
    <p:extLst>
      <p:ext uri="{BB962C8B-B14F-4D97-AF65-F5344CB8AC3E}">
        <p14:creationId xmlns:p14="http://schemas.microsoft.com/office/powerpoint/2010/main" val="7016127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05979"/>
            <a:ext cx="2057400" cy="438864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6D6222B-5705-E62C-C303-C736D94A2B4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52448E1-2A45-8F4D-AB8B-1320BAA08B2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8A2DA5F-B372-5C33-AE18-F5530185A192}"/>
              </a:ext>
            </a:extLst>
          </p:cNvPr>
          <p:cNvSpPr>
            <a:spLocks noGrp="1" noChangeArrowheads="1"/>
          </p:cNvSpPr>
          <p:nvPr>
            <p:ph type="sldNum" sz="quarter" idx="12"/>
          </p:nvPr>
        </p:nvSpPr>
        <p:spPr>
          <a:ln/>
        </p:spPr>
        <p:txBody>
          <a:bodyPr/>
          <a:lstStyle>
            <a:lvl1pPr>
              <a:defRPr/>
            </a:lvl1pPr>
          </a:lstStyle>
          <a:p>
            <a:pPr>
              <a:defRPr/>
            </a:pPr>
            <a:fld id="{420F328A-560C-41A1-9DDB-4E68F7BF0622}" type="slidenum">
              <a:rPr lang="en-US" altLang="ru-RU"/>
              <a:pPr>
                <a:defRPr/>
              </a:pPr>
              <a:t>‹#›</a:t>
            </a:fld>
            <a:endParaRPr lang="en-US" altLang="ru-RU"/>
          </a:p>
        </p:txBody>
      </p:sp>
    </p:spTree>
    <p:extLst>
      <p:ext uri="{BB962C8B-B14F-4D97-AF65-F5344CB8AC3E}">
        <p14:creationId xmlns:p14="http://schemas.microsoft.com/office/powerpoint/2010/main" val="29822644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Text Placeholder 2"/>
          <p:cNvSpPr>
            <a:spLocks noGrp="1"/>
          </p:cNvSpPr>
          <p:nvPr>
            <p:ph type="body" sz="half" idx="1"/>
          </p:nvPr>
        </p:nvSpPr>
        <p:spPr>
          <a:xfrm>
            <a:off x="457200" y="1200151"/>
            <a:ext cx="4038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CB67534E-D138-AFDF-410D-5CF2B4BBA6B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E88AE9B-FB8D-62D4-FBF5-E7DD2689CD0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44DEE6C-3E42-9F56-D690-68721BD9A597}"/>
              </a:ext>
            </a:extLst>
          </p:cNvPr>
          <p:cNvSpPr>
            <a:spLocks noGrp="1" noChangeArrowheads="1"/>
          </p:cNvSpPr>
          <p:nvPr>
            <p:ph type="sldNum" sz="quarter" idx="12"/>
          </p:nvPr>
        </p:nvSpPr>
        <p:spPr>
          <a:ln/>
        </p:spPr>
        <p:txBody>
          <a:bodyPr/>
          <a:lstStyle>
            <a:lvl1pPr>
              <a:defRPr/>
            </a:lvl1pPr>
          </a:lstStyle>
          <a:p>
            <a:pPr>
              <a:defRPr/>
            </a:pPr>
            <a:fld id="{7D175A1C-4325-4A73-A7B3-4EBA49E794C3}" type="slidenum">
              <a:rPr lang="en-US" altLang="ru-RU"/>
              <a:pPr>
                <a:defRPr/>
              </a:pPr>
              <a:t>‹#›</a:t>
            </a:fld>
            <a:endParaRPr lang="en-US" altLang="ru-RU"/>
          </a:p>
        </p:txBody>
      </p:sp>
    </p:spTree>
    <p:extLst>
      <p:ext uri="{BB962C8B-B14F-4D97-AF65-F5344CB8AC3E}">
        <p14:creationId xmlns:p14="http://schemas.microsoft.com/office/powerpoint/2010/main" val="33579274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05979"/>
            <a:ext cx="8229600" cy="43886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90C71828-81C2-E2F8-FF65-E8A48648E1D6}"/>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AC71AA36-478A-9889-83DE-E03945D710C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571C5DE4-AD57-2ADA-BD4A-B2B87CF98CA1}"/>
              </a:ext>
            </a:extLst>
          </p:cNvPr>
          <p:cNvSpPr>
            <a:spLocks noGrp="1" noChangeArrowheads="1"/>
          </p:cNvSpPr>
          <p:nvPr>
            <p:ph type="sldNum" sz="quarter" idx="12"/>
          </p:nvPr>
        </p:nvSpPr>
        <p:spPr>
          <a:ln/>
        </p:spPr>
        <p:txBody>
          <a:bodyPr/>
          <a:lstStyle>
            <a:lvl1pPr>
              <a:defRPr/>
            </a:lvl1pPr>
          </a:lstStyle>
          <a:p>
            <a:pPr>
              <a:defRPr/>
            </a:pPr>
            <a:fld id="{EB7EA1C2-C20A-44C1-88CD-025962DDC63B}" type="slidenum">
              <a:rPr lang="en-US" altLang="ru-RU"/>
              <a:pPr>
                <a:defRPr/>
              </a:pPr>
              <a:t>‹#›</a:t>
            </a:fld>
            <a:endParaRPr lang="en-US" altLang="ru-RU"/>
          </a:p>
        </p:txBody>
      </p:sp>
    </p:spTree>
    <p:extLst>
      <p:ext uri="{BB962C8B-B14F-4D97-AF65-F5344CB8AC3E}">
        <p14:creationId xmlns:p14="http://schemas.microsoft.com/office/powerpoint/2010/main" val="22209496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05979"/>
            <a:ext cx="8229600" cy="857250"/>
          </a:xfrm>
        </p:spPr>
        <p:txBody>
          <a:bodyPr/>
          <a:lstStyle/>
          <a:p>
            <a:r>
              <a:rPr lang="en-US"/>
              <a:t>Click to edit Master title style</a:t>
            </a:r>
          </a:p>
        </p:txBody>
      </p:sp>
      <p:sp>
        <p:nvSpPr>
          <p:cNvPr id="3" name="Content Placeholder 2"/>
          <p:cNvSpPr>
            <a:spLocks noGrp="1"/>
          </p:cNvSpPr>
          <p:nvPr>
            <p:ph sz="quarter" idx="1"/>
          </p:nvPr>
        </p:nvSpPr>
        <p:spPr>
          <a:xfrm>
            <a:off x="457200" y="1200150"/>
            <a:ext cx="4038600" cy="16394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200150"/>
            <a:ext cx="4038600" cy="16394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2953941"/>
            <a:ext cx="4038600" cy="16406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2953941"/>
            <a:ext cx="4038600" cy="16406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6FF790D5-0977-BD35-64CE-7BD6379626DD}"/>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1569A56C-BFC7-5258-FDF7-4371EA3D1CD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D0FAB00F-DA61-AB3F-45C2-CE186A6C1CFA}"/>
              </a:ext>
            </a:extLst>
          </p:cNvPr>
          <p:cNvSpPr>
            <a:spLocks noGrp="1" noChangeArrowheads="1"/>
          </p:cNvSpPr>
          <p:nvPr>
            <p:ph type="sldNum" sz="quarter" idx="12"/>
          </p:nvPr>
        </p:nvSpPr>
        <p:spPr>
          <a:ln/>
        </p:spPr>
        <p:txBody>
          <a:bodyPr/>
          <a:lstStyle>
            <a:lvl1pPr>
              <a:defRPr/>
            </a:lvl1pPr>
          </a:lstStyle>
          <a:p>
            <a:pPr>
              <a:defRPr/>
            </a:pPr>
            <a:fld id="{9B66A07B-625E-42ED-A475-FC21296155E8}" type="slidenum">
              <a:rPr lang="en-US" altLang="ru-RU"/>
              <a:pPr>
                <a:defRPr/>
              </a:pPr>
              <a:t>‹#›</a:t>
            </a:fld>
            <a:endParaRPr lang="en-US" altLang="ru-RU"/>
          </a:p>
        </p:txBody>
      </p:sp>
    </p:spTree>
    <p:extLst>
      <p:ext uri="{BB962C8B-B14F-4D97-AF65-F5344CB8AC3E}">
        <p14:creationId xmlns:p14="http://schemas.microsoft.com/office/powerpoint/2010/main" val="2816493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200150"/>
            <a:ext cx="4038600" cy="16394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2953941"/>
            <a:ext cx="4038600" cy="16406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0288B72B-F680-50E3-72F1-9CFE112448EA}"/>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29FC31FB-9768-960A-F61F-B35169346C7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877AACE3-4626-71CF-8C79-D9BE0CAB2AEC}"/>
              </a:ext>
            </a:extLst>
          </p:cNvPr>
          <p:cNvSpPr>
            <a:spLocks noGrp="1" noChangeArrowheads="1"/>
          </p:cNvSpPr>
          <p:nvPr>
            <p:ph type="sldNum" sz="quarter" idx="12"/>
          </p:nvPr>
        </p:nvSpPr>
        <p:spPr>
          <a:ln/>
        </p:spPr>
        <p:txBody>
          <a:bodyPr/>
          <a:lstStyle>
            <a:lvl1pPr>
              <a:defRPr/>
            </a:lvl1pPr>
          </a:lstStyle>
          <a:p>
            <a:pPr>
              <a:defRPr/>
            </a:pPr>
            <a:fld id="{C8A76D31-C8AE-4D1B-8669-B38E3A98E73A}" type="slidenum">
              <a:rPr lang="en-US" altLang="ru-RU"/>
              <a:pPr>
                <a:defRPr/>
              </a:pPr>
              <a:t>‹#›</a:t>
            </a:fld>
            <a:endParaRPr lang="en-US" altLang="ru-RU"/>
          </a:p>
        </p:txBody>
      </p:sp>
    </p:spTree>
    <p:extLst>
      <p:ext uri="{BB962C8B-B14F-4D97-AF65-F5344CB8AC3E}">
        <p14:creationId xmlns:p14="http://schemas.microsoft.com/office/powerpoint/2010/main" val="14698427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Text Placeholder 2"/>
          <p:cNvSpPr>
            <a:spLocks noGrp="1"/>
          </p:cNvSpPr>
          <p:nvPr>
            <p:ph type="body" sz="half" idx="1"/>
          </p:nvPr>
        </p:nvSpPr>
        <p:spPr>
          <a:xfrm>
            <a:off x="457200" y="1200151"/>
            <a:ext cx="4038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200150"/>
            <a:ext cx="4038600" cy="16394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2953941"/>
            <a:ext cx="4038600" cy="16406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E87EF1D3-02A2-98C4-6820-46BC5EC4C1FC}"/>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33887D9D-1E87-1E5B-5903-2015457418D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619457CD-86DD-5A97-36CB-951B4AEFBD12}"/>
              </a:ext>
            </a:extLst>
          </p:cNvPr>
          <p:cNvSpPr>
            <a:spLocks noGrp="1" noChangeArrowheads="1"/>
          </p:cNvSpPr>
          <p:nvPr>
            <p:ph type="sldNum" sz="quarter" idx="12"/>
          </p:nvPr>
        </p:nvSpPr>
        <p:spPr>
          <a:ln/>
        </p:spPr>
        <p:txBody>
          <a:bodyPr/>
          <a:lstStyle>
            <a:lvl1pPr>
              <a:defRPr/>
            </a:lvl1pPr>
          </a:lstStyle>
          <a:p>
            <a:pPr>
              <a:defRPr/>
            </a:pPr>
            <a:fld id="{2A75E547-9B8D-4217-A687-1B6F056D569D}" type="slidenum">
              <a:rPr lang="en-US" altLang="ru-RU"/>
              <a:pPr>
                <a:defRPr/>
              </a:pPr>
              <a:t>‹#›</a:t>
            </a:fld>
            <a:endParaRPr lang="en-US" altLang="ru-RU"/>
          </a:p>
        </p:txBody>
      </p:sp>
    </p:spTree>
    <p:extLst>
      <p:ext uri="{BB962C8B-B14F-4D97-AF65-F5344CB8AC3E}">
        <p14:creationId xmlns:p14="http://schemas.microsoft.com/office/powerpoint/2010/main" val="6926883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CE068-03F4-E7F5-D183-78B1FD558DB1}"/>
              </a:ext>
            </a:extLst>
          </p:cNvPr>
          <p:cNvSpPr>
            <a:spLocks noGrp="1"/>
          </p:cNvSpPr>
          <p:nvPr>
            <p:ph type="ctrTitle"/>
          </p:nvPr>
        </p:nvSpPr>
        <p:spPr>
          <a:xfrm>
            <a:off x="1143000" y="841773"/>
            <a:ext cx="6858000" cy="1790700"/>
          </a:xfrm>
        </p:spPr>
        <p:txBody>
          <a:bodyPr anchor="b"/>
          <a:lstStyle>
            <a:lvl1pPr algn="ctr">
              <a:defRPr sz="4500"/>
            </a:lvl1pPr>
          </a:lstStyle>
          <a:p>
            <a:r>
              <a:rPr lang="en-GB"/>
              <a:t>Click to edit Master title style</a:t>
            </a:r>
            <a:endParaRPr lang="en-RU"/>
          </a:p>
        </p:txBody>
      </p:sp>
      <p:sp>
        <p:nvSpPr>
          <p:cNvPr id="3" name="Subtitle 2">
            <a:extLst>
              <a:ext uri="{FF2B5EF4-FFF2-40B4-BE49-F238E27FC236}">
                <a16:creationId xmlns:a16="http://schemas.microsoft.com/office/drawing/2014/main" id="{523EAEEF-61C3-A93D-C395-AE1D5E915E2F}"/>
              </a:ext>
            </a:extLst>
          </p:cNvPr>
          <p:cNvSpPr>
            <a:spLocks noGrp="1"/>
          </p:cNvSpPr>
          <p:nvPr>
            <p:ph type="subTitle" idx="1"/>
          </p:nvPr>
        </p:nvSpPr>
        <p:spPr>
          <a:xfrm>
            <a:off x="1143000" y="2701528"/>
            <a:ext cx="6858000" cy="1241822"/>
          </a:xfrm>
        </p:spPr>
        <p:txBody>
          <a:bodyPr/>
          <a:lstStyle>
            <a:lvl1pPr marL="0" indent="0" algn="ctr">
              <a:buNone/>
              <a:defRPr sz="1800"/>
            </a:lvl1pPr>
            <a:lvl2pPr marL="342896" indent="0" algn="ctr">
              <a:buNone/>
              <a:defRPr sz="1500"/>
            </a:lvl2pPr>
            <a:lvl3pPr marL="685791" indent="0" algn="ctr">
              <a:buNone/>
              <a:defRPr sz="1350"/>
            </a:lvl3pPr>
            <a:lvl4pPr marL="1028687" indent="0" algn="ctr">
              <a:buNone/>
              <a:defRPr sz="1200"/>
            </a:lvl4pPr>
            <a:lvl5pPr marL="1371582" indent="0" algn="ctr">
              <a:buNone/>
              <a:defRPr sz="1200"/>
            </a:lvl5pPr>
            <a:lvl6pPr marL="1714478" indent="0" algn="ctr">
              <a:buNone/>
              <a:defRPr sz="1200"/>
            </a:lvl6pPr>
            <a:lvl7pPr marL="2057374" indent="0" algn="ctr">
              <a:buNone/>
              <a:defRPr sz="1200"/>
            </a:lvl7pPr>
            <a:lvl8pPr marL="2400269" indent="0" algn="ctr">
              <a:buNone/>
              <a:defRPr sz="1200"/>
            </a:lvl8pPr>
            <a:lvl9pPr marL="2743165" indent="0" algn="ctr">
              <a:buNone/>
              <a:defRPr sz="1200"/>
            </a:lvl9pPr>
          </a:lstStyle>
          <a:p>
            <a:r>
              <a:rPr lang="en-GB"/>
              <a:t>Click to edit Master subtitle style</a:t>
            </a:r>
            <a:endParaRPr lang="en-RU"/>
          </a:p>
        </p:txBody>
      </p:sp>
      <p:sp>
        <p:nvSpPr>
          <p:cNvPr id="4" name="Date Placeholder 3">
            <a:extLst>
              <a:ext uri="{FF2B5EF4-FFF2-40B4-BE49-F238E27FC236}">
                <a16:creationId xmlns:a16="http://schemas.microsoft.com/office/drawing/2014/main" id="{D6C02A34-20B8-B50A-47B1-A2B062DC4C3D}"/>
              </a:ext>
            </a:extLst>
          </p:cNvPr>
          <p:cNvSpPr>
            <a:spLocks noGrp="1"/>
          </p:cNvSpPr>
          <p:nvPr>
            <p:ph type="dt" sz="half" idx="10"/>
          </p:nvPr>
        </p:nvSpPr>
        <p:spPr/>
        <p:txBody>
          <a:bodyPr/>
          <a:lstStyle/>
          <a:p>
            <a:r>
              <a:rPr lang="ru-RU"/>
              <a:t>29.08.2023</a:t>
            </a:r>
            <a:endParaRPr lang="en-RU"/>
          </a:p>
        </p:txBody>
      </p:sp>
      <p:sp>
        <p:nvSpPr>
          <p:cNvPr id="5" name="Footer Placeholder 4">
            <a:extLst>
              <a:ext uri="{FF2B5EF4-FFF2-40B4-BE49-F238E27FC236}">
                <a16:creationId xmlns:a16="http://schemas.microsoft.com/office/drawing/2014/main" id="{123398C5-9BA6-6948-6911-3CA0938A38D9}"/>
              </a:ext>
            </a:extLst>
          </p:cNvPr>
          <p:cNvSpPr>
            <a:spLocks noGrp="1"/>
          </p:cNvSpPr>
          <p:nvPr>
            <p:ph type="ftr" sz="quarter" idx="11"/>
          </p:nvPr>
        </p:nvSpPr>
        <p:spPr/>
        <p:txBody>
          <a:bodyPr/>
          <a:lstStyle/>
          <a:p>
            <a:r>
              <a:rPr lang="en-GB"/>
              <a:t>LomCon-2023</a:t>
            </a:r>
            <a:endParaRPr lang="en-RU"/>
          </a:p>
        </p:txBody>
      </p:sp>
      <p:sp>
        <p:nvSpPr>
          <p:cNvPr id="6" name="Slide Number Placeholder 5">
            <a:extLst>
              <a:ext uri="{FF2B5EF4-FFF2-40B4-BE49-F238E27FC236}">
                <a16:creationId xmlns:a16="http://schemas.microsoft.com/office/drawing/2014/main" id="{B3657809-16B0-4F26-06CF-930FF512BD51}"/>
              </a:ext>
            </a:extLst>
          </p:cNvPr>
          <p:cNvSpPr>
            <a:spLocks noGrp="1"/>
          </p:cNvSpPr>
          <p:nvPr>
            <p:ph type="sldNum" sz="quarter" idx="12"/>
          </p:nvPr>
        </p:nvSpPr>
        <p:spPr/>
        <p:txBody>
          <a:bodyPr/>
          <a:lstStyle/>
          <a:p>
            <a:fld id="{E074F50B-D360-2E4C-80FC-396E20669584}" type="slidenum">
              <a:rPr lang="en-RU" smtClean="0"/>
              <a:t>‹#›</a:t>
            </a:fld>
            <a:endParaRPr lang="en-RU"/>
          </a:p>
        </p:txBody>
      </p:sp>
    </p:spTree>
    <p:extLst>
      <p:ext uri="{BB962C8B-B14F-4D97-AF65-F5344CB8AC3E}">
        <p14:creationId xmlns:p14="http://schemas.microsoft.com/office/powerpoint/2010/main" val="125241086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A86EB-63E2-7B39-8649-3D316B774F2A}"/>
              </a:ext>
            </a:extLst>
          </p:cNvPr>
          <p:cNvSpPr>
            <a:spLocks noGrp="1"/>
          </p:cNvSpPr>
          <p:nvPr>
            <p:ph type="title"/>
          </p:nvPr>
        </p:nvSpPr>
        <p:spPr/>
        <p:txBody>
          <a:bodyPr/>
          <a:lstStyle/>
          <a:p>
            <a:r>
              <a:rPr lang="en-GB"/>
              <a:t>Click to edit Master title style</a:t>
            </a:r>
            <a:endParaRPr lang="en-RU"/>
          </a:p>
        </p:txBody>
      </p:sp>
      <p:sp>
        <p:nvSpPr>
          <p:cNvPr id="3" name="Content Placeholder 2">
            <a:extLst>
              <a:ext uri="{FF2B5EF4-FFF2-40B4-BE49-F238E27FC236}">
                <a16:creationId xmlns:a16="http://schemas.microsoft.com/office/drawing/2014/main" id="{967067C4-A108-6504-7B3C-202F5F4EDD5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U"/>
          </a:p>
        </p:txBody>
      </p:sp>
      <p:sp>
        <p:nvSpPr>
          <p:cNvPr id="4" name="Date Placeholder 3">
            <a:extLst>
              <a:ext uri="{FF2B5EF4-FFF2-40B4-BE49-F238E27FC236}">
                <a16:creationId xmlns:a16="http://schemas.microsoft.com/office/drawing/2014/main" id="{8733BC5D-A636-695D-F750-CDA45EE045F8}"/>
              </a:ext>
            </a:extLst>
          </p:cNvPr>
          <p:cNvSpPr>
            <a:spLocks noGrp="1"/>
          </p:cNvSpPr>
          <p:nvPr>
            <p:ph type="dt" sz="half" idx="10"/>
          </p:nvPr>
        </p:nvSpPr>
        <p:spPr/>
        <p:txBody>
          <a:bodyPr/>
          <a:lstStyle/>
          <a:p>
            <a:r>
              <a:rPr lang="ru-RU"/>
              <a:t>29.08.2023</a:t>
            </a:r>
            <a:endParaRPr lang="en-RU"/>
          </a:p>
        </p:txBody>
      </p:sp>
      <p:sp>
        <p:nvSpPr>
          <p:cNvPr id="5" name="Footer Placeholder 4">
            <a:extLst>
              <a:ext uri="{FF2B5EF4-FFF2-40B4-BE49-F238E27FC236}">
                <a16:creationId xmlns:a16="http://schemas.microsoft.com/office/drawing/2014/main" id="{5E6545CD-4AE2-FC64-B406-2DFC4CFA0CB2}"/>
              </a:ext>
            </a:extLst>
          </p:cNvPr>
          <p:cNvSpPr>
            <a:spLocks noGrp="1"/>
          </p:cNvSpPr>
          <p:nvPr>
            <p:ph type="ftr" sz="quarter" idx="11"/>
          </p:nvPr>
        </p:nvSpPr>
        <p:spPr/>
        <p:txBody>
          <a:bodyPr/>
          <a:lstStyle/>
          <a:p>
            <a:r>
              <a:rPr lang="en-GB"/>
              <a:t>LomCon-2023</a:t>
            </a:r>
            <a:endParaRPr lang="en-RU"/>
          </a:p>
        </p:txBody>
      </p:sp>
      <p:sp>
        <p:nvSpPr>
          <p:cNvPr id="6" name="Slide Number Placeholder 5">
            <a:extLst>
              <a:ext uri="{FF2B5EF4-FFF2-40B4-BE49-F238E27FC236}">
                <a16:creationId xmlns:a16="http://schemas.microsoft.com/office/drawing/2014/main" id="{A5BA0E83-EEB0-6270-E55B-F6670955DB35}"/>
              </a:ext>
            </a:extLst>
          </p:cNvPr>
          <p:cNvSpPr>
            <a:spLocks noGrp="1"/>
          </p:cNvSpPr>
          <p:nvPr>
            <p:ph type="sldNum" sz="quarter" idx="12"/>
          </p:nvPr>
        </p:nvSpPr>
        <p:spPr/>
        <p:txBody>
          <a:bodyPr/>
          <a:lstStyle/>
          <a:p>
            <a:fld id="{E074F50B-D360-2E4C-80FC-396E20669584}" type="slidenum">
              <a:rPr lang="en-RU" smtClean="0"/>
              <a:t>‹#›</a:t>
            </a:fld>
            <a:endParaRPr lang="en-RU"/>
          </a:p>
        </p:txBody>
      </p:sp>
    </p:spTree>
    <p:extLst>
      <p:ext uri="{BB962C8B-B14F-4D97-AF65-F5344CB8AC3E}">
        <p14:creationId xmlns:p14="http://schemas.microsoft.com/office/powerpoint/2010/main" val="415719943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74DA9-CC0F-028F-7BCC-D68715F5063A}"/>
              </a:ext>
            </a:extLst>
          </p:cNvPr>
          <p:cNvSpPr>
            <a:spLocks noGrp="1"/>
          </p:cNvSpPr>
          <p:nvPr>
            <p:ph type="title"/>
          </p:nvPr>
        </p:nvSpPr>
        <p:spPr>
          <a:xfrm>
            <a:off x="623888" y="1282304"/>
            <a:ext cx="7886700" cy="2139553"/>
          </a:xfrm>
        </p:spPr>
        <p:txBody>
          <a:bodyPr anchor="b"/>
          <a:lstStyle>
            <a:lvl1pPr>
              <a:defRPr sz="4500"/>
            </a:lvl1pPr>
          </a:lstStyle>
          <a:p>
            <a:r>
              <a:rPr lang="en-GB"/>
              <a:t>Click to edit Master title style</a:t>
            </a:r>
            <a:endParaRPr lang="en-RU"/>
          </a:p>
        </p:txBody>
      </p:sp>
      <p:sp>
        <p:nvSpPr>
          <p:cNvPr id="3" name="Text Placeholder 2">
            <a:extLst>
              <a:ext uri="{FF2B5EF4-FFF2-40B4-BE49-F238E27FC236}">
                <a16:creationId xmlns:a16="http://schemas.microsoft.com/office/drawing/2014/main" id="{3116B6AC-C857-3A5D-ADBD-12E1222D7583}"/>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896" indent="0">
              <a:buNone/>
              <a:defRPr sz="1500">
                <a:solidFill>
                  <a:schemeClr val="tx1">
                    <a:tint val="75000"/>
                  </a:schemeClr>
                </a:solidFill>
              </a:defRPr>
            </a:lvl2pPr>
            <a:lvl3pPr marL="685791" indent="0">
              <a:buNone/>
              <a:defRPr sz="1350">
                <a:solidFill>
                  <a:schemeClr val="tx1">
                    <a:tint val="75000"/>
                  </a:schemeClr>
                </a:solidFill>
              </a:defRPr>
            </a:lvl3pPr>
            <a:lvl4pPr marL="1028687" indent="0">
              <a:buNone/>
              <a:defRPr sz="1200">
                <a:solidFill>
                  <a:schemeClr val="tx1">
                    <a:tint val="75000"/>
                  </a:schemeClr>
                </a:solidFill>
              </a:defRPr>
            </a:lvl4pPr>
            <a:lvl5pPr marL="1371582" indent="0">
              <a:buNone/>
              <a:defRPr sz="1200">
                <a:solidFill>
                  <a:schemeClr val="tx1">
                    <a:tint val="75000"/>
                  </a:schemeClr>
                </a:solidFill>
              </a:defRPr>
            </a:lvl5pPr>
            <a:lvl6pPr marL="1714478" indent="0">
              <a:buNone/>
              <a:defRPr sz="1200">
                <a:solidFill>
                  <a:schemeClr val="tx1">
                    <a:tint val="75000"/>
                  </a:schemeClr>
                </a:solidFill>
              </a:defRPr>
            </a:lvl6pPr>
            <a:lvl7pPr marL="2057374" indent="0">
              <a:buNone/>
              <a:defRPr sz="1200">
                <a:solidFill>
                  <a:schemeClr val="tx1">
                    <a:tint val="75000"/>
                  </a:schemeClr>
                </a:solidFill>
              </a:defRPr>
            </a:lvl7pPr>
            <a:lvl8pPr marL="2400269" indent="0">
              <a:buNone/>
              <a:defRPr sz="1200">
                <a:solidFill>
                  <a:schemeClr val="tx1">
                    <a:tint val="75000"/>
                  </a:schemeClr>
                </a:solidFill>
              </a:defRPr>
            </a:lvl8pPr>
            <a:lvl9pPr marL="2743165" indent="0">
              <a:buNone/>
              <a:defRPr sz="12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80464AB4-CBD2-0AF0-5B1D-4E535AACD060}"/>
              </a:ext>
            </a:extLst>
          </p:cNvPr>
          <p:cNvSpPr>
            <a:spLocks noGrp="1"/>
          </p:cNvSpPr>
          <p:nvPr>
            <p:ph type="dt" sz="half" idx="10"/>
          </p:nvPr>
        </p:nvSpPr>
        <p:spPr/>
        <p:txBody>
          <a:bodyPr/>
          <a:lstStyle/>
          <a:p>
            <a:r>
              <a:rPr lang="ru-RU"/>
              <a:t>29.08.2023</a:t>
            </a:r>
            <a:endParaRPr lang="en-RU"/>
          </a:p>
        </p:txBody>
      </p:sp>
      <p:sp>
        <p:nvSpPr>
          <p:cNvPr id="5" name="Footer Placeholder 4">
            <a:extLst>
              <a:ext uri="{FF2B5EF4-FFF2-40B4-BE49-F238E27FC236}">
                <a16:creationId xmlns:a16="http://schemas.microsoft.com/office/drawing/2014/main" id="{5A06AA02-FDA0-916A-8A66-6DD31CD70AFF}"/>
              </a:ext>
            </a:extLst>
          </p:cNvPr>
          <p:cNvSpPr>
            <a:spLocks noGrp="1"/>
          </p:cNvSpPr>
          <p:nvPr>
            <p:ph type="ftr" sz="quarter" idx="11"/>
          </p:nvPr>
        </p:nvSpPr>
        <p:spPr/>
        <p:txBody>
          <a:bodyPr/>
          <a:lstStyle/>
          <a:p>
            <a:r>
              <a:rPr lang="en-GB"/>
              <a:t>LomCon-2023</a:t>
            </a:r>
            <a:endParaRPr lang="en-RU"/>
          </a:p>
        </p:txBody>
      </p:sp>
      <p:sp>
        <p:nvSpPr>
          <p:cNvPr id="6" name="Slide Number Placeholder 5">
            <a:extLst>
              <a:ext uri="{FF2B5EF4-FFF2-40B4-BE49-F238E27FC236}">
                <a16:creationId xmlns:a16="http://schemas.microsoft.com/office/drawing/2014/main" id="{EBB275BD-ECAF-4F1C-18EB-C6CF7778A89E}"/>
              </a:ext>
            </a:extLst>
          </p:cNvPr>
          <p:cNvSpPr>
            <a:spLocks noGrp="1"/>
          </p:cNvSpPr>
          <p:nvPr>
            <p:ph type="sldNum" sz="quarter" idx="12"/>
          </p:nvPr>
        </p:nvSpPr>
        <p:spPr/>
        <p:txBody>
          <a:bodyPr/>
          <a:lstStyle/>
          <a:p>
            <a:fld id="{E074F50B-D360-2E4C-80FC-396E20669584}" type="slidenum">
              <a:rPr lang="en-RU" smtClean="0"/>
              <a:t>‹#›</a:t>
            </a:fld>
            <a:endParaRPr lang="en-RU"/>
          </a:p>
        </p:txBody>
      </p:sp>
    </p:spTree>
    <p:extLst>
      <p:ext uri="{BB962C8B-B14F-4D97-AF65-F5344CB8AC3E}">
        <p14:creationId xmlns:p14="http://schemas.microsoft.com/office/powerpoint/2010/main" val="4269264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14BAC-6F88-5CF8-2947-790772BF9A13}"/>
              </a:ext>
            </a:extLst>
          </p:cNvPr>
          <p:cNvSpPr>
            <a:spLocks noGrp="1"/>
          </p:cNvSpPr>
          <p:nvPr>
            <p:ph type="title"/>
          </p:nvPr>
        </p:nvSpPr>
        <p:spPr/>
        <p:txBody>
          <a:bodyPr/>
          <a:lstStyle/>
          <a:p>
            <a:r>
              <a:rPr lang="en-GB"/>
              <a:t>Click to edit Master title style</a:t>
            </a:r>
            <a:endParaRPr lang="en-RU"/>
          </a:p>
        </p:txBody>
      </p:sp>
      <p:sp>
        <p:nvSpPr>
          <p:cNvPr id="3" name="Content Placeholder 2">
            <a:extLst>
              <a:ext uri="{FF2B5EF4-FFF2-40B4-BE49-F238E27FC236}">
                <a16:creationId xmlns:a16="http://schemas.microsoft.com/office/drawing/2014/main" id="{8812C3CC-4084-F167-F970-8D221CC8DB18}"/>
              </a:ext>
            </a:extLst>
          </p:cNvPr>
          <p:cNvSpPr>
            <a:spLocks noGrp="1"/>
          </p:cNvSpPr>
          <p:nvPr>
            <p:ph sz="half" idx="1"/>
          </p:nvPr>
        </p:nvSpPr>
        <p:spPr>
          <a:xfrm>
            <a:off x="628650" y="1369218"/>
            <a:ext cx="3886200" cy="326350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U"/>
          </a:p>
        </p:txBody>
      </p:sp>
      <p:sp>
        <p:nvSpPr>
          <p:cNvPr id="4" name="Content Placeholder 3">
            <a:extLst>
              <a:ext uri="{FF2B5EF4-FFF2-40B4-BE49-F238E27FC236}">
                <a16:creationId xmlns:a16="http://schemas.microsoft.com/office/drawing/2014/main" id="{C429247A-13C9-FBA8-16BA-9F6984CD9233}"/>
              </a:ext>
            </a:extLst>
          </p:cNvPr>
          <p:cNvSpPr>
            <a:spLocks noGrp="1"/>
          </p:cNvSpPr>
          <p:nvPr>
            <p:ph sz="half" idx="2"/>
          </p:nvPr>
        </p:nvSpPr>
        <p:spPr>
          <a:xfrm>
            <a:off x="4629150" y="1369218"/>
            <a:ext cx="3886200" cy="326350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U"/>
          </a:p>
        </p:txBody>
      </p:sp>
      <p:sp>
        <p:nvSpPr>
          <p:cNvPr id="5" name="Date Placeholder 4">
            <a:extLst>
              <a:ext uri="{FF2B5EF4-FFF2-40B4-BE49-F238E27FC236}">
                <a16:creationId xmlns:a16="http://schemas.microsoft.com/office/drawing/2014/main" id="{0EEF66AC-0959-9595-FB33-44268E2CCD54}"/>
              </a:ext>
            </a:extLst>
          </p:cNvPr>
          <p:cNvSpPr>
            <a:spLocks noGrp="1"/>
          </p:cNvSpPr>
          <p:nvPr>
            <p:ph type="dt" sz="half" idx="10"/>
          </p:nvPr>
        </p:nvSpPr>
        <p:spPr/>
        <p:txBody>
          <a:bodyPr/>
          <a:lstStyle/>
          <a:p>
            <a:r>
              <a:rPr lang="ru-RU"/>
              <a:t>29.08.2023</a:t>
            </a:r>
            <a:endParaRPr lang="en-RU"/>
          </a:p>
        </p:txBody>
      </p:sp>
      <p:sp>
        <p:nvSpPr>
          <p:cNvPr id="6" name="Footer Placeholder 5">
            <a:extLst>
              <a:ext uri="{FF2B5EF4-FFF2-40B4-BE49-F238E27FC236}">
                <a16:creationId xmlns:a16="http://schemas.microsoft.com/office/drawing/2014/main" id="{39547E8F-0CFC-7DD3-D069-D27483AB93E0}"/>
              </a:ext>
            </a:extLst>
          </p:cNvPr>
          <p:cNvSpPr>
            <a:spLocks noGrp="1"/>
          </p:cNvSpPr>
          <p:nvPr>
            <p:ph type="ftr" sz="quarter" idx="11"/>
          </p:nvPr>
        </p:nvSpPr>
        <p:spPr/>
        <p:txBody>
          <a:bodyPr/>
          <a:lstStyle/>
          <a:p>
            <a:r>
              <a:rPr lang="en-GB"/>
              <a:t>LomCon-2023</a:t>
            </a:r>
            <a:endParaRPr lang="en-RU"/>
          </a:p>
        </p:txBody>
      </p:sp>
      <p:sp>
        <p:nvSpPr>
          <p:cNvPr id="7" name="Slide Number Placeholder 6">
            <a:extLst>
              <a:ext uri="{FF2B5EF4-FFF2-40B4-BE49-F238E27FC236}">
                <a16:creationId xmlns:a16="http://schemas.microsoft.com/office/drawing/2014/main" id="{8F422033-0A52-1ABE-7845-533936D5284B}"/>
              </a:ext>
            </a:extLst>
          </p:cNvPr>
          <p:cNvSpPr>
            <a:spLocks noGrp="1"/>
          </p:cNvSpPr>
          <p:nvPr>
            <p:ph type="sldNum" sz="quarter" idx="12"/>
          </p:nvPr>
        </p:nvSpPr>
        <p:spPr/>
        <p:txBody>
          <a:bodyPr/>
          <a:lstStyle/>
          <a:p>
            <a:fld id="{E074F50B-D360-2E4C-80FC-396E20669584}" type="slidenum">
              <a:rPr lang="en-RU" smtClean="0"/>
              <a:t>‹#›</a:t>
            </a:fld>
            <a:endParaRPr lang="en-RU"/>
          </a:p>
        </p:txBody>
      </p:sp>
    </p:spTree>
    <p:extLst>
      <p:ext uri="{BB962C8B-B14F-4D97-AF65-F5344CB8AC3E}">
        <p14:creationId xmlns:p14="http://schemas.microsoft.com/office/powerpoint/2010/main" val="4959515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8E4FF-0EA0-9A1B-3645-703A86FE2855}"/>
              </a:ext>
            </a:extLst>
          </p:cNvPr>
          <p:cNvSpPr>
            <a:spLocks noGrp="1"/>
          </p:cNvSpPr>
          <p:nvPr>
            <p:ph type="title"/>
          </p:nvPr>
        </p:nvSpPr>
        <p:spPr>
          <a:xfrm>
            <a:off x="629841" y="273844"/>
            <a:ext cx="7886700" cy="994172"/>
          </a:xfrm>
        </p:spPr>
        <p:txBody>
          <a:bodyPr/>
          <a:lstStyle/>
          <a:p>
            <a:r>
              <a:rPr lang="en-GB"/>
              <a:t>Click to edit Master title style</a:t>
            </a:r>
            <a:endParaRPr lang="en-RU"/>
          </a:p>
        </p:txBody>
      </p:sp>
      <p:sp>
        <p:nvSpPr>
          <p:cNvPr id="3" name="Text Placeholder 2">
            <a:extLst>
              <a:ext uri="{FF2B5EF4-FFF2-40B4-BE49-F238E27FC236}">
                <a16:creationId xmlns:a16="http://schemas.microsoft.com/office/drawing/2014/main" id="{97A20847-1702-077A-7D88-1777D36D5A36}"/>
              </a:ext>
            </a:extLst>
          </p:cNvPr>
          <p:cNvSpPr>
            <a:spLocks noGrp="1"/>
          </p:cNvSpPr>
          <p:nvPr>
            <p:ph type="body" idx="1"/>
          </p:nvPr>
        </p:nvSpPr>
        <p:spPr>
          <a:xfrm>
            <a:off x="629842" y="1260873"/>
            <a:ext cx="3868340" cy="617934"/>
          </a:xfrm>
        </p:spPr>
        <p:txBody>
          <a:bodyPr anchor="b"/>
          <a:lstStyle>
            <a:lvl1pPr marL="0" indent="0">
              <a:buNone/>
              <a:defRPr sz="1800" b="1"/>
            </a:lvl1pPr>
            <a:lvl2pPr marL="342896" indent="0">
              <a:buNone/>
              <a:defRPr sz="1500" b="1"/>
            </a:lvl2pPr>
            <a:lvl3pPr marL="685791" indent="0">
              <a:buNone/>
              <a:defRPr sz="1350" b="1"/>
            </a:lvl3pPr>
            <a:lvl4pPr marL="1028687" indent="0">
              <a:buNone/>
              <a:defRPr sz="1200" b="1"/>
            </a:lvl4pPr>
            <a:lvl5pPr marL="1371582" indent="0">
              <a:buNone/>
              <a:defRPr sz="1200" b="1"/>
            </a:lvl5pPr>
            <a:lvl6pPr marL="1714478" indent="0">
              <a:buNone/>
              <a:defRPr sz="1200" b="1"/>
            </a:lvl6pPr>
            <a:lvl7pPr marL="2057374" indent="0">
              <a:buNone/>
              <a:defRPr sz="1200" b="1"/>
            </a:lvl7pPr>
            <a:lvl8pPr marL="2400269" indent="0">
              <a:buNone/>
              <a:defRPr sz="1200" b="1"/>
            </a:lvl8pPr>
            <a:lvl9pPr marL="2743165" indent="0">
              <a:buNone/>
              <a:defRPr sz="1200" b="1"/>
            </a:lvl9pPr>
          </a:lstStyle>
          <a:p>
            <a:pPr lvl="0"/>
            <a:r>
              <a:rPr lang="en-GB"/>
              <a:t>Click to edit Master text styles</a:t>
            </a:r>
          </a:p>
        </p:txBody>
      </p:sp>
      <p:sp>
        <p:nvSpPr>
          <p:cNvPr id="4" name="Content Placeholder 3">
            <a:extLst>
              <a:ext uri="{FF2B5EF4-FFF2-40B4-BE49-F238E27FC236}">
                <a16:creationId xmlns:a16="http://schemas.microsoft.com/office/drawing/2014/main" id="{A12DA6EA-CB0C-3489-045A-D3E720C77BDF}"/>
              </a:ext>
            </a:extLst>
          </p:cNvPr>
          <p:cNvSpPr>
            <a:spLocks noGrp="1"/>
          </p:cNvSpPr>
          <p:nvPr>
            <p:ph sz="half" idx="2"/>
          </p:nvPr>
        </p:nvSpPr>
        <p:spPr>
          <a:xfrm>
            <a:off x="629842" y="1878806"/>
            <a:ext cx="3868340" cy="276344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U"/>
          </a:p>
        </p:txBody>
      </p:sp>
      <p:sp>
        <p:nvSpPr>
          <p:cNvPr id="5" name="Text Placeholder 4">
            <a:extLst>
              <a:ext uri="{FF2B5EF4-FFF2-40B4-BE49-F238E27FC236}">
                <a16:creationId xmlns:a16="http://schemas.microsoft.com/office/drawing/2014/main" id="{1ED9C54C-E254-AF72-EB0E-541F03FB619B}"/>
              </a:ext>
            </a:extLst>
          </p:cNvPr>
          <p:cNvSpPr>
            <a:spLocks noGrp="1"/>
          </p:cNvSpPr>
          <p:nvPr>
            <p:ph type="body" sz="quarter" idx="3"/>
          </p:nvPr>
        </p:nvSpPr>
        <p:spPr>
          <a:xfrm>
            <a:off x="4629150" y="1260873"/>
            <a:ext cx="3887391" cy="617934"/>
          </a:xfrm>
        </p:spPr>
        <p:txBody>
          <a:bodyPr anchor="b"/>
          <a:lstStyle>
            <a:lvl1pPr marL="0" indent="0">
              <a:buNone/>
              <a:defRPr sz="1800" b="1"/>
            </a:lvl1pPr>
            <a:lvl2pPr marL="342896" indent="0">
              <a:buNone/>
              <a:defRPr sz="1500" b="1"/>
            </a:lvl2pPr>
            <a:lvl3pPr marL="685791" indent="0">
              <a:buNone/>
              <a:defRPr sz="1350" b="1"/>
            </a:lvl3pPr>
            <a:lvl4pPr marL="1028687" indent="0">
              <a:buNone/>
              <a:defRPr sz="1200" b="1"/>
            </a:lvl4pPr>
            <a:lvl5pPr marL="1371582" indent="0">
              <a:buNone/>
              <a:defRPr sz="1200" b="1"/>
            </a:lvl5pPr>
            <a:lvl6pPr marL="1714478" indent="0">
              <a:buNone/>
              <a:defRPr sz="1200" b="1"/>
            </a:lvl6pPr>
            <a:lvl7pPr marL="2057374" indent="0">
              <a:buNone/>
              <a:defRPr sz="1200" b="1"/>
            </a:lvl7pPr>
            <a:lvl8pPr marL="2400269" indent="0">
              <a:buNone/>
              <a:defRPr sz="1200" b="1"/>
            </a:lvl8pPr>
            <a:lvl9pPr marL="2743165" indent="0">
              <a:buNone/>
              <a:defRPr sz="1200" b="1"/>
            </a:lvl9pPr>
          </a:lstStyle>
          <a:p>
            <a:pPr lvl="0"/>
            <a:r>
              <a:rPr lang="en-GB"/>
              <a:t>Click to edit Master text styles</a:t>
            </a:r>
          </a:p>
        </p:txBody>
      </p:sp>
      <p:sp>
        <p:nvSpPr>
          <p:cNvPr id="6" name="Content Placeholder 5">
            <a:extLst>
              <a:ext uri="{FF2B5EF4-FFF2-40B4-BE49-F238E27FC236}">
                <a16:creationId xmlns:a16="http://schemas.microsoft.com/office/drawing/2014/main" id="{4A6A3F7B-7866-770A-C828-E89422752E31}"/>
              </a:ext>
            </a:extLst>
          </p:cNvPr>
          <p:cNvSpPr>
            <a:spLocks noGrp="1"/>
          </p:cNvSpPr>
          <p:nvPr>
            <p:ph sz="quarter" idx="4"/>
          </p:nvPr>
        </p:nvSpPr>
        <p:spPr>
          <a:xfrm>
            <a:off x="4629150" y="1878806"/>
            <a:ext cx="3887391" cy="276344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U"/>
          </a:p>
        </p:txBody>
      </p:sp>
      <p:sp>
        <p:nvSpPr>
          <p:cNvPr id="7" name="Date Placeholder 6">
            <a:extLst>
              <a:ext uri="{FF2B5EF4-FFF2-40B4-BE49-F238E27FC236}">
                <a16:creationId xmlns:a16="http://schemas.microsoft.com/office/drawing/2014/main" id="{487B1555-E36A-E0DB-DDF0-6BDF6D626A6D}"/>
              </a:ext>
            </a:extLst>
          </p:cNvPr>
          <p:cNvSpPr>
            <a:spLocks noGrp="1"/>
          </p:cNvSpPr>
          <p:nvPr>
            <p:ph type="dt" sz="half" idx="10"/>
          </p:nvPr>
        </p:nvSpPr>
        <p:spPr/>
        <p:txBody>
          <a:bodyPr/>
          <a:lstStyle/>
          <a:p>
            <a:r>
              <a:rPr lang="ru-RU"/>
              <a:t>29.08.2023</a:t>
            </a:r>
            <a:endParaRPr lang="en-RU"/>
          </a:p>
        </p:txBody>
      </p:sp>
      <p:sp>
        <p:nvSpPr>
          <p:cNvPr id="8" name="Footer Placeholder 7">
            <a:extLst>
              <a:ext uri="{FF2B5EF4-FFF2-40B4-BE49-F238E27FC236}">
                <a16:creationId xmlns:a16="http://schemas.microsoft.com/office/drawing/2014/main" id="{E1532834-AE97-94D6-9E24-99B29928FC1B}"/>
              </a:ext>
            </a:extLst>
          </p:cNvPr>
          <p:cNvSpPr>
            <a:spLocks noGrp="1"/>
          </p:cNvSpPr>
          <p:nvPr>
            <p:ph type="ftr" sz="quarter" idx="11"/>
          </p:nvPr>
        </p:nvSpPr>
        <p:spPr/>
        <p:txBody>
          <a:bodyPr/>
          <a:lstStyle/>
          <a:p>
            <a:r>
              <a:rPr lang="en-GB"/>
              <a:t>LomCon-2023</a:t>
            </a:r>
            <a:endParaRPr lang="en-RU"/>
          </a:p>
        </p:txBody>
      </p:sp>
      <p:sp>
        <p:nvSpPr>
          <p:cNvPr id="9" name="Slide Number Placeholder 8">
            <a:extLst>
              <a:ext uri="{FF2B5EF4-FFF2-40B4-BE49-F238E27FC236}">
                <a16:creationId xmlns:a16="http://schemas.microsoft.com/office/drawing/2014/main" id="{2E8C3020-CCCA-6CC2-D99B-73ACA399818A}"/>
              </a:ext>
            </a:extLst>
          </p:cNvPr>
          <p:cNvSpPr>
            <a:spLocks noGrp="1"/>
          </p:cNvSpPr>
          <p:nvPr>
            <p:ph type="sldNum" sz="quarter" idx="12"/>
          </p:nvPr>
        </p:nvSpPr>
        <p:spPr/>
        <p:txBody>
          <a:bodyPr/>
          <a:lstStyle/>
          <a:p>
            <a:fld id="{E074F50B-D360-2E4C-80FC-396E20669584}" type="slidenum">
              <a:rPr lang="en-RU" smtClean="0"/>
              <a:t>‹#›</a:t>
            </a:fld>
            <a:endParaRPr lang="en-RU"/>
          </a:p>
        </p:txBody>
      </p:sp>
    </p:spTree>
    <p:extLst>
      <p:ext uri="{BB962C8B-B14F-4D97-AF65-F5344CB8AC3E}">
        <p14:creationId xmlns:p14="http://schemas.microsoft.com/office/powerpoint/2010/main" val="35268348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BF54B-E0AE-0856-205C-A04B2E81478D}"/>
              </a:ext>
            </a:extLst>
          </p:cNvPr>
          <p:cNvSpPr>
            <a:spLocks noGrp="1"/>
          </p:cNvSpPr>
          <p:nvPr>
            <p:ph type="title"/>
          </p:nvPr>
        </p:nvSpPr>
        <p:spPr/>
        <p:txBody>
          <a:bodyPr/>
          <a:lstStyle/>
          <a:p>
            <a:r>
              <a:rPr lang="en-GB"/>
              <a:t>Click to edit Master title style</a:t>
            </a:r>
            <a:endParaRPr lang="en-RU"/>
          </a:p>
        </p:txBody>
      </p:sp>
      <p:sp>
        <p:nvSpPr>
          <p:cNvPr id="3" name="Date Placeholder 2">
            <a:extLst>
              <a:ext uri="{FF2B5EF4-FFF2-40B4-BE49-F238E27FC236}">
                <a16:creationId xmlns:a16="http://schemas.microsoft.com/office/drawing/2014/main" id="{3DA30914-E847-40F1-1EFB-1737FC515F82}"/>
              </a:ext>
            </a:extLst>
          </p:cNvPr>
          <p:cNvSpPr>
            <a:spLocks noGrp="1"/>
          </p:cNvSpPr>
          <p:nvPr>
            <p:ph type="dt" sz="half" idx="10"/>
          </p:nvPr>
        </p:nvSpPr>
        <p:spPr/>
        <p:txBody>
          <a:bodyPr/>
          <a:lstStyle/>
          <a:p>
            <a:r>
              <a:rPr lang="ru-RU"/>
              <a:t>29.08.2023</a:t>
            </a:r>
            <a:endParaRPr lang="en-RU"/>
          </a:p>
        </p:txBody>
      </p:sp>
      <p:sp>
        <p:nvSpPr>
          <p:cNvPr id="4" name="Footer Placeholder 3">
            <a:extLst>
              <a:ext uri="{FF2B5EF4-FFF2-40B4-BE49-F238E27FC236}">
                <a16:creationId xmlns:a16="http://schemas.microsoft.com/office/drawing/2014/main" id="{8DF4F8DE-169B-8FA9-E5FD-BFC7D6F36471}"/>
              </a:ext>
            </a:extLst>
          </p:cNvPr>
          <p:cNvSpPr>
            <a:spLocks noGrp="1"/>
          </p:cNvSpPr>
          <p:nvPr>
            <p:ph type="ftr" sz="quarter" idx="11"/>
          </p:nvPr>
        </p:nvSpPr>
        <p:spPr/>
        <p:txBody>
          <a:bodyPr/>
          <a:lstStyle/>
          <a:p>
            <a:r>
              <a:rPr lang="en-GB"/>
              <a:t>LomCon-2023</a:t>
            </a:r>
            <a:endParaRPr lang="en-RU"/>
          </a:p>
        </p:txBody>
      </p:sp>
      <p:sp>
        <p:nvSpPr>
          <p:cNvPr id="5" name="Slide Number Placeholder 4">
            <a:extLst>
              <a:ext uri="{FF2B5EF4-FFF2-40B4-BE49-F238E27FC236}">
                <a16:creationId xmlns:a16="http://schemas.microsoft.com/office/drawing/2014/main" id="{079CA084-5CDA-BC9A-900B-7611BA66CD98}"/>
              </a:ext>
            </a:extLst>
          </p:cNvPr>
          <p:cNvSpPr>
            <a:spLocks noGrp="1"/>
          </p:cNvSpPr>
          <p:nvPr>
            <p:ph type="sldNum" sz="quarter" idx="12"/>
          </p:nvPr>
        </p:nvSpPr>
        <p:spPr/>
        <p:txBody>
          <a:bodyPr/>
          <a:lstStyle/>
          <a:p>
            <a:fld id="{E074F50B-D360-2E4C-80FC-396E20669584}" type="slidenum">
              <a:rPr lang="en-RU" smtClean="0"/>
              <a:t>‹#›</a:t>
            </a:fld>
            <a:endParaRPr lang="en-RU"/>
          </a:p>
        </p:txBody>
      </p:sp>
    </p:spTree>
    <p:extLst>
      <p:ext uri="{BB962C8B-B14F-4D97-AF65-F5344CB8AC3E}">
        <p14:creationId xmlns:p14="http://schemas.microsoft.com/office/powerpoint/2010/main" val="7716993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591F1B-0EB2-1F01-4A2F-E066ABA9F62F}"/>
              </a:ext>
            </a:extLst>
          </p:cNvPr>
          <p:cNvSpPr>
            <a:spLocks noGrp="1"/>
          </p:cNvSpPr>
          <p:nvPr>
            <p:ph type="dt" sz="half" idx="10"/>
          </p:nvPr>
        </p:nvSpPr>
        <p:spPr/>
        <p:txBody>
          <a:bodyPr/>
          <a:lstStyle/>
          <a:p>
            <a:r>
              <a:rPr lang="ru-RU"/>
              <a:t>29.08.2023</a:t>
            </a:r>
            <a:endParaRPr lang="en-RU"/>
          </a:p>
        </p:txBody>
      </p:sp>
      <p:sp>
        <p:nvSpPr>
          <p:cNvPr id="3" name="Footer Placeholder 2">
            <a:extLst>
              <a:ext uri="{FF2B5EF4-FFF2-40B4-BE49-F238E27FC236}">
                <a16:creationId xmlns:a16="http://schemas.microsoft.com/office/drawing/2014/main" id="{79D3C8CD-F934-E534-39D7-EF21FA149DDF}"/>
              </a:ext>
            </a:extLst>
          </p:cNvPr>
          <p:cNvSpPr>
            <a:spLocks noGrp="1"/>
          </p:cNvSpPr>
          <p:nvPr>
            <p:ph type="ftr" sz="quarter" idx="11"/>
          </p:nvPr>
        </p:nvSpPr>
        <p:spPr/>
        <p:txBody>
          <a:bodyPr/>
          <a:lstStyle/>
          <a:p>
            <a:r>
              <a:rPr lang="en-GB"/>
              <a:t>LomCon-2023</a:t>
            </a:r>
            <a:endParaRPr lang="en-RU"/>
          </a:p>
        </p:txBody>
      </p:sp>
      <p:sp>
        <p:nvSpPr>
          <p:cNvPr id="4" name="Slide Number Placeholder 3">
            <a:extLst>
              <a:ext uri="{FF2B5EF4-FFF2-40B4-BE49-F238E27FC236}">
                <a16:creationId xmlns:a16="http://schemas.microsoft.com/office/drawing/2014/main" id="{DED818AA-55ED-DADC-5A76-CBD26C39219E}"/>
              </a:ext>
            </a:extLst>
          </p:cNvPr>
          <p:cNvSpPr>
            <a:spLocks noGrp="1"/>
          </p:cNvSpPr>
          <p:nvPr>
            <p:ph type="sldNum" sz="quarter" idx="12"/>
          </p:nvPr>
        </p:nvSpPr>
        <p:spPr/>
        <p:txBody>
          <a:bodyPr/>
          <a:lstStyle/>
          <a:p>
            <a:fld id="{E074F50B-D360-2E4C-80FC-396E20669584}" type="slidenum">
              <a:rPr lang="en-RU" smtClean="0"/>
              <a:t>‹#›</a:t>
            </a:fld>
            <a:endParaRPr lang="en-RU"/>
          </a:p>
        </p:txBody>
      </p:sp>
    </p:spTree>
    <p:extLst>
      <p:ext uri="{BB962C8B-B14F-4D97-AF65-F5344CB8AC3E}">
        <p14:creationId xmlns:p14="http://schemas.microsoft.com/office/powerpoint/2010/main" val="17622011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A2FE2-32C9-5C1A-C9F6-620533AC0D28}"/>
              </a:ext>
            </a:extLst>
          </p:cNvPr>
          <p:cNvSpPr>
            <a:spLocks noGrp="1"/>
          </p:cNvSpPr>
          <p:nvPr>
            <p:ph type="title"/>
          </p:nvPr>
        </p:nvSpPr>
        <p:spPr>
          <a:xfrm>
            <a:off x="629841" y="342900"/>
            <a:ext cx="2949178" cy="1200150"/>
          </a:xfrm>
        </p:spPr>
        <p:txBody>
          <a:bodyPr anchor="b"/>
          <a:lstStyle>
            <a:lvl1pPr>
              <a:defRPr sz="2400"/>
            </a:lvl1pPr>
          </a:lstStyle>
          <a:p>
            <a:r>
              <a:rPr lang="en-GB"/>
              <a:t>Click to edit Master title style</a:t>
            </a:r>
            <a:endParaRPr lang="en-RU"/>
          </a:p>
        </p:txBody>
      </p:sp>
      <p:sp>
        <p:nvSpPr>
          <p:cNvPr id="3" name="Content Placeholder 2">
            <a:extLst>
              <a:ext uri="{FF2B5EF4-FFF2-40B4-BE49-F238E27FC236}">
                <a16:creationId xmlns:a16="http://schemas.microsoft.com/office/drawing/2014/main" id="{018913C2-6767-AEBB-E772-55FC17DD4C91}"/>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U"/>
          </a:p>
        </p:txBody>
      </p:sp>
      <p:sp>
        <p:nvSpPr>
          <p:cNvPr id="4" name="Text Placeholder 3">
            <a:extLst>
              <a:ext uri="{FF2B5EF4-FFF2-40B4-BE49-F238E27FC236}">
                <a16:creationId xmlns:a16="http://schemas.microsoft.com/office/drawing/2014/main" id="{94B7922A-2A6A-467F-14B5-78DD0E299FF7}"/>
              </a:ext>
            </a:extLst>
          </p:cNvPr>
          <p:cNvSpPr>
            <a:spLocks noGrp="1"/>
          </p:cNvSpPr>
          <p:nvPr>
            <p:ph type="body" sz="half" idx="2"/>
          </p:nvPr>
        </p:nvSpPr>
        <p:spPr>
          <a:xfrm>
            <a:off x="629841" y="1543051"/>
            <a:ext cx="2949178" cy="2858691"/>
          </a:xfrm>
        </p:spPr>
        <p:txBody>
          <a:bodyPr/>
          <a:lstStyle>
            <a:lvl1pPr marL="0" indent="0">
              <a:buNone/>
              <a:defRPr sz="1200"/>
            </a:lvl1pPr>
            <a:lvl2pPr marL="342896" indent="0">
              <a:buNone/>
              <a:defRPr sz="1050"/>
            </a:lvl2pPr>
            <a:lvl3pPr marL="685791" indent="0">
              <a:buNone/>
              <a:defRPr sz="900"/>
            </a:lvl3pPr>
            <a:lvl4pPr marL="1028687" indent="0">
              <a:buNone/>
              <a:defRPr sz="750"/>
            </a:lvl4pPr>
            <a:lvl5pPr marL="1371582" indent="0">
              <a:buNone/>
              <a:defRPr sz="750"/>
            </a:lvl5pPr>
            <a:lvl6pPr marL="1714478" indent="0">
              <a:buNone/>
              <a:defRPr sz="750"/>
            </a:lvl6pPr>
            <a:lvl7pPr marL="2057374" indent="0">
              <a:buNone/>
              <a:defRPr sz="750"/>
            </a:lvl7pPr>
            <a:lvl8pPr marL="2400269" indent="0">
              <a:buNone/>
              <a:defRPr sz="750"/>
            </a:lvl8pPr>
            <a:lvl9pPr marL="2743165" indent="0">
              <a:buNone/>
              <a:defRPr sz="750"/>
            </a:lvl9pPr>
          </a:lstStyle>
          <a:p>
            <a:pPr lvl="0"/>
            <a:r>
              <a:rPr lang="en-GB"/>
              <a:t>Click to edit Master text styles</a:t>
            </a:r>
          </a:p>
        </p:txBody>
      </p:sp>
      <p:sp>
        <p:nvSpPr>
          <p:cNvPr id="5" name="Date Placeholder 4">
            <a:extLst>
              <a:ext uri="{FF2B5EF4-FFF2-40B4-BE49-F238E27FC236}">
                <a16:creationId xmlns:a16="http://schemas.microsoft.com/office/drawing/2014/main" id="{15A9DCE1-D065-43F6-26FB-C22ACF0FDE9A}"/>
              </a:ext>
            </a:extLst>
          </p:cNvPr>
          <p:cNvSpPr>
            <a:spLocks noGrp="1"/>
          </p:cNvSpPr>
          <p:nvPr>
            <p:ph type="dt" sz="half" idx="10"/>
          </p:nvPr>
        </p:nvSpPr>
        <p:spPr/>
        <p:txBody>
          <a:bodyPr/>
          <a:lstStyle/>
          <a:p>
            <a:r>
              <a:rPr lang="ru-RU"/>
              <a:t>29.08.2023</a:t>
            </a:r>
            <a:endParaRPr lang="en-RU"/>
          </a:p>
        </p:txBody>
      </p:sp>
      <p:sp>
        <p:nvSpPr>
          <p:cNvPr id="6" name="Footer Placeholder 5">
            <a:extLst>
              <a:ext uri="{FF2B5EF4-FFF2-40B4-BE49-F238E27FC236}">
                <a16:creationId xmlns:a16="http://schemas.microsoft.com/office/drawing/2014/main" id="{9ACC405F-B9CB-65ED-55C6-7BD755B46A9B}"/>
              </a:ext>
            </a:extLst>
          </p:cNvPr>
          <p:cNvSpPr>
            <a:spLocks noGrp="1"/>
          </p:cNvSpPr>
          <p:nvPr>
            <p:ph type="ftr" sz="quarter" idx="11"/>
          </p:nvPr>
        </p:nvSpPr>
        <p:spPr/>
        <p:txBody>
          <a:bodyPr/>
          <a:lstStyle/>
          <a:p>
            <a:r>
              <a:rPr lang="en-GB"/>
              <a:t>LomCon-2023</a:t>
            </a:r>
            <a:endParaRPr lang="en-RU"/>
          </a:p>
        </p:txBody>
      </p:sp>
      <p:sp>
        <p:nvSpPr>
          <p:cNvPr id="7" name="Slide Number Placeholder 6">
            <a:extLst>
              <a:ext uri="{FF2B5EF4-FFF2-40B4-BE49-F238E27FC236}">
                <a16:creationId xmlns:a16="http://schemas.microsoft.com/office/drawing/2014/main" id="{34E90CAC-0C86-790C-03E6-09167B4140B5}"/>
              </a:ext>
            </a:extLst>
          </p:cNvPr>
          <p:cNvSpPr>
            <a:spLocks noGrp="1"/>
          </p:cNvSpPr>
          <p:nvPr>
            <p:ph type="sldNum" sz="quarter" idx="12"/>
          </p:nvPr>
        </p:nvSpPr>
        <p:spPr/>
        <p:txBody>
          <a:bodyPr/>
          <a:lstStyle/>
          <a:p>
            <a:fld id="{E074F50B-D360-2E4C-80FC-396E20669584}" type="slidenum">
              <a:rPr lang="en-RU" smtClean="0"/>
              <a:t>‹#›</a:t>
            </a:fld>
            <a:endParaRPr lang="en-RU"/>
          </a:p>
        </p:txBody>
      </p:sp>
    </p:spTree>
    <p:extLst>
      <p:ext uri="{BB962C8B-B14F-4D97-AF65-F5344CB8AC3E}">
        <p14:creationId xmlns:p14="http://schemas.microsoft.com/office/powerpoint/2010/main" val="31162784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DB01E-898B-F347-BB7D-699F3BA32A43}"/>
              </a:ext>
            </a:extLst>
          </p:cNvPr>
          <p:cNvSpPr>
            <a:spLocks noGrp="1"/>
          </p:cNvSpPr>
          <p:nvPr>
            <p:ph type="title"/>
          </p:nvPr>
        </p:nvSpPr>
        <p:spPr>
          <a:xfrm>
            <a:off x="629841" y="342900"/>
            <a:ext cx="2949178" cy="1200150"/>
          </a:xfrm>
        </p:spPr>
        <p:txBody>
          <a:bodyPr anchor="b"/>
          <a:lstStyle>
            <a:lvl1pPr>
              <a:defRPr sz="2400"/>
            </a:lvl1pPr>
          </a:lstStyle>
          <a:p>
            <a:r>
              <a:rPr lang="en-GB"/>
              <a:t>Click to edit Master title style</a:t>
            </a:r>
            <a:endParaRPr lang="en-RU"/>
          </a:p>
        </p:txBody>
      </p:sp>
      <p:sp>
        <p:nvSpPr>
          <p:cNvPr id="3" name="Picture Placeholder 2">
            <a:extLst>
              <a:ext uri="{FF2B5EF4-FFF2-40B4-BE49-F238E27FC236}">
                <a16:creationId xmlns:a16="http://schemas.microsoft.com/office/drawing/2014/main" id="{1F7DCCA7-31B5-55D5-4B01-E94BB69426FC}"/>
              </a:ext>
            </a:extLst>
          </p:cNvPr>
          <p:cNvSpPr>
            <a:spLocks noGrp="1"/>
          </p:cNvSpPr>
          <p:nvPr>
            <p:ph type="pic" idx="1"/>
          </p:nvPr>
        </p:nvSpPr>
        <p:spPr>
          <a:xfrm>
            <a:off x="3887391" y="740569"/>
            <a:ext cx="4629150" cy="3655219"/>
          </a:xfrm>
        </p:spPr>
        <p:txBody>
          <a:bodyPr/>
          <a:lstStyle>
            <a:lvl1pPr marL="0" indent="0">
              <a:buNone/>
              <a:defRPr sz="2400"/>
            </a:lvl1pPr>
            <a:lvl2pPr marL="342896" indent="0">
              <a:buNone/>
              <a:defRPr sz="2100"/>
            </a:lvl2pPr>
            <a:lvl3pPr marL="685791" indent="0">
              <a:buNone/>
              <a:defRPr sz="1800"/>
            </a:lvl3pPr>
            <a:lvl4pPr marL="1028687" indent="0">
              <a:buNone/>
              <a:defRPr sz="1500"/>
            </a:lvl4pPr>
            <a:lvl5pPr marL="1371582" indent="0">
              <a:buNone/>
              <a:defRPr sz="1500"/>
            </a:lvl5pPr>
            <a:lvl6pPr marL="1714478" indent="0">
              <a:buNone/>
              <a:defRPr sz="1500"/>
            </a:lvl6pPr>
            <a:lvl7pPr marL="2057374" indent="0">
              <a:buNone/>
              <a:defRPr sz="1500"/>
            </a:lvl7pPr>
            <a:lvl8pPr marL="2400269" indent="0">
              <a:buNone/>
              <a:defRPr sz="1500"/>
            </a:lvl8pPr>
            <a:lvl9pPr marL="2743165" indent="0">
              <a:buNone/>
              <a:defRPr sz="1500"/>
            </a:lvl9pPr>
          </a:lstStyle>
          <a:p>
            <a:endParaRPr lang="en-RU"/>
          </a:p>
        </p:txBody>
      </p:sp>
      <p:sp>
        <p:nvSpPr>
          <p:cNvPr id="4" name="Text Placeholder 3">
            <a:extLst>
              <a:ext uri="{FF2B5EF4-FFF2-40B4-BE49-F238E27FC236}">
                <a16:creationId xmlns:a16="http://schemas.microsoft.com/office/drawing/2014/main" id="{3865A3ED-1AB1-E99A-DFAB-FD77BFF4214F}"/>
              </a:ext>
            </a:extLst>
          </p:cNvPr>
          <p:cNvSpPr>
            <a:spLocks noGrp="1"/>
          </p:cNvSpPr>
          <p:nvPr>
            <p:ph type="body" sz="half" idx="2"/>
          </p:nvPr>
        </p:nvSpPr>
        <p:spPr>
          <a:xfrm>
            <a:off x="629841" y="1543051"/>
            <a:ext cx="2949178" cy="2858691"/>
          </a:xfrm>
        </p:spPr>
        <p:txBody>
          <a:bodyPr/>
          <a:lstStyle>
            <a:lvl1pPr marL="0" indent="0">
              <a:buNone/>
              <a:defRPr sz="1200"/>
            </a:lvl1pPr>
            <a:lvl2pPr marL="342896" indent="0">
              <a:buNone/>
              <a:defRPr sz="1050"/>
            </a:lvl2pPr>
            <a:lvl3pPr marL="685791" indent="0">
              <a:buNone/>
              <a:defRPr sz="900"/>
            </a:lvl3pPr>
            <a:lvl4pPr marL="1028687" indent="0">
              <a:buNone/>
              <a:defRPr sz="750"/>
            </a:lvl4pPr>
            <a:lvl5pPr marL="1371582" indent="0">
              <a:buNone/>
              <a:defRPr sz="750"/>
            </a:lvl5pPr>
            <a:lvl6pPr marL="1714478" indent="0">
              <a:buNone/>
              <a:defRPr sz="750"/>
            </a:lvl6pPr>
            <a:lvl7pPr marL="2057374" indent="0">
              <a:buNone/>
              <a:defRPr sz="750"/>
            </a:lvl7pPr>
            <a:lvl8pPr marL="2400269" indent="0">
              <a:buNone/>
              <a:defRPr sz="750"/>
            </a:lvl8pPr>
            <a:lvl9pPr marL="2743165" indent="0">
              <a:buNone/>
              <a:defRPr sz="750"/>
            </a:lvl9pPr>
          </a:lstStyle>
          <a:p>
            <a:pPr lvl="0"/>
            <a:r>
              <a:rPr lang="en-GB"/>
              <a:t>Click to edit Master text styles</a:t>
            </a:r>
          </a:p>
        </p:txBody>
      </p:sp>
      <p:sp>
        <p:nvSpPr>
          <p:cNvPr id="5" name="Date Placeholder 4">
            <a:extLst>
              <a:ext uri="{FF2B5EF4-FFF2-40B4-BE49-F238E27FC236}">
                <a16:creationId xmlns:a16="http://schemas.microsoft.com/office/drawing/2014/main" id="{88024872-27EB-DA18-4DFD-3A374E5FC230}"/>
              </a:ext>
            </a:extLst>
          </p:cNvPr>
          <p:cNvSpPr>
            <a:spLocks noGrp="1"/>
          </p:cNvSpPr>
          <p:nvPr>
            <p:ph type="dt" sz="half" idx="10"/>
          </p:nvPr>
        </p:nvSpPr>
        <p:spPr/>
        <p:txBody>
          <a:bodyPr/>
          <a:lstStyle/>
          <a:p>
            <a:r>
              <a:rPr lang="ru-RU"/>
              <a:t>29.08.2023</a:t>
            </a:r>
            <a:endParaRPr lang="en-RU"/>
          </a:p>
        </p:txBody>
      </p:sp>
      <p:sp>
        <p:nvSpPr>
          <p:cNvPr id="6" name="Footer Placeholder 5">
            <a:extLst>
              <a:ext uri="{FF2B5EF4-FFF2-40B4-BE49-F238E27FC236}">
                <a16:creationId xmlns:a16="http://schemas.microsoft.com/office/drawing/2014/main" id="{3B218AB4-BCC0-A3DC-7E79-3EB5D751EDB6}"/>
              </a:ext>
            </a:extLst>
          </p:cNvPr>
          <p:cNvSpPr>
            <a:spLocks noGrp="1"/>
          </p:cNvSpPr>
          <p:nvPr>
            <p:ph type="ftr" sz="quarter" idx="11"/>
          </p:nvPr>
        </p:nvSpPr>
        <p:spPr/>
        <p:txBody>
          <a:bodyPr/>
          <a:lstStyle/>
          <a:p>
            <a:r>
              <a:rPr lang="en-GB"/>
              <a:t>LomCon-2023</a:t>
            </a:r>
            <a:endParaRPr lang="en-RU"/>
          </a:p>
        </p:txBody>
      </p:sp>
      <p:sp>
        <p:nvSpPr>
          <p:cNvPr id="7" name="Slide Number Placeholder 6">
            <a:extLst>
              <a:ext uri="{FF2B5EF4-FFF2-40B4-BE49-F238E27FC236}">
                <a16:creationId xmlns:a16="http://schemas.microsoft.com/office/drawing/2014/main" id="{5EACF05B-801E-E6E5-6F30-B8EB50FCF04C}"/>
              </a:ext>
            </a:extLst>
          </p:cNvPr>
          <p:cNvSpPr>
            <a:spLocks noGrp="1"/>
          </p:cNvSpPr>
          <p:nvPr>
            <p:ph type="sldNum" sz="quarter" idx="12"/>
          </p:nvPr>
        </p:nvSpPr>
        <p:spPr/>
        <p:txBody>
          <a:bodyPr/>
          <a:lstStyle/>
          <a:p>
            <a:fld id="{E074F50B-D360-2E4C-80FC-396E20669584}" type="slidenum">
              <a:rPr lang="en-RU" smtClean="0"/>
              <a:t>‹#›</a:t>
            </a:fld>
            <a:endParaRPr lang="en-RU"/>
          </a:p>
        </p:txBody>
      </p:sp>
    </p:spTree>
    <p:extLst>
      <p:ext uri="{BB962C8B-B14F-4D97-AF65-F5344CB8AC3E}">
        <p14:creationId xmlns:p14="http://schemas.microsoft.com/office/powerpoint/2010/main" val="397126527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02DC9-EB2F-A69D-DC18-086EAFB801AF}"/>
              </a:ext>
            </a:extLst>
          </p:cNvPr>
          <p:cNvSpPr>
            <a:spLocks noGrp="1"/>
          </p:cNvSpPr>
          <p:nvPr>
            <p:ph type="title"/>
          </p:nvPr>
        </p:nvSpPr>
        <p:spPr/>
        <p:txBody>
          <a:bodyPr/>
          <a:lstStyle/>
          <a:p>
            <a:r>
              <a:rPr lang="en-GB"/>
              <a:t>Click to edit Master title style</a:t>
            </a:r>
            <a:endParaRPr lang="en-RU"/>
          </a:p>
        </p:txBody>
      </p:sp>
      <p:sp>
        <p:nvSpPr>
          <p:cNvPr id="3" name="Vertical Text Placeholder 2">
            <a:extLst>
              <a:ext uri="{FF2B5EF4-FFF2-40B4-BE49-F238E27FC236}">
                <a16:creationId xmlns:a16="http://schemas.microsoft.com/office/drawing/2014/main" id="{49E7002E-68C3-B966-A8E1-6C24866AF7E2}"/>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U"/>
          </a:p>
        </p:txBody>
      </p:sp>
      <p:sp>
        <p:nvSpPr>
          <p:cNvPr id="4" name="Date Placeholder 3">
            <a:extLst>
              <a:ext uri="{FF2B5EF4-FFF2-40B4-BE49-F238E27FC236}">
                <a16:creationId xmlns:a16="http://schemas.microsoft.com/office/drawing/2014/main" id="{2A06066B-7C96-9056-A32A-D3E9D4857B42}"/>
              </a:ext>
            </a:extLst>
          </p:cNvPr>
          <p:cNvSpPr>
            <a:spLocks noGrp="1"/>
          </p:cNvSpPr>
          <p:nvPr>
            <p:ph type="dt" sz="half" idx="10"/>
          </p:nvPr>
        </p:nvSpPr>
        <p:spPr/>
        <p:txBody>
          <a:bodyPr/>
          <a:lstStyle/>
          <a:p>
            <a:r>
              <a:rPr lang="ru-RU"/>
              <a:t>29.08.2023</a:t>
            </a:r>
            <a:endParaRPr lang="en-RU"/>
          </a:p>
        </p:txBody>
      </p:sp>
      <p:sp>
        <p:nvSpPr>
          <p:cNvPr id="5" name="Footer Placeholder 4">
            <a:extLst>
              <a:ext uri="{FF2B5EF4-FFF2-40B4-BE49-F238E27FC236}">
                <a16:creationId xmlns:a16="http://schemas.microsoft.com/office/drawing/2014/main" id="{FAA14ED3-F7FF-ADBA-B7E6-D1C9A1C17A94}"/>
              </a:ext>
            </a:extLst>
          </p:cNvPr>
          <p:cNvSpPr>
            <a:spLocks noGrp="1"/>
          </p:cNvSpPr>
          <p:nvPr>
            <p:ph type="ftr" sz="quarter" idx="11"/>
          </p:nvPr>
        </p:nvSpPr>
        <p:spPr/>
        <p:txBody>
          <a:bodyPr/>
          <a:lstStyle/>
          <a:p>
            <a:r>
              <a:rPr lang="en-GB"/>
              <a:t>LomCon-2023</a:t>
            </a:r>
            <a:endParaRPr lang="en-RU"/>
          </a:p>
        </p:txBody>
      </p:sp>
      <p:sp>
        <p:nvSpPr>
          <p:cNvPr id="6" name="Slide Number Placeholder 5">
            <a:extLst>
              <a:ext uri="{FF2B5EF4-FFF2-40B4-BE49-F238E27FC236}">
                <a16:creationId xmlns:a16="http://schemas.microsoft.com/office/drawing/2014/main" id="{0A4DF14B-E590-91FA-C800-B6CDD17389F9}"/>
              </a:ext>
            </a:extLst>
          </p:cNvPr>
          <p:cNvSpPr>
            <a:spLocks noGrp="1"/>
          </p:cNvSpPr>
          <p:nvPr>
            <p:ph type="sldNum" sz="quarter" idx="12"/>
          </p:nvPr>
        </p:nvSpPr>
        <p:spPr/>
        <p:txBody>
          <a:bodyPr/>
          <a:lstStyle/>
          <a:p>
            <a:fld id="{E074F50B-D360-2E4C-80FC-396E20669584}" type="slidenum">
              <a:rPr lang="en-RU" smtClean="0"/>
              <a:t>‹#›</a:t>
            </a:fld>
            <a:endParaRPr lang="en-RU"/>
          </a:p>
        </p:txBody>
      </p:sp>
    </p:spTree>
    <p:extLst>
      <p:ext uri="{BB962C8B-B14F-4D97-AF65-F5344CB8AC3E}">
        <p14:creationId xmlns:p14="http://schemas.microsoft.com/office/powerpoint/2010/main" val="175999620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54CED82-4C77-635F-950D-CD1FB5A1338D}"/>
              </a:ext>
            </a:extLst>
          </p:cNvPr>
          <p:cNvSpPr>
            <a:spLocks noGrp="1"/>
          </p:cNvSpPr>
          <p:nvPr>
            <p:ph type="title" orient="vert"/>
          </p:nvPr>
        </p:nvSpPr>
        <p:spPr>
          <a:xfrm>
            <a:off x="6543675" y="273844"/>
            <a:ext cx="1971675" cy="4358878"/>
          </a:xfrm>
        </p:spPr>
        <p:txBody>
          <a:bodyPr vert="eaVert"/>
          <a:lstStyle/>
          <a:p>
            <a:r>
              <a:rPr lang="en-GB"/>
              <a:t>Click to edit Master title style</a:t>
            </a:r>
            <a:endParaRPr lang="en-RU"/>
          </a:p>
        </p:txBody>
      </p:sp>
      <p:sp>
        <p:nvSpPr>
          <p:cNvPr id="3" name="Vertical Text Placeholder 2">
            <a:extLst>
              <a:ext uri="{FF2B5EF4-FFF2-40B4-BE49-F238E27FC236}">
                <a16:creationId xmlns:a16="http://schemas.microsoft.com/office/drawing/2014/main" id="{C0CE251D-82FB-4DBD-236F-D2F01C51A973}"/>
              </a:ext>
            </a:extLst>
          </p:cNvPr>
          <p:cNvSpPr>
            <a:spLocks noGrp="1"/>
          </p:cNvSpPr>
          <p:nvPr>
            <p:ph type="body" orient="vert" idx="1"/>
          </p:nvPr>
        </p:nvSpPr>
        <p:spPr>
          <a:xfrm>
            <a:off x="628650" y="273844"/>
            <a:ext cx="5800725" cy="435887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U"/>
          </a:p>
        </p:txBody>
      </p:sp>
      <p:sp>
        <p:nvSpPr>
          <p:cNvPr id="4" name="Date Placeholder 3">
            <a:extLst>
              <a:ext uri="{FF2B5EF4-FFF2-40B4-BE49-F238E27FC236}">
                <a16:creationId xmlns:a16="http://schemas.microsoft.com/office/drawing/2014/main" id="{91B66AF2-B00F-3A08-7D2B-432AE6C89A54}"/>
              </a:ext>
            </a:extLst>
          </p:cNvPr>
          <p:cNvSpPr>
            <a:spLocks noGrp="1"/>
          </p:cNvSpPr>
          <p:nvPr>
            <p:ph type="dt" sz="half" idx="10"/>
          </p:nvPr>
        </p:nvSpPr>
        <p:spPr/>
        <p:txBody>
          <a:bodyPr/>
          <a:lstStyle/>
          <a:p>
            <a:r>
              <a:rPr lang="ru-RU"/>
              <a:t>29.08.2023</a:t>
            </a:r>
            <a:endParaRPr lang="en-RU"/>
          </a:p>
        </p:txBody>
      </p:sp>
      <p:sp>
        <p:nvSpPr>
          <p:cNvPr id="5" name="Footer Placeholder 4">
            <a:extLst>
              <a:ext uri="{FF2B5EF4-FFF2-40B4-BE49-F238E27FC236}">
                <a16:creationId xmlns:a16="http://schemas.microsoft.com/office/drawing/2014/main" id="{21AA3B2F-E927-9AA4-A0AC-54193E18ABDD}"/>
              </a:ext>
            </a:extLst>
          </p:cNvPr>
          <p:cNvSpPr>
            <a:spLocks noGrp="1"/>
          </p:cNvSpPr>
          <p:nvPr>
            <p:ph type="ftr" sz="quarter" idx="11"/>
          </p:nvPr>
        </p:nvSpPr>
        <p:spPr/>
        <p:txBody>
          <a:bodyPr/>
          <a:lstStyle/>
          <a:p>
            <a:r>
              <a:rPr lang="en-GB"/>
              <a:t>LomCon-2023</a:t>
            </a:r>
            <a:endParaRPr lang="en-RU"/>
          </a:p>
        </p:txBody>
      </p:sp>
      <p:sp>
        <p:nvSpPr>
          <p:cNvPr id="6" name="Slide Number Placeholder 5">
            <a:extLst>
              <a:ext uri="{FF2B5EF4-FFF2-40B4-BE49-F238E27FC236}">
                <a16:creationId xmlns:a16="http://schemas.microsoft.com/office/drawing/2014/main" id="{7A26A5BA-3002-8DC2-D7EF-F6BF3DAACCAA}"/>
              </a:ext>
            </a:extLst>
          </p:cNvPr>
          <p:cNvSpPr>
            <a:spLocks noGrp="1"/>
          </p:cNvSpPr>
          <p:nvPr>
            <p:ph type="sldNum" sz="quarter" idx="12"/>
          </p:nvPr>
        </p:nvSpPr>
        <p:spPr/>
        <p:txBody>
          <a:bodyPr/>
          <a:lstStyle/>
          <a:p>
            <a:fld id="{E074F50B-D360-2E4C-80FC-396E20669584}" type="slidenum">
              <a:rPr lang="en-RU" smtClean="0"/>
              <a:t>‹#›</a:t>
            </a:fld>
            <a:endParaRPr lang="en-RU"/>
          </a:p>
        </p:txBody>
      </p:sp>
    </p:spTree>
    <p:extLst>
      <p:ext uri="{BB962C8B-B14F-4D97-AF65-F5344CB8AC3E}">
        <p14:creationId xmlns:p14="http://schemas.microsoft.com/office/powerpoint/2010/main" val="222328229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CC0BD-D005-0746-BE46-232DFA8A4B1D}"/>
              </a:ext>
            </a:extLst>
          </p:cNvPr>
          <p:cNvSpPr>
            <a:spLocks noGrp="1"/>
          </p:cNvSpPr>
          <p:nvPr>
            <p:ph type="ctrTitle"/>
          </p:nvPr>
        </p:nvSpPr>
        <p:spPr>
          <a:xfrm>
            <a:off x="1143000" y="841773"/>
            <a:ext cx="6858000" cy="1790700"/>
          </a:xfrm>
        </p:spPr>
        <p:txBody>
          <a:bodyPr anchor="b"/>
          <a:lstStyle>
            <a:lvl1pPr algn="ctr">
              <a:defRPr sz="4500"/>
            </a:lvl1pPr>
          </a:lstStyle>
          <a:p>
            <a:r>
              <a:rPr lang="en-GB"/>
              <a:t>Click to edit Master title style</a:t>
            </a:r>
            <a:endParaRPr lang="en-RU"/>
          </a:p>
        </p:txBody>
      </p:sp>
      <p:sp>
        <p:nvSpPr>
          <p:cNvPr id="3" name="Subtitle 2">
            <a:extLst>
              <a:ext uri="{FF2B5EF4-FFF2-40B4-BE49-F238E27FC236}">
                <a16:creationId xmlns:a16="http://schemas.microsoft.com/office/drawing/2014/main" id="{8AAEAD74-6632-CC4E-BD0B-5A8AAD85754B}"/>
              </a:ext>
            </a:extLst>
          </p:cNvPr>
          <p:cNvSpPr>
            <a:spLocks noGrp="1"/>
          </p:cNvSpPr>
          <p:nvPr>
            <p:ph type="subTitle" idx="1"/>
          </p:nvPr>
        </p:nvSpPr>
        <p:spPr>
          <a:xfrm>
            <a:off x="1143000" y="2701528"/>
            <a:ext cx="6858000" cy="1241822"/>
          </a:xfrm>
        </p:spPr>
        <p:txBody>
          <a:bodyPr/>
          <a:lstStyle>
            <a:lvl1pPr marL="0" indent="0" algn="ctr">
              <a:buNone/>
              <a:defRPr sz="1800"/>
            </a:lvl1pPr>
            <a:lvl2pPr marL="342896" indent="0" algn="ctr">
              <a:buNone/>
              <a:defRPr sz="1500"/>
            </a:lvl2pPr>
            <a:lvl3pPr marL="685791" indent="0" algn="ctr">
              <a:buNone/>
              <a:defRPr sz="1350"/>
            </a:lvl3pPr>
            <a:lvl4pPr marL="1028687" indent="0" algn="ctr">
              <a:buNone/>
              <a:defRPr sz="1200"/>
            </a:lvl4pPr>
            <a:lvl5pPr marL="1371582" indent="0" algn="ctr">
              <a:buNone/>
              <a:defRPr sz="1200"/>
            </a:lvl5pPr>
            <a:lvl6pPr marL="1714478" indent="0" algn="ctr">
              <a:buNone/>
              <a:defRPr sz="1200"/>
            </a:lvl6pPr>
            <a:lvl7pPr marL="2057374" indent="0" algn="ctr">
              <a:buNone/>
              <a:defRPr sz="1200"/>
            </a:lvl7pPr>
            <a:lvl8pPr marL="2400269" indent="0" algn="ctr">
              <a:buNone/>
              <a:defRPr sz="1200"/>
            </a:lvl8pPr>
            <a:lvl9pPr marL="2743165" indent="0" algn="ctr">
              <a:buNone/>
              <a:defRPr sz="1200"/>
            </a:lvl9pPr>
          </a:lstStyle>
          <a:p>
            <a:r>
              <a:rPr lang="en-GB"/>
              <a:t>Click to edit Master subtitle style</a:t>
            </a:r>
            <a:endParaRPr lang="en-RU"/>
          </a:p>
        </p:txBody>
      </p:sp>
      <p:sp>
        <p:nvSpPr>
          <p:cNvPr id="4" name="Date Placeholder 3">
            <a:extLst>
              <a:ext uri="{FF2B5EF4-FFF2-40B4-BE49-F238E27FC236}">
                <a16:creationId xmlns:a16="http://schemas.microsoft.com/office/drawing/2014/main" id="{05B1C34B-686C-5A40-848A-792058A2E866}"/>
              </a:ext>
            </a:extLst>
          </p:cNvPr>
          <p:cNvSpPr>
            <a:spLocks noGrp="1"/>
          </p:cNvSpPr>
          <p:nvPr>
            <p:ph type="dt" sz="half" idx="10"/>
          </p:nvPr>
        </p:nvSpPr>
        <p:spPr/>
        <p:txBody>
          <a:bodyPr/>
          <a:lstStyle/>
          <a:p>
            <a:r>
              <a:rPr lang="ru-RU"/>
              <a:t>20.09.2021</a:t>
            </a:r>
            <a:endParaRPr lang="en-RU"/>
          </a:p>
        </p:txBody>
      </p:sp>
      <p:sp>
        <p:nvSpPr>
          <p:cNvPr id="5" name="Footer Placeholder 4">
            <a:extLst>
              <a:ext uri="{FF2B5EF4-FFF2-40B4-BE49-F238E27FC236}">
                <a16:creationId xmlns:a16="http://schemas.microsoft.com/office/drawing/2014/main" id="{0A990709-6E26-D843-A346-0F955750D3FA}"/>
              </a:ext>
            </a:extLst>
          </p:cNvPr>
          <p:cNvSpPr>
            <a:spLocks noGrp="1"/>
          </p:cNvSpPr>
          <p:nvPr>
            <p:ph type="ftr" sz="quarter" idx="11"/>
          </p:nvPr>
        </p:nvSpPr>
        <p:spPr/>
        <p:txBody>
          <a:bodyPr/>
          <a:lstStyle/>
          <a:p>
            <a:r>
              <a:rPr lang="en-GB"/>
              <a:t>NUCLEUS-2021</a:t>
            </a:r>
            <a:endParaRPr lang="en-RU"/>
          </a:p>
        </p:txBody>
      </p:sp>
      <p:sp>
        <p:nvSpPr>
          <p:cNvPr id="6" name="Slide Number Placeholder 5">
            <a:extLst>
              <a:ext uri="{FF2B5EF4-FFF2-40B4-BE49-F238E27FC236}">
                <a16:creationId xmlns:a16="http://schemas.microsoft.com/office/drawing/2014/main" id="{5862994A-40FF-104C-8CD7-A460FE319561}"/>
              </a:ext>
            </a:extLst>
          </p:cNvPr>
          <p:cNvSpPr>
            <a:spLocks noGrp="1"/>
          </p:cNvSpPr>
          <p:nvPr>
            <p:ph type="sldNum" sz="quarter" idx="12"/>
          </p:nvPr>
        </p:nvSpPr>
        <p:spPr/>
        <p:txBody>
          <a:bodyPr/>
          <a:lstStyle/>
          <a:p>
            <a:fld id="{CCBDCA01-1CF3-A144-9942-D5784141D860}" type="slidenum">
              <a:rPr lang="en-RU" smtClean="0"/>
              <a:t>‹#›</a:t>
            </a:fld>
            <a:endParaRPr lang="en-RU"/>
          </a:p>
        </p:txBody>
      </p:sp>
    </p:spTree>
    <p:extLst>
      <p:ext uri="{BB962C8B-B14F-4D97-AF65-F5344CB8AC3E}">
        <p14:creationId xmlns:p14="http://schemas.microsoft.com/office/powerpoint/2010/main" val="199341662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AAACE-5069-DC40-A13D-9A98BCD7F346}"/>
              </a:ext>
            </a:extLst>
          </p:cNvPr>
          <p:cNvSpPr>
            <a:spLocks noGrp="1"/>
          </p:cNvSpPr>
          <p:nvPr>
            <p:ph type="title"/>
          </p:nvPr>
        </p:nvSpPr>
        <p:spPr>
          <a:xfrm>
            <a:off x="628650" y="25242"/>
            <a:ext cx="7886700" cy="617696"/>
          </a:xfrm>
        </p:spPr>
        <p:txBody>
          <a:bodyPr/>
          <a:lstStyle/>
          <a:p>
            <a:r>
              <a:rPr lang="en-GB"/>
              <a:t>Click to edit Master title style</a:t>
            </a:r>
            <a:endParaRPr lang="en-RU"/>
          </a:p>
        </p:txBody>
      </p:sp>
      <p:sp>
        <p:nvSpPr>
          <p:cNvPr id="3" name="Content Placeholder 2">
            <a:extLst>
              <a:ext uri="{FF2B5EF4-FFF2-40B4-BE49-F238E27FC236}">
                <a16:creationId xmlns:a16="http://schemas.microsoft.com/office/drawing/2014/main" id="{02EE972B-8903-BA4A-A3B1-114A1D7C5DD1}"/>
              </a:ext>
            </a:extLst>
          </p:cNvPr>
          <p:cNvSpPr>
            <a:spLocks noGrp="1"/>
          </p:cNvSpPr>
          <p:nvPr>
            <p:ph idx="1"/>
          </p:nvPr>
        </p:nvSpPr>
        <p:spPr>
          <a:xfrm>
            <a:off x="628650" y="1034891"/>
            <a:ext cx="7886700" cy="326350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U"/>
          </a:p>
        </p:txBody>
      </p:sp>
      <p:sp>
        <p:nvSpPr>
          <p:cNvPr id="4" name="Date Placeholder 3">
            <a:extLst>
              <a:ext uri="{FF2B5EF4-FFF2-40B4-BE49-F238E27FC236}">
                <a16:creationId xmlns:a16="http://schemas.microsoft.com/office/drawing/2014/main" id="{0CBBB10C-157C-DA4E-9A98-CABBC21D0ED7}"/>
              </a:ext>
            </a:extLst>
          </p:cNvPr>
          <p:cNvSpPr>
            <a:spLocks noGrp="1"/>
          </p:cNvSpPr>
          <p:nvPr>
            <p:ph type="dt" sz="half" idx="10"/>
          </p:nvPr>
        </p:nvSpPr>
        <p:spPr/>
        <p:txBody>
          <a:bodyPr anchor="b"/>
          <a:lstStyle/>
          <a:p>
            <a:r>
              <a:rPr lang="ru-RU" dirty="0"/>
              <a:t>20.09.2021</a:t>
            </a:r>
            <a:endParaRPr lang="en-RU" dirty="0"/>
          </a:p>
        </p:txBody>
      </p:sp>
      <p:sp>
        <p:nvSpPr>
          <p:cNvPr id="5" name="Footer Placeholder 4">
            <a:extLst>
              <a:ext uri="{FF2B5EF4-FFF2-40B4-BE49-F238E27FC236}">
                <a16:creationId xmlns:a16="http://schemas.microsoft.com/office/drawing/2014/main" id="{C7E47D56-5A74-634D-AC4F-0A41CB202935}"/>
              </a:ext>
            </a:extLst>
          </p:cNvPr>
          <p:cNvSpPr>
            <a:spLocks noGrp="1"/>
          </p:cNvSpPr>
          <p:nvPr>
            <p:ph type="ftr" sz="quarter" idx="11"/>
          </p:nvPr>
        </p:nvSpPr>
        <p:spPr/>
        <p:txBody>
          <a:bodyPr anchor="b"/>
          <a:lstStyle/>
          <a:p>
            <a:r>
              <a:rPr lang="en-GB" dirty="0"/>
              <a:t>NUCLEUS-2021</a:t>
            </a:r>
            <a:endParaRPr lang="en-RU" dirty="0"/>
          </a:p>
        </p:txBody>
      </p:sp>
      <p:sp>
        <p:nvSpPr>
          <p:cNvPr id="6" name="Slide Number Placeholder 5">
            <a:extLst>
              <a:ext uri="{FF2B5EF4-FFF2-40B4-BE49-F238E27FC236}">
                <a16:creationId xmlns:a16="http://schemas.microsoft.com/office/drawing/2014/main" id="{9E077FAC-FB5B-3D4E-A8C1-36D863A5BD8E}"/>
              </a:ext>
            </a:extLst>
          </p:cNvPr>
          <p:cNvSpPr>
            <a:spLocks noGrp="1"/>
          </p:cNvSpPr>
          <p:nvPr>
            <p:ph type="sldNum" sz="quarter" idx="12"/>
          </p:nvPr>
        </p:nvSpPr>
        <p:spPr/>
        <p:txBody>
          <a:bodyPr anchor="b"/>
          <a:lstStyle/>
          <a:p>
            <a:fld id="{CCBDCA01-1CF3-A144-9942-D5784141D860}" type="slidenum">
              <a:rPr lang="en-RU" smtClean="0"/>
              <a:t>‹#›</a:t>
            </a:fld>
            <a:endParaRPr lang="en-RU" dirty="0"/>
          </a:p>
        </p:txBody>
      </p:sp>
    </p:spTree>
    <p:extLst>
      <p:ext uri="{BB962C8B-B14F-4D97-AF65-F5344CB8AC3E}">
        <p14:creationId xmlns:p14="http://schemas.microsoft.com/office/powerpoint/2010/main" val="993976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FC539-4AE0-9A47-8AC4-FF941B3DD0EE}"/>
              </a:ext>
            </a:extLst>
          </p:cNvPr>
          <p:cNvSpPr>
            <a:spLocks noGrp="1"/>
          </p:cNvSpPr>
          <p:nvPr>
            <p:ph type="title"/>
          </p:nvPr>
        </p:nvSpPr>
        <p:spPr>
          <a:xfrm>
            <a:off x="623888" y="1282304"/>
            <a:ext cx="7886700" cy="2139553"/>
          </a:xfrm>
        </p:spPr>
        <p:txBody>
          <a:bodyPr anchor="b"/>
          <a:lstStyle>
            <a:lvl1pPr>
              <a:defRPr sz="4500"/>
            </a:lvl1pPr>
          </a:lstStyle>
          <a:p>
            <a:r>
              <a:rPr lang="en-GB"/>
              <a:t>Click to edit Master title style</a:t>
            </a:r>
            <a:endParaRPr lang="en-RU"/>
          </a:p>
        </p:txBody>
      </p:sp>
      <p:sp>
        <p:nvSpPr>
          <p:cNvPr id="3" name="Text Placeholder 2">
            <a:extLst>
              <a:ext uri="{FF2B5EF4-FFF2-40B4-BE49-F238E27FC236}">
                <a16:creationId xmlns:a16="http://schemas.microsoft.com/office/drawing/2014/main" id="{46E3DF89-D133-C648-B0A1-9431AAA12728}"/>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896" indent="0">
              <a:buNone/>
              <a:defRPr sz="1500">
                <a:solidFill>
                  <a:schemeClr val="tx1">
                    <a:tint val="75000"/>
                  </a:schemeClr>
                </a:solidFill>
              </a:defRPr>
            </a:lvl2pPr>
            <a:lvl3pPr marL="685791" indent="0">
              <a:buNone/>
              <a:defRPr sz="1350">
                <a:solidFill>
                  <a:schemeClr val="tx1">
                    <a:tint val="75000"/>
                  </a:schemeClr>
                </a:solidFill>
              </a:defRPr>
            </a:lvl3pPr>
            <a:lvl4pPr marL="1028687" indent="0">
              <a:buNone/>
              <a:defRPr sz="1200">
                <a:solidFill>
                  <a:schemeClr val="tx1">
                    <a:tint val="75000"/>
                  </a:schemeClr>
                </a:solidFill>
              </a:defRPr>
            </a:lvl4pPr>
            <a:lvl5pPr marL="1371582" indent="0">
              <a:buNone/>
              <a:defRPr sz="1200">
                <a:solidFill>
                  <a:schemeClr val="tx1">
                    <a:tint val="75000"/>
                  </a:schemeClr>
                </a:solidFill>
              </a:defRPr>
            </a:lvl5pPr>
            <a:lvl6pPr marL="1714478" indent="0">
              <a:buNone/>
              <a:defRPr sz="1200">
                <a:solidFill>
                  <a:schemeClr val="tx1">
                    <a:tint val="75000"/>
                  </a:schemeClr>
                </a:solidFill>
              </a:defRPr>
            </a:lvl6pPr>
            <a:lvl7pPr marL="2057374" indent="0">
              <a:buNone/>
              <a:defRPr sz="1200">
                <a:solidFill>
                  <a:schemeClr val="tx1">
                    <a:tint val="75000"/>
                  </a:schemeClr>
                </a:solidFill>
              </a:defRPr>
            </a:lvl7pPr>
            <a:lvl8pPr marL="2400269" indent="0">
              <a:buNone/>
              <a:defRPr sz="1200">
                <a:solidFill>
                  <a:schemeClr val="tx1">
                    <a:tint val="75000"/>
                  </a:schemeClr>
                </a:solidFill>
              </a:defRPr>
            </a:lvl8pPr>
            <a:lvl9pPr marL="2743165" indent="0">
              <a:buNone/>
              <a:defRPr sz="12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94067CBF-F69E-8343-8951-41363DC2FD4F}"/>
              </a:ext>
            </a:extLst>
          </p:cNvPr>
          <p:cNvSpPr>
            <a:spLocks noGrp="1"/>
          </p:cNvSpPr>
          <p:nvPr>
            <p:ph type="dt" sz="half" idx="10"/>
          </p:nvPr>
        </p:nvSpPr>
        <p:spPr/>
        <p:txBody>
          <a:bodyPr/>
          <a:lstStyle/>
          <a:p>
            <a:r>
              <a:rPr lang="ru-RU"/>
              <a:t>20.09.2021</a:t>
            </a:r>
            <a:endParaRPr lang="en-RU"/>
          </a:p>
        </p:txBody>
      </p:sp>
      <p:sp>
        <p:nvSpPr>
          <p:cNvPr id="5" name="Footer Placeholder 4">
            <a:extLst>
              <a:ext uri="{FF2B5EF4-FFF2-40B4-BE49-F238E27FC236}">
                <a16:creationId xmlns:a16="http://schemas.microsoft.com/office/drawing/2014/main" id="{0370BBA8-88EE-1B41-A3E3-B8200CFC04B3}"/>
              </a:ext>
            </a:extLst>
          </p:cNvPr>
          <p:cNvSpPr>
            <a:spLocks noGrp="1"/>
          </p:cNvSpPr>
          <p:nvPr>
            <p:ph type="ftr" sz="quarter" idx="11"/>
          </p:nvPr>
        </p:nvSpPr>
        <p:spPr/>
        <p:txBody>
          <a:bodyPr/>
          <a:lstStyle/>
          <a:p>
            <a:r>
              <a:rPr lang="en-GB"/>
              <a:t>NUCLEUS-2021</a:t>
            </a:r>
            <a:endParaRPr lang="en-RU"/>
          </a:p>
        </p:txBody>
      </p:sp>
      <p:sp>
        <p:nvSpPr>
          <p:cNvPr id="6" name="Slide Number Placeholder 5">
            <a:extLst>
              <a:ext uri="{FF2B5EF4-FFF2-40B4-BE49-F238E27FC236}">
                <a16:creationId xmlns:a16="http://schemas.microsoft.com/office/drawing/2014/main" id="{5B786CC5-36DA-4E46-ABD7-8C922374CC83}"/>
              </a:ext>
            </a:extLst>
          </p:cNvPr>
          <p:cNvSpPr>
            <a:spLocks noGrp="1"/>
          </p:cNvSpPr>
          <p:nvPr>
            <p:ph type="sldNum" sz="quarter" idx="12"/>
          </p:nvPr>
        </p:nvSpPr>
        <p:spPr/>
        <p:txBody>
          <a:bodyPr/>
          <a:lstStyle/>
          <a:p>
            <a:fld id="{CCBDCA01-1CF3-A144-9942-D5784141D860}" type="slidenum">
              <a:rPr lang="en-RU" smtClean="0"/>
              <a:t>‹#›</a:t>
            </a:fld>
            <a:endParaRPr lang="en-RU"/>
          </a:p>
        </p:txBody>
      </p:sp>
    </p:spTree>
    <p:extLst>
      <p:ext uri="{BB962C8B-B14F-4D97-AF65-F5344CB8AC3E}">
        <p14:creationId xmlns:p14="http://schemas.microsoft.com/office/powerpoint/2010/main" val="60524697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1BD6D-EBAE-7A48-BD04-C1504B669F6E}"/>
              </a:ext>
            </a:extLst>
          </p:cNvPr>
          <p:cNvSpPr>
            <a:spLocks noGrp="1"/>
          </p:cNvSpPr>
          <p:nvPr>
            <p:ph type="title"/>
          </p:nvPr>
        </p:nvSpPr>
        <p:spPr/>
        <p:txBody>
          <a:bodyPr/>
          <a:lstStyle/>
          <a:p>
            <a:r>
              <a:rPr lang="en-GB"/>
              <a:t>Click to edit Master title style</a:t>
            </a:r>
            <a:endParaRPr lang="en-RU"/>
          </a:p>
        </p:txBody>
      </p:sp>
      <p:sp>
        <p:nvSpPr>
          <p:cNvPr id="3" name="Content Placeholder 2">
            <a:extLst>
              <a:ext uri="{FF2B5EF4-FFF2-40B4-BE49-F238E27FC236}">
                <a16:creationId xmlns:a16="http://schemas.microsoft.com/office/drawing/2014/main" id="{DA1DDD75-3858-A54E-8537-11586CC34C82}"/>
              </a:ext>
            </a:extLst>
          </p:cNvPr>
          <p:cNvSpPr>
            <a:spLocks noGrp="1"/>
          </p:cNvSpPr>
          <p:nvPr>
            <p:ph sz="half" idx="1"/>
          </p:nvPr>
        </p:nvSpPr>
        <p:spPr>
          <a:xfrm>
            <a:off x="628650" y="1369218"/>
            <a:ext cx="3886200" cy="326350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U"/>
          </a:p>
        </p:txBody>
      </p:sp>
      <p:sp>
        <p:nvSpPr>
          <p:cNvPr id="4" name="Content Placeholder 3">
            <a:extLst>
              <a:ext uri="{FF2B5EF4-FFF2-40B4-BE49-F238E27FC236}">
                <a16:creationId xmlns:a16="http://schemas.microsoft.com/office/drawing/2014/main" id="{39869A3A-3372-734A-ABC5-95300F809F23}"/>
              </a:ext>
            </a:extLst>
          </p:cNvPr>
          <p:cNvSpPr>
            <a:spLocks noGrp="1"/>
          </p:cNvSpPr>
          <p:nvPr>
            <p:ph sz="half" idx="2"/>
          </p:nvPr>
        </p:nvSpPr>
        <p:spPr>
          <a:xfrm>
            <a:off x="4629150" y="1369218"/>
            <a:ext cx="3886200" cy="326350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U"/>
          </a:p>
        </p:txBody>
      </p:sp>
      <p:sp>
        <p:nvSpPr>
          <p:cNvPr id="5" name="Date Placeholder 4">
            <a:extLst>
              <a:ext uri="{FF2B5EF4-FFF2-40B4-BE49-F238E27FC236}">
                <a16:creationId xmlns:a16="http://schemas.microsoft.com/office/drawing/2014/main" id="{7F05D054-7AAE-AD45-9CD5-7AACE942C58E}"/>
              </a:ext>
            </a:extLst>
          </p:cNvPr>
          <p:cNvSpPr>
            <a:spLocks noGrp="1"/>
          </p:cNvSpPr>
          <p:nvPr>
            <p:ph type="dt" sz="half" idx="10"/>
          </p:nvPr>
        </p:nvSpPr>
        <p:spPr/>
        <p:txBody>
          <a:bodyPr/>
          <a:lstStyle/>
          <a:p>
            <a:r>
              <a:rPr lang="ru-RU"/>
              <a:t>20.09.2021</a:t>
            </a:r>
            <a:endParaRPr lang="en-RU"/>
          </a:p>
        </p:txBody>
      </p:sp>
      <p:sp>
        <p:nvSpPr>
          <p:cNvPr id="6" name="Footer Placeholder 5">
            <a:extLst>
              <a:ext uri="{FF2B5EF4-FFF2-40B4-BE49-F238E27FC236}">
                <a16:creationId xmlns:a16="http://schemas.microsoft.com/office/drawing/2014/main" id="{51CA361B-A9F4-4E46-829E-6F8BBA29874C}"/>
              </a:ext>
            </a:extLst>
          </p:cNvPr>
          <p:cNvSpPr>
            <a:spLocks noGrp="1"/>
          </p:cNvSpPr>
          <p:nvPr>
            <p:ph type="ftr" sz="quarter" idx="11"/>
          </p:nvPr>
        </p:nvSpPr>
        <p:spPr/>
        <p:txBody>
          <a:bodyPr/>
          <a:lstStyle/>
          <a:p>
            <a:r>
              <a:rPr lang="en-GB"/>
              <a:t>NUCLEUS-2021</a:t>
            </a:r>
            <a:endParaRPr lang="en-RU"/>
          </a:p>
        </p:txBody>
      </p:sp>
      <p:sp>
        <p:nvSpPr>
          <p:cNvPr id="7" name="Slide Number Placeholder 6">
            <a:extLst>
              <a:ext uri="{FF2B5EF4-FFF2-40B4-BE49-F238E27FC236}">
                <a16:creationId xmlns:a16="http://schemas.microsoft.com/office/drawing/2014/main" id="{5D92E66A-6238-9948-B5FE-7ED52E81783B}"/>
              </a:ext>
            </a:extLst>
          </p:cNvPr>
          <p:cNvSpPr>
            <a:spLocks noGrp="1"/>
          </p:cNvSpPr>
          <p:nvPr>
            <p:ph type="sldNum" sz="quarter" idx="12"/>
          </p:nvPr>
        </p:nvSpPr>
        <p:spPr/>
        <p:txBody>
          <a:bodyPr/>
          <a:lstStyle/>
          <a:p>
            <a:fld id="{CCBDCA01-1CF3-A144-9942-D5784141D860}" type="slidenum">
              <a:rPr lang="en-RU" smtClean="0"/>
              <a:t>‹#›</a:t>
            </a:fld>
            <a:endParaRPr lang="en-RU"/>
          </a:p>
        </p:txBody>
      </p:sp>
    </p:spTree>
    <p:extLst>
      <p:ext uri="{BB962C8B-B14F-4D97-AF65-F5344CB8AC3E}">
        <p14:creationId xmlns:p14="http://schemas.microsoft.com/office/powerpoint/2010/main" val="301919494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8DF0F-9999-FE47-B2D7-8EDFCB9FCCA4}"/>
              </a:ext>
            </a:extLst>
          </p:cNvPr>
          <p:cNvSpPr>
            <a:spLocks noGrp="1"/>
          </p:cNvSpPr>
          <p:nvPr>
            <p:ph type="title"/>
          </p:nvPr>
        </p:nvSpPr>
        <p:spPr>
          <a:xfrm>
            <a:off x="629841" y="273844"/>
            <a:ext cx="7886700" cy="994172"/>
          </a:xfrm>
        </p:spPr>
        <p:txBody>
          <a:bodyPr/>
          <a:lstStyle/>
          <a:p>
            <a:r>
              <a:rPr lang="en-GB"/>
              <a:t>Click to edit Master title style</a:t>
            </a:r>
            <a:endParaRPr lang="en-RU"/>
          </a:p>
        </p:txBody>
      </p:sp>
      <p:sp>
        <p:nvSpPr>
          <p:cNvPr id="3" name="Text Placeholder 2">
            <a:extLst>
              <a:ext uri="{FF2B5EF4-FFF2-40B4-BE49-F238E27FC236}">
                <a16:creationId xmlns:a16="http://schemas.microsoft.com/office/drawing/2014/main" id="{980CAAE1-BE1F-D042-A835-2C1E335AF389}"/>
              </a:ext>
            </a:extLst>
          </p:cNvPr>
          <p:cNvSpPr>
            <a:spLocks noGrp="1"/>
          </p:cNvSpPr>
          <p:nvPr>
            <p:ph type="body" idx="1"/>
          </p:nvPr>
        </p:nvSpPr>
        <p:spPr>
          <a:xfrm>
            <a:off x="629842" y="1260873"/>
            <a:ext cx="3868340" cy="617934"/>
          </a:xfrm>
        </p:spPr>
        <p:txBody>
          <a:bodyPr anchor="b"/>
          <a:lstStyle>
            <a:lvl1pPr marL="0" indent="0">
              <a:buNone/>
              <a:defRPr sz="1800" b="1"/>
            </a:lvl1pPr>
            <a:lvl2pPr marL="342896" indent="0">
              <a:buNone/>
              <a:defRPr sz="1500" b="1"/>
            </a:lvl2pPr>
            <a:lvl3pPr marL="685791" indent="0">
              <a:buNone/>
              <a:defRPr sz="1350" b="1"/>
            </a:lvl3pPr>
            <a:lvl4pPr marL="1028687" indent="0">
              <a:buNone/>
              <a:defRPr sz="1200" b="1"/>
            </a:lvl4pPr>
            <a:lvl5pPr marL="1371582" indent="0">
              <a:buNone/>
              <a:defRPr sz="1200" b="1"/>
            </a:lvl5pPr>
            <a:lvl6pPr marL="1714478" indent="0">
              <a:buNone/>
              <a:defRPr sz="1200" b="1"/>
            </a:lvl6pPr>
            <a:lvl7pPr marL="2057374" indent="0">
              <a:buNone/>
              <a:defRPr sz="1200" b="1"/>
            </a:lvl7pPr>
            <a:lvl8pPr marL="2400269" indent="0">
              <a:buNone/>
              <a:defRPr sz="1200" b="1"/>
            </a:lvl8pPr>
            <a:lvl9pPr marL="2743165" indent="0">
              <a:buNone/>
              <a:defRPr sz="1200" b="1"/>
            </a:lvl9pPr>
          </a:lstStyle>
          <a:p>
            <a:pPr lvl="0"/>
            <a:r>
              <a:rPr lang="en-GB"/>
              <a:t>Click to edit Master text styles</a:t>
            </a:r>
          </a:p>
        </p:txBody>
      </p:sp>
      <p:sp>
        <p:nvSpPr>
          <p:cNvPr id="4" name="Content Placeholder 3">
            <a:extLst>
              <a:ext uri="{FF2B5EF4-FFF2-40B4-BE49-F238E27FC236}">
                <a16:creationId xmlns:a16="http://schemas.microsoft.com/office/drawing/2014/main" id="{BD5CBAA4-0616-CD41-AAE3-A4ED7D2442A6}"/>
              </a:ext>
            </a:extLst>
          </p:cNvPr>
          <p:cNvSpPr>
            <a:spLocks noGrp="1"/>
          </p:cNvSpPr>
          <p:nvPr>
            <p:ph sz="half" idx="2"/>
          </p:nvPr>
        </p:nvSpPr>
        <p:spPr>
          <a:xfrm>
            <a:off x="629842" y="1878806"/>
            <a:ext cx="3868340" cy="276344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U"/>
          </a:p>
        </p:txBody>
      </p:sp>
      <p:sp>
        <p:nvSpPr>
          <p:cNvPr id="5" name="Text Placeholder 4">
            <a:extLst>
              <a:ext uri="{FF2B5EF4-FFF2-40B4-BE49-F238E27FC236}">
                <a16:creationId xmlns:a16="http://schemas.microsoft.com/office/drawing/2014/main" id="{C0006623-EBE1-2B44-8E0C-4823D448980E}"/>
              </a:ext>
            </a:extLst>
          </p:cNvPr>
          <p:cNvSpPr>
            <a:spLocks noGrp="1"/>
          </p:cNvSpPr>
          <p:nvPr>
            <p:ph type="body" sz="quarter" idx="3"/>
          </p:nvPr>
        </p:nvSpPr>
        <p:spPr>
          <a:xfrm>
            <a:off x="4629150" y="1260873"/>
            <a:ext cx="3887391" cy="617934"/>
          </a:xfrm>
        </p:spPr>
        <p:txBody>
          <a:bodyPr anchor="b"/>
          <a:lstStyle>
            <a:lvl1pPr marL="0" indent="0">
              <a:buNone/>
              <a:defRPr sz="1800" b="1"/>
            </a:lvl1pPr>
            <a:lvl2pPr marL="342896" indent="0">
              <a:buNone/>
              <a:defRPr sz="1500" b="1"/>
            </a:lvl2pPr>
            <a:lvl3pPr marL="685791" indent="0">
              <a:buNone/>
              <a:defRPr sz="1350" b="1"/>
            </a:lvl3pPr>
            <a:lvl4pPr marL="1028687" indent="0">
              <a:buNone/>
              <a:defRPr sz="1200" b="1"/>
            </a:lvl4pPr>
            <a:lvl5pPr marL="1371582" indent="0">
              <a:buNone/>
              <a:defRPr sz="1200" b="1"/>
            </a:lvl5pPr>
            <a:lvl6pPr marL="1714478" indent="0">
              <a:buNone/>
              <a:defRPr sz="1200" b="1"/>
            </a:lvl6pPr>
            <a:lvl7pPr marL="2057374" indent="0">
              <a:buNone/>
              <a:defRPr sz="1200" b="1"/>
            </a:lvl7pPr>
            <a:lvl8pPr marL="2400269" indent="0">
              <a:buNone/>
              <a:defRPr sz="1200" b="1"/>
            </a:lvl8pPr>
            <a:lvl9pPr marL="2743165" indent="0">
              <a:buNone/>
              <a:defRPr sz="1200" b="1"/>
            </a:lvl9pPr>
          </a:lstStyle>
          <a:p>
            <a:pPr lvl="0"/>
            <a:r>
              <a:rPr lang="en-GB"/>
              <a:t>Click to edit Master text styles</a:t>
            </a:r>
          </a:p>
        </p:txBody>
      </p:sp>
      <p:sp>
        <p:nvSpPr>
          <p:cNvPr id="6" name="Content Placeholder 5">
            <a:extLst>
              <a:ext uri="{FF2B5EF4-FFF2-40B4-BE49-F238E27FC236}">
                <a16:creationId xmlns:a16="http://schemas.microsoft.com/office/drawing/2014/main" id="{9EDB6722-8988-ED41-ACA5-0ACE2112D625}"/>
              </a:ext>
            </a:extLst>
          </p:cNvPr>
          <p:cNvSpPr>
            <a:spLocks noGrp="1"/>
          </p:cNvSpPr>
          <p:nvPr>
            <p:ph sz="quarter" idx="4"/>
          </p:nvPr>
        </p:nvSpPr>
        <p:spPr>
          <a:xfrm>
            <a:off x="4629150" y="1878806"/>
            <a:ext cx="3887391" cy="276344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U"/>
          </a:p>
        </p:txBody>
      </p:sp>
      <p:sp>
        <p:nvSpPr>
          <p:cNvPr id="7" name="Date Placeholder 6">
            <a:extLst>
              <a:ext uri="{FF2B5EF4-FFF2-40B4-BE49-F238E27FC236}">
                <a16:creationId xmlns:a16="http://schemas.microsoft.com/office/drawing/2014/main" id="{0667C888-430D-2349-A1FA-7E6DB4869173}"/>
              </a:ext>
            </a:extLst>
          </p:cNvPr>
          <p:cNvSpPr>
            <a:spLocks noGrp="1"/>
          </p:cNvSpPr>
          <p:nvPr>
            <p:ph type="dt" sz="half" idx="10"/>
          </p:nvPr>
        </p:nvSpPr>
        <p:spPr/>
        <p:txBody>
          <a:bodyPr/>
          <a:lstStyle/>
          <a:p>
            <a:r>
              <a:rPr lang="ru-RU"/>
              <a:t>20.09.2021</a:t>
            </a:r>
            <a:endParaRPr lang="en-RU"/>
          </a:p>
        </p:txBody>
      </p:sp>
      <p:sp>
        <p:nvSpPr>
          <p:cNvPr id="8" name="Footer Placeholder 7">
            <a:extLst>
              <a:ext uri="{FF2B5EF4-FFF2-40B4-BE49-F238E27FC236}">
                <a16:creationId xmlns:a16="http://schemas.microsoft.com/office/drawing/2014/main" id="{6DFA3E24-08E5-EF48-AE7F-905CDFC44DA3}"/>
              </a:ext>
            </a:extLst>
          </p:cNvPr>
          <p:cNvSpPr>
            <a:spLocks noGrp="1"/>
          </p:cNvSpPr>
          <p:nvPr>
            <p:ph type="ftr" sz="quarter" idx="11"/>
          </p:nvPr>
        </p:nvSpPr>
        <p:spPr/>
        <p:txBody>
          <a:bodyPr/>
          <a:lstStyle/>
          <a:p>
            <a:r>
              <a:rPr lang="en-GB"/>
              <a:t>NUCLEUS-2021</a:t>
            </a:r>
            <a:endParaRPr lang="en-RU"/>
          </a:p>
        </p:txBody>
      </p:sp>
      <p:sp>
        <p:nvSpPr>
          <p:cNvPr id="9" name="Slide Number Placeholder 8">
            <a:extLst>
              <a:ext uri="{FF2B5EF4-FFF2-40B4-BE49-F238E27FC236}">
                <a16:creationId xmlns:a16="http://schemas.microsoft.com/office/drawing/2014/main" id="{2983913E-28A1-994C-8B92-199F927E8A39}"/>
              </a:ext>
            </a:extLst>
          </p:cNvPr>
          <p:cNvSpPr>
            <a:spLocks noGrp="1"/>
          </p:cNvSpPr>
          <p:nvPr>
            <p:ph type="sldNum" sz="quarter" idx="12"/>
          </p:nvPr>
        </p:nvSpPr>
        <p:spPr/>
        <p:txBody>
          <a:bodyPr/>
          <a:lstStyle/>
          <a:p>
            <a:fld id="{CCBDCA01-1CF3-A144-9942-D5784141D860}" type="slidenum">
              <a:rPr lang="en-RU" smtClean="0"/>
              <a:t>‹#›</a:t>
            </a:fld>
            <a:endParaRPr lang="en-RU"/>
          </a:p>
        </p:txBody>
      </p:sp>
    </p:spTree>
    <p:extLst>
      <p:ext uri="{BB962C8B-B14F-4D97-AF65-F5344CB8AC3E}">
        <p14:creationId xmlns:p14="http://schemas.microsoft.com/office/powerpoint/2010/main" val="107832038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44838-1776-974B-A1BC-C697FDA0CEC8}"/>
              </a:ext>
            </a:extLst>
          </p:cNvPr>
          <p:cNvSpPr>
            <a:spLocks noGrp="1"/>
          </p:cNvSpPr>
          <p:nvPr>
            <p:ph type="title"/>
          </p:nvPr>
        </p:nvSpPr>
        <p:spPr/>
        <p:txBody>
          <a:bodyPr/>
          <a:lstStyle/>
          <a:p>
            <a:r>
              <a:rPr lang="en-GB"/>
              <a:t>Click to edit Master title style</a:t>
            </a:r>
            <a:endParaRPr lang="en-RU"/>
          </a:p>
        </p:txBody>
      </p:sp>
      <p:sp>
        <p:nvSpPr>
          <p:cNvPr id="3" name="Date Placeholder 2">
            <a:extLst>
              <a:ext uri="{FF2B5EF4-FFF2-40B4-BE49-F238E27FC236}">
                <a16:creationId xmlns:a16="http://schemas.microsoft.com/office/drawing/2014/main" id="{DAFD1F50-2291-514C-AF22-7A0E5B56694D}"/>
              </a:ext>
            </a:extLst>
          </p:cNvPr>
          <p:cNvSpPr>
            <a:spLocks noGrp="1"/>
          </p:cNvSpPr>
          <p:nvPr>
            <p:ph type="dt" sz="half" idx="10"/>
          </p:nvPr>
        </p:nvSpPr>
        <p:spPr/>
        <p:txBody>
          <a:bodyPr/>
          <a:lstStyle/>
          <a:p>
            <a:r>
              <a:rPr lang="ru-RU"/>
              <a:t>20.09.2021</a:t>
            </a:r>
            <a:endParaRPr lang="en-RU"/>
          </a:p>
        </p:txBody>
      </p:sp>
      <p:sp>
        <p:nvSpPr>
          <p:cNvPr id="4" name="Footer Placeholder 3">
            <a:extLst>
              <a:ext uri="{FF2B5EF4-FFF2-40B4-BE49-F238E27FC236}">
                <a16:creationId xmlns:a16="http://schemas.microsoft.com/office/drawing/2014/main" id="{7A86F88B-A561-FE4F-95CB-D7540A425069}"/>
              </a:ext>
            </a:extLst>
          </p:cNvPr>
          <p:cNvSpPr>
            <a:spLocks noGrp="1"/>
          </p:cNvSpPr>
          <p:nvPr>
            <p:ph type="ftr" sz="quarter" idx="11"/>
          </p:nvPr>
        </p:nvSpPr>
        <p:spPr/>
        <p:txBody>
          <a:bodyPr/>
          <a:lstStyle/>
          <a:p>
            <a:r>
              <a:rPr lang="en-GB"/>
              <a:t>NUCLEUS-2021</a:t>
            </a:r>
            <a:endParaRPr lang="en-RU"/>
          </a:p>
        </p:txBody>
      </p:sp>
      <p:sp>
        <p:nvSpPr>
          <p:cNvPr id="5" name="Slide Number Placeholder 4">
            <a:extLst>
              <a:ext uri="{FF2B5EF4-FFF2-40B4-BE49-F238E27FC236}">
                <a16:creationId xmlns:a16="http://schemas.microsoft.com/office/drawing/2014/main" id="{1C56AE7E-5C86-CC40-9880-8EE1F84CA8B8}"/>
              </a:ext>
            </a:extLst>
          </p:cNvPr>
          <p:cNvSpPr>
            <a:spLocks noGrp="1"/>
          </p:cNvSpPr>
          <p:nvPr>
            <p:ph type="sldNum" sz="quarter" idx="12"/>
          </p:nvPr>
        </p:nvSpPr>
        <p:spPr/>
        <p:txBody>
          <a:bodyPr/>
          <a:lstStyle/>
          <a:p>
            <a:fld id="{CCBDCA01-1CF3-A144-9942-D5784141D860}" type="slidenum">
              <a:rPr lang="en-RU" smtClean="0"/>
              <a:t>‹#›</a:t>
            </a:fld>
            <a:endParaRPr lang="en-RU"/>
          </a:p>
        </p:txBody>
      </p:sp>
    </p:spTree>
    <p:extLst>
      <p:ext uri="{BB962C8B-B14F-4D97-AF65-F5344CB8AC3E}">
        <p14:creationId xmlns:p14="http://schemas.microsoft.com/office/powerpoint/2010/main" val="83598574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0D029B3-1CCF-DF46-81C1-D52D1B3C6BF4}"/>
              </a:ext>
            </a:extLst>
          </p:cNvPr>
          <p:cNvSpPr>
            <a:spLocks noGrp="1"/>
          </p:cNvSpPr>
          <p:nvPr>
            <p:ph type="dt" sz="half" idx="10"/>
          </p:nvPr>
        </p:nvSpPr>
        <p:spPr/>
        <p:txBody>
          <a:bodyPr/>
          <a:lstStyle/>
          <a:p>
            <a:r>
              <a:rPr lang="ru-RU"/>
              <a:t>20.09.2021</a:t>
            </a:r>
            <a:endParaRPr lang="en-RU"/>
          </a:p>
        </p:txBody>
      </p:sp>
      <p:sp>
        <p:nvSpPr>
          <p:cNvPr id="3" name="Footer Placeholder 2">
            <a:extLst>
              <a:ext uri="{FF2B5EF4-FFF2-40B4-BE49-F238E27FC236}">
                <a16:creationId xmlns:a16="http://schemas.microsoft.com/office/drawing/2014/main" id="{40462810-4D03-CD4D-A396-DB96784651AF}"/>
              </a:ext>
            </a:extLst>
          </p:cNvPr>
          <p:cNvSpPr>
            <a:spLocks noGrp="1"/>
          </p:cNvSpPr>
          <p:nvPr>
            <p:ph type="ftr" sz="quarter" idx="11"/>
          </p:nvPr>
        </p:nvSpPr>
        <p:spPr/>
        <p:txBody>
          <a:bodyPr/>
          <a:lstStyle/>
          <a:p>
            <a:r>
              <a:rPr lang="en-GB"/>
              <a:t>NUCLEUS-2021</a:t>
            </a:r>
            <a:endParaRPr lang="en-RU"/>
          </a:p>
        </p:txBody>
      </p:sp>
      <p:sp>
        <p:nvSpPr>
          <p:cNvPr id="4" name="Slide Number Placeholder 3">
            <a:extLst>
              <a:ext uri="{FF2B5EF4-FFF2-40B4-BE49-F238E27FC236}">
                <a16:creationId xmlns:a16="http://schemas.microsoft.com/office/drawing/2014/main" id="{8E5E0148-52AF-0343-B0F2-467AB9DE2D06}"/>
              </a:ext>
            </a:extLst>
          </p:cNvPr>
          <p:cNvSpPr>
            <a:spLocks noGrp="1"/>
          </p:cNvSpPr>
          <p:nvPr>
            <p:ph type="sldNum" sz="quarter" idx="12"/>
          </p:nvPr>
        </p:nvSpPr>
        <p:spPr/>
        <p:txBody>
          <a:bodyPr/>
          <a:lstStyle/>
          <a:p>
            <a:fld id="{CCBDCA01-1CF3-A144-9942-D5784141D860}" type="slidenum">
              <a:rPr lang="en-RU" smtClean="0"/>
              <a:t>‹#›</a:t>
            </a:fld>
            <a:endParaRPr lang="en-RU"/>
          </a:p>
        </p:txBody>
      </p:sp>
    </p:spTree>
    <p:extLst>
      <p:ext uri="{BB962C8B-B14F-4D97-AF65-F5344CB8AC3E}">
        <p14:creationId xmlns:p14="http://schemas.microsoft.com/office/powerpoint/2010/main" val="351897962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4DFF6-60DD-944C-B256-19D1F11DC529}"/>
              </a:ext>
            </a:extLst>
          </p:cNvPr>
          <p:cNvSpPr>
            <a:spLocks noGrp="1"/>
          </p:cNvSpPr>
          <p:nvPr>
            <p:ph type="title"/>
          </p:nvPr>
        </p:nvSpPr>
        <p:spPr>
          <a:xfrm>
            <a:off x="629841" y="342900"/>
            <a:ext cx="2949178" cy="1200150"/>
          </a:xfrm>
        </p:spPr>
        <p:txBody>
          <a:bodyPr anchor="b"/>
          <a:lstStyle>
            <a:lvl1pPr>
              <a:defRPr sz="2400"/>
            </a:lvl1pPr>
          </a:lstStyle>
          <a:p>
            <a:r>
              <a:rPr lang="en-GB"/>
              <a:t>Click to edit Master title style</a:t>
            </a:r>
            <a:endParaRPr lang="en-RU"/>
          </a:p>
        </p:txBody>
      </p:sp>
      <p:sp>
        <p:nvSpPr>
          <p:cNvPr id="3" name="Content Placeholder 2">
            <a:extLst>
              <a:ext uri="{FF2B5EF4-FFF2-40B4-BE49-F238E27FC236}">
                <a16:creationId xmlns:a16="http://schemas.microsoft.com/office/drawing/2014/main" id="{F003DD42-E8EC-7D44-86BA-3182CAA61E1D}"/>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U"/>
          </a:p>
        </p:txBody>
      </p:sp>
      <p:sp>
        <p:nvSpPr>
          <p:cNvPr id="4" name="Text Placeholder 3">
            <a:extLst>
              <a:ext uri="{FF2B5EF4-FFF2-40B4-BE49-F238E27FC236}">
                <a16:creationId xmlns:a16="http://schemas.microsoft.com/office/drawing/2014/main" id="{51468C2A-5675-8B4F-BB6C-093BEF4BE26E}"/>
              </a:ext>
            </a:extLst>
          </p:cNvPr>
          <p:cNvSpPr>
            <a:spLocks noGrp="1"/>
          </p:cNvSpPr>
          <p:nvPr>
            <p:ph type="body" sz="half" idx="2"/>
          </p:nvPr>
        </p:nvSpPr>
        <p:spPr>
          <a:xfrm>
            <a:off x="629841" y="1543051"/>
            <a:ext cx="2949178" cy="2858691"/>
          </a:xfrm>
        </p:spPr>
        <p:txBody>
          <a:bodyPr/>
          <a:lstStyle>
            <a:lvl1pPr marL="0" indent="0">
              <a:buNone/>
              <a:defRPr sz="1200"/>
            </a:lvl1pPr>
            <a:lvl2pPr marL="342896" indent="0">
              <a:buNone/>
              <a:defRPr sz="1050"/>
            </a:lvl2pPr>
            <a:lvl3pPr marL="685791" indent="0">
              <a:buNone/>
              <a:defRPr sz="900"/>
            </a:lvl3pPr>
            <a:lvl4pPr marL="1028687" indent="0">
              <a:buNone/>
              <a:defRPr sz="750"/>
            </a:lvl4pPr>
            <a:lvl5pPr marL="1371582" indent="0">
              <a:buNone/>
              <a:defRPr sz="750"/>
            </a:lvl5pPr>
            <a:lvl6pPr marL="1714478" indent="0">
              <a:buNone/>
              <a:defRPr sz="750"/>
            </a:lvl6pPr>
            <a:lvl7pPr marL="2057374" indent="0">
              <a:buNone/>
              <a:defRPr sz="750"/>
            </a:lvl7pPr>
            <a:lvl8pPr marL="2400269" indent="0">
              <a:buNone/>
              <a:defRPr sz="750"/>
            </a:lvl8pPr>
            <a:lvl9pPr marL="2743165" indent="0">
              <a:buNone/>
              <a:defRPr sz="750"/>
            </a:lvl9pPr>
          </a:lstStyle>
          <a:p>
            <a:pPr lvl="0"/>
            <a:r>
              <a:rPr lang="en-GB"/>
              <a:t>Click to edit Master text styles</a:t>
            </a:r>
          </a:p>
        </p:txBody>
      </p:sp>
      <p:sp>
        <p:nvSpPr>
          <p:cNvPr id="5" name="Date Placeholder 4">
            <a:extLst>
              <a:ext uri="{FF2B5EF4-FFF2-40B4-BE49-F238E27FC236}">
                <a16:creationId xmlns:a16="http://schemas.microsoft.com/office/drawing/2014/main" id="{9FBEAD46-73CD-8241-A933-0CA500B3FC6D}"/>
              </a:ext>
            </a:extLst>
          </p:cNvPr>
          <p:cNvSpPr>
            <a:spLocks noGrp="1"/>
          </p:cNvSpPr>
          <p:nvPr>
            <p:ph type="dt" sz="half" idx="10"/>
          </p:nvPr>
        </p:nvSpPr>
        <p:spPr/>
        <p:txBody>
          <a:bodyPr/>
          <a:lstStyle/>
          <a:p>
            <a:r>
              <a:rPr lang="ru-RU"/>
              <a:t>20.09.2021</a:t>
            </a:r>
            <a:endParaRPr lang="en-RU"/>
          </a:p>
        </p:txBody>
      </p:sp>
      <p:sp>
        <p:nvSpPr>
          <p:cNvPr id="6" name="Footer Placeholder 5">
            <a:extLst>
              <a:ext uri="{FF2B5EF4-FFF2-40B4-BE49-F238E27FC236}">
                <a16:creationId xmlns:a16="http://schemas.microsoft.com/office/drawing/2014/main" id="{425791A2-17D6-0E4B-9079-38D9DB29A64C}"/>
              </a:ext>
            </a:extLst>
          </p:cNvPr>
          <p:cNvSpPr>
            <a:spLocks noGrp="1"/>
          </p:cNvSpPr>
          <p:nvPr>
            <p:ph type="ftr" sz="quarter" idx="11"/>
          </p:nvPr>
        </p:nvSpPr>
        <p:spPr/>
        <p:txBody>
          <a:bodyPr/>
          <a:lstStyle/>
          <a:p>
            <a:r>
              <a:rPr lang="en-GB"/>
              <a:t>NUCLEUS-2021</a:t>
            </a:r>
            <a:endParaRPr lang="en-RU"/>
          </a:p>
        </p:txBody>
      </p:sp>
      <p:sp>
        <p:nvSpPr>
          <p:cNvPr id="7" name="Slide Number Placeholder 6">
            <a:extLst>
              <a:ext uri="{FF2B5EF4-FFF2-40B4-BE49-F238E27FC236}">
                <a16:creationId xmlns:a16="http://schemas.microsoft.com/office/drawing/2014/main" id="{8CB3B117-391D-D444-97C4-3A92B5EB5588}"/>
              </a:ext>
            </a:extLst>
          </p:cNvPr>
          <p:cNvSpPr>
            <a:spLocks noGrp="1"/>
          </p:cNvSpPr>
          <p:nvPr>
            <p:ph type="sldNum" sz="quarter" idx="12"/>
          </p:nvPr>
        </p:nvSpPr>
        <p:spPr/>
        <p:txBody>
          <a:bodyPr/>
          <a:lstStyle/>
          <a:p>
            <a:fld id="{CCBDCA01-1CF3-A144-9942-D5784141D860}" type="slidenum">
              <a:rPr lang="en-RU" smtClean="0"/>
              <a:t>‹#›</a:t>
            </a:fld>
            <a:endParaRPr lang="en-RU"/>
          </a:p>
        </p:txBody>
      </p:sp>
    </p:spTree>
    <p:extLst>
      <p:ext uri="{BB962C8B-B14F-4D97-AF65-F5344CB8AC3E}">
        <p14:creationId xmlns:p14="http://schemas.microsoft.com/office/powerpoint/2010/main" val="344493899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31E46-CFF8-1C47-9E08-610CEA378007}"/>
              </a:ext>
            </a:extLst>
          </p:cNvPr>
          <p:cNvSpPr>
            <a:spLocks noGrp="1"/>
          </p:cNvSpPr>
          <p:nvPr>
            <p:ph type="title"/>
          </p:nvPr>
        </p:nvSpPr>
        <p:spPr>
          <a:xfrm>
            <a:off x="629841" y="342900"/>
            <a:ext cx="2949178" cy="1200150"/>
          </a:xfrm>
        </p:spPr>
        <p:txBody>
          <a:bodyPr anchor="b"/>
          <a:lstStyle>
            <a:lvl1pPr>
              <a:defRPr sz="2400"/>
            </a:lvl1pPr>
          </a:lstStyle>
          <a:p>
            <a:r>
              <a:rPr lang="en-GB"/>
              <a:t>Click to edit Master title style</a:t>
            </a:r>
            <a:endParaRPr lang="en-RU"/>
          </a:p>
        </p:txBody>
      </p:sp>
      <p:sp>
        <p:nvSpPr>
          <p:cNvPr id="3" name="Picture Placeholder 2">
            <a:extLst>
              <a:ext uri="{FF2B5EF4-FFF2-40B4-BE49-F238E27FC236}">
                <a16:creationId xmlns:a16="http://schemas.microsoft.com/office/drawing/2014/main" id="{93C38A19-2D9F-5A43-B070-5B26F18ED235}"/>
              </a:ext>
            </a:extLst>
          </p:cNvPr>
          <p:cNvSpPr>
            <a:spLocks noGrp="1"/>
          </p:cNvSpPr>
          <p:nvPr>
            <p:ph type="pic" idx="1"/>
          </p:nvPr>
        </p:nvSpPr>
        <p:spPr>
          <a:xfrm>
            <a:off x="3887391" y="740569"/>
            <a:ext cx="4629150" cy="3655219"/>
          </a:xfrm>
        </p:spPr>
        <p:txBody>
          <a:bodyPr/>
          <a:lstStyle>
            <a:lvl1pPr marL="0" indent="0">
              <a:buNone/>
              <a:defRPr sz="2400"/>
            </a:lvl1pPr>
            <a:lvl2pPr marL="342896" indent="0">
              <a:buNone/>
              <a:defRPr sz="2100"/>
            </a:lvl2pPr>
            <a:lvl3pPr marL="685791" indent="0">
              <a:buNone/>
              <a:defRPr sz="1800"/>
            </a:lvl3pPr>
            <a:lvl4pPr marL="1028687" indent="0">
              <a:buNone/>
              <a:defRPr sz="1500"/>
            </a:lvl4pPr>
            <a:lvl5pPr marL="1371582" indent="0">
              <a:buNone/>
              <a:defRPr sz="1500"/>
            </a:lvl5pPr>
            <a:lvl6pPr marL="1714478" indent="0">
              <a:buNone/>
              <a:defRPr sz="1500"/>
            </a:lvl6pPr>
            <a:lvl7pPr marL="2057374" indent="0">
              <a:buNone/>
              <a:defRPr sz="1500"/>
            </a:lvl7pPr>
            <a:lvl8pPr marL="2400269" indent="0">
              <a:buNone/>
              <a:defRPr sz="1500"/>
            </a:lvl8pPr>
            <a:lvl9pPr marL="2743165" indent="0">
              <a:buNone/>
              <a:defRPr sz="1500"/>
            </a:lvl9pPr>
          </a:lstStyle>
          <a:p>
            <a:endParaRPr lang="en-RU"/>
          </a:p>
        </p:txBody>
      </p:sp>
      <p:sp>
        <p:nvSpPr>
          <p:cNvPr id="4" name="Text Placeholder 3">
            <a:extLst>
              <a:ext uri="{FF2B5EF4-FFF2-40B4-BE49-F238E27FC236}">
                <a16:creationId xmlns:a16="http://schemas.microsoft.com/office/drawing/2014/main" id="{CD5C10BB-34A6-DE42-912B-E0E5CF9BF5F3}"/>
              </a:ext>
            </a:extLst>
          </p:cNvPr>
          <p:cNvSpPr>
            <a:spLocks noGrp="1"/>
          </p:cNvSpPr>
          <p:nvPr>
            <p:ph type="body" sz="half" idx="2"/>
          </p:nvPr>
        </p:nvSpPr>
        <p:spPr>
          <a:xfrm>
            <a:off x="629841" y="1543051"/>
            <a:ext cx="2949178" cy="2858691"/>
          </a:xfrm>
        </p:spPr>
        <p:txBody>
          <a:bodyPr/>
          <a:lstStyle>
            <a:lvl1pPr marL="0" indent="0">
              <a:buNone/>
              <a:defRPr sz="1200"/>
            </a:lvl1pPr>
            <a:lvl2pPr marL="342896" indent="0">
              <a:buNone/>
              <a:defRPr sz="1050"/>
            </a:lvl2pPr>
            <a:lvl3pPr marL="685791" indent="0">
              <a:buNone/>
              <a:defRPr sz="900"/>
            </a:lvl3pPr>
            <a:lvl4pPr marL="1028687" indent="0">
              <a:buNone/>
              <a:defRPr sz="750"/>
            </a:lvl4pPr>
            <a:lvl5pPr marL="1371582" indent="0">
              <a:buNone/>
              <a:defRPr sz="750"/>
            </a:lvl5pPr>
            <a:lvl6pPr marL="1714478" indent="0">
              <a:buNone/>
              <a:defRPr sz="750"/>
            </a:lvl6pPr>
            <a:lvl7pPr marL="2057374" indent="0">
              <a:buNone/>
              <a:defRPr sz="750"/>
            </a:lvl7pPr>
            <a:lvl8pPr marL="2400269" indent="0">
              <a:buNone/>
              <a:defRPr sz="750"/>
            </a:lvl8pPr>
            <a:lvl9pPr marL="2743165" indent="0">
              <a:buNone/>
              <a:defRPr sz="750"/>
            </a:lvl9pPr>
          </a:lstStyle>
          <a:p>
            <a:pPr lvl="0"/>
            <a:r>
              <a:rPr lang="en-GB"/>
              <a:t>Click to edit Master text styles</a:t>
            </a:r>
          </a:p>
        </p:txBody>
      </p:sp>
      <p:sp>
        <p:nvSpPr>
          <p:cNvPr id="5" name="Date Placeholder 4">
            <a:extLst>
              <a:ext uri="{FF2B5EF4-FFF2-40B4-BE49-F238E27FC236}">
                <a16:creationId xmlns:a16="http://schemas.microsoft.com/office/drawing/2014/main" id="{9704EFD5-DBB3-8B40-A546-57A8665BFC00}"/>
              </a:ext>
            </a:extLst>
          </p:cNvPr>
          <p:cNvSpPr>
            <a:spLocks noGrp="1"/>
          </p:cNvSpPr>
          <p:nvPr>
            <p:ph type="dt" sz="half" idx="10"/>
          </p:nvPr>
        </p:nvSpPr>
        <p:spPr/>
        <p:txBody>
          <a:bodyPr/>
          <a:lstStyle/>
          <a:p>
            <a:r>
              <a:rPr lang="ru-RU"/>
              <a:t>20.09.2021</a:t>
            </a:r>
            <a:endParaRPr lang="en-RU"/>
          </a:p>
        </p:txBody>
      </p:sp>
      <p:sp>
        <p:nvSpPr>
          <p:cNvPr id="6" name="Footer Placeholder 5">
            <a:extLst>
              <a:ext uri="{FF2B5EF4-FFF2-40B4-BE49-F238E27FC236}">
                <a16:creationId xmlns:a16="http://schemas.microsoft.com/office/drawing/2014/main" id="{629B8994-41E1-D046-B0ED-41096008FC5E}"/>
              </a:ext>
            </a:extLst>
          </p:cNvPr>
          <p:cNvSpPr>
            <a:spLocks noGrp="1"/>
          </p:cNvSpPr>
          <p:nvPr>
            <p:ph type="ftr" sz="quarter" idx="11"/>
          </p:nvPr>
        </p:nvSpPr>
        <p:spPr/>
        <p:txBody>
          <a:bodyPr/>
          <a:lstStyle/>
          <a:p>
            <a:r>
              <a:rPr lang="en-GB"/>
              <a:t>NUCLEUS-2021</a:t>
            </a:r>
            <a:endParaRPr lang="en-RU"/>
          </a:p>
        </p:txBody>
      </p:sp>
      <p:sp>
        <p:nvSpPr>
          <p:cNvPr id="7" name="Slide Number Placeholder 6">
            <a:extLst>
              <a:ext uri="{FF2B5EF4-FFF2-40B4-BE49-F238E27FC236}">
                <a16:creationId xmlns:a16="http://schemas.microsoft.com/office/drawing/2014/main" id="{EE5E1B57-B13A-3247-82A4-FBC77F5DC254}"/>
              </a:ext>
            </a:extLst>
          </p:cNvPr>
          <p:cNvSpPr>
            <a:spLocks noGrp="1"/>
          </p:cNvSpPr>
          <p:nvPr>
            <p:ph type="sldNum" sz="quarter" idx="12"/>
          </p:nvPr>
        </p:nvSpPr>
        <p:spPr/>
        <p:txBody>
          <a:bodyPr/>
          <a:lstStyle/>
          <a:p>
            <a:fld id="{CCBDCA01-1CF3-A144-9942-D5784141D860}" type="slidenum">
              <a:rPr lang="en-RU" smtClean="0"/>
              <a:t>‹#›</a:t>
            </a:fld>
            <a:endParaRPr lang="en-RU"/>
          </a:p>
        </p:txBody>
      </p:sp>
    </p:spTree>
    <p:extLst>
      <p:ext uri="{BB962C8B-B14F-4D97-AF65-F5344CB8AC3E}">
        <p14:creationId xmlns:p14="http://schemas.microsoft.com/office/powerpoint/2010/main" val="4885460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D016C-4C4A-4A45-B72D-9623662A2CAA}"/>
              </a:ext>
            </a:extLst>
          </p:cNvPr>
          <p:cNvSpPr>
            <a:spLocks noGrp="1"/>
          </p:cNvSpPr>
          <p:nvPr>
            <p:ph type="title"/>
          </p:nvPr>
        </p:nvSpPr>
        <p:spPr/>
        <p:txBody>
          <a:bodyPr/>
          <a:lstStyle/>
          <a:p>
            <a:r>
              <a:rPr lang="en-GB"/>
              <a:t>Click to edit Master title style</a:t>
            </a:r>
            <a:endParaRPr lang="en-RU"/>
          </a:p>
        </p:txBody>
      </p:sp>
      <p:sp>
        <p:nvSpPr>
          <p:cNvPr id="3" name="Vertical Text Placeholder 2">
            <a:extLst>
              <a:ext uri="{FF2B5EF4-FFF2-40B4-BE49-F238E27FC236}">
                <a16:creationId xmlns:a16="http://schemas.microsoft.com/office/drawing/2014/main" id="{67F2B34E-A0E3-AE45-897D-A7269E9B2CAD}"/>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U"/>
          </a:p>
        </p:txBody>
      </p:sp>
      <p:sp>
        <p:nvSpPr>
          <p:cNvPr id="4" name="Date Placeholder 3">
            <a:extLst>
              <a:ext uri="{FF2B5EF4-FFF2-40B4-BE49-F238E27FC236}">
                <a16:creationId xmlns:a16="http://schemas.microsoft.com/office/drawing/2014/main" id="{7DA47025-A412-C746-BEF1-8498333DD752}"/>
              </a:ext>
            </a:extLst>
          </p:cNvPr>
          <p:cNvSpPr>
            <a:spLocks noGrp="1"/>
          </p:cNvSpPr>
          <p:nvPr>
            <p:ph type="dt" sz="half" idx="10"/>
          </p:nvPr>
        </p:nvSpPr>
        <p:spPr/>
        <p:txBody>
          <a:bodyPr/>
          <a:lstStyle/>
          <a:p>
            <a:r>
              <a:rPr lang="ru-RU"/>
              <a:t>20.09.2021</a:t>
            </a:r>
            <a:endParaRPr lang="en-RU"/>
          </a:p>
        </p:txBody>
      </p:sp>
      <p:sp>
        <p:nvSpPr>
          <p:cNvPr id="5" name="Footer Placeholder 4">
            <a:extLst>
              <a:ext uri="{FF2B5EF4-FFF2-40B4-BE49-F238E27FC236}">
                <a16:creationId xmlns:a16="http://schemas.microsoft.com/office/drawing/2014/main" id="{15C951C8-E1A3-524A-BBE0-D050DE4C964F}"/>
              </a:ext>
            </a:extLst>
          </p:cNvPr>
          <p:cNvSpPr>
            <a:spLocks noGrp="1"/>
          </p:cNvSpPr>
          <p:nvPr>
            <p:ph type="ftr" sz="quarter" idx="11"/>
          </p:nvPr>
        </p:nvSpPr>
        <p:spPr/>
        <p:txBody>
          <a:bodyPr/>
          <a:lstStyle/>
          <a:p>
            <a:r>
              <a:rPr lang="en-GB"/>
              <a:t>NUCLEUS-2021</a:t>
            </a:r>
            <a:endParaRPr lang="en-RU"/>
          </a:p>
        </p:txBody>
      </p:sp>
      <p:sp>
        <p:nvSpPr>
          <p:cNvPr id="6" name="Slide Number Placeholder 5">
            <a:extLst>
              <a:ext uri="{FF2B5EF4-FFF2-40B4-BE49-F238E27FC236}">
                <a16:creationId xmlns:a16="http://schemas.microsoft.com/office/drawing/2014/main" id="{DBFC5A6E-6B06-914A-9C7A-93330A356B7F}"/>
              </a:ext>
            </a:extLst>
          </p:cNvPr>
          <p:cNvSpPr>
            <a:spLocks noGrp="1"/>
          </p:cNvSpPr>
          <p:nvPr>
            <p:ph type="sldNum" sz="quarter" idx="12"/>
          </p:nvPr>
        </p:nvSpPr>
        <p:spPr/>
        <p:txBody>
          <a:bodyPr/>
          <a:lstStyle/>
          <a:p>
            <a:fld id="{CCBDCA01-1CF3-A144-9942-D5784141D860}" type="slidenum">
              <a:rPr lang="en-RU" smtClean="0"/>
              <a:t>‹#›</a:t>
            </a:fld>
            <a:endParaRPr lang="en-RU"/>
          </a:p>
        </p:txBody>
      </p:sp>
    </p:spTree>
    <p:extLst>
      <p:ext uri="{BB962C8B-B14F-4D97-AF65-F5344CB8AC3E}">
        <p14:creationId xmlns:p14="http://schemas.microsoft.com/office/powerpoint/2010/main" val="12765811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1F0E621-D1A1-F44D-932D-1BDAE2B4B669}"/>
              </a:ext>
            </a:extLst>
          </p:cNvPr>
          <p:cNvSpPr>
            <a:spLocks noGrp="1"/>
          </p:cNvSpPr>
          <p:nvPr>
            <p:ph type="title" orient="vert"/>
          </p:nvPr>
        </p:nvSpPr>
        <p:spPr>
          <a:xfrm>
            <a:off x="6543675" y="273844"/>
            <a:ext cx="1971675" cy="4358878"/>
          </a:xfrm>
        </p:spPr>
        <p:txBody>
          <a:bodyPr vert="eaVert"/>
          <a:lstStyle/>
          <a:p>
            <a:r>
              <a:rPr lang="en-GB"/>
              <a:t>Click to edit Master title style</a:t>
            </a:r>
            <a:endParaRPr lang="en-RU"/>
          </a:p>
        </p:txBody>
      </p:sp>
      <p:sp>
        <p:nvSpPr>
          <p:cNvPr id="3" name="Vertical Text Placeholder 2">
            <a:extLst>
              <a:ext uri="{FF2B5EF4-FFF2-40B4-BE49-F238E27FC236}">
                <a16:creationId xmlns:a16="http://schemas.microsoft.com/office/drawing/2014/main" id="{B52584BC-9E1C-DC42-867B-7DC1038F7C71}"/>
              </a:ext>
            </a:extLst>
          </p:cNvPr>
          <p:cNvSpPr>
            <a:spLocks noGrp="1"/>
          </p:cNvSpPr>
          <p:nvPr>
            <p:ph type="body" orient="vert" idx="1"/>
          </p:nvPr>
        </p:nvSpPr>
        <p:spPr>
          <a:xfrm>
            <a:off x="628650" y="273844"/>
            <a:ext cx="5800725" cy="435887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U"/>
          </a:p>
        </p:txBody>
      </p:sp>
      <p:sp>
        <p:nvSpPr>
          <p:cNvPr id="4" name="Date Placeholder 3">
            <a:extLst>
              <a:ext uri="{FF2B5EF4-FFF2-40B4-BE49-F238E27FC236}">
                <a16:creationId xmlns:a16="http://schemas.microsoft.com/office/drawing/2014/main" id="{670CE195-3069-B14C-8D13-51251AAE578F}"/>
              </a:ext>
            </a:extLst>
          </p:cNvPr>
          <p:cNvSpPr>
            <a:spLocks noGrp="1"/>
          </p:cNvSpPr>
          <p:nvPr>
            <p:ph type="dt" sz="half" idx="10"/>
          </p:nvPr>
        </p:nvSpPr>
        <p:spPr/>
        <p:txBody>
          <a:bodyPr/>
          <a:lstStyle/>
          <a:p>
            <a:r>
              <a:rPr lang="ru-RU"/>
              <a:t>20.09.2021</a:t>
            </a:r>
            <a:endParaRPr lang="en-RU"/>
          </a:p>
        </p:txBody>
      </p:sp>
      <p:sp>
        <p:nvSpPr>
          <p:cNvPr id="5" name="Footer Placeholder 4">
            <a:extLst>
              <a:ext uri="{FF2B5EF4-FFF2-40B4-BE49-F238E27FC236}">
                <a16:creationId xmlns:a16="http://schemas.microsoft.com/office/drawing/2014/main" id="{6B7EDD81-AE6C-744C-AA2D-D2EAEA514E52}"/>
              </a:ext>
            </a:extLst>
          </p:cNvPr>
          <p:cNvSpPr>
            <a:spLocks noGrp="1"/>
          </p:cNvSpPr>
          <p:nvPr>
            <p:ph type="ftr" sz="quarter" idx="11"/>
          </p:nvPr>
        </p:nvSpPr>
        <p:spPr/>
        <p:txBody>
          <a:bodyPr/>
          <a:lstStyle/>
          <a:p>
            <a:r>
              <a:rPr lang="en-GB"/>
              <a:t>NUCLEUS-2021</a:t>
            </a:r>
            <a:endParaRPr lang="en-RU"/>
          </a:p>
        </p:txBody>
      </p:sp>
      <p:sp>
        <p:nvSpPr>
          <p:cNvPr id="6" name="Slide Number Placeholder 5">
            <a:extLst>
              <a:ext uri="{FF2B5EF4-FFF2-40B4-BE49-F238E27FC236}">
                <a16:creationId xmlns:a16="http://schemas.microsoft.com/office/drawing/2014/main" id="{4A40C713-2018-6846-BBC5-1D7F7DC08F38}"/>
              </a:ext>
            </a:extLst>
          </p:cNvPr>
          <p:cNvSpPr>
            <a:spLocks noGrp="1"/>
          </p:cNvSpPr>
          <p:nvPr>
            <p:ph type="sldNum" sz="quarter" idx="12"/>
          </p:nvPr>
        </p:nvSpPr>
        <p:spPr/>
        <p:txBody>
          <a:bodyPr/>
          <a:lstStyle/>
          <a:p>
            <a:fld id="{CCBDCA01-1CF3-A144-9942-D5784141D860}" type="slidenum">
              <a:rPr lang="en-RU" smtClean="0"/>
              <a:t>‹#›</a:t>
            </a:fld>
            <a:endParaRPr lang="en-RU"/>
          </a:p>
        </p:txBody>
      </p:sp>
    </p:spTree>
    <p:extLst>
      <p:ext uri="{BB962C8B-B14F-4D97-AF65-F5344CB8AC3E}">
        <p14:creationId xmlns:p14="http://schemas.microsoft.com/office/powerpoint/2010/main" val="109431078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996433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24018817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91917397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7829817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37979611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59721582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63579278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91806041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55437145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66558093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539435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itle, Content" type="obj">
  <p:cSld name="Title, Conten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457172" y="105814"/>
            <a:ext cx="8228700" cy="480600"/>
          </a:xfrm>
          <a:prstGeom prst="rect">
            <a:avLst/>
          </a:prstGeom>
          <a:noFill/>
          <a:ln>
            <a:noFill/>
          </a:ln>
        </p:spPr>
        <p:txBody>
          <a:bodyPr spcFirstLastPara="1" wrap="square" lIns="0" tIns="0" rIns="0" bIns="0" anchor="ctr" anchorCtr="0">
            <a:normAutofit/>
          </a:bodyPr>
          <a:lstStyle>
            <a:lvl1pPr lvl="0" algn="l" rtl="0">
              <a:spcBef>
                <a:spcPts val="0"/>
              </a:spcBef>
              <a:spcAft>
                <a:spcPts val="0"/>
              </a:spcAft>
              <a:buSzPts val="2800"/>
              <a:buNone/>
              <a:defRPr/>
            </a:lvl1pPr>
            <a:lvl2pPr lvl="1" algn="l" rtl="0">
              <a:spcBef>
                <a:spcPts val="0"/>
              </a:spcBef>
              <a:spcAft>
                <a:spcPts val="0"/>
              </a:spcAft>
              <a:buSzPts val="2800"/>
              <a:buNone/>
              <a:defRPr/>
            </a:lvl2pPr>
            <a:lvl3pPr lvl="2" algn="l" rtl="0">
              <a:spcBef>
                <a:spcPts val="0"/>
              </a:spcBef>
              <a:spcAft>
                <a:spcPts val="0"/>
              </a:spcAft>
              <a:buSzPts val="2800"/>
              <a:buNone/>
              <a:defRPr/>
            </a:lvl3pPr>
            <a:lvl4pPr lvl="3" algn="l" rtl="0">
              <a:spcBef>
                <a:spcPts val="0"/>
              </a:spcBef>
              <a:spcAft>
                <a:spcPts val="0"/>
              </a:spcAft>
              <a:buSzPts val="2800"/>
              <a:buNone/>
              <a:defRPr/>
            </a:lvl4pPr>
            <a:lvl5pPr lvl="4" algn="l" rtl="0">
              <a:spcBef>
                <a:spcPts val="0"/>
              </a:spcBef>
              <a:spcAft>
                <a:spcPts val="0"/>
              </a:spcAft>
              <a:buSzPts val="2800"/>
              <a:buNone/>
              <a:defRPr/>
            </a:lvl5pPr>
            <a:lvl6pPr lvl="5" algn="l" rtl="0">
              <a:spcBef>
                <a:spcPts val="0"/>
              </a:spcBef>
              <a:spcAft>
                <a:spcPts val="0"/>
              </a:spcAft>
              <a:buSzPts val="2800"/>
              <a:buNone/>
              <a:defRPr/>
            </a:lvl6pPr>
            <a:lvl7pPr lvl="6" algn="l" rtl="0">
              <a:spcBef>
                <a:spcPts val="0"/>
              </a:spcBef>
              <a:spcAft>
                <a:spcPts val="0"/>
              </a:spcAft>
              <a:buSzPts val="2800"/>
              <a:buNone/>
              <a:defRPr/>
            </a:lvl7pPr>
            <a:lvl8pPr lvl="7" algn="l" rtl="0">
              <a:spcBef>
                <a:spcPts val="0"/>
              </a:spcBef>
              <a:spcAft>
                <a:spcPts val="0"/>
              </a:spcAft>
              <a:buSzPts val="2800"/>
              <a:buNone/>
              <a:defRPr/>
            </a:lvl8pPr>
            <a:lvl9pPr lvl="8" algn="l" rtl="0">
              <a:spcBef>
                <a:spcPts val="0"/>
              </a:spcBef>
              <a:spcAft>
                <a:spcPts val="0"/>
              </a:spcAft>
              <a:buSzPts val="2800"/>
              <a:buNone/>
              <a:defRPr/>
            </a:lvl9pPr>
          </a:lstStyle>
          <a:p>
            <a:endParaRPr/>
          </a:p>
        </p:txBody>
      </p:sp>
      <p:sp>
        <p:nvSpPr>
          <p:cNvPr id="52" name="Google Shape;52;p13"/>
          <p:cNvSpPr txBox="1">
            <a:spLocks noGrp="1"/>
          </p:cNvSpPr>
          <p:nvPr>
            <p:ph type="body" idx="1"/>
          </p:nvPr>
        </p:nvSpPr>
        <p:spPr>
          <a:xfrm>
            <a:off x="457172" y="871003"/>
            <a:ext cx="8228700" cy="3732900"/>
          </a:xfrm>
          <a:prstGeom prst="rect">
            <a:avLst/>
          </a:prstGeom>
          <a:noFill/>
          <a:ln>
            <a:noFill/>
          </a:ln>
        </p:spPr>
        <p:txBody>
          <a:bodyPr spcFirstLastPara="1" wrap="square" lIns="0" tIns="0" rIns="0" bIns="0" anchor="t" anchorCtr="0">
            <a:normAutofit/>
          </a:bodyPr>
          <a:lstStyle>
            <a:lvl1pPr marL="457200" lvl="0" indent="-228600" algn="l" rtl="0">
              <a:spcBef>
                <a:spcPts val="0"/>
              </a:spcBef>
              <a:spcAft>
                <a:spcPts val="0"/>
              </a:spcAft>
              <a:buSzPts val="1800"/>
              <a:buNone/>
              <a:defRPr/>
            </a:lvl1pPr>
            <a:lvl2pPr marL="914400" lvl="1" indent="-228600" algn="l" rtl="0">
              <a:spcBef>
                <a:spcPts val="1200"/>
              </a:spcBef>
              <a:spcAft>
                <a:spcPts val="0"/>
              </a:spcAft>
              <a:buSzPts val="1400"/>
              <a:buNone/>
              <a:defRPr/>
            </a:lvl2pPr>
            <a:lvl3pPr marL="1371600" lvl="2" indent="-228600" algn="l" rtl="0">
              <a:spcBef>
                <a:spcPts val="1200"/>
              </a:spcBef>
              <a:spcAft>
                <a:spcPts val="0"/>
              </a:spcAft>
              <a:buSzPts val="1400"/>
              <a:buNone/>
              <a:defRPr/>
            </a:lvl3pPr>
            <a:lvl4pPr marL="1828800" lvl="3" indent="-228600" algn="l" rtl="0">
              <a:spcBef>
                <a:spcPts val="1200"/>
              </a:spcBef>
              <a:spcAft>
                <a:spcPts val="0"/>
              </a:spcAft>
              <a:buSzPts val="1400"/>
              <a:buNone/>
              <a:defRPr/>
            </a:lvl4pPr>
            <a:lvl5pPr marL="2286000" lvl="4" indent="-228600" algn="l" rtl="0">
              <a:spcBef>
                <a:spcPts val="1200"/>
              </a:spcBef>
              <a:spcAft>
                <a:spcPts val="0"/>
              </a:spcAft>
              <a:buSzPts val="1400"/>
              <a:buNone/>
              <a:defRPr/>
            </a:lvl5pPr>
            <a:lvl6pPr marL="2743200" lvl="5" indent="-228600" algn="l" rtl="0">
              <a:spcBef>
                <a:spcPts val="1200"/>
              </a:spcBef>
              <a:spcAft>
                <a:spcPts val="0"/>
              </a:spcAft>
              <a:buSzPts val="1400"/>
              <a:buNone/>
              <a:defRPr/>
            </a:lvl6pPr>
            <a:lvl7pPr marL="3200400" lvl="6" indent="-228600" algn="l" rtl="0">
              <a:spcBef>
                <a:spcPts val="1200"/>
              </a:spcBef>
              <a:spcAft>
                <a:spcPts val="0"/>
              </a:spcAft>
              <a:buSzPts val="1400"/>
              <a:buNone/>
              <a:defRPr/>
            </a:lvl7pPr>
            <a:lvl8pPr marL="3657600" lvl="7" indent="-228600" algn="l" rtl="0">
              <a:spcBef>
                <a:spcPts val="1200"/>
              </a:spcBef>
              <a:spcAft>
                <a:spcPts val="0"/>
              </a:spcAft>
              <a:buSzPts val="1400"/>
              <a:buNone/>
              <a:defRPr/>
            </a:lvl8pPr>
            <a:lvl9pPr marL="4114800" lvl="8" indent="-228600" algn="l" rtl="0">
              <a:spcBef>
                <a:spcPts val="1200"/>
              </a:spcBef>
              <a:spcAft>
                <a:spcPts val="1200"/>
              </a:spcAft>
              <a:buSzPts val="1400"/>
              <a:buNone/>
              <a:defRPr/>
            </a:lvl9pPr>
          </a:lstStyle>
          <a:p>
            <a:endParaRPr/>
          </a:p>
        </p:txBody>
      </p:sp>
      <p:sp>
        <p:nvSpPr>
          <p:cNvPr id="53" name="Google Shape;53;p1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rtl="0">
              <a:buNone/>
              <a:defRPr sz="1300">
                <a:latin typeface="Arial"/>
                <a:ea typeface="Arial"/>
                <a:cs typeface="Arial"/>
                <a:sym typeface="Arial"/>
              </a:defRPr>
            </a:lvl1pPr>
            <a:lvl2pPr lvl="1" rtl="0">
              <a:buNone/>
              <a:defRPr sz="1300">
                <a:latin typeface="Arial"/>
                <a:ea typeface="Arial"/>
                <a:cs typeface="Arial"/>
                <a:sym typeface="Arial"/>
              </a:defRPr>
            </a:lvl2pPr>
            <a:lvl3pPr lvl="2" rtl="0">
              <a:buNone/>
              <a:defRPr sz="1300">
                <a:latin typeface="Arial"/>
                <a:ea typeface="Arial"/>
                <a:cs typeface="Arial"/>
                <a:sym typeface="Arial"/>
              </a:defRPr>
            </a:lvl3pPr>
            <a:lvl4pPr lvl="3" rtl="0">
              <a:buNone/>
              <a:defRPr sz="1300">
                <a:latin typeface="Arial"/>
                <a:ea typeface="Arial"/>
                <a:cs typeface="Arial"/>
                <a:sym typeface="Arial"/>
              </a:defRPr>
            </a:lvl4pPr>
            <a:lvl5pPr lvl="4" rtl="0">
              <a:buNone/>
              <a:defRPr sz="1300">
                <a:latin typeface="Arial"/>
                <a:ea typeface="Arial"/>
                <a:cs typeface="Arial"/>
                <a:sym typeface="Arial"/>
              </a:defRPr>
            </a:lvl5pPr>
            <a:lvl6pPr lvl="5" rtl="0">
              <a:buNone/>
              <a:defRPr sz="1300">
                <a:latin typeface="Arial"/>
                <a:ea typeface="Arial"/>
                <a:cs typeface="Arial"/>
                <a:sym typeface="Arial"/>
              </a:defRPr>
            </a:lvl6pPr>
            <a:lvl7pPr lvl="6" rtl="0">
              <a:buNone/>
              <a:defRPr sz="1300">
                <a:latin typeface="Arial"/>
                <a:ea typeface="Arial"/>
                <a:cs typeface="Arial"/>
                <a:sym typeface="Arial"/>
              </a:defRPr>
            </a:lvl7pPr>
            <a:lvl8pPr lvl="7" rtl="0">
              <a:buNone/>
              <a:defRPr sz="1300">
                <a:latin typeface="Arial"/>
                <a:ea typeface="Arial"/>
                <a:cs typeface="Arial"/>
                <a:sym typeface="Arial"/>
              </a:defRPr>
            </a:lvl8pPr>
            <a:lvl9pPr lvl="8" rtl="0">
              <a:buNone/>
              <a:defRPr sz="1300">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410550478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230728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8" name="PlaceHolder 1"/>
          <p:cNvSpPr>
            <a:spLocks noGrp="1"/>
          </p:cNvSpPr>
          <p:nvPr>
            <p:ph type="title"/>
          </p:nvPr>
        </p:nvSpPr>
        <p:spPr>
          <a:xfrm>
            <a:off x="653102" y="200169"/>
            <a:ext cx="8032833" cy="541729"/>
          </a:xfrm>
          <a:prstGeom prst="rect">
            <a:avLst/>
          </a:prstGeom>
        </p:spPr>
        <p:txBody>
          <a:bodyPr lIns="0" tIns="0" rIns="0" bIns="0" anchor="ctr">
            <a:noAutofit/>
          </a:bodyPr>
          <a:lstStyle/>
          <a:p>
            <a:endParaRPr lang="en-US" sz="2540" b="1" strike="noStrike" spc="-1">
              <a:solidFill>
                <a:srgbClr val="333333"/>
              </a:solidFill>
              <a:latin typeface="Noto Sans"/>
            </a:endParaRPr>
          </a:p>
        </p:txBody>
      </p:sp>
      <p:sp>
        <p:nvSpPr>
          <p:cNvPr id="49" name="PlaceHolder 2"/>
          <p:cNvSpPr>
            <a:spLocks noGrp="1"/>
          </p:cNvSpPr>
          <p:nvPr>
            <p:ph type="subTitle"/>
          </p:nvPr>
        </p:nvSpPr>
        <p:spPr>
          <a:xfrm>
            <a:off x="653103" y="912026"/>
            <a:ext cx="7837228" cy="3649408"/>
          </a:xfrm>
          <a:prstGeom prst="rect">
            <a:avLst/>
          </a:prstGeom>
        </p:spPr>
        <p:txBody>
          <a:bodyPr lIns="0" tIns="0" rIns="0" bIns="0" anchor="ctr">
            <a:noAutofit/>
          </a:bodyPr>
          <a:lstStyle/>
          <a:p>
            <a:pPr algn="ctr"/>
            <a:endParaRPr lang="en-US" sz="2903" b="0" strike="noStrike" spc="-1">
              <a:latin typeface="Arial"/>
            </a:endParaRPr>
          </a:p>
        </p:txBody>
      </p:sp>
    </p:spTree>
    <p:extLst>
      <p:ext uri="{BB962C8B-B14F-4D97-AF65-F5344CB8AC3E}">
        <p14:creationId xmlns:p14="http://schemas.microsoft.com/office/powerpoint/2010/main" val="331991105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653102" y="200169"/>
            <a:ext cx="8032833" cy="541729"/>
          </a:xfrm>
          <a:prstGeom prst="rect">
            <a:avLst/>
          </a:prstGeom>
        </p:spPr>
        <p:txBody>
          <a:bodyPr lIns="0" tIns="0" rIns="0" bIns="0" anchor="ctr">
            <a:noAutofit/>
          </a:bodyPr>
          <a:lstStyle/>
          <a:p>
            <a:endParaRPr lang="en-US" sz="2540" b="1" strike="noStrike" spc="-1">
              <a:solidFill>
                <a:srgbClr val="333333"/>
              </a:solidFill>
              <a:latin typeface="Noto Sans"/>
            </a:endParaRPr>
          </a:p>
        </p:txBody>
      </p:sp>
      <p:sp>
        <p:nvSpPr>
          <p:cNvPr id="51" name="PlaceHolder 2"/>
          <p:cNvSpPr>
            <a:spLocks noGrp="1"/>
          </p:cNvSpPr>
          <p:nvPr>
            <p:ph type="body"/>
          </p:nvPr>
        </p:nvSpPr>
        <p:spPr>
          <a:xfrm>
            <a:off x="653103" y="912026"/>
            <a:ext cx="7837228" cy="3649408"/>
          </a:xfrm>
          <a:prstGeom prst="rect">
            <a:avLst/>
          </a:prstGeom>
        </p:spPr>
        <p:txBody>
          <a:bodyPr lIns="0" tIns="0" rIns="0" bIns="0">
            <a:noAutofit/>
          </a:bodyPr>
          <a:lstStyle/>
          <a:p>
            <a:endParaRPr lang="en-US" sz="1905" b="0" strike="noStrike" spc="-1">
              <a:solidFill>
                <a:srgbClr val="333333"/>
              </a:solidFill>
              <a:latin typeface="Open Sans"/>
            </a:endParaRPr>
          </a:p>
        </p:txBody>
      </p:sp>
    </p:spTree>
    <p:extLst>
      <p:ext uri="{BB962C8B-B14F-4D97-AF65-F5344CB8AC3E}">
        <p14:creationId xmlns:p14="http://schemas.microsoft.com/office/powerpoint/2010/main" val="196838043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2" name="PlaceHolder 1"/>
          <p:cNvSpPr>
            <a:spLocks noGrp="1"/>
          </p:cNvSpPr>
          <p:nvPr>
            <p:ph type="title"/>
          </p:nvPr>
        </p:nvSpPr>
        <p:spPr>
          <a:xfrm>
            <a:off x="653102" y="200169"/>
            <a:ext cx="8032833" cy="541729"/>
          </a:xfrm>
          <a:prstGeom prst="rect">
            <a:avLst/>
          </a:prstGeom>
        </p:spPr>
        <p:txBody>
          <a:bodyPr lIns="0" tIns="0" rIns="0" bIns="0" anchor="ctr">
            <a:noAutofit/>
          </a:bodyPr>
          <a:lstStyle/>
          <a:p>
            <a:endParaRPr lang="en-US" sz="2540" b="1" strike="noStrike" spc="-1">
              <a:solidFill>
                <a:srgbClr val="333333"/>
              </a:solidFill>
              <a:latin typeface="Noto Sans"/>
            </a:endParaRPr>
          </a:p>
        </p:txBody>
      </p:sp>
      <p:sp>
        <p:nvSpPr>
          <p:cNvPr id="53" name="PlaceHolder 2"/>
          <p:cNvSpPr>
            <a:spLocks noGrp="1"/>
          </p:cNvSpPr>
          <p:nvPr>
            <p:ph type="body"/>
          </p:nvPr>
        </p:nvSpPr>
        <p:spPr>
          <a:xfrm>
            <a:off x="653102" y="912026"/>
            <a:ext cx="3824241" cy="3649408"/>
          </a:xfrm>
          <a:prstGeom prst="rect">
            <a:avLst/>
          </a:prstGeom>
        </p:spPr>
        <p:txBody>
          <a:bodyPr lIns="0" tIns="0" rIns="0" bIns="0">
            <a:noAutofit/>
          </a:bodyPr>
          <a:lstStyle/>
          <a:p>
            <a:endParaRPr lang="en-US" sz="1905" b="0" strike="noStrike" spc="-1">
              <a:solidFill>
                <a:srgbClr val="333333"/>
              </a:solidFill>
              <a:latin typeface="Open Sans"/>
            </a:endParaRPr>
          </a:p>
        </p:txBody>
      </p:sp>
      <p:sp>
        <p:nvSpPr>
          <p:cNvPr id="54" name="PlaceHolder 3"/>
          <p:cNvSpPr>
            <a:spLocks noGrp="1"/>
          </p:cNvSpPr>
          <p:nvPr>
            <p:ph type="body"/>
          </p:nvPr>
        </p:nvSpPr>
        <p:spPr>
          <a:xfrm>
            <a:off x="4669029" y="912026"/>
            <a:ext cx="3824241" cy="3649408"/>
          </a:xfrm>
          <a:prstGeom prst="rect">
            <a:avLst/>
          </a:prstGeom>
        </p:spPr>
        <p:txBody>
          <a:bodyPr lIns="0" tIns="0" rIns="0" bIns="0">
            <a:noAutofit/>
          </a:bodyPr>
          <a:lstStyle/>
          <a:p>
            <a:endParaRPr lang="en-US" sz="1905" b="0" strike="noStrike" spc="-1">
              <a:solidFill>
                <a:srgbClr val="333333"/>
              </a:solidFill>
              <a:latin typeface="Open Sans"/>
            </a:endParaRPr>
          </a:p>
        </p:txBody>
      </p:sp>
    </p:spTree>
    <p:extLst>
      <p:ext uri="{BB962C8B-B14F-4D97-AF65-F5344CB8AC3E}">
        <p14:creationId xmlns:p14="http://schemas.microsoft.com/office/powerpoint/2010/main" val="170510144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5" name="PlaceHolder 1"/>
          <p:cNvSpPr>
            <a:spLocks noGrp="1"/>
          </p:cNvSpPr>
          <p:nvPr>
            <p:ph type="title"/>
          </p:nvPr>
        </p:nvSpPr>
        <p:spPr>
          <a:xfrm>
            <a:off x="653102" y="200169"/>
            <a:ext cx="8032833" cy="541729"/>
          </a:xfrm>
          <a:prstGeom prst="rect">
            <a:avLst/>
          </a:prstGeom>
        </p:spPr>
        <p:txBody>
          <a:bodyPr lIns="0" tIns="0" rIns="0" bIns="0" anchor="ctr">
            <a:noAutofit/>
          </a:bodyPr>
          <a:lstStyle/>
          <a:p>
            <a:endParaRPr lang="en-US" sz="2540" b="1" strike="noStrike" spc="-1">
              <a:solidFill>
                <a:srgbClr val="333333"/>
              </a:solidFill>
              <a:latin typeface="Noto Sans"/>
            </a:endParaRPr>
          </a:p>
        </p:txBody>
      </p:sp>
    </p:spTree>
    <p:extLst>
      <p:ext uri="{BB962C8B-B14F-4D97-AF65-F5344CB8AC3E}">
        <p14:creationId xmlns:p14="http://schemas.microsoft.com/office/powerpoint/2010/main" val="93311782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6" name="PlaceHolder 1"/>
          <p:cNvSpPr>
            <a:spLocks noGrp="1"/>
          </p:cNvSpPr>
          <p:nvPr>
            <p:ph type="subTitle"/>
          </p:nvPr>
        </p:nvSpPr>
        <p:spPr>
          <a:xfrm>
            <a:off x="653102" y="200169"/>
            <a:ext cx="8032833" cy="2512397"/>
          </a:xfrm>
          <a:prstGeom prst="rect">
            <a:avLst/>
          </a:prstGeom>
        </p:spPr>
        <p:txBody>
          <a:bodyPr lIns="0" tIns="0" rIns="0" bIns="0" anchor="ctr">
            <a:noAutofit/>
          </a:bodyPr>
          <a:lstStyle/>
          <a:p>
            <a:pPr algn="ctr"/>
            <a:endParaRPr lang="en-US" sz="2903" b="0" strike="noStrike" spc="-1">
              <a:latin typeface="Arial"/>
            </a:endParaRPr>
          </a:p>
        </p:txBody>
      </p:sp>
    </p:spTree>
    <p:extLst>
      <p:ext uri="{BB962C8B-B14F-4D97-AF65-F5344CB8AC3E}">
        <p14:creationId xmlns:p14="http://schemas.microsoft.com/office/powerpoint/2010/main" val="101384766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653102" y="200169"/>
            <a:ext cx="8032833" cy="541729"/>
          </a:xfrm>
          <a:prstGeom prst="rect">
            <a:avLst/>
          </a:prstGeom>
        </p:spPr>
        <p:txBody>
          <a:bodyPr lIns="0" tIns="0" rIns="0" bIns="0" anchor="ctr">
            <a:noAutofit/>
          </a:bodyPr>
          <a:lstStyle/>
          <a:p>
            <a:endParaRPr lang="en-US" sz="2540" b="1" strike="noStrike" spc="-1">
              <a:solidFill>
                <a:srgbClr val="333333"/>
              </a:solidFill>
              <a:latin typeface="Noto Sans"/>
            </a:endParaRPr>
          </a:p>
        </p:txBody>
      </p:sp>
      <p:sp>
        <p:nvSpPr>
          <p:cNvPr id="58" name="PlaceHolder 2"/>
          <p:cNvSpPr>
            <a:spLocks noGrp="1"/>
          </p:cNvSpPr>
          <p:nvPr>
            <p:ph type="body"/>
          </p:nvPr>
        </p:nvSpPr>
        <p:spPr>
          <a:xfrm>
            <a:off x="653102" y="912025"/>
            <a:ext cx="3824241" cy="1740457"/>
          </a:xfrm>
          <a:prstGeom prst="rect">
            <a:avLst/>
          </a:prstGeom>
        </p:spPr>
        <p:txBody>
          <a:bodyPr lIns="0" tIns="0" rIns="0" bIns="0">
            <a:noAutofit/>
          </a:bodyPr>
          <a:lstStyle/>
          <a:p>
            <a:endParaRPr lang="en-US" sz="1905" b="0" strike="noStrike" spc="-1">
              <a:solidFill>
                <a:srgbClr val="333333"/>
              </a:solidFill>
              <a:latin typeface="Open Sans"/>
            </a:endParaRPr>
          </a:p>
        </p:txBody>
      </p:sp>
      <p:sp>
        <p:nvSpPr>
          <p:cNvPr id="59" name="PlaceHolder 3"/>
          <p:cNvSpPr>
            <a:spLocks noGrp="1"/>
          </p:cNvSpPr>
          <p:nvPr>
            <p:ph type="body"/>
          </p:nvPr>
        </p:nvSpPr>
        <p:spPr>
          <a:xfrm>
            <a:off x="4669029" y="912026"/>
            <a:ext cx="3824241" cy="3649408"/>
          </a:xfrm>
          <a:prstGeom prst="rect">
            <a:avLst/>
          </a:prstGeom>
        </p:spPr>
        <p:txBody>
          <a:bodyPr lIns="0" tIns="0" rIns="0" bIns="0">
            <a:noAutofit/>
          </a:bodyPr>
          <a:lstStyle/>
          <a:p>
            <a:endParaRPr lang="en-US" sz="1905" b="0" strike="noStrike" spc="-1">
              <a:solidFill>
                <a:srgbClr val="333333"/>
              </a:solidFill>
              <a:latin typeface="Open Sans"/>
            </a:endParaRPr>
          </a:p>
        </p:txBody>
      </p:sp>
      <p:sp>
        <p:nvSpPr>
          <p:cNvPr id="60" name="PlaceHolder 4"/>
          <p:cNvSpPr>
            <a:spLocks noGrp="1"/>
          </p:cNvSpPr>
          <p:nvPr>
            <p:ph type="body"/>
          </p:nvPr>
        </p:nvSpPr>
        <p:spPr>
          <a:xfrm>
            <a:off x="653102" y="2818038"/>
            <a:ext cx="3824241" cy="1740457"/>
          </a:xfrm>
          <a:prstGeom prst="rect">
            <a:avLst/>
          </a:prstGeom>
        </p:spPr>
        <p:txBody>
          <a:bodyPr lIns="0" tIns="0" rIns="0" bIns="0">
            <a:noAutofit/>
          </a:bodyPr>
          <a:lstStyle/>
          <a:p>
            <a:endParaRPr lang="en-US" sz="1905" b="0" strike="noStrike" spc="-1">
              <a:solidFill>
                <a:srgbClr val="333333"/>
              </a:solidFill>
              <a:latin typeface="Open Sans"/>
            </a:endParaRPr>
          </a:p>
        </p:txBody>
      </p:sp>
    </p:spTree>
    <p:extLst>
      <p:ext uri="{BB962C8B-B14F-4D97-AF65-F5344CB8AC3E}">
        <p14:creationId xmlns:p14="http://schemas.microsoft.com/office/powerpoint/2010/main" val="414278675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653102" y="200169"/>
            <a:ext cx="8032833" cy="541729"/>
          </a:xfrm>
          <a:prstGeom prst="rect">
            <a:avLst/>
          </a:prstGeom>
        </p:spPr>
        <p:txBody>
          <a:bodyPr lIns="0" tIns="0" rIns="0" bIns="0" anchor="ctr">
            <a:noAutofit/>
          </a:bodyPr>
          <a:lstStyle/>
          <a:p>
            <a:endParaRPr lang="en-US" sz="2540" b="1" strike="noStrike" spc="-1">
              <a:solidFill>
                <a:srgbClr val="333333"/>
              </a:solidFill>
              <a:latin typeface="Noto Sans"/>
            </a:endParaRPr>
          </a:p>
        </p:txBody>
      </p:sp>
      <p:sp>
        <p:nvSpPr>
          <p:cNvPr id="62" name="PlaceHolder 2"/>
          <p:cNvSpPr>
            <a:spLocks noGrp="1"/>
          </p:cNvSpPr>
          <p:nvPr>
            <p:ph type="body"/>
          </p:nvPr>
        </p:nvSpPr>
        <p:spPr>
          <a:xfrm>
            <a:off x="653102" y="912026"/>
            <a:ext cx="3824241" cy="3649408"/>
          </a:xfrm>
          <a:prstGeom prst="rect">
            <a:avLst/>
          </a:prstGeom>
        </p:spPr>
        <p:txBody>
          <a:bodyPr lIns="0" tIns="0" rIns="0" bIns="0">
            <a:noAutofit/>
          </a:bodyPr>
          <a:lstStyle/>
          <a:p>
            <a:endParaRPr lang="en-US" sz="1905" b="0" strike="noStrike" spc="-1">
              <a:solidFill>
                <a:srgbClr val="333333"/>
              </a:solidFill>
              <a:latin typeface="Open Sans"/>
            </a:endParaRPr>
          </a:p>
        </p:txBody>
      </p:sp>
      <p:sp>
        <p:nvSpPr>
          <p:cNvPr id="63" name="PlaceHolder 3"/>
          <p:cNvSpPr>
            <a:spLocks noGrp="1"/>
          </p:cNvSpPr>
          <p:nvPr>
            <p:ph type="body"/>
          </p:nvPr>
        </p:nvSpPr>
        <p:spPr>
          <a:xfrm>
            <a:off x="4669029" y="912025"/>
            <a:ext cx="3824241" cy="1740457"/>
          </a:xfrm>
          <a:prstGeom prst="rect">
            <a:avLst/>
          </a:prstGeom>
        </p:spPr>
        <p:txBody>
          <a:bodyPr lIns="0" tIns="0" rIns="0" bIns="0">
            <a:noAutofit/>
          </a:bodyPr>
          <a:lstStyle/>
          <a:p>
            <a:endParaRPr lang="en-US" sz="1905" b="0" strike="noStrike" spc="-1">
              <a:solidFill>
                <a:srgbClr val="333333"/>
              </a:solidFill>
              <a:latin typeface="Open Sans"/>
            </a:endParaRPr>
          </a:p>
        </p:txBody>
      </p:sp>
      <p:sp>
        <p:nvSpPr>
          <p:cNvPr id="64" name="PlaceHolder 4"/>
          <p:cNvSpPr>
            <a:spLocks noGrp="1"/>
          </p:cNvSpPr>
          <p:nvPr>
            <p:ph type="body"/>
          </p:nvPr>
        </p:nvSpPr>
        <p:spPr>
          <a:xfrm>
            <a:off x="4669029" y="2818038"/>
            <a:ext cx="3824241" cy="1740457"/>
          </a:xfrm>
          <a:prstGeom prst="rect">
            <a:avLst/>
          </a:prstGeom>
        </p:spPr>
        <p:txBody>
          <a:bodyPr lIns="0" tIns="0" rIns="0" bIns="0">
            <a:noAutofit/>
          </a:bodyPr>
          <a:lstStyle/>
          <a:p>
            <a:endParaRPr lang="en-US" sz="1905" b="0" strike="noStrike" spc="-1">
              <a:solidFill>
                <a:srgbClr val="333333"/>
              </a:solidFill>
              <a:latin typeface="Open Sans"/>
            </a:endParaRPr>
          </a:p>
        </p:txBody>
      </p:sp>
    </p:spTree>
    <p:extLst>
      <p:ext uri="{BB962C8B-B14F-4D97-AF65-F5344CB8AC3E}">
        <p14:creationId xmlns:p14="http://schemas.microsoft.com/office/powerpoint/2010/main" val="319588562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653102" y="200169"/>
            <a:ext cx="8032833" cy="541729"/>
          </a:xfrm>
          <a:prstGeom prst="rect">
            <a:avLst/>
          </a:prstGeom>
        </p:spPr>
        <p:txBody>
          <a:bodyPr lIns="0" tIns="0" rIns="0" bIns="0" anchor="ctr">
            <a:noAutofit/>
          </a:bodyPr>
          <a:lstStyle/>
          <a:p>
            <a:endParaRPr lang="en-US" sz="2540" b="1" strike="noStrike" spc="-1">
              <a:solidFill>
                <a:srgbClr val="333333"/>
              </a:solidFill>
              <a:latin typeface="Noto Sans"/>
            </a:endParaRPr>
          </a:p>
        </p:txBody>
      </p:sp>
      <p:sp>
        <p:nvSpPr>
          <p:cNvPr id="66" name="PlaceHolder 2"/>
          <p:cNvSpPr>
            <a:spLocks noGrp="1"/>
          </p:cNvSpPr>
          <p:nvPr>
            <p:ph type="body"/>
          </p:nvPr>
        </p:nvSpPr>
        <p:spPr>
          <a:xfrm>
            <a:off x="653102" y="912025"/>
            <a:ext cx="3824241" cy="1740457"/>
          </a:xfrm>
          <a:prstGeom prst="rect">
            <a:avLst/>
          </a:prstGeom>
        </p:spPr>
        <p:txBody>
          <a:bodyPr lIns="0" tIns="0" rIns="0" bIns="0">
            <a:noAutofit/>
          </a:bodyPr>
          <a:lstStyle/>
          <a:p>
            <a:endParaRPr lang="en-US" sz="1905" b="0" strike="noStrike" spc="-1">
              <a:solidFill>
                <a:srgbClr val="333333"/>
              </a:solidFill>
              <a:latin typeface="Open Sans"/>
            </a:endParaRPr>
          </a:p>
        </p:txBody>
      </p:sp>
      <p:sp>
        <p:nvSpPr>
          <p:cNvPr id="67" name="PlaceHolder 3"/>
          <p:cNvSpPr>
            <a:spLocks noGrp="1"/>
          </p:cNvSpPr>
          <p:nvPr>
            <p:ph type="body"/>
          </p:nvPr>
        </p:nvSpPr>
        <p:spPr>
          <a:xfrm>
            <a:off x="4669029" y="912025"/>
            <a:ext cx="3824241" cy="1740457"/>
          </a:xfrm>
          <a:prstGeom prst="rect">
            <a:avLst/>
          </a:prstGeom>
        </p:spPr>
        <p:txBody>
          <a:bodyPr lIns="0" tIns="0" rIns="0" bIns="0">
            <a:noAutofit/>
          </a:bodyPr>
          <a:lstStyle/>
          <a:p>
            <a:endParaRPr lang="en-US" sz="1905" b="0" strike="noStrike" spc="-1">
              <a:solidFill>
                <a:srgbClr val="333333"/>
              </a:solidFill>
              <a:latin typeface="Open Sans"/>
            </a:endParaRPr>
          </a:p>
        </p:txBody>
      </p:sp>
      <p:sp>
        <p:nvSpPr>
          <p:cNvPr id="68" name="PlaceHolder 4"/>
          <p:cNvSpPr>
            <a:spLocks noGrp="1"/>
          </p:cNvSpPr>
          <p:nvPr>
            <p:ph type="body"/>
          </p:nvPr>
        </p:nvSpPr>
        <p:spPr>
          <a:xfrm>
            <a:off x="653103" y="2818038"/>
            <a:ext cx="7837228" cy="1740457"/>
          </a:xfrm>
          <a:prstGeom prst="rect">
            <a:avLst/>
          </a:prstGeom>
        </p:spPr>
        <p:txBody>
          <a:bodyPr lIns="0" tIns="0" rIns="0" bIns="0">
            <a:noAutofit/>
          </a:bodyPr>
          <a:lstStyle/>
          <a:p>
            <a:endParaRPr lang="en-US" sz="1905" b="0" strike="noStrike" spc="-1">
              <a:solidFill>
                <a:srgbClr val="333333"/>
              </a:solidFill>
              <a:latin typeface="Open Sans"/>
            </a:endParaRPr>
          </a:p>
        </p:txBody>
      </p:sp>
    </p:spTree>
    <p:extLst>
      <p:ext uri="{BB962C8B-B14F-4D97-AF65-F5344CB8AC3E}">
        <p14:creationId xmlns:p14="http://schemas.microsoft.com/office/powerpoint/2010/main" val="2509103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653102" y="200169"/>
            <a:ext cx="8032833" cy="541729"/>
          </a:xfrm>
          <a:prstGeom prst="rect">
            <a:avLst/>
          </a:prstGeom>
        </p:spPr>
        <p:txBody>
          <a:bodyPr lIns="0" tIns="0" rIns="0" bIns="0" anchor="ctr">
            <a:noAutofit/>
          </a:bodyPr>
          <a:lstStyle/>
          <a:p>
            <a:endParaRPr lang="en-US" sz="2540" b="1" strike="noStrike" spc="-1">
              <a:solidFill>
                <a:srgbClr val="333333"/>
              </a:solidFill>
              <a:latin typeface="Noto Sans"/>
            </a:endParaRPr>
          </a:p>
        </p:txBody>
      </p:sp>
      <p:sp>
        <p:nvSpPr>
          <p:cNvPr id="70" name="PlaceHolder 2"/>
          <p:cNvSpPr>
            <a:spLocks noGrp="1"/>
          </p:cNvSpPr>
          <p:nvPr>
            <p:ph type="body"/>
          </p:nvPr>
        </p:nvSpPr>
        <p:spPr>
          <a:xfrm>
            <a:off x="653103" y="912025"/>
            <a:ext cx="7837228" cy="1740457"/>
          </a:xfrm>
          <a:prstGeom prst="rect">
            <a:avLst/>
          </a:prstGeom>
        </p:spPr>
        <p:txBody>
          <a:bodyPr lIns="0" tIns="0" rIns="0" bIns="0">
            <a:noAutofit/>
          </a:bodyPr>
          <a:lstStyle/>
          <a:p>
            <a:endParaRPr lang="en-US" sz="1905" b="0" strike="noStrike" spc="-1">
              <a:solidFill>
                <a:srgbClr val="333333"/>
              </a:solidFill>
              <a:latin typeface="Open Sans"/>
            </a:endParaRPr>
          </a:p>
        </p:txBody>
      </p:sp>
      <p:sp>
        <p:nvSpPr>
          <p:cNvPr id="71" name="PlaceHolder 3"/>
          <p:cNvSpPr>
            <a:spLocks noGrp="1"/>
          </p:cNvSpPr>
          <p:nvPr>
            <p:ph type="body"/>
          </p:nvPr>
        </p:nvSpPr>
        <p:spPr>
          <a:xfrm>
            <a:off x="653103" y="2818038"/>
            <a:ext cx="7837228" cy="1740457"/>
          </a:xfrm>
          <a:prstGeom prst="rect">
            <a:avLst/>
          </a:prstGeom>
        </p:spPr>
        <p:txBody>
          <a:bodyPr lIns="0" tIns="0" rIns="0" bIns="0">
            <a:noAutofit/>
          </a:bodyPr>
          <a:lstStyle/>
          <a:p>
            <a:endParaRPr lang="en-US" sz="1905" b="0" strike="noStrike" spc="-1">
              <a:solidFill>
                <a:srgbClr val="333333"/>
              </a:solidFill>
              <a:latin typeface="Open Sans"/>
            </a:endParaRPr>
          </a:p>
        </p:txBody>
      </p:sp>
    </p:spTree>
    <p:extLst>
      <p:ext uri="{BB962C8B-B14F-4D97-AF65-F5344CB8AC3E}">
        <p14:creationId xmlns:p14="http://schemas.microsoft.com/office/powerpoint/2010/main" val="190696213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653102" y="200169"/>
            <a:ext cx="8032833" cy="541729"/>
          </a:xfrm>
          <a:prstGeom prst="rect">
            <a:avLst/>
          </a:prstGeom>
        </p:spPr>
        <p:txBody>
          <a:bodyPr lIns="0" tIns="0" rIns="0" bIns="0" anchor="ctr">
            <a:noAutofit/>
          </a:bodyPr>
          <a:lstStyle/>
          <a:p>
            <a:endParaRPr lang="en-US" sz="2540" b="1" strike="noStrike" spc="-1">
              <a:solidFill>
                <a:srgbClr val="333333"/>
              </a:solidFill>
              <a:latin typeface="Noto Sans"/>
            </a:endParaRPr>
          </a:p>
        </p:txBody>
      </p:sp>
      <p:sp>
        <p:nvSpPr>
          <p:cNvPr id="73" name="PlaceHolder 2"/>
          <p:cNvSpPr>
            <a:spLocks noGrp="1"/>
          </p:cNvSpPr>
          <p:nvPr>
            <p:ph type="body"/>
          </p:nvPr>
        </p:nvSpPr>
        <p:spPr>
          <a:xfrm>
            <a:off x="653102" y="912025"/>
            <a:ext cx="3824241" cy="1740457"/>
          </a:xfrm>
          <a:prstGeom prst="rect">
            <a:avLst/>
          </a:prstGeom>
        </p:spPr>
        <p:txBody>
          <a:bodyPr lIns="0" tIns="0" rIns="0" bIns="0">
            <a:noAutofit/>
          </a:bodyPr>
          <a:lstStyle/>
          <a:p>
            <a:endParaRPr lang="en-US" sz="1905" b="0" strike="noStrike" spc="-1">
              <a:solidFill>
                <a:srgbClr val="333333"/>
              </a:solidFill>
              <a:latin typeface="Open Sans"/>
            </a:endParaRPr>
          </a:p>
        </p:txBody>
      </p:sp>
      <p:sp>
        <p:nvSpPr>
          <p:cNvPr id="74" name="PlaceHolder 3"/>
          <p:cNvSpPr>
            <a:spLocks noGrp="1"/>
          </p:cNvSpPr>
          <p:nvPr>
            <p:ph type="body"/>
          </p:nvPr>
        </p:nvSpPr>
        <p:spPr>
          <a:xfrm>
            <a:off x="4669029" y="912025"/>
            <a:ext cx="3824241" cy="1740457"/>
          </a:xfrm>
          <a:prstGeom prst="rect">
            <a:avLst/>
          </a:prstGeom>
        </p:spPr>
        <p:txBody>
          <a:bodyPr lIns="0" tIns="0" rIns="0" bIns="0">
            <a:noAutofit/>
          </a:bodyPr>
          <a:lstStyle/>
          <a:p>
            <a:endParaRPr lang="en-US" sz="1905" b="0" strike="noStrike" spc="-1">
              <a:solidFill>
                <a:srgbClr val="333333"/>
              </a:solidFill>
              <a:latin typeface="Open Sans"/>
            </a:endParaRPr>
          </a:p>
        </p:txBody>
      </p:sp>
      <p:sp>
        <p:nvSpPr>
          <p:cNvPr id="75" name="PlaceHolder 4"/>
          <p:cNvSpPr>
            <a:spLocks noGrp="1"/>
          </p:cNvSpPr>
          <p:nvPr>
            <p:ph type="body"/>
          </p:nvPr>
        </p:nvSpPr>
        <p:spPr>
          <a:xfrm>
            <a:off x="653102" y="2818038"/>
            <a:ext cx="3824241" cy="1740457"/>
          </a:xfrm>
          <a:prstGeom prst="rect">
            <a:avLst/>
          </a:prstGeom>
        </p:spPr>
        <p:txBody>
          <a:bodyPr lIns="0" tIns="0" rIns="0" bIns="0">
            <a:noAutofit/>
          </a:bodyPr>
          <a:lstStyle/>
          <a:p>
            <a:endParaRPr lang="en-US" sz="1905" b="0" strike="noStrike" spc="-1">
              <a:solidFill>
                <a:srgbClr val="333333"/>
              </a:solidFill>
              <a:latin typeface="Open Sans"/>
            </a:endParaRPr>
          </a:p>
        </p:txBody>
      </p:sp>
      <p:sp>
        <p:nvSpPr>
          <p:cNvPr id="76" name="PlaceHolder 5"/>
          <p:cNvSpPr>
            <a:spLocks noGrp="1"/>
          </p:cNvSpPr>
          <p:nvPr>
            <p:ph type="body"/>
          </p:nvPr>
        </p:nvSpPr>
        <p:spPr>
          <a:xfrm>
            <a:off x="4669029" y="2818038"/>
            <a:ext cx="3824241" cy="1740457"/>
          </a:xfrm>
          <a:prstGeom prst="rect">
            <a:avLst/>
          </a:prstGeom>
        </p:spPr>
        <p:txBody>
          <a:bodyPr lIns="0" tIns="0" rIns="0" bIns="0">
            <a:noAutofit/>
          </a:bodyPr>
          <a:lstStyle/>
          <a:p>
            <a:endParaRPr lang="en-US" sz="1905" b="0" strike="noStrike" spc="-1">
              <a:solidFill>
                <a:srgbClr val="333333"/>
              </a:solidFill>
              <a:latin typeface="Open Sans"/>
            </a:endParaRPr>
          </a:p>
        </p:txBody>
      </p:sp>
    </p:spTree>
    <p:extLst>
      <p:ext uri="{BB962C8B-B14F-4D97-AF65-F5344CB8AC3E}">
        <p14:creationId xmlns:p14="http://schemas.microsoft.com/office/powerpoint/2010/main" val="188448647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7" name="PlaceHolder 1"/>
          <p:cNvSpPr>
            <a:spLocks noGrp="1"/>
          </p:cNvSpPr>
          <p:nvPr>
            <p:ph type="title"/>
          </p:nvPr>
        </p:nvSpPr>
        <p:spPr>
          <a:xfrm>
            <a:off x="653102" y="200169"/>
            <a:ext cx="8032833" cy="541729"/>
          </a:xfrm>
          <a:prstGeom prst="rect">
            <a:avLst/>
          </a:prstGeom>
        </p:spPr>
        <p:txBody>
          <a:bodyPr lIns="0" tIns="0" rIns="0" bIns="0" anchor="ctr">
            <a:noAutofit/>
          </a:bodyPr>
          <a:lstStyle/>
          <a:p>
            <a:endParaRPr lang="en-US" sz="2540" b="1" strike="noStrike" spc="-1">
              <a:solidFill>
                <a:srgbClr val="333333"/>
              </a:solidFill>
              <a:latin typeface="Noto Sans"/>
            </a:endParaRPr>
          </a:p>
        </p:txBody>
      </p:sp>
      <p:sp>
        <p:nvSpPr>
          <p:cNvPr id="78" name="PlaceHolder 2"/>
          <p:cNvSpPr>
            <a:spLocks noGrp="1"/>
          </p:cNvSpPr>
          <p:nvPr>
            <p:ph type="body"/>
          </p:nvPr>
        </p:nvSpPr>
        <p:spPr>
          <a:xfrm>
            <a:off x="653102" y="912025"/>
            <a:ext cx="2523261" cy="1740457"/>
          </a:xfrm>
          <a:prstGeom prst="rect">
            <a:avLst/>
          </a:prstGeom>
        </p:spPr>
        <p:txBody>
          <a:bodyPr lIns="0" tIns="0" rIns="0" bIns="0">
            <a:noAutofit/>
          </a:bodyPr>
          <a:lstStyle/>
          <a:p>
            <a:endParaRPr lang="en-US" sz="1905" b="0" strike="noStrike" spc="-1">
              <a:solidFill>
                <a:srgbClr val="333333"/>
              </a:solidFill>
              <a:latin typeface="Open Sans"/>
            </a:endParaRPr>
          </a:p>
        </p:txBody>
      </p:sp>
      <p:sp>
        <p:nvSpPr>
          <p:cNvPr id="79" name="PlaceHolder 3"/>
          <p:cNvSpPr>
            <a:spLocks noGrp="1"/>
          </p:cNvSpPr>
          <p:nvPr>
            <p:ph type="body"/>
          </p:nvPr>
        </p:nvSpPr>
        <p:spPr>
          <a:xfrm>
            <a:off x="3302739" y="912025"/>
            <a:ext cx="2523261" cy="1740457"/>
          </a:xfrm>
          <a:prstGeom prst="rect">
            <a:avLst/>
          </a:prstGeom>
        </p:spPr>
        <p:txBody>
          <a:bodyPr lIns="0" tIns="0" rIns="0" bIns="0">
            <a:noAutofit/>
          </a:bodyPr>
          <a:lstStyle/>
          <a:p>
            <a:endParaRPr lang="en-US" sz="1905" b="0" strike="noStrike" spc="-1">
              <a:solidFill>
                <a:srgbClr val="333333"/>
              </a:solidFill>
              <a:latin typeface="Open Sans"/>
            </a:endParaRPr>
          </a:p>
        </p:txBody>
      </p:sp>
      <p:sp>
        <p:nvSpPr>
          <p:cNvPr id="80" name="PlaceHolder 4"/>
          <p:cNvSpPr>
            <a:spLocks noGrp="1"/>
          </p:cNvSpPr>
          <p:nvPr>
            <p:ph type="body"/>
          </p:nvPr>
        </p:nvSpPr>
        <p:spPr>
          <a:xfrm>
            <a:off x="5952701" y="912025"/>
            <a:ext cx="2523261" cy="1740457"/>
          </a:xfrm>
          <a:prstGeom prst="rect">
            <a:avLst/>
          </a:prstGeom>
        </p:spPr>
        <p:txBody>
          <a:bodyPr lIns="0" tIns="0" rIns="0" bIns="0">
            <a:noAutofit/>
          </a:bodyPr>
          <a:lstStyle/>
          <a:p>
            <a:endParaRPr lang="en-US" sz="1905" b="0" strike="noStrike" spc="-1">
              <a:solidFill>
                <a:srgbClr val="333333"/>
              </a:solidFill>
              <a:latin typeface="Open Sans"/>
            </a:endParaRPr>
          </a:p>
        </p:txBody>
      </p:sp>
      <p:sp>
        <p:nvSpPr>
          <p:cNvPr id="81" name="PlaceHolder 5"/>
          <p:cNvSpPr>
            <a:spLocks noGrp="1"/>
          </p:cNvSpPr>
          <p:nvPr>
            <p:ph type="body"/>
          </p:nvPr>
        </p:nvSpPr>
        <p:spPr>
          <a:xfrm>
            <a:off x="653102" y="2818038"/>
            <a:ext cx="2523261" cy="1740457"/>
          </a:xfrm>
          <a:prstGeom prst="rect">
            <a:avLst/>
          </a:prstGeom>
        </p:spPr>
        <p:txBody>
          <a:bodyPr lIns="0" tIns="0" rIns="0" bIns="0">
            <a:noAutofit/>
          </a:bodyPr>
          <a:lstStyle/>
          <a:p>
            <a:endParaRPr lang="en-US" sz="1905" b="0" strike="noStrike" spc="-1">
              <a:solidFill>
                <a:srgbClr val="333333"/>
              </a:solidFill>
              <a:latin typeface="Open Sans"/>
            </a:endParaRPr>
          </a:p>
        </p:txBody>
      </p:sp>
      <p:sp>
        <p:nvSpPr>
          <p:cNvPr id="82" name="PlaceHolder 6"/>
          <p:cNvSpPr>
            <a:spLocks noGrp="1"/>
          </p:cNvSpPr>
          <p:nvPr>
            <p:ph type="body"/>
          </p:nvPr>
        </p:nvSpPr>
        <p:spPr>
          <a:xfrm>
            <a:off x="3302739" y="2818038"/>
            <a:ext cx="2523261" cy="1740457"/>
          </a:xfrm>
          <a:prstGeom prst="rect">
            <a:avLst/>
          </a:prstGeom>
        </p:spPr>
        <p:txBody>
          <a:bodyPr lIns="0" tIns="0" rIns="0" bIns="0">
            <a:noAutofit/>
          </a:bodyPr>
          <a:lstStyle/>
          <a:p>
            <a:endParaRPr lang="en-US" sz="1905" b="0" strike="noStrike" spc="-1">
              <a:solidFill>
                <a:srgbClr val="333333"/>
              </a:solidFill>
              <a:latin typeface="Open Sans"/>
            </a:endParaRPr>
          </a:p>
        </p:txBody>
      </p:sp>
      <p:sp>
        <p:nvSpPr>
          <p:cNvPr id="83" name="PlaceHolder 7"/>
          <p:cNvSpPr>
            <a:spLocks noGrp="1"/>
          </p:cNvSpPr>
          <p:nvPr>
            <p:ph type="body"/>
          </p:nvPr>
        </p:nvSpPr>
        <p:spPr>
          <a:xfrm>
            <a:off x="5952701" y="2818038"/>
            <a:ext cx="2523261" cy="1740457"/>
          </a:xfrm>
          <a:prstGeom prst="rect">
            <a:avLst/>
          </a:prstGeom>
        </p:spPr>
        <p:txBody>
          <a:bodyPr lIns="0" tIns="0" rIns="0" bIns="0">
            <a:noAutofit/>
          </a:bodyPr>
          <a:lstStyle/>
          <a:p>
            <a:endParaRPr lang="en-US" sz="1905" b="0" strike="noStrike" spc="-1">
              <a:solidFill>
                <a:srgbClr val="333333"/>
              </a:solidFill>
              <a:latin typeface="Open Sans"/>
            </a:endParaRPr>
          </a:p>
        </p:txBody>
      </p:sp>
    </p:spTree>
    <p:extLst>
      <p:ext uri="{BB962C8B-B14F-4D97-AF65-F5344CB8AC3E}">
        <p14:creationId xmlns:p14="http://schemas.microsoft.com/office/powerpoint/2010/main" val="73388005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3B547208-FCAF-33AF-5194-3E271D50C81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DE5BA06-9819-11A7-CE27-D022B42DE43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5870E15-05FB-639B-249A-25B2D8BEE432}"/>
              </a:ext>
            </a:extLst>
          </p:cNvPr>
          <p:cNvSpPr>
            <a:spLocks noGrp="1" noChangeArrowheads="1"/>
          </p:cNvSpPr>
          <p:nvPr>
            <p:ph type="sldNum" sz="quarter" idx="12"/>
          </p:nvPr>
        </p:nvSpPr>
        <p:spPr>
          <a:ln/>
        </p:spPr>
        <p:txBody>
          <a:bodyPr/>
          <a:lstStyle>
            <a:lvl1pPr>
              <a:defRPr/>
            </a:lvl1pPr>
          </a:lstStyle>
          <a:p>
            <a:pPr>
              <a:defRPr/>
            </a:pPr>
            <a:fld id="{6693D0CD-643D-4A4F-A065-C31CB374FAC1}" type="slidenum">
              <a:rPr lang="en-US" altLang="ru-RU"/>
              <a:pPr>
                <a:defRPr/>
              </a:pPr>
              <a:t>‹#›</a:t>
            </a:fld>
            <a:endParaRPr lang="en-US" altLang="ru-RU"/>
          </a:p>
        </p:txBody>
      </p:sp>
    </p:spTree>
    <p:extLst>
      <p:ext uri="{BB962C8B-B14F-4D97-AF65-F5344CB8AC3E}">
        <p14:creationId xmlns:p14="http://schemas.microsoft.com/office/powerpoint/2010/main" val="132118560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0B32876-384B-DD9E-BAB0-E4ABA5BECDC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8D97799-A4B2-C416-6596-0F7CC7559EB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01E2399-55CF-FA37-8370-4B53FF2E43CD}"/>
              </a:ext>
            </a:extLst>
          </p:cNvPr>
          <p:cNvSpPr>
            <a:spLocks noGrp="1" noChangeArrowheads="1"/>
          </p:cNvSpPr>
          <p:nvPr>
            <p:ph type="sldNum" sz="quarter" idx="12"/>
          </p:nvPr>
        </p:nvSpPr>
        <p:spPr>
          <a:ln/>
        </p:spPr>
        <p:txBody>
          <a:bodyPr/>
          <a:lstStyle>
            <a:lvl1pPr>
              <a:defRPr/>
            </a:lvl1pPr>
          </a:lstStyle>
          <a:p>
            <a:pPr>
              <a:defRPr/>
            </a:pPr>
            <a:fld id="{01FE8276-93F2-4145-880E-7FC2819B3C9D}" type="slidenum">
              <a:rPr lang="en-US" altLang="ru-RU"/>
              <a:pPr>
                <a:defRPr/>
              </a:pPr>
              <a:t>‹#›</a:t>
            </a:fld>
            <a:endParaRPr lang="en-US" altLang="ru-RU"/>
          </a:p>
        </p:txBody>
      </p:sp>
    </p:spTree>
    <p:extLst>
      <p:ext uri="{BB962C8B-B14F-4D97-AF65-F5344CB8AC3E}">
        <p14:creationId xmlns:p14="http://schemas.microsoft.com/office/powerpoint/2010/main" val="91074341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4">
            <a:extLst>
              <a:ext uri="{FF2B5EF4-FFF2-40B4-BE49-F238E27FC236}">
                <a16:creationId xmlns:a16="http://schemas.microsoft.com/office/drawing/2014/main" id="{89D27762-80B5-E17E-99F2-E6C9A3B785B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A868A01-F9C0-C168-814D-4CE90146F0D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801248E-3F49-892D-CD9F-4772B9C42DBB}"/>
              </a:ext>
            </a:extLst>
          </p:cNvPr>
          <p:cNvSpPr>
            <a:spLocks noGrp="1" noChangeArrowheads="1"/>
          </p:cNvSpPr>
          <p:nvPr>
            <p:ph type="sldNum" sz="quarter" idx="12"/>
          </p:nvPr>
        </p:nvSpPr>
        <p:spPr>
          <a:ln/>
        </p:spPr>
        <p:txBody>
          <a:bodyPr/>
          <a:lstStyle>
            <a:lvl1pPr>
              <a:defRPr/>
            </a:lvl1pPr>
          </a:lstStyle>
          <a:p>
            <a:pPr>
              <a:defRPr/>
            </a:pPr>
            <a:fld id="{AF3E5124-37F5-4D9D-9F0E-70DF13B0FA9E}" type="slidenum">
              <a:rPr lang="en-US" altLang="ru-RU"/>
              <a:pPr>
                <a:defRPr/>
              </a:pPr>
              <a:t>‹#›</a:t>
            </a:fld>
            <a:endParaRPr lang="en-US" altLang="ru-RU"/>
          </a:p>
        </p:txBody>
      </p:sp>
    </p:spTree>
    <p:extLst>
      <p:ext uri="{BB962C8B-B14F-4D97-AF65-F5344CB8AC3E}">
        <p14:creationId xmlns:p14="http://schemas.microsoft.com/office/powerpoint/2010/main" val="121121632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42D4A633-31F9-D0CD-2F5E-A4B6B8F13B8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9A279A3-0AFF-829E-CA1F-619B5549BEB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BE389CFE-161E-BE21-3945-FA4F00716889}"/>
              </a:ext>
            </a:extLst>
          </p:cNvPr>
          <p:cNvSpPr>
            <a:spLocks noGrp="1" noChangeArrowheads="1"/>
          </p:cNvSpPr>
          <p:nvPr>
            <p:ph type="sldNum" sz="quarter" idx="12"/>
          </p:nvPr>
        </p:nvSpPr>
        <p:spPr>
          <a:ln/>
        </p:spPr>
        <p:txBody>
          <a:bodyPr/>
          <a:lstStyle>
            <a:lvl1pPr>
              <a:defRPr/>
            </a:lvl1pPr>
          </a:lstStyle>
          <a:p>
            <a:pPr>
              <a:defRPr/>
            </a:pPr>
            <a:fld id="{607F9768-72C4-4539-9F79-D4DB926FBD33}" type="slidenum">
              <a:rPr lang="en-US" altLang="ru-RU"/>
              <a:pPr>
                <a:defRPr/>
              </a:pPr>
              <a:t>‹#›</a:t>
            </a:fld>
            <a:endParaRPr lang="en-US" altLang="ru-RU"/>
          </a:p>
        </p:txBody>
      </p:sp>
    </p:spTree>
    <p:extLst>
      <p:ext uri="{BB962C8B-B14F-4D97-AF65-F5344CB8AC3E}">
        <p14:creationId xmlns:p14="http://schemas.microsoft.com/office/powerpoint/2010/main" val="264885607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E65091E0-F54F-5BC3-73BB-BBFCACAB9B64}"/>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4EC6312B-9A0B-4C97-ABE2-36D8C25C372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794115E9-30B1-19A1-E2B1-FA1725BB0456}"/>
              </a:ext>
            </a:extLst>
          </p:cNvPr>
          <p:cNvSpPr>
            <a:spLocks noGrp="1" noChangeArrowheads="1"/>
          </p:cNvSpPr>
          <p:nvPr>
            <p:ph type="sldNum" sz="quarter" idx="12"/>
          </p:nvPr>
        </p:nvSpPr>
        <p:spPr>
          <a:ln/>
        </p:spPr>
        <p:txBody>
          <a:bodyPr/>
          <a:lstStyle>
            <a:lvl1pPr>
              <a:defRPr/>
            </a:lvl1pPr>
          </a:lstStyle>
          <a:p>
            <a:pPr>
              <a:defRPr/>
            </a:pPr>
            <a:fld id="{B4CD9BBF-1A3F-4D76-893B-3D9EF471C534}" type="slidenum">
              <a:rPr lang="en-US" altLang="ru-RU"/>
              <a:pPr>
                <a:defRPr/>
              </a:pPr>
              <a:t>‹#›</a:t>
            </a:fld>
            <a:endParaRPr lang="en-US" altLang="ru-RU"/>
          </a:p>
        </p:txBody>
      </p:sp>
    </p:spTree>
    <p:extLst>
      <p:ext uri="{BB962C8B-B14F-4D97-AF65-F5344CB8AC3E}">
        <p14:creationId xmlns:p14="http://schemas.microsoft.com/office/powerpoint/2010/main" val="218295629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ECBD3345-44D3-BA5D-6D5F-62CCA2AE5F64}"/>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0F5880C7-CD3B-CA16-9348-2AF10C4886B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F889E621-E9A2-CB5A-A1F4-DDFD383B99C4}"/>
              </a:ext>
            </a:extLst>
          </p:cNvPr>
          <p:cNvSpPr>
            <a:spLocks noGrp="1" noChangeArrowheads="1"/>
          </p:cNvSpPr>
          <p:nvPr>
            <p:ph type="sldNum" sz="quarter" idx="12"/>
          </p:nvPr>
        </p:nvSpPr>
        <p:spPr>
          <a:ln/>
        </p:spPr>
        <p:txBody>
          <a:bodyPr/>
          <a:lstStyle>
            <a:lvl1pPr>
              <a:defRPr/>
            </a:lvl1pPr>
          </a:lstStyle>
          <a:p>
            <a:pPr>
              <a:defRPr/>
            </a:pPr>
            <a:fld id="{2EE0C3D4-6732-447A-9BC7-3BDA7461018E}" type="slidenum">
              <a:rPr lang="en-US" altLang="ru-RU"/>
              <a:pPr>
                <a:defRPr/>
              </a:pPr>
              <a:t>‹#›</a:t>
            </a:fld>
            <a:endParaRPr lang="en-US" altLang="ru-RU"/>
          </a:p>
        </p:txBody>
      </p:sp>
    </p:spTree>
    <p:extLst>
      <p:ext uri="{BB962C8B-B14F-4D97-AF65-F5344CB8AC3E}">
        <p14:creationId xmlns:p14="http://schemas.microsoft.com/office/powerpoint/2010/main" val="44720534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9A0936C5-425F-5611-A23C-777DD0080B18}"/>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834F97A3-D041-6C40-B50E-40346A74614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6B01A743-8A44-F3BA-0C73-86E66DA3593E}"/>
              </a:ext>
            </a:extLst>
          </p:cNvPr>
          <p:cNvSpPr>
            <a:spLocks noGrp="1" noChangeArrowheads="1"/>
          </p:cNvSpPr>
          <p:nvPr>
            <p:ph type="sldNum" sz="quarter" idx="12"/>
          </p:nvPr>
        </p:nvSpPr>
        <p:spPr>
          <a:ln/>
        </p:spPr>
        <p:txBody>
          <a:bodyPr/>
          <a:lstStyle>
            <a:lvl1pPr>
              <a:defRPr/>
            </a:lvl1pPr>
          </a:lstStyle>
          <a:p>
            <a:pPr>
              <a:defRPr/>
            </a:pPr>
            <a:fld id="{357D9AA3-3E4D-4F60-97F1-2EDBB5B9826E}" type="slidenum">
              <a:rPr lang="en-US" altLang="ru-RU"/>
              <a:pPr>
                <a:defRPr/>
              </a:pPr>
              <a:t>‹#›</a:t>
            </a:fld>
            <a:endParaRPr lang="en-US" altLang="ru-RU"/>
          </a:p>
        </p:txBody>
      </p:sp>
    </p:spTree>
    <p:extLst>
      <p:ext uri="{BB962C8B-B14F-4D97-AF65-F5344CB8AC3E}">
        <p14:creationId xmlns:p14="http://schemas.microsoft.com/office/powerpoint/2010/main" val="2195004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2851" y="841773"/>
            <a:ext cx="6858298" cy="1790700"/>
          </a:xfrm>
        </p:spPr>
        <p:txBody>
          <a:bodyPr anchor="b"/>
          <a:lstStyle>
            <a:lvl1pPr algn="ctr">
              <a:defRPr sz="4499"/>
            </a:lvl1pPr>
          </a:lstStyle>
          <a:p>
            <a:r>
              <a:rPr lang="ru-RU"/>
              <a:t>Образец заголовка</a:t>
            </a:r>
          </a:p>
        </p:txBody>
      </p:sp>
      <p:sp>
        <p:nvSpPr>
          <p:cNvPr id="3" name="Подзаголовок 2"/>
          <p:cNvSpPr>
            <a:spLocks noGrp="1"/>
          </p:cNvSpPr>
          <p:nvPr>
            <p:ph type="subTitle" idx="1"/>
          </p:nvPr>
        </p:nvSpPr>
        <p:spPr>
          <a:xfrm>
            <a:off x="1142851" y="2701528"/>
            <a:ext cx="6858298" cy="1241822"/>
          </a:xfrm>
        </p:spPr>
        <p:txBody>
          <a:bodyPr/>
          <a:lstStyle>
            <a:lvl1pPr marL="0" indent="0" algn="ctr">
              <a:buNone/>
              <a:defRPr sz="1800"/>
            </a:lvl1pPr>
            <a:lvl2pPr marL="342854" indent="0" algn="ctr">
              <a:buNone/>
              <a:defRPr sz="1499"/>
            </a:lvl2pPr>
            <a:lvl3pPr marL="685708" indent="0" algn="ctr">
              <a:buNone/>
              <a:defRPr sz="1350"/>
            </a:lvl3pPr>
            <a:lvl4pPr marL="1028563" indent="0" algn="ctr">
              <a:buNone/>
              <a:defRPr sz="1200"/>
            </a:lvl4pPr>
            <a:lvl5pPr marL="1371416" indent="0" algn="ctr">
              <a:buNone/>
              <a:defRPr sz="1200"/>
            </a:lvl5pPr>
            <a:lvl6pPr marL="1714270" indent="0" algn="ctr">
              <a:buNone/>
              <a:defRPr sz="1200"/>
            </a:lvl6pPr>
            <a:lvl7pPr marL="2057124" indent="0" algn="ctr">
              <a:buNone/>
              <a:defRPr sz="1200"/>
            </a:lvl7pPr>
            <a:lvl8pPr marL="2399979" indent="0" algn="ctr">
              <a:buNone/>
              <a:defRPr sz="1200"/>
            </a:lvl8pPr>
            <a:lvl9pPr marL="2742833" indent="0" algn="ctr">
              <a:buNone/>
              <a:defRPr sz="1200"/>
            </a:lvl9pPr>
          </a:lstStyle>
          <a:p>
            <a:r>
              <a:rPr lang="ru-RU"/>
              <a:t>Образец подзаголовка</a:t>
            </a:r>
          </a:p>
        </p:txBody>
      </p:sp>
      <p:sp>
        <p:nvSpPr>
          <p:cNvPr id="4" name="Rectangle 3">
            <a:extLst>
              <a:ext uri="{FF2B5EF4-FFF2-40B4-BE49-F238E27FC236}">
                <a16:creationId xmlns:a16="http://schemas.microsoft.com/office/drawing/2014/main" id="{684DDFF3-FE67-48D7-9F60-3B39F03A2B8D}"/>
              </a:ext>
            </a:extLst>
          </p:cNvPr>
          <p:cNvSpPr>
            <a:spLocks noGrp="1" noChangeArrowheads="1"/>
          </p:cNvSpPr>
          <p:nvPr>
            <p:ph type="dt" idx="10"/>
          </p:nvPr>
        </p:nvSpPr>
        <p:spPr>
          <a:ln/>
        </p:spPr>
        <p:txBody>
          <a:bodyPr/>
          <a:lstStyle>
            <a:lvl1pPr>
              <a:defRPr/>
            </a:lvl1pPr>
          </a:lstStyle>
          <a:p>
            <a:pPr>
              <a:defRPr/>
            </a:pPr>
            <a:r>
              <a:rPr lang="ru-RU" altLang="ru-RU"/>
              <a:t>26.08.20</a:t>
            </a:r>
          </a:p>
        </p:txBody>
      </p:sp>
      <p:sp>
        <p:nvSpPr>
          <p:cNvPr id="5" name="Rectangle 5">
            <a:extLst>
              <a:ext uri="{FF2B5EF4-FFF2-40B4-BE49-F238E27FC236}">
                <a16:creationId xmlns:a16="http://schemas.microsoft.com/office/drawing/2014/main" id="{732F520B-92A2-4ECF-AF8A-4689DCB9B027}"/>
              </a:ext>
            </a:extLst>
          </p:cNvPr>
          <p:cNvSpPr>
            <a:spLocks noGrp="1" noChangeArrowheads="1"/>
          </p:cNvSpPr>
          <p:nvPr>
            <p:ph type="sldNum" idx="11"/>
          </p:nvPr>
        </p:nvSpPr>
        <p:spPr>
          <a:ln/>
        </p:spPr>
        <p:txBody>
          <a:bodyPr/>
          <a:lstStyle>
            <a:lvl1pPr>
              <a:defRPr/>
            </a:lvl1pPr>
          </a:lstStyle>
          <a:p>
            <a:pPr>
              <a:defRPr/>
            </a:pPr>
            <a:fld id="{CDC3DAAD-98DC-42D1-A902-7F78BA27B8FF}" type="slidenum">
              <a:rPr lang="ru-RU" altLang="ru-RU"/>
              <a:pPr>
                <a:defRPr/>
              </a:pPr>
              <a:t>‹#›</a:t>
            </a:fld>
            <a:endParaRPr lang="ru-RU" altLang="ru-RU"/>
          </a:p>
        </p:txBody>
      </p:sp>
    </p:spTree>
    <p:extLst>
      <p:ext uri="{BB962C8B-B14F-4D97-AF65-F5344CB8AC3E}">
        <p14:creationId xmlns:p14="http://schemas.microsoft.com/office/powerpoint/2010/main" val="200325239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a:extLst>
              <a:ext uri="{FF2B5EF4-FFF2-40B4-BE49-F238E27FC236}">
                <a16:creationId xmlns:a16="http://schemas.microsoft.com/office/drawing/2014/main" id="{1C5DD12B-0208-60C5-459A-49A2E61F66D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527CBB0-91E4-272C-006A-98BD3370544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9189629-0E22-CCE8-0989-A483D9ADCF50}"/>
              </a:ext>
            </a:extLst>
          </p:cNvPr>
          <p:cNvSpPr>
            <a:spLocks noGrp="1" noChangeArrowheads="1"/>
          </p:cNvSpPr>
          <p:nvPr>
            <p:ph type="sldNum" sz="quarter" idx="12"/>
          </p:nvPr>
        </p:nvSpPr>
        <p:spPr>
          <a:ln/>
        </p:spPr>
        <p:txBody>
          <a:bodyPr/>
          <a:lstStyle>
            <a:lvl1pPr>
              <a:defRPr/>
            </a:lvl1pPr>
          </a:lstStyle>
          <a:p>
            <a:pPr>
              <a:defRPr/>
            </a:pPr>
            <a:fld id="{99A58B76-520E-4646-BFDF-CC5A751B671B}" type="slidenum">
              <a:rPr lang="en-US" altLang="ru-RU"/>
              <a:pPr>
                <a:defRPr/>
              </a:pPr>
              <a:t>‹#›</a:t>
            </a:fld>
            <a:endParaRPr lang="en-US" altLang="ru-RU"/>
          </a:p>
        </p:txBody>
      </p:sp>
    </p:spTree>
    <p:extLst>
      <p:ext uri="{BB962C8B-B14F-4D97-AF65-F5344CB8AC3E}">
        <p14:creationId xmlns:p14="http://schemas.microsoft.com/office/powerpoint/2010/main" val="187012322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a:extLst>
              <a:ext uri="{FF2B5EF4-FFF2-40B4-BE49-F238E27FC236}">
                <a16:creationId xmlns:a16="http://schemas.microsoft.com/office/drawing/2014/main" id="{13E2886F-5756-BD15-997E-43F3F6D901C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2E76A19-DB1B-466A-369F-6EBBC76672D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B9498D3-5522-8EAD-13AF-4C2792F0C718}"/>
              </a:ext>
            </a:extLst>
          </p:cNvPr>
          <p:cNvSpPr>
            <a:spLocks noGrp="1" noChangeArrowheads="1"/>
          </p:cNvSpPr>
          <p:nvPr>
            <p:ph type="sldNum" sz="quarter" idx="12"/>
          </p:nvPr>
        </p:nvSpPr>
        <p:spPr>
          <a:ln/>
        </p:spPr>
        <p:txBody>
          <a:bodyPr/>
          <a:lstStyle>
            <a:lvl1pPr>
              <a:defRPr/>
            </a:lvl1pPr>
          </a:lstStyle>
          <a:p>
            <a:pPr>
              <a:defRPr/>
            </a:pPr>
            <a:fld id="{CF7209AC-96B3-4AFD-9C25-D74164578C10}" type="slidenum">
              <a:rPr lang="en-US" altLang="ru-RU"/>
              <a:pPr>
                <a:defRPr/>
              </a:pPr>
              <a:t>‹#›</a:t>
            </a:fld>
            <a:endParaRPr lang="en-US" altLang="ru-RU"/>
          </a:p>
        </p:txBody>
      </p:sp>
    </p:spTree>
    <p:extLst>
      <p:ext uri="{BB962C8B-B14F-4D97-AF65-F5344CB8AC3E}">
        <p14:creationId xmlns:p14="http://schemas.microsoft.com/office/powerpoint/2010/main" val="327923191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064378E-932E-1CA4-F3D0-DA96B63B6D9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F63BA7D-B1CA-727F-CA10-97AAEA2384F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55B9D3C-5B6F-F146-B1BA-833F7D8A5119}"/>
              </a:ext>
            </a:extLst>
          </p:cNvPr>
          <p:cNvSpPr>
            <a:spLocks noGrp="1" noChangeArrowheads="1"/>
          </p:cNvSpPr>
          <p:nvPr>
            <p:ph type="sldNum" sz="quarter" idx="12"/>
          </p:nvPr>
        </p:nvSpPr>
        <p:spPr>
          <a:ln/>
        </p:spPr>
        <p:txBody>
          <a:bodyPr/>
          <a:lstStyle>
            <a:lvl1pPr>
              <a:defRPr/>
            </a:lvl1pPr>
          </a:lstStyle>
          <a:p>
            <a:pPr>
              <a:defRPr/>
            </a:pPr>
            <a:fld id="{C62DB094-5E4C-44A4-9DD5-331C48C7336A}" type="slidenum">
              <a:rPr lang="en-US" altLang="ru-RU"/>
              <a:pPr>
                <a:defRPr/>
              </a:pPr>
              <a:t>‹#›</a:t>
            </a:fld>
            <a:endParaRPr lang="en-US" altLang="ru-RU"/>
          </a:p>
        </p:txBody>
      </p:sp>
    </p:spTree>
    <p:extLst>
      <p:ext uri="{BB962C8B-B14F-4D97-AF65-F5344CB8AC3E}">
        <p14:creationId xmlns:p14="http://schemas.microsoft.com/office/powerpoint/2010/main" val="273320525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EA9236E-7D6A-1CCB-DAD5-107CA7E9E91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21C004B-A652-1131-55EA-81B77FCD13E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E63364B-61FB-2BDF-53D0-20A8EF6EA5CB}"/>
              </a:ext>
            </a:extLst>
          </p:cNvPr>
          <p:cNvSpPr>
            <a:spLocks noGrp="1" noChangeArrowheads="1"/>
          </p:cNvSpPr>
          <p:nvPr>
            <p:ph type="sldNum" sz="quarter" idx="12"/>
          </p:nvPr>
        </p:nvSpPr>
        <p:spPr>
          <a:ln/>
        </p:spPr>
        <p:txBody>
          <a:bodyPr/>
          <a:lstStyle>
            <a:lvl1pPr>
              <a:defRPr/>
            </a:lvl1pPr>
          </a:lstStyle>
          <a:p>
            <a:pPr>
              <a:defRPr/>
            </a:pPr>
            <a:fld id="{3680D10C-DEFE-4236-8DD2-13341F16C3CA}" type="slidenum">
              <a:rPr lang="en-US" altLang="ru-RU"/>
              <a:pPr>
                <a:defRPr/>
              </a:pPr>
              <a:t>‹#›</a:t>
            </a:fld>
            <a:endParaRPr lang="en-US" altLang="ru-RU"/>
          </a:p>
        </p:txBody>
      </p:sp>
    </p:spTree>
    <p:extLst>
      <p:ext uri="{BB962C8B-B14F-4D97-AF65-F5344CB8AC3E}">
        <p14:creationId xmlns:p14="http://schemas.microsoft.com/office/powerpoint/2010/main" val="420836555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Text Placeholder 2"/>
          <p:cNvSpPr>
            <a:spLocks noGrp="1"/>
          </p:cNvSpPr>
          <p:nvPr>
            <p:ph type="body" sz="half" idx="1"/>
          </p:nvPr>
        </p:nvSpPr>
        <p:spPr>
          <a:xfrm>
            <a:off x="457200" y="1200151"/>
            <a:ext cx="4038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156F6477-3ECE-C4FB-933B-627FEC46942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06D7E92-AEE7-96A7-08CD-00CB1C565E4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CE7AAB3B-2AF6-B62B-BD66-9CA97EE6B1C4}"/>
              </a:ext>
            </a:extLst>
          </p:cNvPr>
          <p:cNvSpPr>
            <a:spLocks noGrp="1" noChangeArrowheads="1"/>
          </p:cNvSpPr>
          <p:nvPr>
            <p:ph type="sldNum" sz="quarter" idx="12"/>
          </p:nvPr>
        </p:nvSpPr>
        <p:spPr>
          <a:ln/>
        </p:spPr>
        <p:txBody>
          <a:bodyPr/>
          <a:lstStyle>
            <a:lvl1pPr>
              <a:defRPr/>
            </a:lvl1pPr>
          </a:lstStyle>
          <a:p>
            <a:pPr>
              <a:defRPr/>
            </a:pPr>
            <a:fld id="{B7411BE4-5225-4786-9C3E-009E2EE6C3C0}" type="slidenum">
              <a:rPr lang="en-US" altLang="ru-RU"/>
              <a:pPr>
                <a:defRPr/>
              </a:pPr>
              <a:t>‹#›</a:t>
            </a:fld>
            <a:endParaRPr lang="en-US" altLang="ru-RU"/>
          </a:p>
        </p:txBody>
      </p:sp>
    </p:spTree>
    <p:extLst>
      <p:ext uri="{BB962C8B-B14F-4D97-AF65-F5344CB8AC3E}">
        <p14:creationId xmlns:p14="http://schemas.microsoft.com/office/powerpoint/2010/main" val="34205146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05979"/>
            <a:ext cx="8229600" cy="43886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F37964F0-4F12-CFAA-52A5-1BAF9B1FDBC8}"/>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CFCFF445-5701-428B-A7FD-8DD10F89CB2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1E3A0E91-4B32-E9F6-A11A-D8E87CEE3E36}"/>
              </a:ext>
            </a:extLst>
          </p:cNvPr>
          <p:cNvSpPr>
            <a:spLocks noGrp="1" noChangeArrowheads="1"/>
          </p:cNvSpPr>
          <p:nvPr>
            <p:ph type="sldNum" sz="quarter" idx="12"/>
          </p:nvPr>
        </p:nvSpPr>
        <p:spPr>
          <a:ln/>
        </p:spPr>
        <p:txBody>
          <a:bodyPr/>
          <a:lstStyle>
            <a:lvl1pPr>
              <a:defRPr/>
            </a:lvl1pPr>
          </a:lstStyle>
          <a:p>
            <a:pPr>
              <a:defRPr/>
            </a:pPr>
            <a:fld id="{ADB8B5A0-EC08-4647-B489-18662981A66A}" type="slidenum">
              <a:rPr lang="en-US" altLang="ru-RU"/>
              <a:pPr>
                <a:defRPr/>
              </a:pPr>
              <a:t>‹#›</a:t>
            </a:fld>
            <a:endParaRPr lang="en-US" altLang="ru-RU"/>
          </a:p>
        </p:txBody>
      </p:sp>
    </p:spTree>
    <p:extLst>
      <p:ext uri="{BB962C8B-B14F-4D97-AF65-F5344CB8AC3E}">
        <p14:creationId xmlns:p14="http://schemas.microsoft.com/office/powerpoint/2010/main" val="179019930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05979"/>
            <a:ext cx="8229600" cy="857250"/>
          </a:xfrm>
        </p:spPr>
        <p:txBody>
          <a:bodyPr/>
          <a:lstStyle/>
          <a:p>
            <a:r>
              <a:rPr lang="en-US"/>
              <a:t>Click to edit Master title style</a:t>
            </a:r>
          </a:p>
        </p:txBody>
      </p:sp>
      <p:sp>
        <p:nvSpPr>
          <p:cNvPr id="3" name="Content Placeholder 2"/>
          <p:cNvSpPr>
            <a:spLocks noGrp="1"/>
          </p:cNvSpPr>
          <p:nvPr>
            <p:ph sz="quarter" idx="1"/>
          </p:nvPr>
        </p:nvSpPr>
        <p:spPr>
          <a:xfrm>
            <a:off x="457200" y="1200150"/>
            <a:ext cx="4038600" cy="16394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200150"/>
            <a:ext cx="4038600" cy="16394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2953942"/>
            <a:ext cx="4038600" cy="16406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2953942"/>
            <a:ext cx="4038600" cy="16406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F1CAD155-CD26-106C-D9C6-6CB5CFE58B2C}"/>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980FD5C1-FA88-415C-4275-B044C2836EA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B6A001E5-B682-3160-75BC-9BEB7AD5AE42}"/>
              </a:ext>
            </a:extLst>
          </p:cNvPr>
          <p:cNvSpPr>
            <a:spLocks noGrp="1" noChangeArrowheads="1"/>
          </p:cNvSpPr>
          <p:nvPr>
            <p:ph type="sldNum" sz="quarter" idx="12"/>
          </p:nvPr>
        </p:nvSpPr>
        <p:spPr>
          <a:ln/>
        </p:spPr>
        <p:txBody>
          <a:bodyPr/>
          <a:lstStyle>
            <a:lvl1pPr>
              <a:defRPr/>
            </a:lvl1pPr>
          </a:lstStyle>
          <a:p>
            <a:pPr>
              <a:defRPr/>
            </a:pPr>
            <a:fld id="{829CE255-65AB-4E3F-B2DF-1B09E7FAA9D5}" type="slidenum">
              <a:rPr lang="en-US" altLang="ru-RU"/>
              <a:pPr>
                <a:defRPr/>
              </a:pPr>
              <a:t>‹#›</a:t>
            </a:fld>
            <a:endParaRPr lang="en-US" altLang="ru-RU"/>
          </a:p>
        </p:txBody>
      </p:sp>
    </p:spTree>
    <p:extLst>
      <p:ext uri="{BB962C8B-B14F-4D97-AF65-F5344CB8AC3E}">
        <p14:creationId xmlns:p14="http://schemas.microsoft.com/office/powerpoint/2010/main" val="271941450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200150"/>
            <a:ext cx="4038600" cy="16394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2953942"/>
            <a:ext cx="4038600" cy="16406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05FCCEF5-FA7A-B989-7CBF-DBD4B86943D8}"/>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1448F2CE-6817-C11C-C861-BBCE59B2984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5BD18945-6D4A-684E-BFE5-E23BD3290671}"/>
              </a:ext>
            </a:extLst>
          </p:cNvPr>
          <p:cNvSpPr>
            <a:spLocks noGrp="1" noChangeArrowheads="1"/>
          </p:cNvSpPr>
          <p:nvPr>
            <p:ph type="sldNum" sz="quarter" idx="12"/>
          </p:nvPr>
        </p:nvSpPr>
        <p:spPr>
          <a:ln/>
        </p:spPr>
        <p:txBody>
          <a:bodyPr/>
          <a:lstStyle>
            <a:lvl1pPr>
              <a:defRPr/>
            </a:lvl1pPr>
          </a:lstStyle>
          <a:p>
            <a:pPr>
              <a:defRPr/>
            </a:pPr>
            <a:fld id="{A09F3508-61C7-4F8A-97D1-4A1DA4807824}" type="slidenum">
              <a:rPr lang="en-US" altLang="ru-RU"/>
              <a:pPr>
                <a:defRPr/>
              </a:pPr>
              <a:t>‹#›</a:t>
            </a:fld>
            <a:endParaRPr lang="en-US" altLang="ru-RU"/>
          </a:p>
        </p:txBody>
      </p:sp>
    </p:spTree>
    <p:extLst>
      <p:ext uri="{BB962C8B-B14F-4D97-AF65-F5344CB8AC3E}">
        <p14:creationId xmlns:p14="http://schemas.microsoft.com/office/powerpoint/2010/main" val="116437750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Text Placeholder 2"/>
          <p:cNvSpPr>
            <a:spLocks noGrp="1"/>
          </p:cNvSpPr>
          <p:nvPr>
            <p:ph type="body" sz="half" idx="1"/>
          </p:nvPr>
        </p:nvSpPr>
        <p:spPr>
          <a:xfrm>
            <a:off x="457200" y="1200151"/>
            <a:ext cx="4038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200150"/>
            <a:ext cx="4038600" cy="16394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2953942"/>
            <a:ext cx="4038600" cy="16406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979FA728-C421-B55E-2BCC-1F203670B2A7}"/>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D9D0B290-EB6D-DA23-8819-87B3C84D1FF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DA9E7409-723F-A81B-AA89-864C9DE940CD}"/>
              </a:ext>
            </a:extLst>
          </p:cNvPr>
          <p:cNvSpPr>
            <a:spLocks noGrp="1" noChangeArrowheads="1"/>
          </p:cNvSpPr>
          <p:nvPr>
            <p:ph type="sldNum" sz="quarter" idx="12"/>
          </p:nvPr>
        </p:nvSpPr>
        <p:spPr>
          <a:ln/>
        </p:spPr>
        <p:txBody>
          <a:bodyPr/>
          <a:lstStyle>
            <a:lvl1pPr>
              <a:defRPr/>
            </a:lvl1pPr>
          </a:lstStyle>
          <a:p>
            <a:pPr>
              <a:defRPr/>
            </a:pPr>
            <a:fld id="{04F72782-D111-4800-B2AB-0BE8445074CD}" type="slidenum">
              <a:rPr lang="en-US" altLang="ru-RU"/>
              <a:pPr>
                <a:defRPr/>
              </a:pPr>
              <a:t>‹#›</a:t>
            </a:fld>
            <a:endParaRPr lang="en-US" altLang="ru-RU"/>
          </a:p>
        </p:txBody>
      </p:sp>
    </p:spTree>
    <p:extLst>
      <p:ext uri="{BB962C8B-B14F-4D97-AF65-F5344CB8AC3E}">
        <p14:creationId xmlns:p14="http://schemas.microsoft.com/office/powerpoint/2010/main" val="63311321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E3CE0475-F426-099D-95EF-D61092D69A5B}"/>
              </a:ext>
            </a:extLst>
          </p:cNvPr>
          <p:cNvSpPr>
            <a:spLocks noGrp="1" noChangeArrowheads="1"/>
          </p:cNvSpPr>
          <p:nvPr>
            <p:ph type="dt" sz="half" idx="10"/>
          </p:nvPr>
        </p:nvSpPr>
        <p:spPr>
          <a:ln/>
        </p:spPr>
        <p:txBody>
          <a:bodyPr/>
          <a:lstStyle>
            <a:lvl1pPr>
              <a:defRPr/>
            </a:lvl1pPr>
          </a:lstStyle>
          <a:p>
            <a:pPr>
              <a:defRPr/>
            </a:pPr>
            <a:r>
              <a:rPr lang="en-US"/>
              <a:t>April 11, 2018</a:t>
            </a:r>
            <a:endParaRPr lang="ru-RU"/>
          </a:p>
        </p:txBody>
      </p:sp>
      <p:sp>
        <p:nvSpPr>
          <p:cNvPr id="5" name="Rectangle 5">
            <a:extLst>
              <a:ext uri="{FF2B5EF4-FFF2-40B4-BE49-F238E27FC236}">
                <a16:creationId xmlns:a16="http://schemas.microsoft.com/office/drawing/2014/main" id="{CF19182B-112B-EC1F-A5FD-4EAF141415DD}"/>
              </a:ext>
            </a:extLst>
          </p:cNvPr>
          <p:cNvSpPr>
            <a:spLocks noGrp="1" noChangeArrowheads="1"/>
          </p:cNvSpPr>
          <p:nvPr>
            <p:ph type="ftr" sz="quarter" idx="11"/>
          </p:nvPr>
        </p:nvSpPr>
        <p:spPr>
          <a:ln/>
        </p:spPr>
        <p:txBody>
          <a:bodyPr/>
          <a:lstStyle>
            <a:lvl1pPr>
              <a:defRPr/>
            </a:lvl1pPr>
          </a:lstStyle>
          <a:p>
            <a:pPr>
              <a:defRPr/>
            </a:pPr>
            <a:r>
              <a:rPr lang="en-GB"/>
              <a:t>V. Kekelidze, The Collaboration Meeting</a:t>
            </a:r>
            <a:endParaRPr lang="ru-RU"/>
          </a:p>
        </p:txBody>
      </p:sp>
      <p:sp>
        <p:nvSpPr>
          <p:cNvPr id="6" name="Rectangle 6">
            <a:extLst>
              <a:ext uri="{FF2B5EF4-FFF2-40B4-BE49-F238E27FC236}">
                <a16:creationId xmlns:a16="http://schemas.microsoft.com/office/drawing/2014/main" id="{4BDF2E4F-47C4-0264-69C1-F3A2A6BC882A}"/>
              </a:ext>
            </a:extLst>
          </p:cNvPr>
          <p:cNvSpPr>
            <a:spLocks noGrp="1" noChangeArrowheads="1"/>
          </p:cNvSpPr>
          <p:nvPr>
            <p:ph type="sldNum" sz="quarter" idx="12"/>
          </p:nvPr>
        </p:nvSpPr>
        <p:spPr>
          <a:ln/>
        </p:spPr>
        <p:txBody>
          <a:bodyPr/>
          <a:lstStyle>
            <a:lvl1pPr>
              <a:defRPr/>
            </a:lvl1pPr>
          </a:lstStyle>
          <a:p>
            <a:pPr>
              <a:defRPr/>
            </a:pPr>
            <a:fld id="{64EBD98C-1004-4124-B9C7-B5D96BCA94D3}" type="slidenum">
              <a:rPr lang="ru-RU" altLang="ru-RU"/>
              <a:pPr>
                <a:defRPr/>
              </a:pPr>
              <a:t>‹#›</a:t>
            </a:fld>
            <a:endParaRPr lang="ru-RU" altLang="ru-RU"/>
          </a:p>
        </p:txBody>
      </p:sp>
    </p:spTree>
    <p:extLst>
      <p:ext uri="{BB962C8B-B14F-4D97-AF65-F5344CB8AC3E}">
        <p14:creationId xmlns:p14="http://schemas.microsoft.com/office/powerpoint/2010/main" val="18523118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theme" Target="../theme/theme3.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theme" Target="../theme/theme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theme" Target="../theme/theme7.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slideLayout" Target="../slideLayouts/slideLayout95.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slideLayout" Target="../slideLayouts/slideLayout94.xml"/><Relationship Id="rId17" Type="http://schemas.openxmlformats.org/officeDocument/2006/relationships/theme" Target="../theme/theme8.xml"/><Relationship Id="rId2" Type="http://schemas.openxmlformats.org/officeDocument/2006/relationships/slideLayout" Target="../slideLayouts/slideLayout84.xml"/><Relationship Id="rId16" Type="http://schemas.openxmlformats.org/officeDocument/2006/relationships/slideLayout" Target="../slideLayouts/slideLayout98.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5" Type="http://schemas.openxmlformats.org/officeDocument/2006/relationships/slideLayout" Target="../slideLayouts/slideLayout9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 Id="rId14" Type="http://schemas.openxmlformats.org/officeDocument/2006/relationships/slideLayout" Target="../slideLayouts/slideLayout9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6.xml"/><Relationship Id="rId13" Type="http://schemas.openxmlformats.org/officeDocument/2006/relationships/slideLayout" Target="../slideLayouts/slideLayout111.xml"/><Relationship Id="rId3" Type="http://schemas.openxmlformats.org/officeDocument/2006/relationships/slideLayout" Target="../slideLayouts/slideLayout101.xml"/><Relationship Id="rId7" Type="http://schemas.openxmlformats.org/officeDocument/2006/relationships/slideLayout" Target="../slideLayouts/slideLayout105.xml"/><Relationship Id="rId12" Type="http://schemas.openxmlformats.org/officeDocument/2006/relationships/slideLayout" Target="../slideLayouts/slideLayout110.xml"/><Relationship Id="rId2" Type="http://schemas.openxmlformats.org/officeDocument/2006/relationships/slideLayout" Target="../slideLayouts/slideLayout100.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slideLayout" Target="../slideLayouts/slideLayout109.xml"/><Relationship Id="rId5" Type="http://schemas.openxmlformats.org/officeDocument/2006/relationships/slideLayout" Target="../slideLayouts/slideLayout103.xml"/><Relationship Id="rId15" Type="http://schemas.openxmlformats.org/officeDocument/2006/relationships/theme" Target="../theme/theme9.xml"/><Relationship Id="rId10" Type="http://schemas.openxmlformats.org/officeDocument/2006/relationships/slideLayout" Target="../slideLayouts/slideLayout108.xml"/><Relationship Id="rId4" Type="http://schemas.openxmlformats.org/officeDocument/2006/relationships/slideLayout" Target="../slideLayouts/slideLayout102.xml"/><Relationship Id="rId9" Type="http://schemas.openxmlformats.org/officeDocument/2006/relationships/slideLayout" Target="../slideLayouts/slideLayout107.xml"/><Relationship Id="rId14" Type="http://schemas.openxmlformats.org/officeDocument/2006/relationships/slideLayout" Target="../slideLayouts/slideLayout1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3" r:id="rId4"/>
    <p:sldLayoutId id="2147483654" r:id="rId5"/>
    <p:sldLayoutId id="2147483655" r:id="rId6"/>
    <p:sldLayoutId id="2147483656" r:id="rId7"/>
    <p:sldLayoutId id="2147483657"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EEB2B2E0-658A-493B-AD56-E0CD88469B4C}"/>
              </a:ext>
            </a:extLst>
          </p:cNvPr>
          <p:cNvSpPr>
            <a:spLocks noGrp="1" noChangeArrowheads="1"/>
          </p:cNvSpPr>
          <p:nvPr>
            <p:ph type="title"/>
          </p:nvPr>
        </p:nvSpPr>
        <p:spPr bwMode="auto">
          <a:xfrm>
            <a:off x="628568" y="273844"/>
            <a:ext cx="7866625" cy="9751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ru-RU"/>
              <a:t>Click to edit the title text format</a:t>
            </a:r>
          </a:p>
        </p:txBody>
      </p:sp>
      <p:sp>
        <p:nvSpPr>
          <p:cNvPr id="1027" name="Rectangle 2">
            <a:extLst>
              <a:ext uri="{FF2B5EF4-FFF2-40B4-BE49-F238E27FC236}">
                <a16:creationId xmlns:a16="http://schemas.microsoft.com/office/drawing/2014/main" id="{D5245911-B9DF-4B1B-B51A-DA658DA1F499}"/>
              </a:ext>
            </a:extLst>
          </p:cNvPr>
          <p:cNvSpPr>
            <a:spLocks noGrp="1" noChangeArrowheads="1"/>
          </p:cNvSpPr>
          <p:nvPr>
            <p:ph type="body" idx="1"/>
          </p:nvPr>
        </p:nvSpPr>
        <p:spPr bwMode="auto">
          <a:xfrm>
            <a:off x="628568" y="1369218"/>
            <a:ext cx="7866625" cy="32444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ru-RU"/>
              <a:t>Click to edit the outline text format</a:t>
            </a:r>
          </a:p>
          <a:p>
            <a:pPr lvl="1"/>
            <a:r>
              <a:rPr lang="en-GB" altLang="ru-RU"/>
              <a:t>Second Outline Level</a:t>
            </a:r>
          </a:p>
          <a:p>
            <a:pPr lvl="2"/>
            <a:r>
              <a:rPr lang="en-GB" altLang="ru-RU"/>
              <a:t>Third Outline Level</a:t>
            </a:r>
          </a:p>
          <a:p>
            <a:pPr lvl="3"/>
            <a:r>
              <a:rPr lang="en-GB" altLang="ru-RU"/>
              <a:t>Fourth Outline Level</a:t>
            </a:r>
          </a:p>
          <a:p>
            <a:pPr lvl="4"/>
            <a:r>
              <a:rPr lang="en-GB" altLang="ru-RU"/>
              <a:t>Fifth Outline Level</a:t>
            </a:r>
          </a:p>
          <a:p>
            <a:pPr lvl="4"/>
            <a:r>
              <a:rPr lang="en-GB" altLang="ru-RU"/>
              <a:t>Sixth Outline Level</a:t>
            </a:r>
          </a:p>
          <a:p>
            <a:pPr lvl="4"/>
            <a:r>
              <a:rPr lang="en-GB" altLang="ru-RU"/>
              <a:t>Seventh Outline Level</a:t>
            </a:r>
          </a:p>
        </p:txBody>
      </p:sp>
      <p:sp>
        <p:nvSpPr>
          <p:cNvPr id="2" name="Rectangle 3">
            <a:extLst>
              <a:ext uri="{FF2B5EF4-FFF2-40B4-BE49-F238E27FC236}">
                <a16:creationId xmlns:a16="http://schemas.microsoft.com/office/drawing/2014/main" id="{A540E9DA-8B63-4597-A2A9-ED25CB6CDBFB}"/>
              </a:ext>
            </a:extLst>
          </p:cNvPr>
          <p:cNvSpPr>
            <a:spLocks noGrp="1" noChangeArrowheads="1"/>
          </p:cNvSpPr>
          <p:nvPr>
            <p:ph type="dt"/>
          </p:nvPr>
        </p:nvSpPr>
        <p:spPr bwMode="auto">
          <a:xfrm>
            <a:off x="628569" y="4767262"/>
            <a:ext cx="2038085" cy="254794"/>
          </a:xfrm>
          <a:prstGeom prst="rect">
            <a:avLst/>
          </a:prstGeom>
          <a:noFill/>
          <a:ln>
            <a:noFill/>
          </a:ln>
          <a:effectLst/>
        </p:spPr>
        <p:txBody>
          <a:bodyPr vert="horz" wrap="square" lIns="90000" tIns="46800" rIns="90000" bIns="46800" numCol="1" anchor="ctr" anchorCtr="0" compatLnSpc="1">
            <a:prstTxWarp prst="textNoShape">
              <a:avLst/>
            </a:prstTxWarp>
          </a:bodyPr>
          <a:lstStyle>
            <a:lvl1pPr eaLnBrk="1">
              <a:buClrTx/>
              <a:buSzPct val="100000"/>
              <a:buFontTx/>
              <a:buNone/>
              <a:tabLst>
                <a:tab pos="0" algn="l"/>
                <a:tab pos="332140" algn="l"/>
                <a:tab pos="669042" algn="l"/>
                <a:tab pos="1005944" algn="l"/>
                <a:tab pos="1342845" algn="l"/>
                <a:tab pos="1679747" algn="l"/>
                <a:tab pos="2016648" algn="l"/>
                <a:tab pos="2353551" algn="l"/>
                <a:tab pos="2690452" algn="l"/>
                <a:tab pos="3027355" algn="l"/>
                <a:tab pos="3364256" algn="l"/>
                <a:tab pos="3701158" algn="l"/>
                <a:tab pos="4038059" algn="l"/>
                <a:tab pos="4374961" algn="l"/>
                <a:tab pos="4711863" algn="l"/>
                <a:tab pos="5048764" algn="l"/>
                <a:tab pos="5385666" algn="l"/>
                <a:tab pos="5722568" algn="l"/>
                <a:tab pos="6059470" algn="l"/>
                <a:tab pos="6396372" algn="l"/>
                <a:tab pos="6733274" algn="l"/>
                <a:tab pos="6734464" algn="l"/>
                <a:tab pos="7071365" algn="l"/>
                <a:tab pos="7408268" algn="l"/>
                <a:tab pos="7745169" algn="l"/>
                <a:tab pos="8082071" algn="l"/>
              </a:tabLst>
              <a:defRPr sz="900">
                <a:solidFill>
                  <a:srgbClr val="898989"/>
                </a:solidFill>
                <a:latin typeface="Times New Roman" panose="02020603050405020304" pitchFamily="18" charset="0"/>
                <a:cs typeface="DejaVu Sans" panose="020B0603030804020204" pitchFamily="34" charset="0"/>
              </a:defRPr>
            </a:lvl1pPr>
          </a:lstStyle>
          <a:p>
            <a:pPr>
              <a:defRPr/>
            </a:pPr>
            <a:r>
              <a:rPr lang="ru-RU" altLang="ru-RU"/>
              <a:t>26.08.20</a:t>
            </a:r>
          </a:p>
        </p:txBody>
      </p:sp>
      <p:sp>
        <p:nvSpPr>
          <p:cNvPr id="1029" name="Text Box 4">
            <a:extLst>
              <a:ext uri="{FF2B5EF4-FFF2-40B4-BE49-F238E27FC236}">
                <a16:creationId xmlns:a16="http://schemas.microsoft.com/office/drawing/2014/main" id="{97AEB613-17CA-4A1C-A883-3862543ADD83}"/>
              </a:ext>
            </a:extLst>
          </p:cNvPr>
          <p:cNvSpPr txBox="1">
            <a:spLocks noChangeArrowheads="1"/>
          </p:cNvSpPr>
          <p:nvPr/>
        </p:nvSpPr>
        <p:spPr bwMode="auto">
          <a:xfrm>
            <a:off x="3028555" y="4767263"/>
            <a:ext cx="3085698" cy="2738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ru-RU" altLang="ru-RU" sz="1350"/>
          </a:p>
        </p:txBody>
      </p:sp>
      <p:sp>
        <p:nvSpPr>
          <p:cNvPr id="3" name="Rectangle 5">
            <a:extLst>
              <a:ext uri="{FF2B5EF4-FFF2-40B4-BE49-F238E27FC236}">
                <a16:creationId xmlns:a16="http://schemas.microsoft.com/office/drawing/2014/main" id="{13A14B75-0A25-40E5-8DC1-01C66486C664}"/>
              </a:ext>
            </a:extLst>
          </p:cNvPr>
          <p:cNvSpPr>
            <a:spLocks noGrp="1" noChangeArrowheads="1"/>
          </p:cNvSpPr>
          <p:nvPr>
            <p:ph type="sldNum"/>
          </p:nvPr>
        </p:nvSpPr>
        <p:spPr bwMode="auto">
          <a:xfrm>
            <a:off x="6457109" y="4767262"/>
            <a:ext cx="2038085" cy="254794"/>
          </a:xfrm>
          <a:prstGeom prst="rect">
            <a:avLst/>
          </a:prstGeom>
          <a:noFill/>
          <a:ln>
            <a:noFill/>
          </a:ln>
          <a:effectLst/>
        </p:spPr>
        <p:txBody>
          <a:bodyPr vert="horz" wrap="square" lIns="90000" tIns="46800" rIns="90000" bIns="46800" numCol="1" anchor="ctr" anchorCtr="0" compatLnSpc="1">
            <a:prstTxWarp prst="textNoShape">
              <a:avLst/>
            </a:prstTxWarp>
          </a:bodyPr>
          <a:lstStyle>
            <a:lvl1pPr algn="r" eaLnBrk="1">
              <a:buSzPct val="100000"/>
              <a:tabLst>
                <a:tab pos="0" algn="l"/>
                <a:tab pos="332140" algn="l"/>
                <a:tab pos="669042" algn="l"/>
                <a:tab pos="1005944" algn="l"/>
                <a:tab pos="1342845" algn="l"/>
                <a:tab pos="1679747" algn="l"/>
                <a:tab pos="2016648" algn="l"/>
                <a:tab pos="2353551" algn="l"/>
                <a:tab pos="2690452" algn="l"/>
                <a:tab pos="3027355" algn="l"/>
                <a:tab pos="3364256" algn="l"/>
                <a:tab pos="3701158" algn="l"/>
                <a:tab pos="4038059" algn="l"/>
                <a:tab pos="4374961" algn="l"/>
                <a:tab pos="4711863" algn="l"/>
                <a:tab pos="5048764" algn="l"/>
                <a:tab pos="5385666" algn="l"/>
                <a:tab pos="5722568" algn="l"/>
                <a:tab pos="6059470" algn="l"/>
                <a:tab pos="6396372" algn="l"/>
                <a:tab pos="6733274" algn="l"/>
                <a:tab pos="6734464" algn="l"/>
                <a:tab pos="7071365" algn="l"/>
                <a:tab pos="7408268" algn="l"/>
                <a:tab pos="7745169" algn="l"/>
                <a:tab pos="8082071" algn="l"/>
              </a:tabLst>
              <a:defRPr sz="900">
                <a:solidFill>
                  <a:srgbClr val="898989"/>
                </a:solidFill>
                <a:latin typeface="Times New Roman" panose="02020603050405020304" pitchFamily="18" charset="0"/>
                <a:cs typeface="DejaVu Sans" pitchFamily="34" charset="0"/>
              </a:defRPr>
            </a:lvl1pPr>
          </a:lstStyle>
          <a:p>
            <a:pPr>
              <a:defRPr/>
            </a:pPr>
            <a:fld id="{B015E9A4-6415-4C1E-9EF5-CA0EA820A169}" type="slidenum">
              <a:rPr lang="ru-RU" altLang="ru-RU"/>
              <a:pPr>
                <a:defRPr/>
              </a:pPr>
              <a:t>‹#›</a:t>
            </a:fld>
            <a:endParaRPr lang="ru-RU" altLang="ru-RU"/>
          </a:p>
        </p:txBody>
      </p:sp>
    </p:spTree>
    <p:extLst>
      <p:ext uri="{BB962C8B-B14F-4D97-AF65-F5344CB8AC3E}">
        <p14:creationId xmlns:p14="http://schemas.microsoft.com/office/powerpoint/2010/main" val="60917180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sldNum="0" hdr="0" ftr="0"/>
  <p:txStyles>
    <p:titleStyle>
      <a:lvl1pPr algn="l" defTabSz="342854" rtl="0" eaLnBrk="0" fontAlgn="base" hangingPunct="0">
        <a:lnSpc>
          <a:spcPct val="90000"/>
        </a:lnSpc>
        <a:spcBef>
          <a:spcPct val="0"/>
        </a:spcBef>
        <a:spcAft>
          <a:spcPct val="0"/>
        </a:spcAft>
        <a:buClr>
          <a:srgbClr val="000000"/>
        </a:buClr>
        <a:buSzPct val="100000"/>
        <a:buFont typeface="Times New Roman" panose="02020603050405020304" pitchFamily="18" charset="0"/>
        <a:defRPr sz="3299" kern="1200">
          <a:solidFill>
            <a:srgbClr val="000000"/>
          </a:solidFill>
          <a:latin typeface="+mj-lt"/>
          <a:ea typeface="+mj-ea"/>
          <a:cs typeface="+mj-cs"/>
        </a:defRPr>
      </a:lvl1pPr>
      <a:lvl2pPr algn="l" defTabSz="342854" rtl="0" eaLnBrk="0" fontAlgn="base" hangingPunct="0">
        <a:lnSpc>
          <a:spcPct val="90000"/>
        </a:lnSpc>
        <a:spcBef>
          <a:spcPct val="0"/>
        </a:spcBef>
        <a:spcAft>
          <a:spcPct val="0"/>
        </a:spcAft>
        <a:buClr>
          <a:srgbClr val="000000"/>
        </a:buClr>
        <a:buSzPct val="100000"/>
        <a:buFont typeface="Times New Roman" panose="02020603050405020304" pitchFamily="18" charset="0"/>
        <a:defRPr sz="3299">
          <a:solidFill>
            <a:srgbClr val="000000"/>
          </a:solidFill>
          <a:latin typeface="Calibri Light" panose="020F0302020204030204" pitchFamily="34" charset="0"/>
          <a:cs typeface="Noto Sans CJK SC" charset="0"/>
        </a:defRPr>
      </a:lvl2pPr>
      <a:lvl3pPr algn="l" defTabSz="342854" rtl="0" eaLnBrk="0" fontAlgn="base" hangingPunct="0">
        <a:lnSpc>
          <a:spcPct val="90000"/>
        </a:lnSpc>
        <a:spcBef>
          <a:spcPct val="0"/>
        </a:spcBef>
        <a:spcAft>
          <a:spcPct val="0"/>
        </a:spcAft>
        <a:buClr>
          <a:srgbClr val="000000"/>
        </a:buClr>
        <a:buSzPct val="100000"/>
        <a:buFont typeface="Times New Roman" panose="02020603050405020304" pitchFamily="18" charset="0"/>
        <a:defRPr sz="3299">
          <a:solidFill>
            <a:srgbClr val="000000"/>
          </a:solidFill>
          <a:latin typeface="Calibri Light" panose="020F0302020204030204" pitchFamily="34" charset="0"/>
          <a:cs typeface="Noto Sans CJK SC" charset="0"/>
        </a:defRPr>
      </a:lvl3pPr>
      <a:lvl4pPr algn="l" defTabSz="342854" rtl="0" eaLnBrk="0" fontAlgn="base" hangingPunct="0">
        <a:lnSpc>
          <a:spcPct val="90000"/>
        </a:lnSpc>
        <a:spcBef>
          <a:spcPct val="0"/>
        </a:spcBef>
        <a:spcAft>
          <a:spcPct val="0"/>
        </a:spcAft>
        <a:buClr>
          <a:srgbClr val="000000"/>
        </a:buClr>
        <a:buSzPct val="100000"/>
        <a:buFont typeface="Times New Roman" panose="02020603050405020304" pitchFamily="18" charset="0"/>
        <a:defRPr sz="3299">
          <a:solidFill>
            <a:srgbClr val="000000"/>
          </a:solidFill>
          <a:latin typeface="Calibri Light" panose="020F0302020204030204" pitchFamily="34" charset="0"/>
          <a:cs typeface="Noto Sans CJK SC" charset="0"/>
        </a:defRPr>
      </a:lvl4pPr>
      <a:lvl5pPr algn="l" defTabSz="342854" rtl="0" eaLnBrk="0" fontAlgn="base" hangingPunct="0">
        <a:lnSpc>
          <a:spcPct val="90000"/>
        </a:lnSpc>
        <a:spcBef>
          <a:spcPct val="0"/>
        </a:spcBef>
        <a:spcAft>
          <a:spcPct val="0"/>
        </a:spcAft>
        <a:buClr>
          <a:srgbClr val="000000"/>
        </a:buClr>
        <a:buSzPct val="100000"/>
        <a:buFont typeface="Times New Roman" panose="02020603050405020304" pitchFamily="18" charset="0"/>
        <a:defRPr sz="3299">
          <a:solidFill>
            <a:srgbClr val="000000"/>
          </a:solidFill>
          <a:latin typeface="Calibri Light" panose="020F0302020204030204" pitchFamily="34" charset="0"/>
          <a:cs typeface="Noto Sans CJK SC" charset="0"/>
        </a:defRPr>
      </a:lvl5pPr>
      <a:lvl6pPr marL="1885698" indent="-171427" algn="l" defTabSz="342854" rtl="0" eaLnBrk="0" fontAlgn="base" hangingPunct="0">
        <a:lnSpc>
          <a:spcPct val="90000"/>
        </a:lnSpc>
        <a:spcBef>
          <a:spcPct val="0"/>
        </a:spcBef>
        <a:spcAft>
          <a:spcPct val="0"/>
        </a:spcAft>
        <a:buClr>
          <a:srgbClr val="000000"/>
        </a:buClr>
        <a:buSzPct val="100000"/>
        <a:buFont typeface="Times New Roman" panose="02020603050405020304" pitchFamily="18" charset="0"/>
        <a:defRPr sz="3299">
          <a:solidFill>
            <a:srgbClr val="000000"/>
          </a:solidFill>
          <a:latin typeface="Calibri Light" panose="020F0302020204030204" pitchFamily="34" charset="0"/>
          <a:cs typeface="Noto Sans CJK SC" charset="0"/>
        </a:defRPr>
      </a:lvl6pPr>
      <a:lvl7pPr marL="2228551" indent="-171427" algn="l" defTabSz="342854" rtl="0" eaLnBrk="0" fontAlgn="base" hangingPunct="0">
        <a:lnSpc>
          <a:spcPct val="90000"/>
        </a:lnSpc>
        <a:spcBef>
          <a:spcPct val="0"/>
        </a:spcBef>
        <a:spcAft>
          <a:spcPct val="0"/>
        </a:spcAft>
        <a:buClr>
          <a:srgbClr val="000000"/>
        </a:buClr>
        <a:buSzPct val="100000"/>
        <a:buFont typeface="Times New Roman" panose="02020603050405020304" pitchFamily="18" charset="0"/>
        <a:defRPr sz="3299">
          <a:solidFill>
            <a:srgbClr val="000000"/>
          </a:solidFill>
          <a:latin typeface="Calibri Light" panose="020F0302020204030204" pitchFamily="34" charset="0"/>
          <a:cs typeface="Noto Sans CJK SC" charset="0"/>
        </a:defRPr>
      </a:lvl7pPr>
      <a:lvl8pPr marL="2571405" indent="-171427" algn="l" defTabSz="342854" rtl="0" eaLnBrk="0" fontAlgn="base" hangingPunct="0">
        <a:lnSpc>
          <a:spcPct val="90000"/>
        </a:lnSpc>
        <a:spcBef>
          <a:spcPct val="0"/>
        </a:spcBef>
        <a:spcAft>
          <a:spcPct val="0"/>
        </a:spcAft>
        <a:buClr>
          <a:srgbClr val="000000"/>
        </a:buClr>
        <a:buSzPct val="100000"/>
        <a:buFont typeface="Times New Roman" panose="02020603050405020304" pitchFamily="18" charset="0"/>
        <a:defRPr sz="3299">
          <a:solidFill>
            <a:srgbClr val="000000"/>
          </a:solidFill>
          <a:latin typeface="Calibri Light" panose="020F0302020204030204" pitchFamily="34" charset="0"/>
          <a:cs typeface="Noto Sans CJK SC" charset="0"/>
        </a:defRPr>
      </a:lvl8pPr>
      <a:lvl9pPr marL="2914260" indent="-171427" algn="l" defTabSz="342854" rtl="0" eaLnBrk="0" fontAlgn="base" hangingPunct="0">
        <a:lnSpc>
          <a:spcPct val="90000"/>
        </a:lnSpc>
        <a:spcBef>
          <a:spcPct val="0"/>
        </a:spcBef>
        <a:spcAft>
          <a:spcPct val="0"/>
        </a:spcAft>
        <a:buClr>
          <a:srgbClr val="000000"/>
        </a:buClr>
        <a:buSzPct val="100000"/>
        <a:buFont typeface="Times New Roman" panose="02020603050405020304" pitchFamily="18" charset="0"/>
        <a:defRPr sz="3299">
          <a:solidFill>
            <a:srgbClr val="000000"/>
          </a:solidFill>
          <a:latin typeface="Calibri Light" panose="020F0302020204030204" pitchFamily="34" charset="0"/>
          <a:cs typeface="Noto Sans CJK SC" charset="0"/>
        </a:defRPr>
      </a:lvl9pPr>
    </p:titleStyle>
    <p:bodyStyle>
      <a:lvl1pPr marL="257140" indent="-257140" algn="l" defTabSz="342854" rtl="0" eaLnBrk="0" fontAlgn="base" hangingPunct="0">
        <a:lnSpc>
          <a:spcPct val="90000"/>
        </a:lnSpc>
        <a:spcBef>
          <a:spcPts val="750"/>
        </a:spcBef>
        <a:spcAft>
          <a:spcPct val="0"/>
        </a:spcAft>
        <a:buClr>
          <a:srgbClr val="000000"/>
        </a:buClr>
        <a:buSzPct val="100000"/>
        <a:buFont typeface="Times New Roman" panose="02020603050405020304" pitchFamily="18" charset="0"/>
        <a:defRPr sz="2100" kern="1200">
          <a:solidFill>
            <a:srgbClr val="000000"/>
          </a:solidFill>
          <a:latin typeface="+mn-lt"/>
          <a:ea typeface="+mn-ea"/>
          <a:cs typeface="+mn-cs"/>
        </a:defRPr>
      </a:lvl1pPr>
      <a:lvl2pPr marL="557138" indent="-214284" algn="l" defTabSz="342854" rtl="0" eaLnBrk="0" fontAlgn="base" hangingPunct="0">
        <a:lnSpc>
          <a:spcPct val="90000"/>
        </a:lnSpc>
        <a:spcBef>
          <a:spcPts val="375"/>
        </a:spcBef>
        <a:spcAft>
          <a:spcPct val="0"/>
        </a:spcAft>
        <a:buClr>
          <a:srgbClr val="000000"/>
        </a:buClr>
        <a:buSzPct val="100000"/>
        <a:buFont typeface="Times New Roman" panose="02020603050405020304" pitchFamily="18" charset="0"/>
        <a:defRPr sz="1800" kern="1200">
          <a:solidFill>
            <a:srgbClr val="000000"/>
          </a:solidFill>
          <a:latin typeface="+mn-lt"/>
          <a:ea typeface="+mn-ea"/>
          <a:cs typeface="+mn-cs"/>
        </a:defRPr>
      </a:lvl2pPr>
      <a:lvl3pPr marL="857135" indent="-171427" algn="l" defTabSz="342854" rtl="0" eaLnBrk="0" fontAlgn="base" hangingPunct="0">
        <a:lnSpc>
          <a:spcPct val="90000"/>
        </a:lnSpc>
        <a:spcBef>
          <a:spcPts val="375"/>
        </a:spcBef>
        <a:spcAft>
          <a:spcPct val="0"/>
        </a:spcAft>
        <a:buClr>
          <a:srgbClr val="000000"/>
        </a:buClr>
        <a:buSzPct val="100000"/>
        <a:buFont typeface="Times New Roman" panose="02020603050405020304" pitchFamily="18" charset="0"/>
        <a:defRPr sz="1499" kern="1200">
          <a:solidFill>
            <a:srgbClr val="000000"/>
          </a:solidFill>
          <a:latin typeface="+mn-lt"/>
          <a:ea typeface="+mn-ea"/>
          <a:cs typeface="+mn-cs"/>
        </a:defRPr>
      </a:lvl3pPr>
      <a:lvl4pPr marL="1199989" indent="-171427" algn="l" defTabSz="342854" rtl="0" eaLnBrk="0" fontAlgn="base" hangingPunct="0">
        <a:lnSpc>
          <a:spcPct val="90000"/>
        </a:lnSpc>
        <a:spcBef>
          <a:spcPts val="375"/>
        </a:spcBef>
        <a:spcAft>
          <a:spcPct val="0"/>
        </a:spcAft>
        <a:buClr>
          <a:srgbClr val="000000"/>
        </a:buClr>
        <a:buSzPct val="100000"/>
        <a:buFont typeface="Times New Roman" panose="02020603050405020304" pitchFamily="18" charset="0"/>
        <a:defRPr kern="1200">
          <a:solidFill>
            <a:srgbClr val="000000"/>
          </a:solidFill>
          <a:latin typeface="+mn-lt"/>
          <a:ea typeface="+mn-ea"/>
          <a:cs typeface="+mn-cs"/>
        </a:defRPr>
      </a:lvl4pPr>
      <a:lvl5pPr marL="1542844" indent="-171427" algn="l" defTabSz="342854" rtl="0" eaLnBrk="0" fontAlgn="base" hangingPunct="0">
        <a:lnSpc>
          <a:spcPct val="90000"/>
        </a:lnSpc>
        <a:spcBef>
          <a:spcPts val="375"/>
        </a:spcBef>
        <a:spcAft>
          <a:spcPct val="0"/>
        </a:spcAft>
        <a:buClr>
          <a:srgbClr val="000000"/>
        </a:buClr>
        <a:buSzPct val="100000"/>
        <a:buFont typeface="Times New Roman" panose="02020603050405020304" pitchFamily="18" charset="0"/>
        <a:defRPr kern="1200">
          <a:solidFill>
            <a:srgbClr val="000000"/>
          </a:solidFill>
          <a:latin typeface="+mn-lt"/>
          <a:ea typeface="+mn-ea"/>
          <a:cs typeface="+mn-cs"/>
        </a:defRPr>
      </a:lvl5pPr>
      <a:lvl6pPr marL="1885698" indent="-171427" algn="l" defTabSz="68570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551" indent="-171427" algn="l" defTabSz="68570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405" indent="-171427" algn="l" defTabSz="68570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260" indent="-171427" algn="l" defTabSz="68570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708" rtl="0" eaLnBrk="1" latinLnBrk="0" hangingPunct="1">
        <a:defRPr sz="1350" kern="1200">
          <a:solidFill>
            <a:schemeClr val="tx1"/>
          </a:solidFill>
          <a:latin typeface="+mn-lt"/>
          <a:ea typeface="+mn-ea"/>
          <a:cs typeface="+mn-cs"/>
        </a:defRPr>
      </a:lvl1pPr>
      <a:lvl2pPr marL="342854" algn="l" defTabSz="685708" rtl="0" eaLnBrk="1" latinLnBrk="0" hangingPunct="1">
        <a:defRPr sz="1350" kern="1200">
          <a:solidFill>
            <a:schemeClr val="tx1"/>
          </a:solidFill>
          <a:latin typeface="+mn-lt"/>
          <a:ea typeface="+mn-ea"/>
          <a:cs typeface="+mn-cs"/>
        </a:defRPr>
      </a:lvl2pPr>
      <a:lvl3pPr marL="685708" algn="l" defTabSz="685708" rtl="0" eaLnBrk="1" latinLnBrk="0" hangingPunct="1">
        <a:defRPr sz="1350" kern="1200">
          <a:solidFill>
            <a:schemeClr val="tx1"/>
          </a:solidFill>
          <a:latin typeface="+mn-lt"/>
          <a:ea typeface="+mn-ea"/>
          <a:cs typeface="+mn-cs"/>
        </a:defRPr>
      </a:lvl3pPr>
      <a:lvl4pPr marL="1028563" algn="l" defTabSz="685708" rtl="0" eaLnBrk="1" latinLnBrk="0" hangingPunct="1">
        <a:defRPr sz="1350" kern="1200">
          <a:solidFill>
            <a:schemeClr val="tx1"/>
          </a:solidFill>
          <a:latin typeface="+mn-lt"/>
          <a:ea typeface="+mn-ea"/>
          <a:cs typeface="+mn-cs"/>
        </a:defRPr>
      </a:lvl4pPr>
      <a:lvl5pPr marL="1371416" algn="l" defTabSz="685708" rtl="0" eaLnBrk="1" latinLnBrk="0" hangingPunct="1">
        <a:defRPr sz="1350" kern="1200">
          <a:solidFill>
            <a:schemeClr val="tx1"/>
          </a:solidFill>
          <a:latin typeface="+mn-lt"/>
          <a:ea typeface="+mn-ea"/>
          <a:cs typeface="+mn-cs"/>
        </a:defRPr>
      </a:lvl5pPr>
      <a:lvl6pPr marL="1714270" algn="l" defTabSz="685708" rtl="0" eaLnBrk="1" latinLnBrk="0" hangingPunct="1">
        <a:defRPr sz="1350" kern="1200">
          <a:solidFill>
            <a:schemeClr val="tx1"/>
          </a:solidFill>
          <a:latin typeface="+mn-lt"/>
          <a:ea typeface="+mn-ea"/>
          <a:cs typeface="+mn-cs"/>
        </a:defRPr>
      </a:lvl6pPr>
      <a:lvl7pPr marL="2057124" algn="l" defTabSz="685708" rtl="0" eaLnBrk="1" latinLnBrk="0" hangingPunct="1">
        <a:defRPr sz="1350" kern="1200">
          <a:solidFill>
            <a:schemeClr val="tx1"/>
          </a:solidFill>
          <a:latin typeface="+mn-lt"/>
          <a:ea typeface="+mn-ea"/>
          <a:cs typeface="+mn-cs"/>
        </a:defRPr>
      </a:lvl7pPr>
      <a:lvl8pPr marL="2399979" algn="l" defTabSz="685708" rtl="0" eaLnBrk="1" latinLnBrk="0" hangingPunct="1">
        <a:defRPr sz="1350" kern="1200">
          <a:solidFill>
            <a:schemeClr val="tx1"/>
          </a:solidFill>
          <a:latin typeface="+mn-lt"/>
          <a:ea typeface="+mn-ea"/>
          <a:cs typeface="+mn-cs"/>
        </a:defRPr>
      </a:lvl8pPr>
      <a:lvl9pPr marL="2742833" algn="l" defTabSz="685708"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06303EA6-6FE5-4523-745F-6EF7481EA14A}"/>
              </a:ext>
            </a:extLst>
          </p:cNvPr>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ru-RU"/>
              <a:t>Click to edit Master title style</a:t>
            </a:r>
          </a:p>
        </p:txBody>
      </p:sp>
      <p:sp>
        <p:nvSpPr>
          <p:cNvPr id="2051" name="Rectangle 3">
            <a:extLst>
              <a:ext uri="{FF2B5EF4-FFF2-40B4-BE49-F238E27FC236}">
                <a16:creationId xmlns:a16="http://schemas.microsoft.com/office/drawing/2014/main" id="{55DC9624-638C-1CA2-9992-45BE2F8D1462}"/>
              </a:ext>
            </a:extLst>
          </p:cNvPr>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ru-RU"/>
              <a:t>Click to edit Master text styles</a:t>
            </a:r>
          </a:p>
          <a:p>
            <a:pPr lvl="1"/>
            <a:r>
              <a:rPr lang="en-US" altLang="ru-RU"/>
              <a:t>Second level</a:t>
            </a:r>
          </a:p>
          <a:p>
            <a:pPr lvl="2"/>
            <a:r>
              <a:rPr lang="en-US" altLang="ru-RU"/>
              <a:t>Third level</a:t>
            </a:r>
          </a:p>
          <a:p>
            <a:pPr lvl="3"/>
            <a:r>
              <a:rPr lang="en-US" altLang="ru-RU"/>
              <a:t>Fourth level</a:t>
            </a:r>
          </a:p>
          <a:p>
            <a:pPr lvl="4"/>
            <a:r>
              <a:rPr lang="en-US" altLang="ru-RU"/>
              <a:t>Fifth level</a:t>
            </a:r>
          </a:p>
        </p:txBody>
      </p:sp>
      <p:sp>
        <p:nvSpPr>
          <p:cNvPr id="422916" name="Rectangle 4">
            <a:extLst>
              <a:ext uri="{FF2B5EF4-FFF2-40B4-BE49-F238E27FC236}">
                <a16:creationId xmlns:a16="http://schemas.microsoft.com/office/drawing/2014/main" id="{2F61FB5C-FD4E-6597-F67D-68D667653C2D}"/>
              </a:ext>
            </a:extLst>
          </p:cNvPr>
          <p:cNvSpPr>
            <a:spLocks noGrp="1" noChangeArrowheads="1"/>
          </p:cNvSpPr>
          <p:nvPr>
            <p:ph type="dt" sz="half" idx="2"/>
          </p:nvPr>
        </p:nvSpPr>
        <p:spPr bwMode="auto">
          <a:xfrm>
            <a:off x="457200" y="4683919"/>
            <a:ext cx="2133600" cy="357187"/>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050"/>
            </a:lvl1pPr>
          </a:lstStyle>
          <a:p>
            <a:pPr>
              <a:defRPr/>
            </a:pPr>
            <a:endParaRPr lang="en-US"/>
          </a:p>
        </p:txBody>
      </p:sp>
      <p:sp>
        <p:nvSpPr>
          <p:cNvPr id="422917" name="Rectangle 5">
            <a:extLst>
              <a:ext uri="{FF2B5EF4-FFF2-40B4-BE49-F238E27FC236}">
                <a16:creationId xmlns:a16="http://schemas.microsoft.com/office/drawing/2014/main" id="{283A7F24-542E-B802-3B37-BD598CE79B09}"/>
              </a:ext>
            </a:extLst>
          </p:cNvPr>
          <p:cNvSpPr>
            <a:spLocks noGrp="1" noChangeArrowheads="1"/>
          </p:cNvSpPr>
          <p:nvPr>
            <p:ph type="ftr" sz="quarter" idx="3"/>
          </p:nvPr>
        </p:nvSpPr>
        <p:spPr bwMode="auto">
          <a:xfrm>
            <a:off x="3124200" y="4683919"/>
            <a:ext cx="2895600" cy="357187"/>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050"/>
            </a:lvl1pPr>
          </a:lstStyle>
          <a:p>
            <a:pPr>
              <a:defRPr/>
            </a:pPr>
            <a:endParaRPr lang="en-US"/>
          </a:p>
        </p:txBody>
      </p:sp>
      <p:sp>
        <p:nvSpPr>
          <p:cNvPr id="422918" name="Rectangle 6">
            <a:extLst>
              <a:ext uri="{FF2B5EF4-FFF2-40B4-BE49-F238E27FC236}">
                <a16:creationId xmlns:a16="http://schemas.microsoft.com/office/drawing/2014/main" id="{C96D8960-668B-6454-B165-60A8DC73CB47}"/>
              </a:ext>
            </a:extLst>
          </p:cNvPr>
          <p:cNvSpPr>
            <a:spLocks noGrp="1" noChangeArrowheads="1"/>
          </p:cNvSpPr>
          <p:nvPr>
            <p:ph type="sldNum" sz="quarter" idx="4"/>
          </p:nvPr>
        </p:nvSpPr>
        <p:spPr bwMode="auto">
          <a:xfrm>
            <a:off x="6553200" y="4683919"/>
            <a:ext cx="2133600" cy="357187"/>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050"/>
            </a:lvl1pPr>
          </a:lstStyle>
          <a:p>
            <a:pPr>
              <a:defRPr/>
            </a:pPr>
            <a:fld id="{A6B61327-7163-450B-929F-3920F2A9EB1B}" type="slidenum">
              <a:rPr lang="en-US" altLang="ru-RU"/>
              <a:pPr>
                <a:defRPr/>
              </a:pPr>
              <a:t>‹#›</a:t>
            </a:fld>
            <a:endParaRPr lang="en-US" altLang="ru-RU"/>
          </a:p>
        </p:txBody>
      </p:sp>
      <p:sp>
        <p:nvSpPr>
          <p:cNvPr id="2055" name="Rectangle 7">
            <a:extLst>
              <a:ext uri="{FF2B5EF4-FFF2-40B4-BE49-F238E27FC236}">
                <a16:creationId xmlns:a16="http://schemas.microsoft.com/office/drawing/2014/main" id="{1A87BE3E-2FC2-CF96-ADB9-BF391941CEB3}"/>
              </a:ext>
            </a:extLst>
          </p:cNvPr>
          <p:cNvSpPr>
            <a:spLocks noChangeArrowheads="1"/>
          </p:cNvSpPr>
          <p:nvPr userDrawn="1"/>
        </p:nvSpPr>
        <p:spPr bwMode="auto">
          <a:xfrm>
            <a:off x="5562600" y="4892278"/>
            <a:ext cx="3581400" cy="283457"/>
          </a:xfrm>
          <a:prstGeom prst="rect">
            <a:avLst/>
          </a:prstGeom>
          <a:noFill/>
          <a:ln>
            <a:noFill/>
          </a:ln>
          <a:effectLst/>
        </p:spPr>
        <p:txBody>
          <a:bodyPr lIns="74974" tIns="37488" rIns="74974" bIns="37488">
            <a:spAutoFit/>
          </a:bodyPr>
          <a:lstStyle>
            <a:lvl1pPr defTabSz="992188" eaLnBrk="0" hangingPunct="0">
              <a:defRPr>
                <a:solidFill>
                  <a:schemeClr val="tx1"/>
                </a:solidFill>
                <a:latin typeface="Arial" panose="020B0604020202020204" pitchFamily="34" charset="0"/>
              </a:defRPr>
            </a:lvl1pPr>
            <a:lvl2pPr marL="742950" indent="-285750" defTabSz="992188" eaLnBrk="0" hangingPunct="0">
              <a:defRPr>
                <a:solidFill>
                  <a:schemeClr val="tx1"/>
                </a:solidFill>
                <a:latin typeface="Arial" panose="020B0604020202020204" pitchFamily="34" charset="0"/>
              </a:defRPr>
            </a:lvl2pPr>
            <a:lvl3pPr marL="1143000" indent="-228600" defTabSz="992188" eaLnBrk="0" hangingPunct="0">
              <a:defRPr>
                <a:solidFill>
                  <a:schemeClr val="tx1"/>
                </a:solidFill>
                <a:latin typeface="Arial" panose="020B0604020202020204" pitchFamily="34" charset="0"/>
              </a:defRPr>
            </a:lvl3pPr>
            <a:lvl4pPr marL="1600200" indent="-228600" defTabSz="992188" eaLnBrk="0" hangingPunct="0">
              <a:defRPr>
                <a:solidFill>
                  <a:schemeClr val="tx1"/>
                </a:solidFill>
                <a:latin typeface="Arial" panose="020B0604020202020204" pitchFamily="34" charset="0"/>
              </a:defRPr>
            </a:lvl4pPr>
            <a:lvl5pPr marL="2057400" indent="-228600" defTabSz="992188" eaLnBrk="0" hangingPunct="0">
              <a:defRPr>
                <a:solidFill>
                  <a:schemeClr val="tx1"/>
                </a:solidFill>
                <a:latin typeface="Arial" panose="020B0604020202020204" pitchFamily="34" charset="0"/>
              </a:defRPr>
            </a:lvl5pPr>
            <a:lvl6pPr marL="2514600" indent="-228600" defTabSz="992188" eaLnBrk="0" fontAlgn="base" hangingPunct="0">
              <a:spcBef>
                <a:spcPct val="0"/>
              </a:spcBef>
              <a:spcAft>
                <a:spcPct val="0"/>
              </a:spcAft>
              <a:defRPr>
                <a:solidFill>
                  <a:schemeClr val="tx1"/>
                </a:solidFill>
                <a:latin typeface="Arial" panose="020B0604020202020204" pitchFamily="34" charset="0"/>
              </a:defRPr>
            </a:lvl6pPr>
            <a:lvl7pPr marL="2971800" indent="-228600" defTabSz="992188" eaLnBrk="0" fontAlgn="base" hangingPunct="0">
              <a:spcBef>
                <a:spcPct val="0"/>
              </a:spcBef>
              <a:spcAft>
                <a:spcPct val="0"/>
              </a:spcAft>
              <a:defRPr>
                <a:solidFill>
                  <a:schemeClr val="tx1"/>
                </a:solidFill>
                <a:latin typeface="Arial" panose="020B0604020202020204" pitchFamily="34" charset="0"/>
              </a:defRPr>
            </a:lvl7pPr>
            <a:lvl8pPr marL="3429000" indent="-228600" defTabSz="992188" eaLnBrk="0" fontAlgn="base" hangingPunct="0">
              <a:spcBef>
                <a:spcPct val="0"/>
              </a:spcBef>
              <a:spcAft>
                <a:spcPct val="0"/>
              </a:spcAft>
              <a:defRPr>
                <a:solidFill>
                  <a:schemeClr val="tx1"/>
                </a:solidFill>
                <a:latin typeface="Arial" panose="020B0604020202020204" pitchFamily="34" charset="0"/>
              </a:defRPr>
            </a:lvl8pPr>
            <a:lvl9pPr marL="3886200" indent="-228600" defTabSz="992188"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ru-RU" sz="1350" b="1" i="1">
                <a:solidFill>
                  <a:schemeClr val="bg1"/>
                </a:solidFill>
                <a:latin typeface="Book Antiqua" panose="02040602050305030304" pitchFamily="18" charset="0"/>
              </a:rPr>
              <a:t>R. Lacey, SUNY  Stony Brook</a:t>
            </a:r>
          </a:p>
        </p:txBody>
      </p:sp>
    </p:spTree>
    <p:extLst>
      <p:ext uri="{BB962C8B-B14F-4D97-AF65-F5344CB8AC3E}">
        <p14:creationId xmlns:p14="http://schemas.microsoft.com/office/powerpoint/2010/main" val="185693520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Lst>
  <p:hf hdr="0" ftr="0" dt="0"/>
  <p:txStyles>
    <p:title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pitchFamily="34" charset="0"/>
        </a:defRPr>
      </a:lvl2pPr>
      <a:lvl3pPr algn="ctr" rtl="0" eaLnBrk="0" fontAlgn="base" hangingPunct="0">
        <a:spcBef>
          <a:spcPct val="0"/>
        </a:spcBef>
        <a:spcAft>
          <a:spcPct val="0"/>
        </a:spcAft>
        <a:defRPr sz="3300">
          <a:solidFill>
            <a:schemeClr val="tx2"/>
          </a:solidFill>
          <a:latin typeface="Arial" pitchFamily="34" charset="0"/>
        </a:defRPr>
      </a:lvl3pPr>
      <a:lvl4pPr algn="ctr" rtl="0" eaLnBrk="0" fontAlgn="base" hangingPunct="0">
        <a:spcBef>
          <a:spcPct val="0"/>
        </a:spcBef>
        <a:spcAft>
          <a:spcPct val="0"/>
        </a:spcAft>
        <a:defRPr sz="3300">
          <a:solidFill>
            <a:schemeClr val="tx2"/>
          </a:solidFill>
          <a:latin typeface="Arial" pitchFamily="34" charset="0"/>
        </a:defRPr>
      </a:lvl4pPr>
      <a:lvl5pPr algn="ctr" rtl="0" eaLnBrk="0" fontAlgn="base" hangingPunct="0">
        <a:spcBef>
          <a:spcPct val="0"/>
        </a:spcBef>
        <a:spcAft>
          <a:spcPct val="0"/>
        </a:spcAft>
        <a:defRPr sz="3300">
          <a:solidFill>
            <a:schemeClr val="tx2"/>
          </a:solidFill>
          <a:latin typeface="Arial" pitchFamily="34" charset="0"/>
        </a:defRPr>
      </a:lvl5pPr>
      <a:lvl6pPr marL="342937" algn="ctr" rtl="0" fontAlgn="base">
        <a:spcBef>
          <a:spcPct val="0"/>
        </a:spcBef>
        <a:spcAft>
          <a:spcPct val="0"/>
        </a:spcAft>
        <a:defRPr sz="3300">
          <a:solidFill>
            <a:schemeClr val="tx2"/>
          </a:solidFill>
          <a:latin typeface="Arial" pitchFamily="34" charset="0"/>
        </a:defRPr>
      </a:lvl6pPr>
      <a:lvl7pPr marL="685874" algn="ctr" rtl="0" fontAlgn="base">
        <a:spcBef>
          <a:spcPct val="0"/>
        </a:spcBef>
        <a:spcAft>
          <a:spcPct val="0"/>
        </a:spcAft>
        <a:defRPr sz="3300">
          <a:solidFill>
            <a:schemeClr val="tx2"/>
          </a:solidFill>
          <a:latin typeface="Arial" pitchFamily="34" charset="0"/>
        </a:defRPr>
      </a:lvl7pPr>
      <a:lvl8pPr marL="1028811" algn="ctr" rtl="0" fontAlgn="base">
        <a:spcBef>
          <a:spcPct val="0"/>
        </a:spcBef>
        <a:spcAft>
          <a:spcPct val="0"/>
        </a:spcAft>
        <a:defRPr sz="3300">
          <a:solidFill>
            <a:schemeClr val="tx2"/>
          </a:solidFill>
          <a:latin typeface="Arial" pitchFamily="34" charset="0"/>
        </a:defRPr>
      </a:lvl8pPr>
      <a:lvl9pPr marL="1371748" algn="ctr" rtl="0" fontAlgn="base">
        <a:spcBef>
          <a:spcPct val="0"/>
        </a:spcBef>
        <a:spcAft>
          <a:spcPct val="0"/>
        </a:spcAft>
        <a:defRPr sz="3300">
          <a:solidFill>
            <a:schemeClr val="tx2"/>
          </a:solidFill>
          <a:latin typeface="Arial" pitchFamily="34" charset="0"/>
        </a:defRPr>
      </a:lvl9pPr>
    </p:titleStyle>
    <p:bodyStyle>
      <a:lvl1pPr marL="257203" indent="-257203" algn="l" rtl="0" eaLnBrk="0" fontAlgn="base" hangingPunct="0">
        <a:spcBef>
          <a:spcPct val="20000"/>
        </a:spcBef>
        <a:spcAft>
          <a:spcPct val="0"/>
        </a:spcAft>
        <a:buChar char="•"/>
        <a:defRPr sz="2400">
          <a:solidFill>
            <a:schemeClr val="tx1"/>
          </a:solidFill>
          <a:latin typeface="+mn-lt"/>
          <a:ea typeface="+mn-ea"/>
          <a:cs typeface="+mn-cs"/>
        </a:defRPr>
      </a:lvl1pPr>
      <a:lvl2pPr marL="557272" indent="-214336" algn="l" rtl="0" eaLnBrk="0" fontAlgn="base" hangingPunct="0">
        <a:spcBef>
          <a:spcPct val="20000"/>
        </a:spcBef>
        <a:spcAft>
          <a:spcPct val="0"/>
        </a:spcAft>
        <a:buChar char="–"/>
        <a:defRPr sz="2100">
          <a:solidFill>
            <a:schemeClr val="tx1"/>
          </a:solidFill>
          <a:latin typeface="+mn-lt"/>
        </a:defRPr>
      </a:lvl2pPr>
      <a:lvl3pPr marL="857343" indent="-171468" algn="l" rtl="0" eaLnBrk="0" fontAlgn="base" hangingPunct="0">
        <a:spcBef>
          <a:spcPct val="20000"/>
        </a:spcBef>
        <a:spcAft>
          <a:spcPct val="0"/>
        </a:spcAft>
        <a:buChar char="•"/>
        <a:defRPr sz="1801">
          <a:solidFill>
            <a:schemeClr val="tx1"/>
          </a:solidFill>
          <a:latin typeface="+mn-lt"/>
        </a:defRPr>
      </a:lvl3pPr>
      <a:lvl4pPr marL="1200279" indent="-171468" algn="l" rtl="0" eaLnBrk="0" fontAlgn="base" hangingPunct="0">
        <a:spcBef>
          <a:spcPct val="20000"/>
        </a:spcBef>
        <a:spcAft>
          <a:spcPct val="0"/>
        </a:spcAft>
        <a:buChar char="–"/>
        <a:defRPr sz="1500">
          <a:solidFill>
            <a:schemeClr val="tx1"/>
          </a:solidFill>
          <a:latin typeface="+mn-lt"/>
        </a:defRPr>
      </a:lvl4pPr>
      <a:lvl5pPr marL="1543217" indent="-171468" algn="l" rtl="0" eaLnBrk="0" fontAlgn="base" hangingPunct="0">
        <a:spcBef>
          <a:spcPct val="20000"/>
        </a:spcBef>
        <a:spcAft>
          <a:spcPct val="0"/>
        </a:spcAft>
        <a:buChar char="»"/>
        <a:defRPr sz="1500">
          <a:solidFill>
            <a:schemeClr val="tx1"/>
          </a:solidFill>
          <a:latin typeface="+mn-lt"/>
        </a:defRPr>
      </a:lvl5pPr>
      <a:lvl6pPr marL="1886154" indent="-171468" algn="l" rtl="0" fontAlgn="base">
        <a:spcBef>
          <a:spcPct val="20000"/>
        </a:spcBef>
        <a:spcAft>
          <a:spcPct val="0"/>
        </a:spcAft>
        <a:buChar char="»"/>
        <a:defRPr sz="1500">
          <a:solidFill>
            <a:schemeClr val="tx1"/>
          </a:solidFill>
          <a:latin typeface="+mn-lt"/>
        </a:defRPr>
      </a:lvl6pPr>
      <a:lvl7pPr marL="2229090" indent="-171468" algn="l" rtl="0" fontAlgn="base">
        <a:spcBef>
          <a:spcPct val="20000"/>
        </a:spcBef>
        <a:spcAft>
          <a:spcPct val="0"/>
        </a:spcAft>
        <a:buChar char="»"/>
        <a:defRPr sz="1500">
          <a:solidFill>
            <a:schemeClr val="tx1"/>
          </a:solidFill>
          <a:latin typeface="+mn-lt"/>
        </a:defRPr>
      </a:lvl7pPr>
      <a:lvl8pPr marL="2572028" indent="-171468" algn="l" rtl="0" fontAlgn="base">
        <a:spcBef>
          <a:spcPct val="20000"/>
        </a:spcBef>
        <a:spcAft>
          <a:spcPct val="0"/>
        </a:spcAft>
        <a:buChar char="»"/>
        <a:defRPr sz="1500">
          <a:solidFill>
            <a:schemeClr val="tx1"/>
          </a:solidFill>
          <a:latin typeface="+mn-lt"/>
        </a:defRPr>
      </a:lvl8pPr>
      <a:lvl9pPr marL="2914965" indent="-171468"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74" rtl="0" eaLnBrk="1" latinLnBrk="0" hangingPunct="1">
        <a:defRPr sz="1350" kern="1200">
          <a:solidFill>
            <a:schemeClr val="tx1"/>
          </a:solidFill>
          <a:latin typeface="+mn-lt"/>
          <a:ea typeface="+mn-ea"/>
          <a:cs typeface="+mn-cs"/>
        </a:defRPr>
      </a:lvl1pPr>
      <a:lvl2pPr marL="342937" algn="l" defTabSz="685874" rtl="0" eaLnBrk="1" latinLnBrk="0" hangingPunct="1">
        <a:defRPr sz="1350" kern="1200">
          <a:solidFill>
            <a:schemeClr val="tx1"/>
          </a:solidFill>
          <a:latin typeface="+mn-lt"/>
          <a:ea typeface="+mn-ea"/>
          <a:cs typeface="+mn-cs"/>
        </a:defRPr>
      </a:lvl2pPr>
      <a:lvl3pPr marL="685874" algn="l" defTabSz="685874" rtl="0" eaLnBrk="1" latinLnBrk="0" hangingPunct="1">
        <a:defRPr sz="1350" kern="1200">
          <a:solidFill>
            <a:schemeClr val="tx1"/>
          </a:solidFill>
          <a:latin typeface="+mn-lt"/>
          <a:ea typeface="+mn-ea"/>
          <a:cs typeface="+mn-cs"/>
        </a:defRPr>
      </a:lvl3pPr>
      <a:lvl4pPr marL="1028811" algn="l" defTabSz="685874" rtl="0" eaLnBrk="1" latinLnBrk="0" hangingPunct="1">
        <a:defRPr sz="1350" kern="1200">
          <a:solidFill>
            <a:schemeClr val="tx1"/>
          </a:solidFill>
          <a:latin typeface="+mn-lt"/>
          <a:ea typeface="+mn-ea"/>
          <a:cs typeface="+mn-cs"/>
        </a:defRPr>
      </a:lvl4pPr>
      <a:lvl5pPr marL="1371748" algn="l" defTabSz="685874" rtl="0" eaLnBrk="1" latinLnBrk="0" hangingPunct="1">
        <a:defRPr sz="1350" kern="1200">
          <a:solidFill>
            <a:schemeClr val="tx1"/>
          </a:solidFill>
          <a:latin typeface="+mn-lt"/>
          <a:ea typeface="+mn-ea"/>
          <a:cs typeface="+mn-cs"/>
        </a:defRPr>
      </a:lvl5pPr>
      <a:lvl6pPr marL="1714685" algn="l" defTabSz="685874" rtl="0" eaLnBrk="1" latinLnBrk="0" hangingPunct="1">
        <a:defRPr sz="1350" kern="1200">
          <a:solidFill>
            <a:schemeClr val="tx1"/>
          </a:solidFill>
          <a:latin typeface="+mn-lt"/>
          <a:ea typeface="+mn-ea"/>
          <a:cs typeface="+mn-cs"/>
        </a:defRPr>
      </a:lvl6pPr>
      <a:lvl7pPr marL="2057622" algn="l" defTabSz="685874" rtl="0" eaLnBrk="1" latinLnBrk="0" hangingPunct="1">
        <a:defRPr sz="1350" kern="1200">
          <a:solidFill>
            <a:schemeClr val="tx1"/>
          </a:solidFill>
          <a:latin typeface="+mn-lt"/>
          <a:ea typeface="+mn-ea"/>
          <a:cs typeface="+mn-cs"/>
        </a:defRPr>
      </a:lvl7pPr>
      <a:lvl8pPr marL="2400559" algn="l" defTabSz="685874" rtl="0" eaLnBrk="1" latinLnBrk="0" hangingPunct="1">
        <a:defRPr sz="1350" kern="1200">
          <a:solidFill>
            <a:schemeClr val="tx1"/>
          </a:solidFill>
          <a:latin typeface="+mn-lt"/>
          <a:ea typeface="+mn-ea"/>
          <a:cs typeface="+mn-cs"/>
        </a:defRPr>
      </a:lvl8pPr>
      <a:lvl9pPr marL="2743496" algn="l" defTabSz="685874"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2591A6-DC63-4EDF-3740-198E8682C58D}"/>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GB"/>
              <a:t>Click to edit Master title style</a:t>
            </a:r>
            <a:endParaRPr lang="en-RU"/>
          </a:p>
        </p:txBody>
      </p:sp>
      <p:sp>
        <p:nvSpPr>
          <p:cNvPr id="3" name="Text Placeholder 2">
            <a:extLst>
              <a:ext uri="{FF2B5EF4-FFF2-40B4-BE49-F238E27FC236}">
                <a16:creationId xmlns:a16="http://schemas.microsoft.com/office/drawing/2014/main" id="{D44DC49A-E929-4885-3C12-A1DCC109C135}"/>
              </a:ext>
            </a:extLst>
          </p:cNvPr>
          <p:cNvSpPr>
            <a:spLocks noGrp="1"/>
          </p:cNvSpPr>
          <p:nvPr>
            <p:ph type="body" idx="1"/>
          </p:nvPr>
        </p:nvSpPr>
        <p:spPr>
          <a:xfrm>
            <a:off x="628650" y="1369218"/>
            <a:ext cx="7886700" cy="3263504"/>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U"/>
          </a:p>
        </p:txBody>
      </p:sp>
      <p:sp>
        <p:nvSpPr>
          <p:cNvPr id="4" name="Date Placeholder 3">
            <a:extLst>
              <a:ext uri="{FF2B5EF4-FFF2-40B4-BE49-F238E27FC236}">
                <a16:creationId xmlns:a16="http://schemas.microsoft.com/office/drawing/2014/main" id="{A27A8167-9632-903D-079F-5ED2228EFF21}"/>
              </a:ext>
            </a:extLst>
          </p:cNvPr>
          <p:cNvSpPr>
            <a:spLocks noGrp="1"/>
          </p:cNvSpPr>
          <p:nvPr>
            <p:ph type="dt" sz="half" idx="2"/>
          </p:nvPr>
        </p:nvSpPr>
        <p:spPr>
          <a:xfrm>
            <a:off x="628651" y="4767263"/>
            <a:ext cx="2057400" cy="273843"/>
          </a:xfrm>
          <a:prstGeom prst="rect">
            <a:avLst/>
          </a:prstGeom>
        </p:spPr>
        <p:txBody>
          <a:bodyPr vert="horz" lIns="91440" tIns="45720" rIns="91440" bIns="45720" rtlCol="0" anchor="ctr"/>
          <a:lstStyle>
            <a:lvl1pPr algn="l">
              <a:defRPr sz="900">
                <a:solidFill>
                  <a:schemeClr val="tx1">
                    <a:tint val="75000"/>
                  </a:schemeClr>
                </a:solidFill>
              </a:defRPr>
            </a:lvl1pPr>
          </a:lstStyle>
          <a:p>
            <a:r>
              <a:rPr lang="ru-RU"/>
              <a:t>29.08.2023</a:t>
            </a:r>
            <a:endParaRPr lang="en-RU"/>
          </a:p>
        </p:txBody>
      </p:sp>
      <p:sp>
        <p:nvSpPr>
          <p:cNvPr id="5" name="Footer Placeholder 4">
            <a:extLst>
              <a:ext uri="{FF2B5EF4-FFF2-40B4-BE49-F238E27FC236}">
                <a16:creationId xmlns:a16="http://schemas.microsoft.com/office/drawing/2014/main" id="{6E51CB04-B9F9-F37E-75AB-708243C40A30}"/>
              </a:ext>
            </a:extLst>
          </p:cNvPr>
          <p:cNvSpPr>
            <a:spLocks noGrp="1"/>
          </p:cNvSpPr>
          <p:nvPr>
            <p:ph type="ftr" sz="quarter" idx="3"/>
          </p:nvPr>
        </p:nvSpPr>
        <p:spPr>
          <a:xfrm>
            <a:off x="3028950" y="4767263"/>
            <a:ext cx="3086100" cy="273843"/>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GB"/>
              <a:t>LomCon-2023</a:t>
            </a:r>
            <a:endParaRPr lang="en-RU"/>
          </a:p>
        </p:txBody>
      </p:sp>
      <p:sp>
        <p:nvSpPr>
          <p:cNvPr id="6" name="Slide Number Placeholder 5">
            <a:extLst>
              <a:ext uri="{FF2B5EF4-FFF2-40B4-BE49-F238E27FC236}">
                <a16:creationId xmlns:a16="http://schemas.microsoft.com/office/drawing/2014/main" id="{F67E2AEF-4FB8-EA2B-0A32-1477D8911FC5}"/>
              </a:ext>
            </a:extLst>
          </p:cNvPr>
          <p:cNvSpPr>
            <a:spLocks noGrp="1"/>
          </p:cNvSpPr>
          <p:nvPr>
            <p:ph type="sldNum" sz="quarter" idx="4"/>
          </p:nvPr>
        </p:nvSpPr>
        <p:spPr>
          <a:xfrm>
            <a:off x="6457950" y="4767263"/>
            <a:ext cx="2057400" cy="273843"/>
          </a:xfrm>
          <a:prstGeom prst="rect">
            <a:avLst/>
          </a:prstGeom>
        </p:spPr>
        <p:txBody>
          <a:bodyPr vert="horz" lIns="91440" tIns="45720" rIns="91440" bIns="45720" rtlCol="0" anchor="ctr"/>
          <a:lstStyle>
            <a:lvl1pPr algn="r">
              <a:defRPr sz="900">
                <a:solidFill>
                  <a:schemeClr val="tx1">
                    <a:tint val="75000"/>
                  </a:schemeClr>
                </a:solidFill>
              </a:defRPr>
            </a:lvl1pPr>
          </a:lstStyle>
          <a:p>
            <a:fld id="{E074F50B-D360-2E4C-80FC-396E20669584}" type="slidenum">
              <a:rPr lang="en-RU" smtClean="0"/>
              <a:t>‹#›</a:t>
            </a:fld>
            <a:endParaRPr lang="en-RU"/>
          </a:p>
        </p:txBody>
      </p:sp>
    </p:spTree>
    <p:extLst>
      <p:ext uri="{BB962C8B-B14F-4D97-AF65-F5344CB8AC3E}">
        <p14:creationId xmlns:p14="http://schemas.microsoft.com/office/powerpoint/2010/main" val="3813064014"/>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hf hdr="0"/>
  <p:txStyles>
    <p:titleStyle>
      <a:lvl1pPr algn="l" defTabSz="685791"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7" indent="-171447" algn="l" defTabSz="685791"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43" indent="-171447" algn="l" defTabSz="685791"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39" indent="-171447" algn="l" defTabSz="685791"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34" indent="-171447" algn="l" defTabSz="685791"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30" indent="-171447" algn="l" defTabSz="685791"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25" indent="-171447" algn="l" defTabSz="685791"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21" indent="-171447" algn="l" defTabSz="685791"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16" indent="-171447" algn="l" defTabSz="685791"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12" indent="-171447" algn="l" defTabSz="685791"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RU"/>
      </a:defPPr>
      <a:lvl1pPr marL="0" algn="l" defTabSz="685791" rtl="0" eaLnBrk="1" latinLnBrk="0" hangingPunct="1">
        <a:defRPr sz="1350" kern="1200">
          <a:solidFill>
            <a:schemeClr val="tx1"/>
          </a:solidFill>
          <a:latin typeface="+mn-lt"/>
          <a:ea typeface="+mn-ea"/>
          <a:cs typeface="+mn-cs"/>
        </a:defRPr>
      </a:lvl1pPr>
      <a:lvl2pPr marL="342896" algn="l" defTabSz="685791" rtl="0" eaLnBrk="1" latinLnBrk="0" hangingPunct="1">
        <a:defRPr sz="1350" kern="1200">
          <a:solidFill>
            <a:schemeClr val="tx1"/>
          </a:solidFill>
          <a:latin typeface="+mn-lt"/>
          <a:ea typeface="+mn-ea"/>
          <a:cs typeface="+mn-cs"/>
        </a:defRPr>
      </a:lvl2pPr>
      <a:lvl3pPr marL="685791" algn="l" defTabSz="685791" rtl="0" eaLnBrk="1" latinLnBrk="0" hangingPunct="1">
        <a:defRPr sz="1350" kern="1200">
          <a:solidFill>
            <a:schemeClr val="tx1"/>
          </a:solidFill>
          <a:latin typeface="+mn-lt"/>
          <a:ea typeface="+mn-ea"/>
          <a:cs typeface="+mn-cs"/>
        </a:defRPr>
      </a:lvl3pPr>
      <a:lvl4pPr marL="1028687" algn="l" defTabSz="685791" rtl="0" eaLnBrk="1" latinLnBrk="0" hangingPunct="1">
        <a:defRPr sz="1350" kern="1200">
          <a:solidFill>
            <a:schemeClr val="tx1"/>
          </a:solidFill>
          <a:latin typeface="+mn-lt"/>
          <a:ea typeface="+mn-ea"/>
          <a:cs typeface="+mn-cs"/>
        </a:defRPr>
      </a:lvl4pPr>
      <a:lvl5pPr marL="1371582" algn="l" defTabSz="685791" rtl="0" eaLnBrk="1" latinLnBrk="0" hangingPunct="1">
        <a:defRPr sz="1350" kern="1200">
          <a:solidFill>
            <a:schemeClr val="tx1"/>
          </a:solidFill>
          <a:latin typeface="+mn-lt"/>
          <a:ea typeface="+mn-ea"/>
          <a:cs typeface="+mn-cs"/>
        </a:defRPr>
      </a:lvl5pPr>
      <a:lvl6pPr marL="1714478" algn="l" defTabSz="685791" rtl="0" eaLnBrk="1" latinLnBrk="0" hangingPunct="1">
        <a:defRPr sz="1350" kern="1200">
          <a:solidFill>
            <a:schemeClr val="tx1"/>
          </a:solidFill>
          <a:latin typeface="+mn-lt"/>
          <a:ea typeface="+mn-ea"/>
          <a:cs typeface="+mn-cs"/>
        </a:defRPr>
      </a:lvl6pPr>
      <a:lvl7pPr marL="2057374" algn="l" defTabSz="685791" rtl="0" eaLnBrk="1" latinLnBrk="0" hangingPunct="1">
        <a:defRPr sz="1350" kern="1200">
          <a:solidFill>
            <a:schemeClr val="tx1"/>
          </a:solidFill>
          <a:latin typeface="+mn-lt"/>
          <a:ea typeface="+mn-ea"/>
          <a:cs typeface="+mn-cs"/>
        </a:defRPr>
      </a:lvl7pPr>
      <a:lvl8pPr marL="2400269" algn="l" defTabSz="685791" rtl="0" eaLnBrk="1" latinLnBrk="0" hangingPunct="1">
        <a:defRPr sz="1350" kern="1200">
          <a:solidFill>
            <a:schemeClr val="tx1"/>
          </a:solidFill>
          <a:latin typeface="+mn-lt"/>
          <a:ea typeface="+mn-ea"/>
          <a:cs typeface="+mn-cs"/>
        </a:defRPr>
      </a:lvl8pPr>
      <a:lvl9pPr marL="2743165" algn="l" defTabSz="685791"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5389BA2-475E-EE4D-872F-194112067364}"/>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GB"/>
              <a:t>Click to edit Master title style</a:t>
            </a:r>
            <a:endParaRPr lang="en-RU"/>
          </a:p>
        </p:txBody>
      </p:sp>
      <p:sp>
        <p:nvSpPr>
          <p:cNvPr id="3" name="Text Placeholder 2">
            <a:extLst>
              <a:ext uri="{FF2B5EF4-FFF2-40B4-BE49-F238E27FC236}">
                <a16:creationId xmlns:a16="http://schemas.microsoft.com/office/drawing/2014/main" id="{404FA3FF-C5D2-904F-9551-504F0F4BC844}"/>
              </a:ext>
            </a:extLst>
          </p:cNvPr>
          <p:cNvSpPr>
            <a:spLocks noGrp="1"/>
          </p:cNvSpPr>
          <p:nvPr>
            <p:ph type="body" idx="1"/>
          </p:nvPr>
        </p:nvSpPr>
        <p:spPr>
          <a:xfrm>
            <a:off x="628650" y="1369218"/>
            <a:ext cx="7886700" cy="3263504"/>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U"/>
          </a:p>
        </p:txBody>
      </p:sp>
      <p:sp>
        <p:nvSpPr>
          <p:cNvPr id="4" name="Date Placeholder 3">
            <a:extLst>
              <a:ext uri="{FF2B5EF4-FFF2-40B4-BE49-F238E27FC236}">
                <a16:creationId xmlns:a16="http://schemas.microsoft.com/office/drawing/2014/main" id="{D6B92897-E5B7-D24D-A7D1-0830028E82B8}"/>
              </a:ext>
            </a:extLst>
          </p:cNvPr>
          <p:cNvSpPr>
            <a:spLocks noGrp="1"/>
          </p:cNvSpPr>
          <p:nvPr>
            <p:ph type="dt" sz="half" idx="2"/>
          </p:nvPr>
        </p:nvSpPr>
        <p:spPr>
          <a:xfrm>
            <a:off x="628651" y="4767263"/>
            <a:ext cx="2057400" cy="273843"/>
          </a:xfrm>
          <a:prstGeom prst="rect">
            <a:avLst/>
          </a:prstGeom>
        </p:spPr>
        <p:txBody>
          <a:bodyPr vert="horz" lIns="91440" tIns="45720" rIns="91440" bIns="45720" rtlCol="0" anchor="ctr"/>
          <a:lstStyle>
            <a:lvl1pPr algn="l">
              <a:defRPr sz="900">
                <a:solidFill>
                  <a:schemeClr val="tx1">
                    <a:tint val="75000"/>
                  </a:schemeClr>
                </a:solidFill>
              </a:defRPr>
            </a:lvl1pPr>
          </a:lstStyle>
          <a:p>
            <a:r>
              <a:rPr lang="ru-RU"/>
              <a:t>20.09.2021</a:t>
            </a:r>
            <a:endParaRPr lang="en-RU"/>
          </a:p>
        </p:txBody>
      </p:sp>
      <p:sp>
        <p:nvSpPr>
          <p:cNvPr id="5" name="Footer Placeholder 4">
            <a:extLst>
              <a:ext uri="{FF2B5EF4-FFF2-40B4-BE49-F238E27FC236}">
                <a16:creationId xmlns:a16="http://schemas.microsoft.com/office/drawing/2014/main" id="{C8307056-C94E-B34A-99B6-13637E2F1483}"/>
              </a:ext>
            </a:extLst>
          </p:cNvPr>
          <p:cNvSpPr>
            <a:spLocks noGrp="1"/>
          </p:cNvSpPr>
          <p:nvPr>
            <p:ph type="ftr" sz="quarter" idx="3"/>
          </p:nvPr>
        </p:nvSpPr>
        <p:spPr>
          <a:xfrm>
            <a:off x="3028950" y="4767263"/>
            <a:ext cx="3086100" cy="273843"/>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GB"/>
              <a:t>NUCLEUS-2021</a:t>
            </a:r>
            <a:endParaRPr lang="en-RU"/>
          </a:p>
        </p:txBody>
      </p:sp>
      <p:sp>
        <p:nvSpPr>
          <p:cNvPr id="6" name="Slide Number Placeholder 5">
            <a:extLst>
              <a:ext uri="{FF2B5EF4-FFF2-40B4-BE49-F238E27FC236}">
                <a16:creationId xmlns:a16="http://schemas.microsoft.com/office/drawing/2014/main" id="{21FE84D5-BCF6-1A41-818F-EC7E796BB7EA}"/>
              </a:ext>
            </a:extLst>
          </p:cNvPr>
          <p:cNvSpPr>
            <a:spLocks noGrp="1"/>
          </p:cNvSpPr>
          <p:nvPr>
            <p:ph type="sldNum" sz="quarter" idx="4"/>
          </p:nvPr>
        </p:nvSpPr>
        <p:spPr>
          <a:xfrm>
            <a:off x="6457950" y="4767263"/>
            <a:ext cx="2057400" cy="273843"/>
          </a:xfrm>
          <a:prstGeom prst="rect">
            <a:avLst/>
          </a:prstGeom>
        </p:spPr>
        <p:txBody>
          <a:bodyPr vert="horz" lIns="91440" tIns="45720" rIns="91440" bIns="45720" rtlCol="0" anchor="ctr"/>
          <a:lstStyle>
            <a:lvl1pPr algn="r">
              <a:defRPr sz="900">
                <a:solidFill>
                  <a:schemeClr val="tx1">
                    <a:tint val="75000"/>
                  </a:schemeClr>
                </a:solidFill>
              </a:defRPr>
            </a:lvl1pPr>
          </a:lstStyle>
          <a:p>
            <a:fld id="{CCBDCA01-1CF3-A144-9942-D5784141D860}" type="slidenum">
              <a:rPr lang="en-RU" smtClean="0"/>
              <a:t>‹#›</a:t>
            </a:fld>
            <a:endParaRPr lang="en-RU"/>
          </a:p>
        </p:txBody>
      </p:sp>
    </p:spTree>
    <p:extLst>
      <p:ext uri="{BB962C8B-B14F-4D97-AF65-F5344CB8AC3E}">
        <p14:creationId xmlns:p14="http://schemas.microsoft.com/office/powerpoint/2010/main" val="1255330855"/>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hf hdr="0"/>
  <p:txStyles>
    <p:titleStyle>
      <a:lvl1pPr algn="l" defTabSz="685791"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7" indent="-171447" algn="l" defTabSz="685791"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43" indent="-171447" algn="l" defTabSz="685791"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39" indent="-171447" algn="l" defTabSz="685791"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34" indent="-171447" algn="l" defTabSz="685791"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30" indent="-171447" algn="l" defTabSz="685791"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25" indent="-171447" algn="l" defTabSz="685791"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21" indent="-171447" algn="l" defTabSz="685791"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16" indent="-171447" algn="l" defTabSz="685791"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12" indent="-171447" algn="l" defTabSz="685791"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RU"/>
      </a:defPPr>
      <a:lvl1pPr marL="0" algn="l" defTabSz="685791" rtl="0" eaLnBrk="1" latinLnBrk="0" hangingPunct="1">
        <a:defRPr sz="1350" kern="1200">
          <a:solidFill>
            <a:schemeClr val="tx1"/>
          </a:solidFill>
          <a:latin typeface="+mn-lt"/>
          <a:ea typeface="+mn-ea"/>
          <a:cs typeface="+mn-cs"/>
        </a:defRPr>
      </a:lvl1pPr>
      <a:lvl2pPr marL="342896" algn="l" defTabSz="685791" rtl="0" eaLnBrk="1" latinLnBrk="0" hangingPunct="1">
        <a:defRPr sz="1350" kern="1200">
          <a:solidFill>
            <a:schemeClr val="tx1"/>
          </a:solidFill>
          <a:latin typeface="+mn-lt"/>
          <a:ea typeface="+mn-ea"/>
          <a:cs typeface="+mn-cs"/>
        </a:defRPr>
      </a:lvl2pPr>
      <a:lvl3pPr marL="685791" algn="l" defTabSz="685791" rtl="0" eaLnBrk="1" latinLnBrk="0" hangingPunct="1">
        <a:defRPr sz="1350" kern="1200">
          <a:solidFill>
            <a:schemeClr val="tx1"/>
          </a:solidFill>
          <a:latin typeface="+mn-lt"/>
          <a:ea typeface="+mn-ea"/>
          <a:cs typeface="+mn-cs"/>
        </a:defRPr>
      </a:lvl3pPr>
      <a:lvl4pPr marL="1028687" algn="l" defTabSz="685791" rtl="0" eaLnBrk="1" latinLnBrk="0" hangingPunct="1">
        <a:defRPr sz="1350" kern="1200">
          <a:solidFill>
            <a:schemeClr val="tx1"/>
          </a:solidFill>
          <a:latin typeface="+mn-lt"/>
          <a:ea typeface="+mn-ea"/>
          <a:cs typeface="+mn-cs"/>
        </a:defRPr>
      </a:lvl4pPr>
      <a:lvl5pPr marL="1371582" algn="l" defTabSz="685791" rtl="0" eaLnBrk="1" latinLnBrk="0" hangingPunct="1">
        <a:defRPr sz="1350" kern="1200">
          <a:solidFill>
            <a:schemeClr val="tx1"/>
          </a:solidFill>
          <a:latin typeface="+mn-lt"/>
          <a:ea typeface="+mn-ea"/>
          <a:cs typeface="+mn-cs"/>
        </a:defRPr>
      </a:lvl5pPr>
      <a:lvl6pPr marL="1714478" algn="l" defTabSz="685791" rtl="0" eaLnBrk="1" latinLnBrk="0" hangingPunct="1">
        <a:defRPr sz="1350" kern="1200">
          <a:solidFill>
            <a:schemeClr val="tx1"/>
          </a:solidFill>
          <a:latin typeface="+mn-lt"/>
          <a:ea typeface="+mn-ea"/>
          <a:cs typeface="+mn-cs"/>
        </a:defRPr>
      </a:lvl6pPr>
      <a:lvl7pPr marL="2057374" algn="l" defTabSz="685791" rtl="0" eaLnBrk="1" latinLnBrk="0" hangingPunct="1">
        <a:defRPr sz="1350" kern="1200">
          <a:solidFill>
            <a:schemeClr val="tx1"/>
          </a:solidFill>
          <a:latin typeface="+mn-lt"/>
          <a:ea typeface="+mn-ea"/>
          <a:cs typeface="+mn-cs"/>
        </a:defRPr>
      </a:lvl7pPr>
      <a:lvl8pPr marL="2400269" algn="l" defTabSz="685791" rtl="0" eaLnBrk="1" latinLnBrk="0" hangingPunct="1">
        <a:defRPr sz="1350" kern="1200">
          <a:solidFill>
            <a:schemeClr val="tx1"/>
          </a:solidFill>
          <a:latin typeface="+mn-lt"/>
          <a:ea typeface="+mn-ea"/>
          <a:cs typeface="+mn-cs"/>
        </a:defRPr>
      </a:lvl8pPr>
      <a:lvl9pPr marL="2743165" algn="l" defTabSz="685791"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681796053"/>
      </p:ext>
    </p:extLst>
  </p:cSld>
  <p:clrMap bg1="lt1" tx1="dk1" bg2="dk2" tx2="lt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2" name="PlaceHolder 1"/>
          <p:cNvSpPr>
            <a:spLocks noGrp="1"/>
          </p:cNvSpPr>
          <p:nvPr>
            <p:ph type="title"/>
          </p:nvPr>
        </p:nvSpPr>
        <p:spPr>
          <a:xfrm>
            <a:off x="653102" y="200169"/>
            <a:ext cx="8032833" cy="541729"/>
          </a:xfrm>
          <a:prstGeom prst="rect">
            <a:avLst/>
          </a:prstGeom>
        </p:spPr>
        <p:txBody>
          <a:bodyPr lIns="0" tIns="0" rIns="0" bIns="0" anchor="ctr">
            <a:noAutofit/>
          </a:bodyPr>
          <a:lstStyle/>
          <a:p>
            <a:r>
              <a:rPr lang="en-US" sz="2540" b="1" strike="noStrike" spc="-1">
                <a:solidFill>
                  <a:srgbClr val="333333"/>
                </a:solidFill>
                <a:latin typeface="Noto Sans"/>
              </a:rPr>
              <a:t>Click to edit the title text format</a:t>
            </a:r>
          </a:p>
        </p:txBody>
      </p:sp>
      <p:sp>
        <p:nvSpPr>
          <p:cNvPr id="43" name="PlaceHolder 2"/>
          <p:cNvSpPr>
            <a:spLocks noGrp="1"/>
          </p:cNvSpPr>
          <p:nvPr>
            <p:ph type="body"/>
          </p:nvPr>
        </p:nvSpPr>
        <p:spPr>
          <a:xfrm>
            <a:off x="653103" y="912026"/>
            <a:ext cx="7837228" cy="3649408"/>
          </a:xfrm>
          <a:prstGeom prst="rect">
            <a:avLst/>
          </a:prstGeom>
        </p:spPr>
        <p:txBody>
          <a:bodyPr lIns="0" tIns="0" rIns="0" bIns="0">
            <a:noAutofit/>
          </a:bodyPr>
          <a:lstStyle/>
          <a:p>
            <a:pPr marL="252000" indent="-180000">
              <a:spcAft>
                <a:spcPts val="1054"/>
              </a:spcAft>
              <a:buClr>
                <a:srgbClr val="EF2929"/>
              </a:buClr>
              <a:buSzPct val="50000"/>
              <a:buFont typeface="Wingdings" charset="2"/>
              <a:buChar char=""/>
            </a:pPr>
            <a:r>
              <a:rPr lang="en-US" sz="1905" b="0" strike="noStrike" spc="-1">
                <a:solidFill>
                  <a:srgbClr val="333333"/>
                </a:solidFill>
                <a:latin typeface="Open Sans"/>
              </a:rPr>
              <a:t>Click to edit the outline text format</a:t>
            </a:r>
          </a:p>
          <a:p>
            <a:pPr marL="359212" lvl="1" indent="-163278">
              <a:spcAft>
                <a:spcPts val="769"/>
              </a:spcAft>
              <a:buClr>
                <a:srgbClr val="EF2929"/>
              </a:buClr>
              <a:buSzPct val="50000"/>
              <a:buFont typeface="OpenSymbol"/>
              <a:buChar char="►"/>
            </a:pPr>
            <a:r>
              <a:rPr lang="en-US" sz="1905" b="0" strike="noStrike" spc="-1">
                <a:solidFill>
                  <a:srgbClr val="333333"/>
                </a:solidFill>
                <a:latin typeface="Open Sans"/>
              </a:rPr>
              <a:t>Second Outline Level</a:t>
            </a:r>
          </a:p>
          <a:p>
            <a:pPr marL="555145" lvl="2" indent="-163278">
              <a:spcAft>
                <a:spcPts val="571"/>
              </a:spcAft>
              <a:buClr>
                <a:srgbClr val="EF2929"/>
              </a:buClr>
              <a:buSzPct val="50000"/>
              <a:buFont typeface="Symbol" charset="2"/>
              <a:buChar char=""/>
            </a:pPr>
            <a:r>
              <a:rPr lang="en-US" sz="1905" b="0" strike="noStrike" spc="-1">
                <a:solidFill>
                  <a:srgbClr val="333333"/>
                </a:solidFill>
                <a:latin typeface="Open Sans"/>
              </a:rPr>
              <a:t>Third Outline Level</a:t>
            </a:r>
          </a:p>
          <a:p>
            <a:pPr marL="1567469" lvl="3" indent="-195934">
              <a:spcAft>
                <a:spcPts val="383"/>
              </a:spcAft>
              <a:buClr>
                <a:srgbClr val="EF2929"/>
              </a:buClr>
              <a:buSzPct val="75000"/>
              <a:buFont typeface="Symbol" charset="2"/>
              <a:buChar char=""/>
            </a:pPr>
            <a:r>
              <a:rPr lang="en-US" sz="1905" b="0" strike="noStrike" spc="-1">
                <a:solidFill>
                  <a:srgbClr val="333333"/>
                </a:solidFill>
                <a:latin typeface="Open Sans"/>
              </a:rPr>
              <a:t>Fourth Outline Level</a:t>
            </a:r>
          </a:p>
          <a:p>
            <a:pPr marL="1959336" lvl="4" indent="-195934">
              <a:spcAft>
                <a:spcPts val="190"/>
              </a:spcAft>
              <a:buClr>
                <a:srgbClr val="EF2929"/>
              </a:buClr>
              <a:buSzPct val="45000"/>
              <a:buFont typeface="Wingdings" charset="2"/>
              <a:buChar char=""/>
            </a:pPr>
            <a:r>
              <a:rPr lang="en-US" sz="1905" b="0" strike="noStrike" spc="-1">
                <a:solidFill>
                  <a:srgbClr val="333333"/>
                </a:solidFill>
                <a:latin typeface="Open Sans"/>
              </a:rPr>
              <a:t>Fifth Outline Level</a:t>
            </a:r>
          </a:p>
          <a:p>
            <a:pPr marL="2351203" lvl="5" indent="-195934">
              <a:spcAft>
                <a:spcPts val="190"/>
              </a:spcAft>
              <a:buClr>
                <a:srgbClr val="EF2929"/>
              </a:buClr>
              <a:buSzPct val="45000"/>
              <a:buFont typeface="Wingdings" charset="2"/>
              <a:buChar char=""/>
            </a:pPr>
            <a:r>
              <a:rPr lang="en-US" sz="1905" b="0" strike="noStrike" spc="-1">
                <a:solidFill>
                  <a:srgbClr val="333333"/>
                </a:solidFill>
                <a:latin typeface="Open Sans"/>
              </a:rPr>
              <a:t>Sixth Outline Level</a:t>
            </a:r>
          </a:p>
          <a:p>
            <a:pPr marL="2743070" lvl="6" indent="-195934">
              <a:spcAft>
                <a:spcPts val="190"/>
              </a:spcAft>
              <a:buClr>
                <a:srgbClr val="EF2929"/>
              </a:buClr>
              <a:buSzPct val="45000"/>
              <a:buFont typeface="Wingdings" charset="2"/>
              <a:buChar char=""/>
            </a:pPr>
            <a:r>
              <a:rPr lang="en-US" sz="1905" b="0" strike="noStrike" spc="-1">
                <a:solidFill>
                  <a:srgbClr val="333333"/>
                </a:solidFill>
                <a:latin typeface="Open Sans"/>
              </a:rPr>
              <a:t>Seventh Outline Level</a:t>
            </a:r>
          </a:p>
        </p:txBody>
      </p:sp>
      <p:sp>
        <p:nvSpPr>
          <p:cNvPr id="44" name="PlaceHolder 3"/>
          <p:cNvSpPr>
            <a:spLocks noGrp="1"/>
          </p:cNvSpPr>
          <p:nvPr>
            <p:ph type="dt"/>
          </p:nvPr>
        </p:nvSpPr>
        <p:spPr>
          <a:xfrm>
            <a:off x="457172" y="4810257"/>
            <a:ext cx="2130093" cy="228904"/>
          </a:xfrm>
          <a:prstGeom prst="rect">
            <a:avLst/>
          </a:prstGeom>
        </p:spPr>
        <p:txBody>
          <a:bodyPr lIns="0" tIns="0" rIns="0" bIns="0">
            <a:noAutofit/>
          </a:bodyPr>
          <a:lstStyle/>
          <a:p>
            <a:r>
              <a:rPr lang="en-US" sz="1451" b="0" strike="noStrike" spc="-1">
                <a:latin typeface="Open Sans"/>
              </a:rPr>
              <a:t>&lt;date/time&gt;</a:t>
            </a:r>
            <a:endParaRPr lang="en-US" sz="1451" b="0" strike="noStrike" spc="-1">
              <a:latin typeface="Noto Sans"/>
            </a:endParaRPr>
          </a:p>
        </p:txBody>
      </p:sp>
      <p:sp>
        <p:nvSpPr>
          <p:cNvPr id="45" name="PlaceHolder 4"/>
          <p:cNvSpPr>
            <a:spLocks noGrp="1"/>
          </p:cNvSpPr>
          <p:nvPr>
            <p:ph type="ftr"/>
          </p:nvPr>
        </p:nvSpPr>
        <p:spPr>
          <a:xfrm>
            <a:off x="3127054" y="4810257"/>
            <a:ext cx="2898142" cy="228904"/>
          </a:xfrm>
          <a:prstGeom prst="rect">
            <a:avLst/>
          </a:prstGeom>
        </p:spPr>
        <p:txBody>
          <a:bodyPr lIns="0" tIns="0" rIns="0" bIns="0">
            <a:noAutofit/>
          </a:bodyPr>
          <a:lstStyle/>
          <a:p>
            <a:pPr algn="ctr"/>
            <a:r>
              <a:rPr lang="en-US" sz="1451" b="0" strike="noStrike" spc="-1">
                <a:latin typeface="Open Sans"/>
              </a:rPr>
              <a:t>&lt;footer&gt;</a:t>
            </a:r>
            <a:endParaRPr lang="en-US" sz="1451" b="0" strike="noStrike" spc="-1">
              <a:latin typeface="Noto Sans"/>
            </a:endParaRPr>
          </a:p>
        </p:txBody>
      </p:sp>
      <p:sp>
        <p:nvSpPr>
          <p:cNvPr id="46" name="PlaceHolder 5"/>
          <p:cNvSpPr>
            <a:spLocks noGrp="1"/>
          </p:cNvSpPr>
          <p:nvPr>
            <p:ph type="sldNum"/>
          </p:nvPr>
        </p:nvSpPr>
        <p:spPr>
          <a:xfrm>
            <a:off x="7980911" y="4734827"/>
            <a:ext cx="1045617" cy="248823"/>
          </a:xfrm>
          <a:prstGeom prst="rect">
            <a:avLst/>
          </a:prstGeom>
        </p:spPr>
        <p:txBody>
          <a:bodyPr lIns="0" tIns="0" rIns="0" bIns="0">
            <a:noAutofit/>
          </a:bodyPr>
          <a:lstStyle/>
          <a:p>
            <a:pPr algn="r"/>
            <a:fld id="{E92E7F03-EFF1-4C65-9FB0-0655B3146918}" type="slidenum">
              <a:rPr lang="en-US" sz="1451" b="0" strike="noStrike" spc="-1">
                <a:solidFill>
                  <a:srgbClr val="333333"/>
                </a:solidFill>
                <a:latin typeface="Open Sans"/>
              </a:rPr>
              <a:t>‹#›</a:t>
            </a:fld>
            <a:endParaRPr lang="en-US" sz="1451" b="0" strike="noStrike" spc="-1">
              <a:latin typeface="Noto Sans"/>
            </a:endParaRPr>
          </a:p>
        </p:txBody>
      </p:sp>
      <p:sp>
        <p:nvSpPr>
          <p:cNvPr id="47" name="Rectangle 46"/>
          <p:cNvSpPr/>
          <p:nvPr/>
        </p:nvSpPr>
        <p:spPr>
          <a:xfrm>
            <a:off x="0" y="195597"/>
            <a:ext cx="331776" cy="550546"/>
          </a:xfrm>
          <a:prstGeom prst="rect">
            <a:avLst/>
          </a:prstGeom>
          <a:solidFill>
            <a:srgbClr val="EF2929"/>
          </a:solidFill>
          <a:ln w="0">
            <a:noFill/>
          </a:ln>
        </p:spPr>
        <p:style>
          <a:lnRef idx="0">
            <a:scrgbClr r="0" g="0" b="0"/>
          </a:lnRef>
          <a:fillRef idx="0">
            <a:scrgbClr r="0" g="0" b="0"/>
          </a:fillRef>
          <a:effectRef idx="0">
            <a:scrgbClr r="0" g="0" b="0"/>
          </a:effectRef>
          <a:fontRef idx="minor"/>
        </p:style>
      </p:sp>
    </p:spTree>
    <p:extLst>
      <p:ext uri="{BB962C8B-B14F-4D97-AF65-F5344CB8AC3E}">
        <p14:creationId xmlns:p14="http://schemas.microsoft.com/office/powerpoint/2010/main" val="2556573776"/>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Lst>
  <p:txStyles>
    <p:titleStyle>
      <a:lvl1pPr algn="l" defTabSz="829452" rtl="0" eaLnBrk="1" latinLnBrk="0" hangingPunct="1">
        <a:lnSpc>
          <a:spcPct val="90000"/>
        </a:lnSpc>
        <a:spcBef>
          <a:spcPct val="0"/>
        </a:spcBef>
        <a:buNone/>
        <a:defRPr sz="3991" kern="1200">
          <a:solidFill>
            <a:schemeClr val="tx1"/>
          </a:solidFill>
          <a:latin typeface="+mj-lt"/>
          <a:ea typeface="+mj-ea"/>
          <a:cs typeface="+mj-cs"/>
        </a:defRPr>
      </a:lvl1pPr>
    </p:titleStyle>
    <p:bodyStyle>
      <a:lvl1pPr marL="228589" indent="-163278" algn="l" defTabSz="829452" rtl="0" eaLnBrk="1" latinLnBrk="0" hangingPunct="1">
        <a:lnSpc>
          <a:spcPct val="90000"/>
        </a:lnSpc>
        <a:spcBef>
          <a:spcPts val="907"/>
        </a:spcBef>
        <a:spcAft>
          <a:spcPts val="956"/>
        </a:spcAft>
        <a:buClr>
          <a:srgbClr val="EF2929"/>
        </a:buClr>
        <a:buSzPct val="50000"/>
        <a:buFont typeface="Wingdings" charset="2"/>
        <a:buChar char=""/>
        <a:defRPr sz="2540" kern="1200">
          <a:solidFill>
            <a:schemeClr val="tx1"/>
          </a:solidFill>
          <a:latin typeface="+mn-lt"/>
          <a:ea typeface="+mn-ea"/>
          <a:cs typeface="+mn-cs"/>
        </a:defRPr>
      </a:lvl1pPr>
      <a:lvl2pPr marL="622089" indent="-207363" algn="l" defTabSz="829452" rtl="0" eaLnBrk="1" latinLnBrk="0" hangingPunct="1">
        <a:lnSpc>
          <a:spcPct val="90000"/>
        </a:lnSpc>
        <a:spcBef>
          <a:spcPts val="454"/>
        </a:spcBef>
        <a:buFont typeface="Arial" panose="020B0604020202020204" pitchFamily="34" charset="0"/>
        <a:buChar char="•"/>
        <a:defRPr sz="2177" kern="1200">
          <a:solidFill>
            <a:schemeClr val="tx1"/>
          </a:solidFill>
          <a:latin typeface="+mn-lt"/>
          <a:ea typeface="+mn-ea"/>
          <a:cs typeface="+mn-cs"/>
        </a:defRPr>
      </a:lvl2pPr>
      <a:lvl3pPr marL="1036815" indent="-207363" algn="l" defTabSz="829452" rtl="0" eaLnBrk="1" latinLnBrk="0" hangingPunct="1">
        <a:lnSpc>
          <a:spcPct val="90000"/>
        </a:lnSpc>
        <a:spcBef>
          <a:spcPts val="454"/>
        </a:spcBef>
        <a:buFont typeface="Arial" panose="020B0604020202020204" pitchFamily="34" charset="0"/>
        <a:buChar char="•"/>
        <a:defRPr sz="1814" kern="1200">
          <a:solidFill>
            <a:schemeClr val="tx1"/>
          </a:solidFill>
          <a:latin typeface="+mn-lt"/>
          <a:ea typeface="+mn-ea"/>
          <a:cs typeface="+mn-cs"/>
        </a:defRPr>
      </a:lvl3pPr>
      <a:lvl4pPr marL="1451541" indent="-207363" algn="l" defTabSz="829452"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4pPr>
      <a:lvl5pPr marL="1866268" indent="-207363" algn="l" defTabSz="829452"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5pPr>
      <a:lvl6pPr marL="2280994" indent="-207363" algn="l" defTabSz="829452"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6pPr>
      <a:lvl7pPr marL="2695720" indent="-207363" algn="l" defTabSz="829452"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7pPr>
      <a:lvl8pPr marL="3110446" indent="-207363" algn="l" defTabSz="829452"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8pPr>
      <a:lvl9pPr marL="3525172" indent="-207363" algn="l" defTabSz="829452"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9pPr>
    </p:bodyStyle>
    <p:otherStyle>
      <a:defPPr>
        <a:defRPr lang="en-RU"/>
      </a:defPPr>
      <a:lvl1pPr marL="0" algn="l" defTabSz="829452" rtl="0" eaLnBrk="1" latinLnBrk="0" hangingPunct="1">
        <a:defRPr sz="1633" kern="1200">
          <a:solidFill>
            <a:schemeClr val="tx1"/>
          </a:solidFill>
          <a:latin typeface="+mn-lt"/>
          <a:ea typeface="+mn-ea"/>
          <a:cs typeface="+mn-cs"/>
        </a:defRPr>
      </a:lvl1pPr>
      <a:lvl2pPr marL="414726" algn="l" defTabSz="829452" rtl="0" eaLnBrk="1" latinLnBrk="0" hangingPunct="1">
        <a:defRPr sz="1633" kern="1200">
          <a:solidFill>
            <a:schemeClr val="tx1"/>
          </a:solidFill>
          <a:latin typeface="+mn-lt"/>
          <a:ea typeface="+mn-ea"/>
          <a:cs typeface="+mn-cs"/>
        </a:defRPr>
      </a:lvl2pPr>
      <a:lvl3pPr marL="829452" algn="l" defTabSz="829452" rtl="0" eaLnBrk="1" latinLnBrk="0" hangingPunct="1">
        <a:defRPr sz="1633" kern="1200">
          <a:solidFill>
            <a:schemeClr val="tx1"/>
          </a:solidFill>
          <a:latin typeface="+mn-lt"/>
          <a:ea typeface="+mn-ea"/>
          <a:cs typeface="+mn-cs"/>
        </a:defRPr>
      </a:lvl3pPr>
      <a:lvl4pPr marL="1244178" algn="l" defTabSz="829452" rtl="0" eaLnBrk="1" latinLnBrk="0" hangingPunct="1">
        <a:defRPr sz="1633" kern="1200">
          <a:solidFill>
            <a:schemeClr val="tx1"/>
          </a:solidFill>
          <a:latin typeface="+mn-lt"/>
          <a:ea typeface="+mn-ea"/>
          <a:cs typeface="+mn-cs"/>
        </a:defRPr>
      </a:lvl4pPr>
      <a:lvl5pPr marL="1658904" algn="l" defTabSz="829452" rtl="0" eaLnBrk="1" latinLnBrk="0" hangingPunct="1">
        <a:defRPr sz="1633" kern="1200">
          <a:solidFill>
            <a:schemeClr val="tx1"/>
          </a:solidFill>
          <a:latin typeface="+mn-lt"/>
          <a:ea typeface="+mn-ea"/>
          <a:cs typeface="+mn-cs"/>
        </a:defRPr>
      </a:lvl5pPr>
      <a:lvl6pPr marL="2073631" algn="l" defTabSz="829452" rtl="0" eaLnBrk="1" latinLnBrk="0" hangingPunct="1">
        <a:defRPr sz="1633" kern="1200">
          <a:solidFill>
            <a:schemeClr val="tx1"/>
          </a:solidFill>
          <a:latin typeface="+mn-lt"/>
          <a:ea typeface="+mn-ea"/>
          <a:cs typeface="+mn-cs"/>
        </a:defRPr>
      </a:lvl6pPr>
      <a:lvl7pPr marL="2488357" algn="l" defTabSz="829452" rtl="0" eaLnBrk="1" latinLnBrk="0" hangingPunct="1">
        <a:defRPr sz="1633" kern="1200">
          <a:solidFill>
            <a:schemeClr val="tx1"/>
          </a:solidFill>
          <a:latin typeface="+mn-lt"/>
          <a:ea typeface="+mn-ea"/>
          <a:cs typeface="+mn-cs"/>
        </a:defRPr>
      </a:lvl7pPr>
      <a:lvl8pPr marL="2903083" algn="l" defTabSz="829452" rtl="0" eaLnBrk="1" latinLnBrk="0" hangingPunct="1">
        <a:defRPr sz="1633" kern="1200">
          <a:solidFill>
            <a:schemeClr val="tx1"/>
          </a:solidFill>
          <a:latin typeface="+mn-lt"/>
          <a:ea typeface="+mn-ea"/>
          <a:cs typeface="+mn-cs"/>
        </a:defRPr>
      </a:lvl8pPr>
      <a:lvl9pPr marL="3317809" algn="l" defTabSz="829452" rtl="0" eaLnBrk="1" latinLnBrk="0" hangingPunct="1">
        <a:defRPr sz="1633"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A720E6DD-3F29-EF00-7962-BB32071AC8AA}"/>
              </a:ext>
            </a:extLst>
          </p:cNvPr>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ru-RU"/>
              <a:t>Click to edit Master title style</a:t>
            </a:r>
          </a:p>
        </p:txBody>
      </p:sp>
      <p:sp>
        <p:nvSpPr>
          <p:cNvPr id="2051" name="Rectangle 3">
            <a:extLst>
              <a:ext uri="{FF2B5EF4-FFF2-40B4-BE49-F238E27FC236}">
                <a16:creationId xmlns:a16="http://schemas.microsoft.com/office/drawing/2014/main" id="{AF40474D-0B88-BAD0-DC71-0FEE5A237F10}"/>
              </a:ext>
            </a:extLst>
          </p:cNvPr>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ru-RU"/>
              <a:t>Click to edit Master text styles</a:t>
            </a:r>
          </a:p>
          <a:p>
            <a:pPr lvl="1"/>
            <a:r>
              <a:rPr lang="en-US" altLang="ru-RU"/>
              <a:t>Second level</a:t>
            </a:r>
          </a:p>
          <a:p>
            <a:pPr lvl="2"/>
            <a:r>
              <a:rPr lang="en-US" altLang="ru-RU"/>
              <a:t>Third level</a:t>
            </a:r>
          </a:p>
          <a:p>
            <a:pPr lvl="3"/>
            <a:r>
              <a:rPr lang="en-US" altLang="ru-RU"/>
              <a:t>Fourth level</a:t>
            </a:r>
          </a:p>
          <a:p>
            <a:pPr lvl="4"/>
            <a:r>
              <a:rPr lang="en-US" altLang="ru-RU"/>
              <a:t>Fifth level</a:t>
            </a:r>
          </a:p>
        </p:txBody>
      </p:sp>
      <p:sp>
        <p:nvSpPr>
          <p:cNvPr id="422916" name="Rectangle 4">
            <a:extLst>
              <a:ext uri="{FF2B5EF4-FFF2-40B4-BE49-F238E27FC236}">
                <a16:creationId xmlns:a16="http://schemas.microsoft.com/office/drawing/2014/main" id="{A3D6ACE8-E0A8-1CDD-EB0D-4847B89621CD}"/>
              </a:ext>
            </a:extLst>
          </p:cNvPr>
          <p:cNvSpPr>
            <a:spLocks noGrp="1" noChangeArrowheads="1"/>
          </p:cNvSpPr>
          <p:nvPr>
            <p:ph type="dt" sz="half" idx="2"/>
          </p:nvPr>
        </p:nvSpPr>
        <p:spPr bwMode="auto">
          <a:xfrm>
            <a:off x="457200" y="4683919"/>
            <a:ext cx="2133600" cy="357188"/>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050"/>
            </a:lvl1pPr>
          </a:lstStyle>
          <a:p>
            <a:pPr>
              <a:defRPr/>
            </a:pPr>
            <a:endParaRPr lang="en-US"/>
          </a:p>
        </p:txBody>
      </p:sp>
      <p:sp>
        <p:nvSpPr>
          <p:cNvPr id="422917" name="Rectangle 5">
            <a:extLst>
              <a:ext uri="{FF2B5EF4-FFF2-40B4-BE49-F238E27FC236}">
                <a16:creationId xmlns:a16="http://schemas.microsoft.com/office/drawing/2014/main" id="{0F0170D1-BB40-9A6F-333D-35B21B8872FB}"/>
              </a:ext>
            </a:extLst>
          </p:cNvPr>
          <p:cNvSpPr>
            <a:spLocks noGrp="1" noChangeArrowheads="1"/>
          </p:cNvSpPr>
          <p:nvPr>
            <p:ph type="ftr" sz="quarter" idx="3"/>
          </p:nvPr>
        </p:nvSpPr>
        <p:spPr bwMode="auto">
          <a:xfrm>
            <a:off x="3124200" y="4683919"/>
            <a:ext cx="2895600" cy="357188"/>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050"/>
            </a:lvl1pPr>
          </a:lstStyle>
          <a:p>
            <a:pPr>
              <a:defRPr/>
            </a:pPr>
            <a:endParaRPr lang="en-US"/>
          </a:p>
        </p:txBody>
      </p:sp>
      <p:sp>
        <p:nvSpPr>
          <p:cNvPr id="422918" name="Rectangle 6">
            <a:extLst>
              <a:ext uri="{FF2B5EF4-FFF2-40B4-BE49-F238E27FC236}">
                <a16:creationId xmlns:a16="http://schemas.microsoft.com/office/drawing/2014/main" id="{2482E3B5-423A-79C0-6269-DFC64B8EBDD9}"/>
              </a:ext>
            </a:extLst>
          </p:cNvPr>
          <p:cNvSpPr>
            <a:spLocks noGrp="1" noChangeArrowheads="1"/>
          </p:cNvSpPr>
          <p:nvPr>
            <p:ph type="sldNum" sz="quarter" idx="4"/>
          </p:nvPr>
        </p:nvSpPr>
        <p:spPr bwMode="auto">
          <a:xfrm>
            <a:off x="6553200" y="4683919"/>
            <a:ext cx="2133600" cy="357188"/>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050"/>
            </a:lvl1pPr>
          </a:lstStyle>
          <a:p>
            <a:pPr>
              <a:defRPr/>
            </a:pPr>
            <a:fld id="{3CAD5424-4E7A-4072-AE5C-304107F45032}" type="slidenum">
              <a:rPr lang="en-US" altLang="ru-RU"/>
              <a:pPr>
                <a:defRPr/>
              </a:pPr>
              <a:t>‹#›</a:t>
            </a:fld>
            <a:endParaRPr lang="en-US" altLang="ru-RU"/>
          </a:p>
        </p:txBody>
      </p:sp>
      <p:sp>
        <p:nvSpPr>
          <p:cNvPr id="2055" name="Rectangle 7">
            <a:extLst>
              <a:ext uri="{FF2B5EF4-FFF2-40B4-BE49-F238E27FC236}">
                <a16:creationId xmlns:a16="http://schemas.microsoft.com/office/drawing/2014/main" id="{0C0BC6F1-57A3-4B95-F7E1-EB2B00C5EBAC}"/>
              </a:ext>
            </a:extLst>
          </p:cNvPr>
          <p:cNvSpPr>
            <a:spLocks noChangeArrowheads="1"/>
          </p:cNvSpPr>
          <p:nvPr userDrawn="1"/>
        </p:nvSpPr>
        <p:spPr bwMode="auto">
          <a:xfrm>
            <a:off x="5562600" y="4892279"/>
            <a:ext cx="3581400" cy="237289"/>
          </a:xfrm>
          <a:prstGeom prst="rect">
            <a:avLst/>
          </a:prstGeom>
          <a:noFill/>
          <a:ln>
            <a:noFill/>
          </a:ln>
          <a:effectLst/>
        </p:spPr>
        <p:txBody>
          <a:bodyPr lIns="74975" tIns="37487" rIns="74975" bIns="37487">
            <a:spAutoFit/>
          </a:bodyPr>
          <a:lstStyle>
            <a:lvl1pPr defTabSz="992188" eaLnBrk="0" hangingPunct="0">
              <a:defRPr>
                <a:solidFill>
                  <a:schemeClr val="tx1"/>
                </a:solidFill>
                <a:latin typeface="Arial" panose="020B0604020202020204" pitchFamily="34" charset="0"/>
              </a:defRPr>
            </a:lvl1pPr>
            <a:lvl2pPr marL="742950" indent="-285750" defTabSz="992188" eaLnBrk="0" hangingPunct="0">
              <a:defRPr>
                <a:solidFill>
                  <a:schemeClr val="tx1"/>
                </a:solidFill>
                <a:latin typeface="Arial" panose="020B0604020202020204" pitchFamily="34" charset="0"/>
              </a:defRPr>
            </a:lvl2pPr>
            <a:lvl3pPr marL="1143000" indent="-228600" defTabSz="992188" eaLnBrk="0" hangingPunct="0">
              <a:defRPr>
                <a:solidFill>
                  <a:schemeClr val="tx1"/>
                </a:solidFill>
                <a:latin typeface="Arial" panose="020B0604020202020204" pitchFamily="34" charset="0"/>
              </a:defRPr>
            </a:lvl3pPr>
            <a:lvl4pPr marL="1600200" indent="-228600" defTabSz="992188" eaLnBrk="0" hangingPunct="0">
              <a:defRPr>
                <a:solidFill>
                  <a:schemeClr val="tx1"/>
                </a:solidFill>
                <a:latin typeface="Arial" panose="020B0604020202020204" pitchFamily="34" charset="0"/>
              </a:defRPr>
            </a:lvl4pPr>
            <a:lvl5pPr marL="2057400" indent="-228600" defTabSz="992188" eaLnBrk="0" hangingPunct="0">
              <a:defRPr>
                <a:solidFill>
                  <a:schemeClr val="tx1"/>
                </a:solidFill>
                <a:latin typeface="Arial" panose="020B0604020202020204" pitchFamily="34" charset="0"/>
              </a:defRPr>
            </a:lvl5pPr>
            <a:lvl6pPr marL="2514600" indent="-228600" defTabSz="992188" eaLnBrk="0" fontAlgn="base" hangingPunct="0">
              <a:spcBef>
                <a:spcPct val="0"/>
              </a:spcBef>
              <a:spcAft>
                <a:spcPct val="0"/>
              </a:spcAft>
              <a:defRPr>
                <a:solidFill>
                  <a:schemeClr val="tx1"/>
                </a:solidFill>
                <a:latin typeface="Arial" panose="020B0604020202020204" pitchFamily="34" charset="0"/>
              </a:defRPr>
            </a:lvl6pPr>
            <a:lvl7pPr marL="2971800" indent="-228600" defTabSz="992188" eaLnBrk="0" fontAlgn="base" hangingPunct="0">
              <a:spcBef>
                <a:spcPct val="0"/>
              </a:spcBef>
              <a:spcAft>
                <a:spcPct val="0"/>
              </a:spcAft>
              <a:defRPr>
                <a:solidFill>
                  <a:schemeClr val="tx1"/>
                </a:solidFill>
                <a:latin typeface="Arial" panose="020B0604020202020204" pitchFamily="34" charset="0"/>
              </a:defRPr>
            </a:lvl7pPr>
            <a:lvl8pPr marL="3429000" indent="-228600" defTabSz="992188" eaLnBrk="0" fontAlgn="base" hangingPunct="0">
              <a:spcBef>
                <a:spcPct val="0"/>
              </a:spcBef>
              <a:spcAft>
                <a:spcPct val="0"/>
              </a:spcAft>
              <a:defRPr>
                <a:solidFill>
                  <a:schemeClr val="tx1"/>
                </a:solidFill>
                <a:latin typeface="Arial" panose="020B0604020202020204" pitchFamily="34" charset="0"/>
              </a:defRPr>
            </a:lvl8pPr>
            <a:lvl9pPr marL="3886200" indent="-228600" defTabSz="992188"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ru-RU" sz="1050" b="1" i="1">
                <a:solidFill>
                  <a:schemeClr val="bg1"/>
                </a:solidFill>
                <a:latin typeface="Book Antiqua" panose="02040602050305030304" pitchFamily="18" charset="0"/>
              </a:rPr>
              <a:t>R. Lacey, SUNY  Stony Brook</a:t>
            </a:r>
          </a:p>
        </p:txBody>
      </p:sp>
    </p:spTree>
    <p:extLst>
      <p:ext uri="{BB962C8B-B14F-4D97-AF65-F5344CB8AC3E}">
        <p14:creationId xmlns:p14="http://schemas.microsoft.com/office/powerpoint/2010/main" val="1155151284"/>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 id="2147483768" r:id="rId13"/>
    <p:sldLayoutId id="2147483769" r:id="rId14"/>
    <p:sldLayoutId id="2147483770" r:id="rId15"/>
    <p:sldLayoutId id="2147483771" r:id="rId16"/>
  </p:sldLayoutIdLst>
  <p:hf hdr="0" ftr="0" dt="0"/>
  <p:txStyles>
    <p:title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pitchFamily="34" charset="0"/>
        </a:defRPr>
      </a:lvl2pPr>
      <a:lvl3pPr algn="ctr" rtl="0" eaLnBrk="0" fontAlgn="base" hangingPunct="0">
        <a:spcBef>
          <a:spcPct val="0"/>
        </a:spcBef>
        <a:spcAft>
          <a:spcPct val="0"/>
        </a:spcAft>
        <a:defRPr sz="3300">
          <a:solidFill>
            <a:schemeClr val="tx2"/>
          </a:solidFill>
          <a:latin typeface="Arial" pitchFamily="34" charset="0"/>
        </a:defRPr>
      </a:lvl3pPr>
      <a:lvl4pPr algn="ctr" rtl="0" eaLnBrk="0" fontAlgn="base" hangingPunct="0">
        <a:spcBef>
          <a:spcPct val="0"/>
        </a:spcBef>
        <a:spcAft>
          <a:spcPct val="0"/>
        </a:spcAft>
        <a:defRPr sz="3300">
          <a:solidFill>
            <a:schemeClr val="tx2"/>
          </a:solidFill>
          <a:latin typeface="Arial" pitchFamily="34" charset="0"/>
        </a:defRPr>
      </a:lvl4pPr>
      <a:lvl5pPr algn="ctr" rtl="0" eaLnBrk="0" fontAlgn="base" hangingPunct="0">
        <a:spcBef>
          <a:spcPct val="0"/>
        </a:spcBef>
        <a:spcAft>
          <a:spcPct val="0"/>
        </a:spcAft>
        <a:defRPr sz="3300">
          <a:solidFill>
            <a:schemeClr val="tx2"/>
          </a:solidFill>
          <a:latin typeface="Arial" pitchFamily="34" charset="0"/>
        </a:defRPr>
      </a:lvl5pPr>
      <a:lvl6pPr marL="342900" algn="ctr" rtl="0" fontAlgn="base">
        <a:spcBef>
          <a:spcPct val="0"/>
        </a:spcBef>
        <a:spcAft>
          <a:spcPct val="0"/>
        </a:spcAft>
        <a:defRPr sz="3300">
          <a:solidFill>
            <a:schemeClr val="tx2"/>
          </a:solidFill>
          <a:latin typeface="Arial" pitchFamily="34" charset="0"/>
        </a:defRPr>
      </a:lvl6pPr>
      <a:lvl7pPr marL="685800" algn="ctr" rtl="0" fontAlgn="base">
        <a:spcBef>
          <a:spcPct val="0"/>
        </a:spcBef>
        <a:spcAft>
          <a:spcPct val="0"/>
        </a:spcAft>
        <a:defRPr sz="3300">
          <a:solidFill>
            <a:schemeClr val="tx2"/>
          </a:solidFill>
          <a:latin typeface="Arial" pitchFamily="34" charset="0"/>
        </a:defRPr>
      </a:lvl7pPr>
      <a:lvl8pPr marL="1028700" algn="ctr" rtl="0" fontAlgn="base">
        <a:spcBef>
          <a:spcPct val="0"/>
        </a:spcBef>
        <a:spcAft>
          <a:spcPct val="0"/>
        </a:spcAft>
        <a:defRPr sz="3300">
          <a:solidFill>
            <a:schemeClr val="tx2"/>
          </a:solidFill>
          <a:latin typeface="Arial" pitchFamily="34" charset="0"/>
        </a:defRPr>
      </a:lvl8pPr>
      <a:lvl9pPr marL="1371600" algn="ctr" rtl="0" fontAlgn="base">
        <a:spcBef>
          <a:spcPct val="0"/>
        </a:spcBef>
        <a:spcAft>
          <a:spcPct val="0"/>
        </a:spcAft>
        <a:defRPr sz="3300">
          <a:solidFill>
            <a:schemeClr val="tx2"/>
          </a:solidFill>
          <a:latin typeface="Arial" pitchFamily="34"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F05ADF2C-8D38-3850-B1A6-A24547DF690F}"/>
              </a:ext>
            </a:extLst>
          </p:cNvPr>
          <p:cNvSpPr>
            <a:spLocks noGrp="1" noChangeArrowheads="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a:t>Образец заголовка</a:t>
            </a:r>
          </a:p>
        </p:txBody>
      </p:sp>
      <p:sp>
        <p:nvSpPr>
          <p:cNvPr id="5123" name="Rectangle 3">
            <a:extLst>
              <a:ext uri="{FF2B5EF4-FFF2-40B4-BE49-F238E27FC236}">
                <a16:creationId xmlns:a16="http://schemas.microsoft.com/office/drawing/2014/main" id="{28B2A973-BD45-EBCE-44A4-F5A9C876FF51}"/>
              </a:ext>
            </a:extLst>
          </p:cNvPr>
          <p:cNvSpPr>
            <a:spLocks noGrp="1" noChangeArrowheads="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1028" name="Rectangle 4">
            <a:extLst>
              <a:ext uri="{FF2B5EF4-FFF2-40B4-BE49-F238E27FC236}">
                <a16:creationId xmlns:a16="http://schemas.microsoft.com/office/drawing/2014/main" id="{9A5DAB6A-3340-4E3C-3C88-1B26D1D15C07}"/>
              </a:ext>
            </a:extLst>
          </p:cNvPr>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50">
                <a:latin typeface="Arial" charset="0"/>
                <a:ea typeface="ＭＳ Ｐゴシック" charset="0"/>
                <a:cs typeface="ＭＳ Ｐゴシック" charset="0"/>
              </a:defRPr>
            </a:lvl1pPr>
          </a:lstStyle>
          <a:p>
            <a:pPr>
              <a:defRPr/>
            </a:pPr>
            <a:r>
              <a:rPr lang="en-US"/>
              <a:t>April 11, 2018</a:t>
            </a:r>
            <a:endParaRPr lang="ru-RU"/>
          </a:p>
        </p:txBody>
      </p:sp>
      <p:sp>
        <p:nvSpPr>
          <p:cNvPr id="1029" name="Rectangle 5">
            <a:extLst>
              <a:ext uri="{FF2B5EF4-FFF2-40B4-BE49-F238E27FC236}">
                <a16:creationId xmlns:a16="http://schemas.microsoft.com/office/drawing/2014/main" id="{9FE3D536-C591-FB57-36ED-C879986EBA8E}"/>
              </a:ext>
            </a:extLst>
          </p:cNvPr>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50">
                <a:latin typeface="Arial" charset="0"/>
                <a:ea typeface="ＭＳ Ｐゴシック" charset="0"/>
                <a:cs typeface="ＭＳ Ｐゴシック" charset="0"/>
              </a:defRPr>
            </a:lvl1pPr>
          </a:lstStyle>
          <a:p>
            <a:pPr>
              <a:defRPr/>
            </a:pPr>
            <a:r>
              <a:rPr lang="en-GB"/>
              <a:t>V. Kekelidze, The Collaboration Meeting</a:t>
            </a:r>
            <a:endParaRPr lang="ru-RU"/>
          </a:p>
        </p:txBody>
      </p:sp>
      <p:sp>
        <p:nvSpPr>
          <p:cNvPr id="1030" name="Rectangle 6">
            <a:extLst>
              <a:ext uri="{FF2B5EF4-FFF2-40B4-BE49-F238E27FC236}">
                <a16:creationId xmlns:a16="http://schemas.microsoft.com/office/drawing/2014/main" id="{A17DEB70-8D3E-CF0F-2A03-3B10A1B16600}"/>
              </a:ext>
            </a:extLst>
          </p:cNvPr>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0"/>
            </a:lvl1pPr>
          </a:lstStyle>
          <a:p>
            <a:pPr>
              <a:defRPr/>
            </a:pPr>
            <a:fld id="{51246CAF-8110-42D9-9D35-0B2581C35121}" type="slidenum">
              <a:rPr lang="ru-RU" altLang="ru-RU"/>
              <a:pPr>
                <a:defRPr/>
              </a:pPr>
              <a:t>‹#›</a:t>
            </a:fld>
            <a:endParaRPr lang="ru-RU" altLang="ru-RU"/>
          </a:p>
        </p:txBody>
      </p:sp>
    </p:spTree>
    <p:extLst>
      <p:ext uri="{BB962C8B-B14F-4D97-AF65-F5344CB8AC3E}">
        <p14:creationId xmlns:p14="http://schemas.microsoft.com/office/powerpoint/2010/main" val="3628350514"/>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 id="2147483785" r:id="rId13"/>
    <p:sldLayoutId id="2147483786" r:id="rId14"/>
  </p:sldLayoutIdLst>
  <p:hf hdr="0"/>
  <p:txStyles>
    <p:titleStyle>
      <a:lvl1pPr algn="ctr" rtl="0" eaLnBrk="0" fontAlgn="base" hangingPunct="0">
        <a:spcBef>
          <a:spcPct val="0"/>
        </a:spcBef>
        <a:spcAft>
          <a:spcPct val="0"/>
        </a:spcAft>
        <a:defRPr sz="3300">
          <a:solidFill>
            <a:schemeClr val="tx2"/>
          </a:solidFill>
          <a:latin typeface="+mj-lt"/>
          <a:ea typeface="MS PGothic" panose="020B0600070205080204" pitchFamily="34" charset="-128"/>
          <a:cs typeface="ＭＳ Ｐゴシック" charset="-128"/>
        </a:defRPr>
      </a:lvl1pPr>
      <a:lvl2pPr algn="ctr" rtl="0" eaLnBrk="0" fontAlgn="base" hangingPunct="0">
        <a:spcBef>
          <a:spcPct val="0"/>
        </a:spcBef>
        <a:spcAft>
          <a:spcPct val="0"/>
        </a:spcAft>
        <a:defRPr sz="3300">
          <a:solidFill>
            <a:schemeClr val="tx2"/>
          </a:solidFill>
          <a:latin typeface="Arial" charset="0"/>
          <a:ea typeface="MS PGothic" panose="020B0600070205080204" pitchFamily="34" charset="-128"/>
          <a:cs typeface="ＭＳ Ｐゴシック" charset="-128"/>
        </a:defRPr>
      </a:lvl2pPr>
      <a:lvl3pPr algn="ctr" rtl="0" eaLnBrk="0" fontAlgn="base" hangingPunct="0">
        <a:spcBef>
          <a:spcPct val="0"/>
        </a:spcBef>
        <a:spcAft>
          <a:spcPct val="0"/>
        </a:spcAft>
        <a:defRPr sz="3300">
          <a:solidFill>
            <a:schemeClr val="tx2"/>
          </a:solidFill>
          <a:latin typeface="Arial" charset="0"/>
          <a:ea typeface="MS PGothic" panose="020B0600070205080204" pitchFamily="34" charset="-128"/>
          <a:cs typeface="ＭＳ Ｐゴシック" charset="-128"/>
        </a:defRPr>
      </a:lvl3pPr>
      <a:lvl4pPr algn="ctr" rtl="0" eaLnBrk="0" fontAlgn="base" hangingPunct="0">
        <a:spcBef>
          <a:spcPct val="0"/>
        </a:spcBef>
        <a:spcAft>
          <a:spcPct val="0"/>
        </a:spcAft>
        <a:defRPr sz="3300">
          <a:solidFill>
            <a:schemeClr val="tx2"/>
          </a:solidFill>
          <a:latin typeface="Arial" charset="0"/>
          <a:ea typeface="MS PGothic" panose="020B0600070205080204" pitchFamily="34" charset="-128"/>
          <a:cs typeface="ＭＳ Ｐゴシック" charset="-128"/>
        </a:defRPr>
      </a:lvl4pPr>
      <a:lvl5pPr algn="ctr" rtl="0" eaLnBrk="0" fontAlgn="base" hangingPunct="0">
        <a:spcBef>
          <a:spcPct val="0"/>
        </a:spcBef>
        <a:spcAft>
          <a:spcPct val="0"/>
        </a:spcAft>
        <a:defRPr sz="3300">
          <a:solidFill>
            <a:schemeClr val="tx2"/>
          </a:solidFill>
          <a:latin typeface="Arial" charset="0"/>
          <a:ea typeface="MS PGothic" panose="020B0600070205080204" pitchFamily="34" charset="-128"/>
          <a:cs typeface="ＭＳ Ｐゴシック" charset="-128"/>
        </a:defRPr>
      </a:lvl5pPr>
      <a:lvl6pPr marL="342900" algn="ctr" rtl="0" fontAlgn="base">
        <a:spcBef>
          <a:spcPct val="0"/>
        </a:spcBef>
        <a:spcAft>
          <a:spcPct val="0"/>
        </a:spcAft>
        <a:defRPr sz="3300">
          <a:solidFill>
            <a:schemeClr val="tx2"/>
          </a:solidFill>
          <a:latin typeface="Arial" charset="0"/>
        </a:defRPr>
      </a:lvl6pPr>
      <a:lvl7pPr marL="685800" algn="ctr" rtl="0" fontAlgn="base">
        <a:spcBef>
          <a:spcPct val="0"/>
        </a:spcBef>
        <a:spcAft>
          <a:spcPct val="0"/>
        </a:spcAft>
        <a:defRPr sz="3300">
          <a:solidFill>
            <a:schemeClr val="tx2"/>
          </a:solidFill>
          <a:latin typeface="Arial" charset="0"/>
        </a:defRPr>
      </a:lvl7pPr>
      <a:lvl8pPr marL="1028700" algn="ctr" rtl="0" fontAlgn="base">
        <a:spcBef>
          <a:spcPct val="0"/>
        </a:spcBef>
        <a:spcAft>
          <a:spcPct val="0"/>
        </a:spcAft>
        <a:defRPr sz="3300">
          <a:solidFill>
            <a:schemeClr val="tx2"/>
          </a:solidFill>
          <a:latin typeface="Arial" charset="0"/>
        </a:defRPr>
      </a:lvl8pPr>
      <a:lvl9pPr marL="1371600" algn="ctr" rtl="0" fontAlgn="base">
        <a:spcBef>
          <a:spcPct val="0"/>
        </a:spcBef>
        <a:spcAft>
          <a:spcPct val="0"/>
        </a:spcAft>
        <a:defRPr sz="3300">
          <a:solidFill>
            <a:schemeClr val="tx2"/>
          </a:solidFill>
          <a:latin typeface="Arial"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S PGothic" panose="020B0600070205080204" pitchFamily="34" charset="-128"/>
          <a:cs typeface="ＭＳ Ｐゴシック" charset="-128"/>
        </a:defRPr>
      </a:lvl1pPr>
      <a:lvl2pPr marL="557213" indent="-214313" algn="l" rtl="0" eaLnBrk="0" fontAlgn="base" hangingPunct="0">
        <a:spcBef>
          <a:spcPct val="20000"/>
        </a:spcBef>
        <a:spcAft>
          <a:spcPct val="0"/>
        </a:spcAft>
        <a:buChar char="–"/>
        <a:defRPr sz="2100">
          <a:solidFill>
            <a:schemeClr val="tx1"/>
          </a:solidFill>
          <a:latin typeface="+mn-lt"/>
          <a:ea typeface="MS PGothic" panose="020B0600070205080204" pitchFamily="34" charset="-128"/>
        </a:defRPr>
      </a:lvl2pPr>
      <a:lvl3pPr marL="857250" indent="-171450" algn="l" rtl="0" eaLnBrk="0" fontAlgn="base" hangingPunct="0">
        <a:spcBef>
          <a:spcPct val="20000"/>
        </a:spcBef>
        <a:spcAft>
          <a:spcPct val="0"/>
        </a:spcAft>
        <a:buChar char="•"/>
        <a:defRPr sz="1800">
          <a:solidFill>
            <a:schemeClr val="tx1"/>
          </a:solidFill>
          <a:latin typeface="+mn-lt"/>
          <a:ea typeface="MS PGothic" panose="020B0600070205080204" pitchFamily="34" charset="-128"/>
        </a:defRPr>
      </a:lvl3pPr>
      <a:lvl4pPr marL="1200150" indent="-171450" algn="l" rtl="0" eaLnBrk="0" fontAlgn="base" hangingPunct="0">
        <a:spcBef>
          <a:spcPct val="20000"/>
        </a:spcBef>
        <a:spcAft>
          <a:spcPct val="0"/>
        </a:spcAft>
        <a:buChar char="–"/>
        <a:defRPr sz="1500">
          <a:solidFill>
            <a:schemeClr val="tx1"/>
          </a:solidFill>
          <a:latin typeface="+mn-lt"/>
          <a:ea typeface="MS PGothic" panose="020B0600070205080204" pitchFamily="34" charset="-128"/>
        </a:defRPr>
      </a:lvl4pPr>
      <a:lvl5pPr marL="1543050" indent="-171450" algn="l" rtl="0" eaLnBrk="0" fontAlgn="base" hangingPunct="0">
        <a:spcBef>
          <a:spcPct val="20000"/>
        </a:spcBef>
        <a:spcAft>
          <a:spcPct val="0"/>
        </a:spcAft>
        <a:buChar char="»"/>
        <a:defRPr sz="1500">
          <a:solidFill>
            <a:schemeClr val="tx1"/>
          </a:solidFill>
          <a:latin typeface="+mn-lt"/>
          <a:ea typeface="MS PGothic" panose="020B0600070205080204" pitchFamily="34" charset="-128"/>
        </a:defRPr>
      </a:lvl5pPr>
      <a:lvl6pPr marL="1885950" indent="-171450" algn="l" rtl="0" fontAlgn="base">
        <a:spcBef>
          <a:spcPct val="20000"/>
        </a:spcBef>
        <a:spcAft>
          <a:spcPct val="0"/>
        </a:spcAft>
        <a:buChar char="»"/>
        <a:defRPr sz="1500">
          <a:solidFill>
            <a:schemeClr val="tx1"/>
          </a:solidFill>
          <a:latin typeface="+mn-lt"/>
          <a:ea typeface="ＭＳ Ｐゴシック" charset="-128"/>
        </a:defRPr>
      </a:lvl6pPr>
      <a:lvl7pPr marL="2228850" indent="-171450" algn="l" rtl="0" fontAlgn="base">
        <a:spcBef>
          <a:spcPct val="20000"/>
        </a:spcBef>
        <a:spcAft>
          <a:spcPct val="0"/>
        </a:spcAft>
        <a:buChar char="»"/>
        <a:defRPr sz="1500">
          <a:solidFill>
            <a:schemeClr val="tx1"/>
          </a:solidFill>
          <a:latin typeface="+mn-lt"/>
          <a:ea typeface="ＭＳ Ｐゴシック" charset="-128"/>
        </a:defRPr>
      </a:lvl7pPr>
      <a:lvl8pPr marL="2571750" indent="-171450" algn="l" rtl="0" fontAlgn="base">
        <a:spcBef>
          <a:spcPct val="20000"/>
        </a:spcBef>
        <a:spcAft>
          <a:spcPct val="0"/>
        </a:spcAft>
        <a:buChar char="»"/>
        <a:defRPr sz="1500">
          <a:solidFill>
            <a:schemeClr val="tx1"/>
          </a:solidFill>
          <a:latin typeface="+mn-lt"/>
          <a:ea typeface="ＭＳ Ｐゴシック" charset="-128"/>
        </a:defRPr>
      </a:lvl8pPr>
      <a:lvl9pPr marL="2914650" indent="-171450" algn="l" rtl="0" fontAlgn="base">
        <a:spcBef>
          <a:spcPct val="20000"/>
        </a:spcBef>
        <a:spcAft>
          <a:spcPct val="0"/>
        </a:spcAft>
        <a:buChar char="»"/>
        <a:defRPr sz="1500">
          <a:solidFill>
            <a:schemeClr val="tx1"/>
          </a:solidFill>
          <a:latin typeface="+mn-lt"/>
          <a:ea typeface="ＭＳ Ｐゴシック" charset="-128"/>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9.png"/><Relationship Id="rId1" Type="http://schemas.openxmlformats.org/officeDocument/2006/relationships/slideLayout" Target="../slideLayouts/slideLayout49.xml"/></Relationships>
</file>

<file path=ppt/slides/_rels/slide1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9.xml"/></Relationships>
</file>

<file path=ppt/slides/_rels/slide1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9.xml"/></Relationships>
</file>

<file path=ppt/slides/_rels/slide1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9.xml"/></Relationships>
</file>

<file path=ppt/slides/_rels/slide1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0.png"/><Relationship Id="rId1" Type="http://schemas.openxmlformats.org/officeDocument/2006/relationships/slideLayout" Target="../slideLayouts/slideLayout38.xml"/><Relationship Id="rId5" Type="http://schemas.openxmlformats.org/officeDocument/2006/relationships/image" Target="../media/image47.png"/><Relationship Id="rId4" Type="http://schemas.openxmlformats.org/officeDocument/2006/relationships/image" Target="../media/image46.png"/></Relationships>
</file>

<file path=ppt/slides/_rels/slide1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38.xml"/></Relationships>
</file>

<file path=ppt/slides/_rels/slide1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49.xml"/></Relationships>
</file>

<file path=ppt/slides/_rels/slide18.xml.rels><?xml version="1.0" encoding="UTF-8" standalone="yes"?>
<Relationships xmlns="http://schemas.openxmlformats.org/package/2006/relationships"><Relationship Id="rId3" Type="http://schemas.openxmlformats.org/officeDocument/2006/relationships/image" Target="../media/image270.png"/><Relationship Id="rId2" Type="http://schemas.openxmlformats.org/officeDocument/2006/relationships/image" Target="../media/image53.png"/><Relationship Id="rId1" Type="http://schemas.openxmlformats.org/officeDocument/2006/relationships/slideLayout" Target="../slideLayouts/slideLayout49.xml"/><Relationship Id="rId6" Type="http://schemas.openxmlformats.org/officeDocument/2006/relationships/image" Target="../media/image54.png"/><Relationship Id="rId5" Type="http://schemas.openxmlformats.org/officeDocument/2006/relationships/image" Target="../media/image290.png"/></Relationships>
</file>

<file path=ppt/slides/_rels/slide1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xml"/><Relationship Id="rId1" Type="http://schemas.openxmlformats.org/officeDocument/2006/relationships/slideLayout" Target="../slideLayouts/slideLayout63.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9.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6.xml"/><Relationship Id="rId1" Type="http://schemas.openxmlformats.org/officeDocument/2006/relationships/slideLayout" Target="../slideLayouts/slideLayout63.xml"/><Relationship Id="rId4" Type="http://schemas.openxmlformats.org/officeDocument/2006/relationships/image" Target="../media/image60.png"/></Relationships>
</file>

<file path=ppt/slides/_rels/slide2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7.xml"/><Relationship Id="rId1" Type="http://schemas.openxmlformats.org/officeDocument/2006/relationships/slideLayout" Target="../slideLayouts/slideLayout102.xml"/><Relationship Id="rId4" Type="http://schemas.openxmlformats.org/officeDocument/2006/relationships/image" Target="../media/image62.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1.xml"/></Relationships>
</file>

<file path=ppt/slides/_rels/slide2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0.xml"/><Relationship Id="rId1" Type="http://schemas.openxmlformats.org/officeDocument/2006/relationships/slideLayout" Target="../slideLayouts/slideLayout102.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2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49.xml"/></Relationships>
</file>

<file path=ppt/slides/_rels/slide2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49.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2.xml"/><Relationship Id="rId7" Type="http://schemas.openxmlformats.org/officeDocument/2006/relationships/image" Target="../media/image11.png"/><Relationship Id="rId12" Type="http://schemas.openxmlformats.org/officeDocument/2006/relationships/image" Target="../media/image16.emf"/><Relationship Id="rId2" Type="http://schemas.openxmlformats.org/officeDocument/2006/relationships/slideLayout" Target="../slideLayouts/slideLayout10.xml"/><Relationship Id="rId1" Type="http://schemas.openxmlformats.org/officeDocument/2006/relationships/tags" Target="../tags/tag1.xml"/><Relationship Id="rId6" Type="http://schemas.openxmlformats.org/officeDocument/2006/relationships/image" Target="../media/image10.wmf"/><Relationship Id="rId11" Type="http://schemas.openxmlformats.org/officeDocument/2006/relationships/image" Target="../media/image15.png"/><Relationship Id="rId5" Type="http://schemas.openxmlformats.org/officeDocument/2006/relationships/oleObject" Target="../embeddings/oleObject1.bin"/><Relationship Id="rId10" Type="http://schemas.openxmlformats.org/officeDocument/2006/relationships/image" Target="../media/image14.png"/><Relationship Id="rId4" Type="http://schemas.openxmlformats.org/officeDocument/2006/relationships/image" Target="../media/image9.pn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84.xml"/><Relationship Id="rId6" Type="http://schemas.openxmlformats.org/officeDocument/2006/relationships/image" Target="../media/image20.png"/><Relationship Id="rId11" Type="http://schemas.openxmlformats.org/officeDocument/2006/relationships/image" Target="../media/image23.wmf"/><Relationship Id="rId5" Type="http://schemas.openxmlformats.org/officeDocument/2006/relationships/image" Target="../media/image19.png"/><Relationship Id="rId10" Type="http://schemas.openxmlformats.org/officeDocument/2006/relationships/oleObject" Target="../embeddings/oleObject2.bin"/><Relationship Id="rId4" Type="http://schemas.openxmlformats.org/officeDocument/2006/relationships/image" Target="../media/image18.pn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4.xml"/><Relationship Id="rId1" Type="http://schemas.openxmlformats.org/officeDocument/2006/relationships/slideLayout" Target="../slideLayouts/slideLayout22.xml"/><Relationship Id="rId5" Type="http://schemas.openxmlformats.org/officeDocument/2006/relationships/image" Target="../media/image27.png"/><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60.png"/><Relationship Id="rId1" Type="http://schemas.openxmlformats.org/officeDocument/2006/relationships/slideLayout" Target="../slideLayouts/slideLayout38.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4.png"/><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3.png"/><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38.xml"/><Relationship Id="rId5" Type="http://schemas.openxmlformats.org/officeDocument/2006/relationships/image" Target="../media/image38.png"/><Relationship Id="rId4" Type="http://schemas.openxmlformats.org/officeDocument/2006/relationships/image" Target="../media/image4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14"/>
          <p:cNvSpPr txBox="1">
            <a:spLocks noGrp="1"/>
          </p:cNvSpPr>
          <p:nvPr>
            <p:ph type="ctrTitle"/>
          </p:nvPr>
        </p:nvSpPr>
        <p:spPr>
          <a:xfrm>
            <a:off x="57345" y="65550"/>
            <a:ext cx="9086655" cy="1005369"/>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SzPts val="990"/>
              <a:buNone/>
            </a:pPr>
            <a:r>
              <a:rPr lang="en-US" sz="3600" dirty="0"/>
              <a:t>Anisotropic flow at high-baryon density</a:t>
            </a:r>
            <a:endParaRPr sz="3600" dirty="0"/>
          </a:p>
        </p:txBody>
      </p:sp>
      <p:sp>
        <p:nvSpPr>
          <p:cNvPr id="59" name="Google Shape;59;p14"/>
          <p:cNvSpPr txBox="1">
            <a:spLocks noGrp="1"/>
          </p:cNvSpPr>
          <p:nvPr>
            <p:ph type="subTitle" idx="1"/>
          </p:nvPr>
        </p:nvSpPr>
        <p:spPr>
          <a:xfrm>
            <a:off x="311700" y="201387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sz="2000" dirty="0"/>
              <a:t> Arkadiy Taranenko</a:t>
            </a:r>
            <a:endParaRPr sz="2000" dirty="0"/>
          </a:p>
          <a:p>
            <a:pPr marL="0" lvl="0" indent="0" algn="ctr" rtl="0">
              <a:spcBef>
                <a:spcPts val="0"/>
              </a:spcBef>
              <a:spcAft>
                <a:spcPts val="0"/>
              </a:spcAft>
              <a:buNone/>
            </a:pPr>
            <a:r>
              <a:rPr lang="en" sz="2000" dirty="0"/>
              <a:t>(NRNU MEPhI, JINR)</a:t>
            </a:r>
            <a:endParaRPr sz="2000" dirty="0"/>
          </a:p>
        </p:txBody>
      </p:sp>
      <p:pic>
        <p:nvPicPr>
          <p:cNvPr id="60" name="Google Shape;60;p14"/>
          <p:cNvPicPr preferRelativeResize="0"/>
          <p:nvPr/>
        </p:nvPicPr>
        <p:blipFill>
          <a:blip r:embed="rId3">
            <a:alphaModFix/>
          </a:blip>
          <a:stretch>
            <a:fillRect/>
          </a:stretch>
        </p:blipFill>
        <p:spPr>
          <a:xfrm>
            <a:off x="7510634" y="3822275"/>
            <a:ext cx="1431316" cy="1128567"/>
          </a:xfrm>
          <a:prstGeom prst="rect">
            <a:avLst/>
          </a:prstGeom>
          <a:noFill/>
          <a:ln>
            <a:noFill/>
          </a:ln>
        </p:spPr>
      </p:pic>
      <p:pic>
        <p:nvPicPr>
          <p:cNvPr id="61" name="Google Shape;61;p14"/>
          <p:cNvPicPr preferRelativeResize="0"/>
          <p:nvPr/>
        </p:nvPicPr>
        <p:blipFill>
          <a:blip r:embed="rId4">
            <a:alphaModFix/>
          </a:blip>
          <a:stretch>
            <a:fillRect/>
          </a:stretch>
        </p:blipFill>
        <p:spPr>
          <a:xfrm>
            <a:off x="150613" y="3555824"/>
            <a:ext cx="1737975" cy="1522126"/>
          </a:xfrm>
          <a:prstGeom prst="rect">
            <a:avLst/>
          </a:prstGeom>
          <a:noFill/>
          <a:ln>
            <a:noFill/>
          </a:ln>
        </p:spPr>
      </p:pic>
      <p:sp>
        <p:nvSpPr>
          <p:cNvPr id="62" name="Google Shape;62;p14"/>
          <p:cNvSpPr txBox="1"/>
          <p:nvPr/>
        </p:nvSpPr>
        <p:spPr>
          <a:xfrm>
            <a:off x="1462203" y="3596526"/>
            <a:ext cx="6611280" cy="73863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800" dirty="0">
                <a:solidFill>
                  <a:schemeClr val="dk2"/>
                </a:solidFill>
              </a:rPr>
              <a:t>14th Collaboration Meeting of the MPD Experiment at NICA</a:t>
            </a:r>
            <a:endParaRPr sz="1800" dirty="0">
              <a:solidFill>
                <a:schemeClr val="dk2"/>
              </a:solidFill>
            </a:endParaRPr>
          </a:p>
          <a:p>
            <a:pPr marL="0" lvl="0" indent="0" algn="ctr" rtl="0">
              <a:spcBef>
                <a:spcPts val="0"/>
              </a:spcBef>
              <a:spcAft>
                <a:spcPts val="0"/>
              </a:spcAft>
              <a:buNone/>
            </a:pPr>
            <a:r>
              <a:rPr lang="en" sz="1800" dirty="0">
                <a:solidFill>
                  <a:schemeClr val="dk2"/>
                </a:solidFill>
              </a:rPr>
              <a:t>14-</a:t>
            </a:r>
            <a:r>
              <a:rPr lang="ru-RU" sz="1800" dirty="0">
                <a:solidFill>
                  <a:schemeClr val="dk2"/>
                </a:solidFill>
              </a:rPr>
              <a:t>1</a:t>
            </a:r>
            <a:r>
              <a:rPr lang="en-US" sz="1800" dirty="0">
                <a:solidFill>
                  <a:schemeClr val="dk2"/>
                </a:solidFill>
              </a:rPr>
              <a:t>6</a:t>
            </a:r>
            <a:r>
              <a:rPr lang="en" sz="1800" dirty="0">
                <a:solidFill>
                  <a:schemeClr val="dk2"/>
                </a:solidFill>
              </a:rPr>
              <a:t> </a:t>
            </a:r>
            <a:r>
              <a:rPr lang="en-US" sz="1800" dirty="0">
                <a:solidFill>
                  <a:schemeClr val="dk2"/>
                </a:solidFill>
              </a:rPr>
              <a:t>October</a:t>
            </a:r>
            <a:r>
              <a:rPr lang="en" sz="1800" dirty="0">
                <a:solidFill>
                  <a:schemeClr val="dk2"/>
                </a:solidFill>
              </a:rPr>
              <a:t> 2024, </a:t>
            </a:r>
            <a:r>
              <a:rPr lang="en-US" sz="1800" dirty="0">
                <a:solidFill>
                  <a:schemeClr val="dk2"/>
                </a:solidFill>
              </a:rPr>
              <a:t>JINR</a:t>
            </a:r>
            <a:endParaRPr sz="1800" dirty="0">
              <a:solidFill>
                <a:schemeClr val="dk2"/>
              </a:solidFill>
            </a:endParaRPr>
          </a:p>
        </p:txBody>
      </p:sp>
      <p:sp>
        <p:nvSpPr>
          <p:cNvPr id="63" name="Google Shape;63;p14"/>
          <p:cNvSpPr txBox="1"/>
          <p:nvPr/>
        </p:nvSpPr>
        <p:spPr>
          <a:xfrm>
            <a:off x="1952234" y="4386558"/>
            <a:ext cx="5041895" cy="692467"/>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50" dirty="0">
                <a:solidFill>
                  <a:schemeClr val="accent1">
                    <a:lumMod val="75000"/>
                  </a:schemeClr>
                </a:solidFill>
              </a:rPr>
              <a:t>The work has been supported by the Ministry of Science and Higher Education of the Russian Federation, Project "Fundamental and applied research at the NICA megascience experimental complex" № FSWU-2024-0024</a:t>
            </a:r>
            <a:endParaRPr sz="1050" dirty="0">
              <a:solidFill>
                <a:schemeClr val="accent1">
                  <a:lumMod val="75000"/>
                </a:schemeClr>
              </a:solidFill>
            </a:endParaRPr>
          </a:p>
        </p:txBody>
      </p:sp>
      <p:pic>
        <p:nvPicPr>
          <p:cNvPr id="2" name="Рисунок 1">
            <a:extLst>
              <a:ext uri="{FF2B5EF4-FFF2-40B4-BE49-F238E27FC236}">
                <a16:creationId xmlns:a16="http://schemas.microsoft.com/office/drawing/2014/main" id="{CB86B629-1086-983A-29DF-726BD3F6450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13835" y="1535152"/>
            <a:ext cx="2118465" cy="141634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80194ED-98A4-1747-8F90-CA34F075884D}"/>
              </a:ext>
            </a:extLst>
          </p:cNvPr>
          <p:cNvSpPr>
            <a:spLocks noGrp="1"/>
          </p:cNvSpPr>
          <p:nvPr>
            <p:ph type="sldNum" sz="quarter" idx="12"/>
          </p:nvPr>
        </p:nvSpPr>
        <p:spPr/>
        <p:txBody>
          <a:bodyPr/>
          <a:lstStyle/>
          <a:p>
            <a:pPr marL="0" marR="0" lvl="0" indent="0" algn="r" defTabSz="685791" rtl="0" eaLnBrk="1" fontAlgn="auto" latinLnBrk="0" hangingPunct="1">
              <a:lnSpc>
                <a:spcPct val="100000"/>
              </a:lnSpc>
              <a:spcBef>
                <a:spcPts val="0"/>
              </a:spcBef>
              <a:spcAft>
                <a:spcPts val="0"/>
              </a:spcAft>
              <a:buClrTx/>
              <a:buSzTx/>
              <a:buFont typeface="Arial"/>
              <a:buNone/>
              <a:tabLst/>
              <a:defRPr/>
            </a:pPr>
            <a:fld id="{D4028D83-4B85-3E4E-8637-866FA2A084AA}" type="slidenum">
              <a:rPr kumimoji="0" lang="en-RU" sz="900" b="0" i="0" u="none" strike="noStrike" kern="1200" cap="none" spc="0" normalizeH="0" baseline="0" noProof="0">
                <a:ln>
                  <a:noFill/>
                </a:ln>
                <a:solidFill>
                  <a:prstClr val="black">
                    <a:tint val="75000"/>
                  </a:prstClr>
                </a:solidFill>
                <a:effectLst/>
                <a:uLnTx/>
                <a:uFillTx/>
                <a:latin typeface="Calibri" panose="020F0502020204030204"/>
                <a:ea typeface="+mn-ea"/>
                <a:cs typeface="Arial"/>
                <a:sym typeface="Arial"/>
              </a:rPr>
              <a:pPr marL="0" marR="0" lvl="0" indent="0" algn="r" defTabSz="685791" rtl="0" eaLnBrk="1" fontAlgn="auto" latinLnBrk="0" hangingPunct="1">
                <a:lnSpc>
                  <a:spcPct val="100000"/>
                </a:lnSpc>
                <a:spcBef>
                  <a:spcPts val="0"/>
                </a:spcBef>
                <a:spcAft>
                  <a:spcPts val="0"/>
                </a:spcAft>
                <a:buClrTx/>
                <a:buSzTx/>
                <a:buFont typeface="Arial"/>
                <a:buNone/>
                <a:tabLst/>
                <a:defRPr/>
              </a:pPr>
              <a:t>10</a:t>
            </a:fld>
            <a:endParaRPr kumimoji="0" lang="en-RU"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Arial"/>
              <a:sym typeface="Arial"/>
            </a:endParaRPr>
          </a:p>
        </p:txBody>
      </p:sp>
      <p:sp>
        <p:nvSpPr>
          <p:cNvPr id="5" name="TextBox 4">
            <a:extLst>
              <a:ext uri="{FF2B5EF4-FFF2-40B4-BE49-F238E27FC236}">
                <a16:creationId xmlns:a16="http://schemas.microsoft.com/office/drawing/2014/main" id="{94E50518-A4B2-CD37-BB98-B7974111976E}"/>
              </a:ext>
            </a:extLst>
          </p:cNvPr>
          <p:cNvSpPr txBox="1"/>
          <p:nvPr/>
        </p:nvSpPr>
        <p:spPr>
          <a:xfrm>
            <a:off x="245328" y="102394"/>
            <a:ext cx="8269886" cy="461665"/>
          </a:xfrm>
          <a:prstGeom prst="rect">
            <a:avLst/>
          </a:prstGeom>
          <a:noFill/>
        </p:spPr>
        <p:txBody>
          <a:bodyPr wrap="square" rtlCol="0">
            <a:spAutoFit/>
          </a:bodyPr>
          <a:lstStyle/>
          <a:p>
            <a:pPr marL="0" marR="0" lvl="0" indent="0" algn="l" defTabSz="829452" rtl="0" eaLnBrk="1" fontAlgn="auto" latinLnBrk="0" hangingPunct="1">
              <a:lnSpc>
                <a:spcPct val="100000"/>
              </a:lnSpc>
              <a:spcBef>
                <a:spcPts val="0"/>
              </a:spcBef>
              <a:spcAft>
                <a:spcPts val="0"/>
              </a:spcAft>
              <a:buClrTx/>
              <a:buSzTx/>
              <a:buFont typeface="Arial"/>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Arial"/>
                <a:sym typeface="Arial"/>
              </a:rPr>
              <a:t>STAR preliminary results from BES – II program</a:t>
            </a:r>
            <a:r>
              <a:rPr lang="en-US" sz="2400" b="1" kern="1200" dirty="0">
                <a:solidFill>
                  <a:prstClr val="black"/>
                </a:solidFill>
                <a:latin typeface="Calibri" panose="020F0502020204030204"/>
                <a:ea typeface="+mn-ea"/>
              </a:rPr>
              <a:t> – directed flow</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Arial"/>
                <a:sym typeface="Arial"/>
              </a:rPr>
              <a:t> </a:t>
            </a:r>
            <a:endParaRPr kumimoji="0" lang="ru-RU" sz="2400" b="1" i="0" u="none" strike="noStrike" kern="1200" cap="none" spc="0" normalizeH="0" baseline="0" noProof="0" dirty="0">
              <a:ln>
                <a:noFill/>
              </a:ln>
              <a:solidFill>
                <a:prstClr val="black"/>
              </a:solidFill>
              <a:effectLst/>
              <a:uLnTx/>
              <a:uFillTx/>
              <a:latin typeface="Calibri" panose="020F0502020204030204"/>
              <a:ea typeface="+mn-ea"/>
              <a:cs typeface="Arial"/>
              <a:sym typeface="Arial"/>
            </a:endParaRPr>
          </a:p>
        </p:txBody>
      </p:sp>
      <p:pic>
        <p:nvPicPr>
          <p:cNvPr id="11" name="Рисунок 10">
            <a:extLst>
              <a:ext uri="{FF2B5EF4-FFF2-40B4-BE49-F238E27FC236}">
                <a16:creationId xmlns:a16="http://schemas.microsoft.com/office/drawing/2014/main" id="{CD287073-5794-AFA6-05FE-30A216A52B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6750" y="595426"/>
            <a:ext cx="6072954" cy="2133739"/>
          </a:xfrm>
          <a:prstGeom prst="rect">
            <a:avLst/>
          </a:prstGeom>
        </p:spPr>
      </p:pic>
      <p:pic>
        <p:nvPicPr>
          <p:cNvPr id="6" name="Рисунок 5">
            <a:extLst>
              <a:ext uri="{FF2B5EF4-FFF2-40B4-BE49-F238E27FC236}">
                <a16:creationId xmlns:a16="http://schemas.microsoft.com/office/drawing/2014/main" id="{4221B466-4E16-DCEE-0D03-13C1F2AB7119}"/>
              </a:ext>
            </a:extLst>
          </p:cNvPr>
          <p:cNvPicPr>
            <a:picLocks noChangeAspect="1"/>
          </p:cNvPicPr>
          <p:nvPr/>
        </p:nvPicPr>
        <p:blipFill>
          <a:blip r:embed="rId3"/>
          <a:stretch>
            <a:fillRect/>
          </a:stretch>
        </p:blipFill>
        <p:spPr>
          <a:xfrm>
            <a:off x="74342" y="2832409"/>
            <a:ext cx="8762202" cy="2045145"/>
          </a:xfrm>
          <a:prstGeom prst="rect">
            <a:avLst/>
          </a:prstGeom>
        </p:spPr>
      </p:pic>
    </p:spTree>
    <p:extLst>
      <p:ext uri="{BB962C8B-B14F-4D97-AF65-F5344CB8AC3E}">
        <p14:creationId xmlns:p14="http://schemas.microsoft.com/office/powerpoint/2010/main" val="6150770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80194ED-98A4-1747-8F90-CA34F075884D}"/>
              </a:ext>
            </a:extLst>
          </p:cNvPr>
          <p:cNvSpPr>
            <a:spLocks noGrp="1"/>
          </p:cNvSpPr>
          <p:nvPr>
            <p:ph type="sldNum" sz="quarter" idx="12"/>
          </p:nvPr>
        </p:nvSpPr>
        <p:spPr/>
        <p:txBody>
          <a:bodyPr/>
          <a:lstStyle/>
          <a:p>
            <a:pPr marL="0" marR="0" lvl="0" indent="0" algn="r" defTabSz="685791" rtl="0" eaLnBrk="1" fontAlgn="auto" latinLnBrk="0" hangingPunct="1">
              <a:lnSpc>
                <a:spcPct val="100000"/>
              </a:lnSpc>
              <a:spcBef>
                <a:spcPts val="0"/>
              </a:spcBef>
              <a:spcAft>
                <a:spcPts val="0"/>
              </a:spcAft>
              <a:buClrTx/>
              <a:buSzTx/>
              <a:buFont typeface="Arial"/>
              <a:buNone/>
              <a:tabLst/>
              <a:defRPr/>
            </a:pPr>
            <a:fld id="{D4028D83-4B85-3E4E-8637-866FA2A084AA}" type="slidenum">
              <a:rPr kumimoji="0" lang="en-RU" sz="900" b="0" i="0" u="none" strike="noStrike" kern="1200" cap="none" spc="0" normalizeH="0" baseline="0" noProof="0">
                <a:ln>
                  <a:noFill/>
                </a:ln>
                <a:solidFill>
                  <a:prstClr val="black">
                    <a:tint val="75000"/>
                  </a:prstClr>
                </a:solidFill>
                <a:effectLst/>
                <a:uLnTx/>
                <a:uFillTx/>
                <a:latin typeface="Calibri" panose="020F0502020204030204"/>
                <a:ea typeface="+mn-ea"/>
                <a:cs typeface="Arial"/>
                <a:sym typeface="Arial"/>
              </a:rPr>
              <a:pPr marL="0" marR="0" lvl="0" indent="0" algn="r" defTabSz="685791" rtl="0" eaLnBrk="1" fontAlgn="auto" latinLnBrk="0" hangingPunct="1">
                <a:lnSpc>
                  <a:spcPct val="100000"/>
                </a:lnSpc>
                <a:spcBef>
                  <a:spcPts val="0"/>
                </a:spcBef>
                <a:spcAft>
                  <a:spcPts val="0"/>
                </a:spcAft>
                <a:buClrTx/>
                <a:buSzTx/>
                <a:buFont typeface="Arial"/>
                <a:buNone/>
                <a:tabLst/>
                <a:defRPr/>
              </a:pPr>
              <a:t>11</a:t>
            </a:fld>
            <a:endParaRPr kumimoji="0" lang="en-RU"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Arial"/>
              <a:sym typeface="Arial"/>
            </a:endParaRPr>
          </a:p>
        </p:txBody>
      </p:sp>
      <p:pic>
        <p:nvPicPr>
          <p:cNvPr id="3" name="Рисунок 2">
            <a:extLst>
              <a:ext uri="{FF2B5EF4-FFF2-40B4-BE49-F238E27FC236}">
                <a16:creationId xmlns:a16="http://schemas.microsoft.com/office/drawing/2014/main" id="{05557D8B-AE50-AB67-A24F-B624D94164E0}"/>
              </a:ext>
            </a:extLst>
          </p:cNvPr>
          <p:cNvPicPr>
            <a:picLocks noChangeAspect="1"/>
          </p:cNvPicPr>
          <p:nvPr/>
        </p:nvPicPr>
        <p:blipFill>
          <a:blip r:embed="rId2"/>
          <a:stretch>
            <a:fillRect/>
          </a:stretch>
        </p:blipFill>
        <p:spPr>
          <a:xfrm>
            <a:off x="0" y="564059"/>
            <a:ext cx="9144000" cy="4477047"/>
          </a:xfrm>
          <a:prstGeom prst="rect">
            <a:avLst/>
          </a:prstGeom>
        </p:spPr>
      </p:pic>
      <p:sp>
        <p:nvSpPr>
          <p:cNvPr id="7" name="TextBox 6">
            <a:extLst>
              <a:ext uri="{FF2B5EF4-FFF2-40B4-BE49-F238E27FC236}">
                <a16:creationId xmlns:a16="http://schemas.microsoft.com/office/drawing/2014/main" id="{31F6ECE0-0EC9-C910-CE19-A80026057C0D}"/>
              </a:ext>
            </a:extLst>
          </p:cNvPr>
          <p:cNvSpPr txBox="1"/>
          <p:nvPr/>
        </p:nvSpPr>
        <p:spPr>
          <a:xfrm>
            <a:off x="669073" y="185854"/>
            <a:ext cx="5516137" cy="307777"/>
          </a:xfrm>
          <a:prstGeom prst="rect">
            <a:avLst/>
          </a:prstGeom>
          <a:noFill/>
        </p:spPr>
        <p:txBody>
          <a:bodyPr wrap="square" rtlCol="0">
            <a:spAutoFit/>
          </a:bodyPr>
          <a:lstStyle/>
          <a:p>
            <a:r>
              <a:rPr lang="en-US"/>
              <a:t>Vn of protons in Au+Au collisions at 2.4 GeV - HADES </a:t>
            </a:r>
            <a:endParaRPr lang="en-US" dirty="0"/>
          </a:p>
        </p:txBody>
      </p:sp>
    </p:spTree>
    <p:extLst>
      <p:ext uri="{BB962C8B-B14F-4D97-AF65-F5344CB8AC3E}">
        <p14:creationId xmlns:p14="http://schemas.microsoft.com/office/powerpoint/2010/main" val="37949837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80194ED-98A4-1747-8F90-CA34F075884D}"/>
              </a:ext>
            </a:extLst>
          </p:cNvPr>
          <p:cNvSpPr>
            <a:spLocks noGrp="1"/>
          </p:cNvSpPr>
          <p:nvPr>
            <p:ph type="sldNum" sz="quarter" idx="12"/>
          </p:nvPr>
        </p:nvSpPr>
        <p:spPr/>
        <p:txBody>
          <a:bodyPr/>
          <a:lstStyle/>
          <a:p>
            <a:pPr defTabSz="685791">
              <a:buClrTx/>
              <a:defRPr/>
            </a:pPr>
            <a:fld id="{D4028D83-4B85-3E4E-8637-866FA2A084AA}" type="slidenum">
              <a:rPr lang="en-RU" kern="1200">
                <a:solidFill>
                  <a:prstClr val="black">
                    <a:tint val="75000"/>
                  </a:prstClr>
                </a:solidFill>
                <a:latin typeface="Calibri" panose="020F0502020204030204"/>
                <a:ea typeface="+mn-ea"/>
                <a:cs typeface="+mn-cs"/>
              </a:rPr>
              <a:pPr defTabSz="685791">
                <a:buClrTx/>
                <a:defRPr/>
              </a:pPr>
              <a:t>12</a:t>
            </a:fld>
            <a:endParaRPr lang="en-RU" kern="1200" dirty="0">
              <a:solidFill>
                <a:prstClr val="black">
                  <a:tint val="75000"/>
                </a:prstClr>
              </a:solidFill>
              <a:latin typeface="Calibri" panose="020F0502020204030204"/>
              <a:ea typeface="+mn-ea"/>
              <a:cs typeface="+mn-cs"/>
            </a:endParaRPr>
          </a:p>
        </p:txBody>
      </p:sp>
      <p:sp>
        <p:nvSpPr>
          <p:cNvPr id="5" name="TextBox 4">
            <a:extLst>
              <a:ext uri="{FF2B5EF4-FFF2-40B4-BE49-F238E27FC236}">
                <a16:creationId xmlns:a16="http://schemas.microsoft.com/office/drawing/2014/main" id="{94E50518-A4B2-CD37-BB98-B7974111976E}"/>
              </a:ext>
            </a:extLst>
          </p:cNvPr>
          <p:cNvSpPr txBox="1"/>
          <p:nvPr/>
        </p:nvSpPr>
        <p:spPr>
          <a:xfrm>
            <a:off x="130562" y="102394"/>
            <a:ext cx="7742561" cy="371512"/>
          </a:xfrm>
          <a:prstGeom prst="rect">
            <a:avLst/>
          </a:prstGeom>
          <a:noFill/>
        </p:spPr>
        <p:txBody>
          <a:bodyPr wrap="square" rtlCol="0">
            <a:spAutoFit/>
          </a:bodyPr>
          <a:lstStyle/>
          <a:p>
            <a:pPr defTabSz="829452">
              <a:buClrTx/>
              <a:defRPr/>
            </a:pPr>
            <a:r>
              <a:rPr lang="en-US" sz="1814" b="1" kern="1200" dirty="0">
                <a:solidFill>
                  <a:prstClr val="black"/>
                </a:solidFill>
                <a:latin typeface="Calibri" panose="020F0502020204030204"/>
                <a:ea typeface="+mn-ea"/>
                <a:cs typeface="+mn-cs"/>
              </a:rPr>
              <a:t>New HADES results    on flow correlations </a:t>
            </a:r>
            <a:endParaRPr lang="ru-RU" sz="1814" b="1" kern="1200" dirty="0">
              <a:solidFill>
                <a:prstClr val="black"/>
              </a:solidFill>
              <a:latin typeface="Calibri" panose="020F0502020204030204"/>
              <a:ea typeface="+mn-ea"/>
              <a:cs typeface="+mn-cs"/>
            </a:endParaRPr>
          </a:p>
        </p:txBody>
      </p:sp>
      <p:pic>
        <p:nvPicPr>
          <p:cNvPr id="3" name="Рисунок 2">
            <a:extLst>
              <a:ext uri="{FF2B5EF4-FFF2-40B4-BE49-F238E27FC236}">
                <a16:creationId xmlns:a16="http://schemas.microsoft.com/office/drawing/2014/main" id="{8E337759-6344-7F95-3D5C-7AE640F956EA}"/>
              </a:ext>
            </a:extLst>
          </p:cNvPr>
          <p:cNvPicPr>
            <a:picLocks noChangeAspect="1"/>
          </p:cNvPicPr>
          <p:nvPr/>
        </p:nvPicPr>
        <p:blipFill>
          <a:blip r:embed="rId2"/>
          <a:stretch>
            <a:fillRect/>
          </a:stretch>
        </p:blipFill>
        <p:spPr>
          <a:xfrm>
            <a:off x="0" y="707793"/>
            <a:ext cx="9144000" cy="3490021"/>
          </a:xfrm>
          <a:prstGeom prst="rect">
            <a:avLst/>
          </a:prstGeom>
        </p:spPr>
      </p:pic>
    </p:spTree>
    <p:extLst>
      <p:ext uri="{BB962C8B-B14F-4D97-AF65-F5344CB8AC3E}">
        <p14:creationId xmlns:p14="http://schemas.microsoft.com/office/powerpoint/2010/main" val="3043915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80194ED-98A4-1747-8F90-CA34F075884D}"/>
              </a:ext>
            </a:extLst>
          </p:cNvPr>
          <p:cNvSpPr>
            <a:spLocks noGrp="1"/>
          </p:cNvSpPr>
          <p:nvPr>
            <p:ph type="sldNum" sz="quarter" idx="12"/>
          </p:nvPr>
        </p:nvSpPr>
        <p:spPr/>
        <p:txBody>
          <a:bodyPr/>
          <a:lstStyle/>
          <a:p>
            <a:pPr marL="0" marR="0" lvl="0" indent="0" algn="r" defTabSz="685791" rtl="0" eaLnBrk="1" fontAlgn="auto" latinLnBrk="0" hangingPunct="1">
              <a:lnSpc>
                <a:spcPct val="100000"/>
              </a:lnSpc>
              <a:spcBef>
                <a:spcPts val="0"/>
              </a:spcBef>
              <a:spcAft>
                <a:spcPts val="0"/>
              </a:spcAft>
              <a:buClrTx/>
              <a:buSzTx/>
              <a:buFont typeface="Arial"/>
              <a:buNone/>
              <a:tabLst/>
              <a:defRPr/>
            </a:pPr>
            <a:fld id="{D4028D83-4B85-3E4E-8637-866FA2A084AA}" type="slidenum">
              <a:rPr kumimoji="0" lang="en-RU" sz="900" b="0" i="0" u="none" strike="noStrike" kern="1200" cap="none" spc="0" normalizeH="0" baseline="0" noProof="0">
                <a:ln>
                  <a:noFill/>
                </a:ln>
                <a:solidFill>
                  <a:prstClr val="black">
                    <a:tint val="75000"/>
                  </a:prstClr>
                </a:solidFill>
                <a:effectLst/>
                <a:uLnTx/>
                <a:uFillTx/>
                <a:latin typeface="Calibri" panose="020F0502020204030204"/>
                <a:ea typeface="+mn-ea"/>
                <a:cs typeface="Arial"/>
                <a:sym typeface="Arial"/>
              </a:rPr>
              <a:pPr marL="0" marR="0" lvl="0" indent="0" algn="r" defTabSz="685791" rtl="0" eaLnBrk="1" fontAlgn="auto" latinLnBrk="0" hangingPunct="1">
                <a:lnSpc>
                  <a:spcPct val="100000"/>
                </a:lnSpc>
                <a:spcBef>
                  <a:spcPts val="0"/>
                </a:spcBef>
                <a:spcAft>
                  <a:spcPts val="0"/>
                </a:spcAft>
                <a:buClrTx/>
                <a:buSzTx/>
                <a:buFont typeface="Arial"/>
                <a:buNone/>
                <a:tabLst/>
                <a:defRPr/>
              </a:pPr>
              <a:t>13</a:t>
            </a:fld>
            <a:endParaRPr kumimoji="0" lang="en-RU"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Arial"/>
              <a:sym typeface="Arial"/>
            </a:endParaRPr>
          </a:p>
        </p:txBody>
      </p:sp>
      <p:sp>
        <p:nvSpPr>
          <p:cNvPr id="5" name="TextBox 4">
            <a:extLst>
              <a:ext uri="{FF2B5EF4-FFF2-40B4-BE49-F238E27FC236}">
                <a16:creationId xmlns:a16="http://schemas.microsoft.com/office/drawing/2014/main" id="{94E50518-A4B2-CD37-BB98-B7974111976E}"/>
              </a:ext>
            </a:extLst>
          </p:cNvPr>
          <p:cNvSpPr txBox="1"/>
          <p:nvPr/>
        </p:nvSpPr>
        <p:spPr>
          <a:xfrm>
            <a:off x="130562" y="102394"/>
            <a:ext cx="7742561" cy="371512"/>
          </a:xfrm>
          <a:prstGeom prst="rect">
            <a:avLst/>
          </a:prstGeom>
          <a:noFill/>
        </p:spPr>
        <p:txBody>
          <a:bodyPr wrap="square" rtlCol="0">
            <a:spAutoFit/>
          </a:bodyPr>
          <a:lstStyle/>
          <a:p>
            <a:pPr marL="0" marR="0" lvl="0" indent="0" algn="l" defTabSz="829452" rtl="0" eaLnBrk="1" fontAlgn="auto" latinLnBrk="0" hangingPunct="1">
              <a:lnSpc>
                <a:spcPct val="100000"/>
              </a:lnSpc>
              <a:spcBef>
                <a:spcPts val="0"/>
              </a:spcBef>
              <a:spcAft>
                <a:spcPts val="0"/>
              </a:spcAft>
              <a:buClrTx/>
              <a:buSzTx/>
              <a:buFont typeface="Arial"/>
              <a:buNone/>
              <a:tabLst/>
              <a:defRPr/>
            </a:pPr>
            <a:r>
              <a:rPr kumimoji="0" lang="en-US" sz="1814" b="1" i="0" u="none" strike="noStrike" kern="1200" cap="none" spc="0" normalizeH="0" baseline="0" noProof="0" dirty="0">
                <a:ln>
                  <a:noFill/>
                </a:ln>
                <a:solidFill>
                  <a:prstClr val="black"/>
                </a:solidFill>
                <a:effectLst/>
                <a:uLnTx/>
                <a:uFillTx/>
                <a:latin typeface="Calibri" panose="020F0502020204030204"/>
                <a:ea typeface="+mn-ea"/>
                <a:cs typeface="Arial"/>
                <a:sym typeface="Arial"/>
              </a:rPr>
              <a:t>New HADES results    on flow correlations </a:t>
            </a:r>
            <a:endParaRPr kumimoji="0" lang="ru-RU" sz="1814" b="1" i="0" u="none" strike="noStrike" kern="1200" cap="none" spc="0" normalizeH="0" baseline="0" noProof="0" dirty="0">
              <a:ln>
                <a:noFill/>
              </a:ln>
              <a:solidFill>
                <a:prstClr val="black"/>
              </a:solidFill>
              <a:effectLst/>
              <a:uLnTx/>
              <a:uFillTx/>
              <a:latin typeface="Calibri" panose="020F0502020204030204"/>
              <a:ea typeface="+mn-ea"/>
              <a:cs typeface="Arial"/>
              <a:sym typeface="Arial"/>
            </a:endParaRPr>
          </a:p>
        </p:txBody>
      </p:sp>
      <p:pic>
        <p:nvPicPr>
          <p:cNvPr id="6" name="Рисунок 5">
            <a:extLst>
              <a:ext uri="{FF2B5EF4-FFF2-40B4-BE49-F238E27FC236}">
                <a16:creationId xmlns:a16="http://schemas.microsoft.com/office/drawing/2014/main" id="{791593CF-905B-3859-B497-CC3BEAD86708}"/>
              </a:ext>
            </a:extLst>
          </p:cNvPr>
          <p:cNvPicPr>
            <a:picLocks noChangeAspect="1"/>
          </p:cNvPicPr>
          <p:nvPr/>
        </p:nvPicPr>
        <p:blipFill>
          <a:blip r:embed="rId2"/>
          <a:stretch>
            <a:fillRect/>
          </a:stretch>
        </p:blipFill>
        <p:spPr>
          <a:xfrm>
            <a:off x="152400" y="595739"/>
            <a:ext cx="8839200" cy="4049690"/>
          </a:xfrm>
          <a:prstGeom prst="rect">
            <a:avLst/>
          </a:prstGeom>
        </p:spPr>
      </p:pic>
    </p:spTree>
    <p:extLst>
      <p:ext uri="{BB962C8B-B14F-4D97-AF65-F5344CB8AC3E}">
        <p14:creationId xmlns:p14="http://schemas.microsoft.com/office/powerpoint/2010/main" val="23518242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94A1D24-0F19-7609-BF76-48A69CA82116}"/>
              </a:ext>
            </a:extLst>
          </p:cNvPr>
          <p:cNvSpPr>
            <a:spLocks noGrp="1"/>
          </p:cNvSpPr>
          <p:nvPr>
            <p:ph type="sldNum" sz="quarter" idx="12"/>
          </p:nvPr>
        </p:nvSpPr>
        <p:spPr/>
        <p:txBody>
          <a:bodyPr/>
          <a:lstStyle/>
          <a:p>
            <a:pPr marL="0" marR="0" lvl="0" indent="0" algn="r" defTabSz="685791" rtl="0" eaLnBrk="1" fontAlgn="auto" latinLnBrk="0" hangingPunct="1">
              <a:lnSpc>
                <a:spcPct val="100000"/>
              </a:lnSpc>
              <a:spcBef>
                <a:spcPts val="0"/>
              </a:spcBef>
              <a:spcAft>
                <a:spcPts val="0"/>
              </a:spcAft>
              <a:buClrTx/>
              <a:buSzTx/>
              <a:buFont typeface="Arial"/>
              <a:buNone/>
              <a:tabLst/>
              <a:defRPr/>
            </a:pPr>
            <a:fld id="{75531BA6-1461-004E-AD4D-6ED1D212333C}" type="slidenum">
              <a:rPr kumimoji="0" lang="en-RU" sz="900" b="0" i="0" u="none" strike="noStrike" kern="1200" cap="none" spc="0" normalizeH="0" baseline="0" noProof="0">
                <a:ln>
                  <a:noFill/>
                </a:ln>
                <a:solidFill>
                  <a:prstClr val="black">
                    <a:tint val="75000"/>
                  </a:prstClr>
                </a:solidFill>
                <a:effectLst/>
                <a:uLnTx/>
                <a:uFillTx/>
                <a:latin typeface="Calibri" panose="020F0502020204030204"/>
                <a:ea typeface="+mn-ea"/>
                <a:cs typeface="Arial"/>
                <a:sym typeface="Arial"/>
              </a:rPr>
              <a:pPr marL="0" marR="0" lvl="0" indent="0" algn="r" defTabSz="685791" rtl="0" eaLnBrk="1" fontAlgn="auto" latinLnBrk="0" hangingPunct="1">
                <a:lnSpc>
                  <a:spcPct val="100000"/>
                </a:lnSpc>
                <a:spcBef>
                  <a:spcPts val="0"/>
                </a:spcBef>
                <a:spcAft>
                  <a:spcPts val="0"/>
                </a:spcAft>
                <a:buClrTx/>
                <a:buSzTx/>
                <a:buFont typeface="Arial"/>
                <a:buNone/>
                <a:tabLst/>
                <a:defRPr/>
              </a:pPr>
              <a:t>14</a:t>
            </a:fld>
            <a:endParaRPr kumimoji="0" lang="en-RU" sz="900" b="0" i="0" u="none" strike="noStrike" kern="1200" cap="none" spc="0" normalizeH="0" baseline="0" noProof="0">
              <a:ln>
                <a:noFill/>
              </a:ln>
              <a:solidFill>
                <a:prstClr val="black">
                  <a:tint val="75000"/>
                </a:prstClr>
              </a:solidFill>
              <a:effectLst/>
              <a:uLnTx/>
              <a:uFillTx/>
              <a:latin typeface="Calibri" panose="020F0502020204030204"/>
              <a:ea typeface="+mn-ea"/>
              <a:cs typeface="Arial"/>
              <a:sym typeface="Arial"/>
            </a:endParaRPr>
          </a:p>
        </p:txBody>
      </p:sp>
      <mc:AlternateContent xmlns:mc="http://schemas.openxmlformats.org/markup-compatibility/2006" xmlns:a14="http://schemas.microsoft.com/office/drawing/2010/main">
        <mc:Choice Requires="a14">
          <p:sp>
            <p:nvSpPr>
              <p:cNvPr id="19" name="Title 1">
                <a:extLst>
                  <a:ext uri="{FF2B5EF4-FFF2-40B4-BE49-F238E27FC236}">
                    <a16:creationId xmlns:a16="http://schemas.microsoft.com/office/drawing/2014/main" id="{566B7208-BC13-A2A5-BA15-FCC3F9666833}"/>
                  </a:ext>
                </a:extLst>
              </p:cNvPr>
              <p:cNvSpPr>
                <a:spLocks noGrp="1"/>
              </p:cNvSpPr>
              <p:nvPr>
                <p:ph type="title"/>
              </p:nvPr>
            </p:nvSpPr>
            <p:spPr>
              <a:xfrm>
                <a:off x="208497" y="25331"/>
                <a:ext cx="8689875" cy="390981"/>
              </a:xfrm>
            </p:spPr>
            <p:txBody>
              <a:bodyPr>
                <a:noAutofit/>
              </a:bodyPr>
              <a:lstStyle/>
              <a:p>
                <a:r>
                  <a:rPr lang="en-US" sz="2000" b="1" dirty="0">
                    <a:latin typeface="Times New Roman" panose="02020603050405020304" pitchFamily="18" charset="0"/>
                    <a:cs typeface="Times New Roman" panose="02020603050405020304" pitchFamily="18" charset="0"/>
                  </a:rPr>
                  <a:t>Decoding the flow evolution using hadron  </a:t>
                </a:r>
                <a14:m>
                  <m:oMath xmlns:m="http://schemas.openxmlformats.org/officeDocument/2006/math">
                    <m:sSub>
                      <m:sSubPr>
                        <m:ctrlPr>
                          <a:rPr lang="en-US" sz="2000" b="1" i="1" smtClean="0">
                            <a:latin typeface="Cambria Math" panose="02040503050406030204" pitchFamily="18" charset="0"/>
                          </a:rPr>
                        </m:ctrlPr>
                      </m:sSubPr>
                      <m:e>
                        <m:r>
                          <a:rPr lang="en-US" sz="2000" b="1" i="0" smtClean="0">
                            <a:latin typeface="Cambria Math" panose="02040503050406030204" pitchFamily="18" charset="0"/>
                          </a:rPr>
                          <m:t> </m:t>
                        </m:r>
                        <m:r>
                          <a:rPr lang="en-US" sz="2000" b="1" i="0" smtClean="0">
                            <a:latin typeface="Cambria Math" panose="02040503050406030204" pitchFamily="18" charset="0"/>
                          </a:rPr>
                          <m:t>𝐕</m:t>
                        </m:r>
                      </m:e>
                      <m:sub>
                        <m:r>
                          <a:rPr lang="en-US" sz="2000" b="1" i="1" smtClean="0">
                            <a:latin typeface="Cambria Math" panose="02040503050406030204" pitchFamily="18" charset="0"/>
                          </a:rPr>
                          <m:t>𝟏</m:t>
                        </m:r>
                      </m:sub>
                    </m:sSub>
                  </m:oMath>
                </a14:m>
                <a:r>
                  <a:rPr lang="en-US" sz="2000" b="1"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2000" b="1" i="1">
                            <a:solidFill>
                              <a:prstClr val="black"/>
                            </a:solidFill>
                            <a:latin typeface="Cambria Math" panose="02040503050406030204" pitchFamily="18" charset="0"/>
                          </a:rPr>
                        </m:ctrlPr>
                      </m:sSubPr>
                      <m:e>
                        <m:r>
                          <a:rPr lang="en-US" sz="2000" b="1" i="1">
                            <a:solidFill>
                              <a:prstClr val="black"/>
                            </a:solidFill>
                            <a:latin typeface="Cambria Math" panose="02040503050406030204" pitchFamily="18" charset="0"/>
                          </a:rPr>
                          <m:t>𝑽</m:t>
                        </m:r>
                      </m:e>
                      <m:sub>
                        <m:r>
                          <a:rPr lang="en-US" sz="2000" b="1" i="1" smtClean="0">
                            <a:solidFill>
                              <a:prstClr val="black"/>
                            </a:solidFill>
                            <a:latin typeface="Cambria Math" panose="02040503050406030204" pitchFamily="18" charset="0"/>
                          </a:rPr>
                          <m:t>𝟐</m:t>
                        </m:r>
                      </m:sub>
                    </m:sSub>
                  </m:oMath>
                </a14:m>
                <a:r>
                  <a:rPr lang="en-US" sz="2000" b="1" dirty="0">
                    <a:solidFill>
                      <a:prstClr val="black"/>
                    </a:solidFill>
                    <a:latin typeface="Times New Roman" panose="02020603050405020304" pitchFamily="18" charset="0"/>
                    <a:cs typeface="Times New Roman" panose="02020603050405020304" pitchFamily="18" charset="0"/>
                  </a:rPr>
                  <a:t> correlations and dileptons</a:t>
                </a:r>
                <a:endParaRPr lang="en-RU" sz="2000" b="1" dirty="0">
                  <a:latin typeface="Times New Roman" panose="02020603050405020304" pitchFamily="18" charset="0"/>
                  <a:cs typeface="Times New Roman" panose="02020603050405020304" pitchFamily="18" charset="0"/>
                </a:endParaRPr>
              </a:p>
            </p:txBody>
          </p:sp>
        </mc:Choice>
        <mc:Fallback xmlns="">
          <p:sp>
            <p:nvSpPr>
              <p:cNvPr id="19" name="Title 1">
                <a:extLst>
                  <a:ext uri="{FF2B5EF4-FFF2-40B4-BE49-F238E27FC236}">
                    <a16:creationId xmlns:a16="http://schemas.microsoft.com/office/drawing/2014/main" id="{566B7208-BC13-A2A5-BA15-FCC3F9666833}"/>
                  </a:ext>
                </a:extLst>
              </p:cNvPr>
              <p:cNvSpPr>
                <a:spLocks noGrp="1" noRot="1" noChangeAspect="1" noMove="1" noResize="1" noEditPoints="1" noAdjustHandles="1" noChangeArrowheads="1" noChangeShapeType="1" noTextEdit="1"/>
              </p:cNvSpPr>
              <p:nvPr>
                <p:ph type="title"/>
              </p:nvPr>
            </p:nvSpPr>
            <p:spPr>
              <a:xfrm>
                <a:off x="208497" y="25331"/>
                <a:ext cx="8689875" cy="390981"/>
              </a:xfrm>
              <a:blipFill>
                <a:blip r:embed="rId2"/>
                <a:stretch>
                  <a:fillRect l="-701" t="-12500" b="-25000"/>
                </a:stretch>
              </a:blipFill>
            </p:spPr>
            <p:txBody>
              <a:bodyPr/>
              <a:lstStyle/>
              <a:p>
                <a:r>
                  <a:rPr lang="ru-RU">
                    <a:noFill/>
                  </a:rPr>
                  <a:t> </a:t>
                </a:r>
              </a:p>
            </p:txBody>
          </p:sp>
        </mc:Fallback>
      </mc:AlternateContent>
      <p:pic>
        <p:nvPicPr>
          <p:cNvPr id="4" name="Рисунок 3">
            <a:extLst>
              <a:ext uri="{FF2B5EF4-FFF2-40B4-BE49-F238E27FC236}">
                <a16:creationId xmlns:a16="http://schemas.microsoft.com/office/drawing/2014/main" id="{F670786C-BBBC-DE49-E9F5-F5295053EAAA}"/>
              </a:ext>
            </a:extLst>
          </p:cNvPr>
          <p:cNvPicPr>
            <a:picLocks noChangeAspect="1"/>
          </p:cNvPicPr>
          <p:nvPr/>
        </p:nvPicPr>
        <p:blipFill>
          <a:blip r:embed="rId3"/>
          <a:stretch>
            <a:fillRect/>
          </a:stretch>
        </p:blipFill>
        <p:spPr>
          <a:xfrm>
            <a:off x="208497" y="508726"/>
            <a:ext cx="2608739" cy="1654451"/>
          </a:xfrm>
          <a:prstGeom prst="rect">
            <a:avLst/>
          </a:prstGeom>
        </p:spPr>
      </p:pic>
      <p:pic>
        <p:nvPicPr>
          <p:cNvPr id="9" name="Рисунок 8">
            <a:extLst>
              <a:ext uri="{FF2B5EF4-FFF2-40B4-BE49-F238E27FC236}">
                <a16:creationId xmlns:a16="http://schemas.microsoft.com/office/drawing/2014/main" id="{9E0BAE4F-9BC1-29B0-8D10-9F585B893DC9}"/>
              </a:ext>
            </a:extLst>
          </p:cNvPr>
          <p:cNvPicPr>
            <a:picLocks noChangeAspect="1"/>
          </p:cNvPicPr>
          <p:nvPr/>
        </p:nvPicPr>
        <p:blipFill>
          <a:blip r:embed="rId4"/>
          <a:stretch>
            <a:fillRect/>
          </a:stretch>
        </p:blipFill>
        <p:spPr>
          <a:xfrm>
            <a:off x="208497" y="2255591"/>
            <a:ext cx="2661083" cy="1662045"/>
          </a:xfrm>
          <a:prstGeom prst="rect">
            <a:avLst/>
          </a:prstGeom>
        </p:spPr>
      </p:pic>
      <p:sp>
        <p:nvSpPr>
          <p:cNvPr id="20" name="TextBox 19">
            <a:extLst>
              <a:ext uri="{FF2B5EF4-FFF2-40B4-BE49-F238E27FC236}">
                <a16:creationId xmlns:a16="http://schemas.microsoft.com/office/drawing/2014/main" id="{152BFA96-0117-0C4D-96B7-FB36DEA77386}"/>
              </a:ext>
            </a:extLst>
          </p:cNvPr>
          <p:cNvSpPr txBox="1"/>
          <p:nvPr/>
        </p:nvSpPr>
        <p:spPr>
          <a:xfrm>
            <a:off x="2397512" y="365701"/>
            <a:ext cx="4572000" cy="276999"/>
          </a:xfrm>
          <a:prstGeom prst="rect">
            <a:avLst/>
          </a:prstGeom>
          <a:noFill/>
        </p:spPr>
        <p:txBody>
          <a:bodyPr wrap="square">
            <a:spAutoFit/>
          </a:bodyPr>
          <a:lstStyle/>
          <a:p>
            <a:r>
              <a:rPr lang="en-US" sz="1200" i="1" dirty="0">
                <a:solidFill>
                  <a:schemeClr val="accent1"/>
                </a:solidFill>
              </a:rPr>
              <a:t>Tom Reichert et al., </a:t>
            </a:r>
            <a:r>
              <a:rPr lang="en-US" sz="1200" i="1" dirty="0" err="1">
                <a:solidFill>
                  <a:schemeClr val="accent1"/>
                </a:solidFill>
              </a:rPr>
              <a:t>Phys.Lett.B</a:t>
            </a:r>
            <a:r>
              <a:rPr lang="en-US" sz="1200" i="1" dirty="0">
                <a:solidFill>
                  <a:schemeClr val="accent1"/>
                </a:solidFill>
              </a:rPr>
              <a:t> 841 (2023) 137947 </a:t>
            </a:r>
            <a:endParaRPr lang="ru-RU" sz="1200" i="1" dirty="0">
              <a:solidFill>
                <a:schemeClr val="accent1"/>
              </a:solidFill>
            </a:endParaRPr>
          </a:p>
        </p:txBody>
      </p:sp>
      <p:sp>
        <p:nvSpPr>
          <p:cNvPr id="21" name="TextBox 20">
            <a:extLst>
              <a:ext uri="{FF2B5EF4-FFF2-40B4-BE49-F238E27FC236}">
                <a16:creationId xmlns:a16="http://schemas.microsoft.com/office/drawing/2014/main" id="{373601C3-1E84-8699-63E4-26C1D9E8541C}"/>
              </a:ext>
            </a:extLst>
          </p:cNvPr>
          <p:cNvSpPr txBox="1"/>
          <p:nvPr/>
        </p:nvSpPr>
        <p:spPr>
          <a:xfrm>
            <a:off x="145137" y="4010050"/>
            <a:ext cx="8853726" cy="954107"/>
          </a:xfrm>
          <a:prstGeom prst="rect">
            <a:avLst/>
          </a:prstGeom>
          <a:noFill/>
        </p:spPr>
        <p:txBody>
          <a:bodyPr wrap="square" rtlCol="0">
            <a:spAutoFit/>
          </a:bodyPr>
          <a:lstStyle/>
          <a:p>
            <a:r>
              <a:rPr lang="en-US" dirty="0"/>
              <a:t>The elliptic flow  is initially positive (v2 &gt; 0) due to the early pressure gradient. This positive v2 transfers its momentum to the spectators, which  creates the directed flow v1. </a:t>
            </a:r>
          </a:p>
          <a:p>
            <a:r>
              <a:rPr lang="en-US" dirty="0"/>
              <a:t>In turn, the spectator shadowing of the in-plane expansion results in a negative v2 for the observable final state hadrons. propose a measurement of v1−v2 flow  to  pin down this evolution pattern. </a:t>
            </a:r>
            <a:endParaRPr lang="ru-RU" dirty="0"/>
          </a:p>
        </p:txBody>
      </p:sp>
      <p:pic>
        <p:nvPicPr>
          <p:cNvPr id="3" name="Рисунок 2">
            <a:extLst>
              <a:ext uri="{FF2B5EF4-FFF2-40B4-BE49-F238E27FC236}">
                <a16:creationId xmlns:a16="http://schemas.microsoft.com/office/drawing/2014/main" id="{8B10A316-089F-D0B2-1DC7-DFD0E3A41606}"/>
              </a:ext>
            </a:extLst>
          </p:cNvPr>
          <p:cNvPicPr>
            <a:picLocks noChangeAspect="1"/>
          </p:cNvPicPr>
          <p:nvPr/>
        </p:nvPicPr>
        <p:blipFill>
          <a:blip r:embed="rId5"/>
          <a:stretch>
            <a:fillRect/>
          </a:stretch>
        </p:blipFill>
        <p:spPr>
          <a:xfrm>
            <a:off x="4511530" y="642700"/>
            <a:ext cx="3630472" cy="3171017"/>
          </a:xfrm>
          <a:prstGeom prst="rect">
            <a:avLst/>
          </a:prstGeom>
        </p:spPr>
      </p:pic>
    </p:spTree>
    <p:extLst>
      <p:ext uri="{BB962C8B-B14F-4D97-AF65-F5344CB8AC3E}">
        <p14:creationId xmlns:p14="http://schemas.microsoft.com/office/powerpoint/2010/main" val="3909889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94A1D24-0F19-7609-BF76-48A69CA82116}"/>
              </a:ext>
            </a:extLst>
          </p:cNvPr>
          <p:cNvSpPr>
            <a:spLocks noGrp="1"/>
          </p:cNvSpPr>
          <p:nvPr>
            <p:ph type="sldNum" sz="quarter" idx="12"/>
          </p:nvPr>
        </p:nvSpPr>
        <p:spPr/>
        <p:txBody>
          <a:bodyPr/>
          <a:lstStyle/>
          <a:p>
            <a:pPr marL="0" marR="0" lvl="0" indent="0" algn="r" defTabSz="685791" rtl="0" eaLnBrk="1" fontAlgn="auto" latinLnBrk="0" hangingPunct="1">
              <a:lnSpc>
                <a:spcPct val="100000"/>
              </a:lnSpc>
              <a:spcBef>
                <a:spcPts val="0"/>
              </a:spcBef>
              <a:spcAft>
                <a:spcPts val="0"/>
              </a:spcAft>
              <a:buClrTx/>
              <a:buSzTx/>
              <a:buFont typeface="Arial"/>
              <a:buNone/>
              <a:tabLst/>
              <a:defRPr/>
            </a:pPr>
            <a:fld id="{75531BA6-1461-004E-AD4D-6ED1D212333C}" type="slidenum">
              <a:rPr kumimoji="0" lang="en-RU" sz="900" b="0" i="0" u="none" strike="noStrike" kern="1200" cap="none" spc="0" normalizeH="0" baseline="0" noProof="0">
                <a:ln>
                  <a:noFill/>
                </a:ln>
                <a:solidFill>
                  <a:prstClr val="black">
                    <a:tint val="75000"/>
                  </a:prstClr>
                </a:solidFill>
                <a:effectLst/>
                <a:uLnTx/>
                <a:uFillTx/>
                <a:latin typeface="Calibri" panose="020F0502020204030204"/>
                <a:ea typeface="+mn-ea"/>
                <a:cs typeface="Arial"/>
                <a:sym typeface="Arial"/>
              </a:rPr>
              <a:pPr marL="0" marR="0" lvl="0" indent="0" algn="r" defTabSz="685791" rtl="0" eaLnBrk="1" fontAlgn="auto" latinLnBrk="0" hangingPunct="1">
                <a:lnSpc>
                  <a:spcPct val="100000"/>
                </a:lnSpc>
                <a:spcBef>
                  <a:spcPts val="0"/>
                </a:spcBef>
                <a:spcAft>
                  <a:spcPts val="0"/>
                </a:spcAft>
                <a:buClrTx/>
                <a:buSzTx/>
                <a:buFont typeface="Arial"/>
                <a:buNone/>
                <a:tabLst/>
                <a:defRPr/>
              </a:pPr>
              <a:t>15</a:t>
            </a:fld>
            <a:endParaRPr kumimoji="0" lang="en-RU" sz="900" b="0" i="0" u="none" strike="noStrike" kern="1200" cap="none" spc="0" normalizeH="0" baseline="0" noProof="0">
              <a:ln>
                <a:noFill/>
              </a:ln>
              <a:solidFill>
                <a:prstClr val="black">
                  <a:tint val="75000"/>
                </a:prstClr>
              </a:solidFill>
              <a:effectLst/>
              <a:uLnTx/>
              <a:uFillTx/>
              <a:latin typeface="Calibri" panose="020F0502020204030204"/>
              <a:ea typeface="+mn-ea"/>
              <a:cs typeface="Arial"/>
              <a:sym typeface="Arial"/>
            </a:endParaRPr>
          </a:p>
        </p:txBody>
      </p:sp>
      <p:sp>
        <p:nvSpPr>
          <p:cNvPr id="19" name="Title 1">
            <a:extLst>
              <a:ext uri="{FF2B5EF4-FFF2-40B4-BE49-F238E27FC236}">
                <a16:creationId xmlns:a16="http://schemas.microsoft.com/office/drawing/2014/main" id="{566B7208-BC13-A2A5-BA15-FCC3F9666833}"/>
              </a:ext>
            </a:extLst>
          </p:cNvPr>
          <p:cNvSpPr>
            <a:spLocks noGrp="1"/>
          </p:cNvSpPr>
          <p:nvPr>
            <p:ph type="title"/>
          </p:nvPr>
        </p:nvSpPr>
        <p:spPr>
          <a:xfrm>
            <a:off x="208497" y="25331"/>
            <a:ext cx="8689875" cy="390981"/>
          </a:xfrm>
        </p:spPr>
        <p:txBody>
          <a:bodyPr>
            <a:noAutofit/>
          </a:bodyPr>
          <a:lstStyle/>
          <a:p>
            <a:r>
              <a:rPr lang="en-US" sz="2000" b="1" dirty="0">
                <a:latin typeface="Times New Roman" panose="02020603050405020304" pitchFamily="18" charset="0"/>
                <a:cs typeface="Times New Roman" panose="02020603050405020304" pitchFamily="18" charset="0"/>
              </a:rPr>
              <a:t>Collision energy dependence of v3 and v4</a:t>
            </a:r>
            <a:endParaRPr lang="en-RU" sz="2000" b="1" dirty="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152BFA96-0117-0C4D-96B7-FB36DEA77386}"/>
              </a:ext>
            </a:extLst>
          </p:cNvPr>
          <p:cNvSpPr txBox="1"/>
          <p:nvPr/>
        </p:nvSpPr>
        <p:spPr>
          <a:xfrm>
            <a:off x="2397512" y="365701"/>
            <a:ext cx="4572000"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1" u="none" strike="noStrike" kern="0" cap="none" spc="0" normalizeH="0" baseline="0" noProof="0" dirty="0">
                <a:ln>
                  <a:noFill/>
                </a:ln>
                <a:solidFill>
                  <a:srgbClr val="4472C4"/>
                </a:solidFill>
                <a:effectLst/>
                <a:uLnTx/>
                <a:uFillTx/>
                <a:latin typeface="Arial"/>
                <a:cs typeface="Arial"/>
                <a:sym typeface="Arial"/>
              </a:rPr>
              <a:t> </a:t>
            </a:r>
            <a:endParaRPr kumimoji="0" lang="ru-RU" sz="1200" b="0" i="1" u="none" strike="noStrike" kern="0" cap="none" spc="0" normalizeH="0" baseline="0" noProof="0" dirty="0">
              <a:ln>
                <a:noFill/>
              </a:ln>
              <a:solidFill>
                <a:srgbClr val="4472C4"/>
              </a:solidFill>
              <a:effectLst/>
              <a:uLnTx/>
              <a:uFillTx/>
              <a:latin typeface="Arial"/>
              <a:cs typeface="Arial"/>
              <a:sym typeface="Arial"/>
            </a:endParaRPr>
          </a:p>
        </p:txBody>
      </p:sp>
      <p:pic>
        <p:nvPicPr>
          <p:cNvPr id="5" name="Рисунок 4">
            <a:extLst>
              <a:ext uri="{FF2B5EF4-FFF2-40B4-BE49-F238E27FC236}">
                <a16:creationId xmlns:a16="http://schemas.microsoft.com/office/drawing/2014/main" id="{675D74B0-500E-42CA-7C11-E9F3212FF52B}"/>
              </a:ext>
            </a:extLst>
          </p:cNvPr>
          <p:cNvPicPr>
            <a:picLocks noChangeAspect="1"/>
          </p:cNvPicPr>
          <p:nvPr/>
        </p:nvPicPr>
        <p:blipFill>
          <a:blip r:embed="rId2"/>
          <a:stretch>
            <a:fillRect/>
          </a:stretch>
        </p:blipFill>
        <p:spPr>
          <a:xfrm>
            <a:off x="74343" y="869795"/>
            <a:ext cx="4066478" cy="3797920"/>
          </a:xfrm>
          <a:prstGeom prst="rect">
            <a:avLst/>
          </a:prstGeom>
        </p:spPr>
      </p:pic>
      <p:pic>
        <p:nvPicPr>
          <p:cNvPr id="8" name="Рисунок 7">
            <a:extLst>
              <a:ext uri="{FF2B5EF4-FFF2-40B4-BE49-F238E27FC236}">
                <a16:creationId xmlns:a16="http://schemas.microsoft.com/office/drawing/2014/main" id="{556AE1B1-CE89-7F7B-3DF2-81B095846800}"/>
              </a:ext>
            </a:extLst>
          </p:cNvPr>
          <p:cNvPicPr>
            <a:picLocks noChangeAspect="1"/>
          </p:cNvPicPr>
          <p:nvPr/>
        </p:nvPicPr>
        <p:blipFill>
          <a:blip r:embed="rId3"/>
          <a:stretch>
            <a:fillRect/>
          </a:stretch>
        </p:blipFill>
        <p:spPr>
          <a:xfrm>
            <a:off x="4078435" y="983070"/>
            <a:ext cx="4609760" cy="3841952"/>
          </a:xfrm>
          <a:prstGeom prst="rect">
            <a:avLst/>
          </a:prstGeom>
        </p:spPr>
      </p:pic>
    </p:spTree>
    <p:extLst>
      <p:ext uri="{BB962C8B-B14F-4D97-AF65-F5344CB8AC3E}">
        <p14:creationId xmlns:p14="http://schemas.microsoft.com/office/powerpoint/2010/main" val="1552695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94A1D24-0F19-7609-BF76-48A69CA82116}"/>
              </a:ext>
            </a:extLst>
          </p:cNvPr>
          <p:cNvSpPr>
            <a:spLocks noGrp="1"/>
          </p:cNvSpPr>
          <p:nvPr>
            <p:ph type="sldNum" sz="quarter" idx="12"/>
          </p:nvPr>
        </p:nvSpPr>
        <p:spPr/>
        <p:txBody>
          <a:bodyPr/>
          <a:lstStyle/>
          <a:p>
            <a:pPr marL="0" marR="0" lvl="0" indent="0" algn="r" defTabSz="685791" rtl="0" eaLnBrk="1" fontAlgn="auto" latinLnBrk="0" hangingPunct="1">
              <a:lnSpc>
                <a:spcPct val="100000"/>
              </a:lnSpc>
              <a:spcBef>
                <a:spcPts val="0"/>
              </a:spcBef>
              <a:spcAft>
                <a:spcPts val="0"/>
              </a:spcAft>
              <a:buClrTx/>
              <a:buSzTx/>
              <a:buFont typeface="Arial"/>
              <a:buNone/>
              <a:tabLst/>
              <a:defRPr/>
            </a:pPr>
            <a:fld id="{75531BA6-1461-004E-AD4D-6ED1D212333C}" type="slidenum">
              <a:rPr kumimoji="0" lang="en-RU" sz="900" b="0" i="0" u="none" strike="noStrike" kern="1200" cap="none" spc="0" normalizeH="0" baseline="0" noProof="0">
                <a:ln>
                  <a:noFill/>
                </a:ln>
                <a:solidFill>
                  <a:prstClr val="black">
                    <a:tint val="75000"/>
                  </a:prstClr>
                </a:solidFill>
                <a:effectLst/>
                <a:uLnTx/>
                <a:uFillTx/>
                <a:latin typeface="Calibri" panose="020F0502020204030204"/>
                <a:ea typeface="+mn-ea"/>
                <a:cs typeface="Arial"/>
                <a:sym typeface="Arial"/>
              </a:rPr>
              <a:pPr marL="0" marR="0" lvl="0" indent="0" algn="r" defTabSz="685791" rtl="0" eaLnBrk="1" fontAlgn="auto" latinLnBrk="0" hangingPunct="1">
                <a:lnSpc>
                  <a:spcPct val="100000"/>
                </a:lnSpc>
                <a:spcBef>
                  <a:spcPts val="0"/>
                </a:spcBef>
                <a:spcAft>
                  <a:spcPts val="0"/>
                </a:spcAft>
                <a:buClrTx/>
                <a:buSzTx/>
                <a:buFont typeface="Arial"/>
                <a:buNone/>
                <a:tabLst/>
                <a:defRPr/>
              </a:pPr>
              <a:t>16</a:t>
            </a:fld>
            <a:endParaRPr kumimoji="0" lang="en-RU" sz="900" b="0" i="0" u="none" strike="noStrike" kern="1200" cap="none" spc="0" normalizeH="0" baseline="0" noProof="0">
              <a:ln>
                <a:noFill/>
              </a:ln>
              <a:solidFill>
                <a:prstClr val="black">
                  <a:tint val="75000"/>
                </a:prstClr>
              </a:solidFill>
              <a:effectLst/>
              <a:uLnTx/>
              <a:uFillTx/>
              <a:latin typeface="Calibri" panose="020F0502020204030204"/>
              <a:ea typeface="+mn-ea"/>
              <a:cs typeface="Arial"/>
              <a:sym typeface="Arial"/>
            </a:endParaRPr>
          </a:p>
        </p:txBody>
      </p:sp>
      <p:sp>
        <p:nvSpPr>
          <p:cNvPr id="19" name="Title 1">
            <a:extLst>
              <a:ext uri="{FF2B5EF4-FFF2-40B4-BE49-F238E27FC236}">
                <a16:creationId xmlns:a16="http://schemas.microsoft.com/office/drawing/2014/main" id="{566B7208-BC13-A2A5-BA15-FCC3F9666833}"/>
              </a:ext>
            </a:extLst>
          </p:cNvPr>
          <p:cNvSpPr>
            <a:spLocks noGrp="1"/>
          </p:cNvSpPr>
          <p:nvPr>
            <p:ph type="title"/>
          </p:nvPr>
        </p:nvSpPr>
        <p:spPr>
          <a:xfrm>
            <a:off x="208497" y="25331"/>
            <a:ext cx="8689875" cy="390981"/>
          </a:xfrm>
        </p:spPr>
        <p:txBody>
          <a:bodyPr>
            <a:noAutofit/>
          </a:bodyPr>
          <a:lstStyle/>
          <a:p>
            <a:r>
              <a:rPr lang="en-US" sz="2000" b="1" dirty="0">
                <a:latin typeface="Times New Roman" panose="02020603050405020304" pitchFamily="18" charset="0"/>
                <a:cs typeface="Times New Roman" panose="02020603050405020304" pitchFamily="18" charset="0"/>
              </a:rPr>
              <a:t>Flow of protons -  models vs data </a:t>
            </a:r>
            <a:endParaRPr lang="en-RU" sz="2000" b="1" dirty="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152BFA96-0117-0C4D-96B7-FB36DEA77386}"/>
              </a:ext>
            </a:extLst>
          </p:cNvPr>
          <p:cNvSpPr txBox="1"/>
          <p:nvPr/>
        </p:nvSpPr>
        <p:spPr>
          <a:xfrm>
            <a:off x="2397512" y="365701"/>
            <a:ext cx="4572000"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1" u="none" strike="noStrike" kern="0" cap="none" spc="0" normalizeH="0" baseline="0" noProof="0" dirty="0">
                <a:ln>
                  <a:noFill/>
                </a:ln>
                <a:solidFill>
                  <a:srgbClr val="4472C4"/>
                </a:solidFill>
                <a:effectLst/>
                <a:uLnTx/>
                <a:uFillTx/>
                <a:latin typeface="Arial"/>
                <a:cs typeface="Arial"/>
                <a:sym typeface="Arial"/>
              </a:rPr>
              <a:t> </a:t>
            </a:r>
            <a:endParaRPr kumimoji="0" lang="ru-RU" sz="1200" b="0" i="1" u="none" strike="noStrike" kern="0" cap="none" spc="0" normalizeH="0" baseline="0" noProof="0" dirty="0">
              <a:ln>
                <a:noFill/>
              </a:ln>
              <a:solidFill>
                <a:srgbClr val="4472C4"/>
              </a:solidFill>
              <a:effectLst/>
              <a:uLnTx/>
              <a:uFillTx/>
              <a:latin typeface="Arial"/>
              <a:cs typeface="Arial"/>
              <a:sym typeface="Arial"/>
            </a:endParaRPr>
          </a:p>
        </p:txBody>
      </p:sp>
      <p:pic>
        <p:nvPicPr>
          <p:cNvPr id="3" name="Рисунок 2">
            <a:extLst>
              <a:ext uri="{FF2B5EF4-FFF2-40B4-BE49-F238E27FC236}">
                <a16:creationId xmlns:a16="http://schemas.microsoft.com/office/drawing/2014/main" id="{2A0288B7-EABD-88CE-8C54-44EA6E1F2751}"/>
              </a:ext>
            </a:extLst>
          </p:cNvPr>
          <p:cNvPicPr>
            <a:picLocks noChangeAspect="1"/>
          </p:cNvPicPr>
          <p:nvPr/>
        </p:nvPicPr>
        <p:blipFill>
          <a:blip r:embed="rId2"/>
          <a:stretch>
            <a:fillRect/>
          </a:stretch>
        </p:blipFill>
        <p:spPr>
          <a:xfrm>
            <a:off x="141723" y="1164760"/>
            <a:ext cx="4430277" cy="3533619"/>
          </a:xfrm>
          <a:prstGeom prst="rect">
            <a:avLst/>
          </a:prstGeom>
        </p:spPr>
      </p:pic>
      <p:pic>
        <p:nvPicPr>
          <p:cNvPr id="7" name="Рисунок 6">
            <a:extLst>
              <a:ext uri="{FF2B5EF4-FFF2-40B4-BE49-F238E27FC236}">
                <a16:creationId xmlns:a16="http://schemas.microsoft.com/office/drawing/2014/main" id="{03E5509C-FE13-4292-DE9E-874B2A8B5EC5}"/>
              </a:ext>
            </a:extLst>
          </p:cNvPr>
          <p:cNvPicPr>
            <a:picLocks noChangeAspect="1"/>
          </p:cNvPicPr>
          <p:nvPr/>
        </p:nvPicPr>
        <p:blipFill>
          <a:blip r:embed="rId3"/>
          <a:stretch>
            <a:fillRect/>
          </a:stretch>
        </p:blipFill>
        <p:spPr>
          <a:xfrm>
            <a:off x="4683512" y="1164759"/>
            <a:ext cx="4439421" cy="3466713"/>
          </a:xfrm>
          <a:prstGeom prst="rect">
            <a:avLst/>
          </a:prstGeom>
        </p:spPr>
      </p:pic>
      <p:sp>
        <p:nvSpPr>
          <p:cNvPr id="10" name="TextBox 9">
            <a:extLst>
              <a:ext uri="{FF2B5EF4-FFF2-40B4-BE49-F238E27FC236}">
                <a16:creationId xmlns:a16="http://schemas.microsoft.com/office/drawing/2014/main" id="{CB77F7D0-910F-3BFA-29BE-7A76153E5AB3}"/>
              </a:ext>
            </a:extLst>
          </p:cNvPr>
          <p:cNvSpPr txBox="1"/>
          <p:nvPr/>
        </p:nvSpPr>
        <p:spPr>
          <a:xfrm>
            <a:off x="308517" y="556707"/>
            <a:ext cx="4572000" cy="307777"/>
          </a:xfrm>
          <a:prstGeom prst="rect">
            <a:avLst/>
          </a:prstGeom>
          <a:noFill/>
        </p:spPr>
        <p:txBody>
          <a:bodyPr wrap="square">
            <a:spAutoFit/>
          </a:bodyPr>
          <a:lstStyle/>
          <a:p>
            <a:r>
              <a:rPr lang="fr-FR" dirty="0"/>
              <a:t>P. </a:t>
            </a:r>
            <a:r>
              <a:rPr lang="fr-FR" dirty="0" err="1"/>
              <a:t>Parfenov</a:t>
            </a:r>
            <a:r>
              <a:rPr lang="fr-FR" dirty="0"/>
              <a:t>, </a:t>
            </a:r>
            <a:r>
              <a:rPr lang="fr-FR" dirty="0" err="1"/>
              <a:t>Particles</a:t>
            </a:r>
            <a:r>
              <a:rPr lang="fr-FR" dirty="0"/>
              <a:t> 5 (2022) 4, 561-579</a:t>
            </a:r>
          </a:p>
        </p:txBody>
      </p:sp>
    </p:spTree>
    <p:extLst>
      <p:ext uri="{BB962C8B-B14F-4D97-AF65-F5344CB8AC3E}">
        <p14:creationId xmlns:p14="http://schemas.microsoft.com/office/powerpoint/2010/main" val="18570156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80194ED-98A4-1747-8F90-CA34F075884D}"/>
              </a:ext>
            </a:extLst>
          </p:cNvPr>
          <p:cNvSpPr>
            <a:spLocks noGrp="1"/>
          </p:cNvSpPr>
          <p:nvPr>
            <p:ph type="sldNum" sz="quarter" idx="12"/>
          </p:nvPr>
        </p:nvSpPr>
        <p:spPr/>
        <p:txBody>
          <a:bodyPr/>
          <a:lstStyle/>
          <a:p>
            <a:pPr marL="0" marR="0" lvl="0" indent="0" algn="r" defTabSz="685791" rtl="0" eaLnBrk="1" fontAlgn="auto" latinLnBrk="0" hangingPunct="1">
              <a:lnSpc>
                <a:spcPct val="100000"/>
              </a:lnSpc>
              <a:spcBef>
                <a:spcPts val="0"/>
              </a:spcBef>
              <a:spcAft>
                <a:spcPts val="0"/>
              </a:spcAft>
              <a:buClrTx/>
              <a:buSzTx/>
              <a:buFont typeface="Arial"/>
              <a:buNone/>
              <a:tabLst/>
              <a:defRPr/>
            </a:pPr>
            <a:fld id="{D4028D83-4B85-3E4E-8637-866FA2A084AA}" type="slidenum">
              <a:rPr kumimoji="0" lang="en-RU" sz="900" b="0" i="0" u="none" strike="noStrike" kern="1200" cap="none" spc="0" normalizeH="0" baseline="0" noProof="0">
                <a:ln>
                  <a:noFill/>
                </a:ln>
                <a:solidFill>
                  <a:prstClr val="black">
                    <a:tint val="75000"/>
                  </a:prstClr>
                </a:solidFill>
                <a:effectLst/>
                <a:uLnTx/>
                <a:uFillTx/>
                <a:latin typeface="Calibri" panose="020F0502020204030204"/>
                <a:ea typeface="+mn-ea"/>
                <a:cs typeface="Arial"/>
                <a:sym typeface="Arial"/>
              </a:rPr>
              <a:pPr marL="0" marR="0" lvl="0" indent="0" algn="r" defTabSz="685791" rtl="0" eaLnBrk="1" fontAlgn="auto" latinLnBrk="0" hangingPunct="1">
                <a:lnSpc>
                  <a:spcPct val="100000"/>
                </a:lnSpc>
                <a:spcBef>
                  <a:spcPts val="0"/>
                </a:spcBef>
                <a:spcAft>
                  <a:spcPts val="0"/>
                </a:spcAft>
                <a:buClrTx/>
                <a:buSzTx/>
                <a:buFont typeface="Arial"/>
                <a:buNone/>
                <a:tabLst/>
                <a:defRPr/>
              </a:pPr>
              <a:t>17</a:t>
            </a:fld>
            <a:endParaRPr kumimoji="0" lang="en-RU"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Arial"/>
              <a:sym typeface="Arial"/>
            </a:endParaRPr>
          </a:p>
        </p:txBody>
      </p:sp>
      <p:sp>
        <p:nvSpPr>
          <p:cNvPr id="5" name="TextBox 4">
            <a:extLst>
              <a:ext uri="{FF2B5EF4-FFF2-40B4-BE49-F238E27FC236}">
                <a16:creationId xmlns:a16="http://schemas.microsoft.com/office/drawing/2014/main" id="{94E50518-A4B2-CD37-BB98-B7974111976E}"/>
              </a:ext>
            </a:extLst>
          </p:cNvPr>
          <p:cNvSpPr txBox="1"/>
          <p:nvPr/>
        </p:nvSpPr>
        <p:spPr>
          <a:xfrm>
            <a:off x="545618" y="102394"/>
            <a:ext cx="7969595" cy="461665"/>
          </a:xfrm>
          <a:prstGeom prst="rect">
            <a:avLst/>
          </a:prstGeom>
          <a:noFill/>
        </p:spPr>
        <p:txBody>
          <a:bodyPr wrap="square" rtlCol="0">
            <a:spAutoFit/>
          </a:bodyPr>
          <a:lstStyle/>
          <a:p>
            <a:pPr marL="0" marR="0" lvl="0" indent="0" algn="l" defTabSz="829452" rtl="0" eaLnBrk="1" fontAlgn="auto" latinLnBrk="0" hangingPunct="1">
              <a:lnSpc>
                <a:spcPct val="100000"/>
              </a:lnSpc>
              <a:spcBef>
                <a:spcPts val="0"/>
              </a:spcBef>
              <a:spcAft>
                <a:spcPts val="0"/>
              </a:spcAft>
              <a:buClrTx/>
              <a:buSzTx/>
              <a:buFont typeface="Arial"/>
              <a:buNone/>
              <a:tabLst/>
              <a:defRPr/>
            </a:pPr>
            <a:r>
              <a:rPr kumimoji="0" lang="en-US" sz="2400" b="1" i="0" u="none" strike="noStrike" kern="1200" cap="none" spc="0" normalizeH="0" baseline="0" noProof="0">
                <a:ln>
                  <a:noFill/>
                </a:ln>
                <a:solidFill>
                  <a:prstClr val="black"/>
                </a:solidFill>
                <a:effectLst/>
                <a:uLnTx/>
                <a:uFillTx/>
                <a:latin typeface="Calibri" panose="020F0502020204030204"/>
                <a:ea typeface="+mn-ea"/>
                <a:cs typeface="Arial"/>
                <a:sym typeface="Arial"/>
              </a:rPr>
              <a:t>Describing proton flow is not enough</a:t>
            </a:r>
            <a:endParaRPr kumimoji="0" lang="ru-RU" sz="2400" b="1" i="0" u="none" strike="noStrike" kern="1200" cap="none" spc="0" normalizeH="0" baseline="0" noProof="0" dirty="0">
              <a:ln>
                <a:noFill/>
              </a:ln>
              <a:solidFill>
                <a:prstClr val="black"/>
              </a:solidFill>
              <a:effectLst/>
              <a:uLnTx/>
              <a:uFillTx/>
              <a:latin typeface="Calibri" panose="020F0502020204030204"/>
              <a:ea typeface="+mn-ea"/>
              <a:cs typeface="Arial"/>
              <a:sym typeface="Arial"/>
            </a:endParaRPr>
          </a:p>
        </p:txBody>
      </p:sp>
      <p:pic>
        <p:nvPicPr>
          <p:cNvPr id="6" name="Рисунок 5">
            <a:extLst>
              <a:ext uri="{FF2B5EF4-FFF2-40B4-BE49-F238E27FC236}">
                <a16:creationId xmlns:a16="http://schemas.microsoft.com/office/drawing/2014/main" id="{07ED97DB-E073-7661-CD3F-46A8CF4407B2}"/>
              </a:ext>
            </a:extLst>
          </p:cNvPr>
          <p:cNvPicPr>
            <a:picLocks noChangeAspect="1"/>
          </p:cNvPicPr>
          <p:nvPr/>
        </p:nvPicPr>
        <p:blipFill>
          <a:blip r:embed="rId2"/>
          <a:stretch>
            <a:fillRect/>
          </a:stretch>
        </p:blipFill>
        <p:spPr>
          <a:xfrm>
            <a:off x="0" y="554582"/>
            <a:ext cx="8789773" cy="3374867"/>
          </a:xfrm>
          <a:prstGeom prst="rect">
            <a:avLst/>
          </a:prstGeom>
        </p:spPr>
      </p:pic>
      <p:sp>
        <p:nvSpPr>
          <p:cNvPr id="8" name="TextBox 7">
            <a:extLst>
              <a:ext uri="{FF2B5EF4-FFF2-40B4-BE49-F238E27FC236}">
                <a16:creationId xmlns:a16="http://schemas.microsoft.com/office/drawing/2014/main" id="{D6270100-525D-9CB8-8B2D-97923567024E}"/>
              </a:ext>
            </a:extLst>
          </p:cNvPr>
          <p:cNvSpPr txBox="1"/>
          <p:nvPr/>
        </p:nvSpPr>
        <p:spPr>
          <a:xfrm>
            <a:off x="234779" y="3973949"/>
            <a:ext cx="4572000" cy="116955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Strange baryons are not well described</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 the results may depend on:</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 nucleon-hyperon and hyperon-hyperon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interactions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 in-medium modifications of interactions</a:t>
            </a:r>
            <a:endParaRPr kumimoji="0" lang="ru-RU"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0" name="TextBox 9">
            <a:extLst>
              <a:ext uri="{FF2B5EF4-FFF2-40B4-BE49-F238E27FC236}">
                <a16:creationId xmlns:a16="http://schemas.microsoft.com/office/drawing/2014/main" id="{9595871F-84C7-42DA-1DC6-21EDB3E047AE}"/>
              </a:ext>
            </a:extLst>
          </p:cNvPr>
          <p:cNvSpPr txBox="1"/>
          <p:nvPr/>
        </p:nvSpPr>
        <p:spPr>
          <a:xfrm>
            <a:off x="3943213" y="4165520"/>
            <a:ext cx="4572000" cy="73866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err="1">
                <a:ln>
                  <a:noFill/>
                </a:ln>
                <a:solidFill>
                  <a:srgbClr val="000000"/>
                </a:solidFill>
                <a:effectLst/>
                <a:uLnTx/>
                <a:uFillTx/>
                <a:latin typeface="Arial"/>
                <a:cs typeface="Arial"/>
                <a:sym typeface="Arial"/>
              </a:rPr>
              <a:t>Pions</a:t>
            </a:r>
            <a:r>
              <a:rPr kumimoji="0" lang="en-US" sz="1400" b="0" i="0" u="none" strike="noStrike" kern="0" cap="none" spc="0" normalizeH="0" baseline="0" noProof="0" dirty="0">
                <a:ln>
                  <a:noFill/>
                </a:ln>
                <a:solidFill>
                  <a:srgbClr val="000000"/>
                </a:solidFill>
                <a:effectLst/>
                <a:uLnTx/>
                <a:uFillTx/>
                <a:latin typeface="Arial"/>
                <a:cs typeface="Arial"/>
                <a:sym typeface="Arial"/>
              </a:rPr>
              <a:t> and kaons NOT described!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Not very surprising: </a:t>
            </a:r>
            <a:r>
              <a:rPr kumimoji="0" lang="en-US" sz="1400" b="0" i="0" u="none" strike="noStrike" kern="0" cap="none" spc="0" normalizeH="0" baseline="0" noProof="0" dirty="0" err="1">
                <a:ln>
                  <a:noFill/>
                </a:ln>
                <a:solidFill>
                  <a:srgbClr val="000000"/>
                </a:solidFill>
                <a:effectLst/>
                <a:uLnTx/>
                <a:uFillTx/>
                <a:latin typeface="Arial"/>
                <a:cs typeface="Arial"/>
                <a:sym typeface="Arial"/>
              </a:rPr>
              <a:t>UrQMD</a:t>
            </a:r>
            <a:r>
              <a:rPr kumimoji="0" lang="en-US" sz="1400" b="0" i="0" u="none" strike="noStrike" kern="0" cap="none" spc="0" normalizeH="0" baseline="0" noProof="0" dirty="0">
                <a:ln>
                  <a:noFill/>
                </a:ln>
                <a:solidFill>
                  <a:srgbClr val="000000"/>
                </a:solidFill>
                <a:effectLst/>
                <a:uLnTx/>
                <a:uFillTx/>
                <a:latin typeface="Arial"/>
                <a:cs typeface="Arial"/>
                <a:sym typeface="Arial"/>
              </a:rPr>
              <a:t>, JAM, and SMASH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don’t have mean-fields for mesons</a:t>
            </a:r>
            <a:endParaRPr kumimoji="0" lang="ru-RU"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3" name="TextBox 12">
            <a:extLst>
              <a:ext uri="{FF2B5EF4-FFF2-40B4-BE49-F238E27FC236}">
                <a16:creationId xmlns:a16="http://schemas.microsoft.com/office/drawing/2014/main" id="{E9C497D9-F84F-6A9D-89F7-A2E6422248BC}"/>
              </a:ext>
            </a:extLst>
          </p:cNvPr>
          <p:cNvSpPr txBox="1"/>
          <p:nvPr/>
        </p:nvSpPr>
        <p:spPr>
          <a:xfrm>
            <a:off x="5605849" y="217022"/>
            <a:ext cx="4604950"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err="1">
                <a:ln>
                  <a:noFill/>
                </a:ln>
                <a:solidFill>
                  <a:srgbClr val="000000"/>
                </a:solidFill>
                <a:effectLst/>
                <a:uLnTx/>
                <a:uFillTx/>
                <a:latin typeface="Arial"/>
                <a:cs typeface="Arial"/>
                <a:sym typeface="Arial"/>
              </a:rPr>
              <a:t>Prog.Part.Nucl.Phys</a:t>
            </a:r>
            <a:r>
              <a:rPr kumimoji="0" lang="en-US" sz="1200" b="0" i="0" u="none" strike="noStrike" kern="0" cap="none" spc="0" normalizeH="0" baseline="0" noProof="0" dirty="0">
                <a:ln>
                  <a:noFill/>
                </a:ln>
                <a:solidFill>
                  <a:srgbClr val="000000"/>
                </a:solidFill>
                <a:effectLst/>
                <a:uLnTx/>
                <a:uFillTx/>
                <a:latin typeface="Arial"/>
                <a:cs typeface="Arial"/>
                <a:sym typeface="Arial"/>
              </a:rPr>
              <a:t>. 134 (2024) 104080</a:t>
            </a:r>
            <a:endParaRPr kumimoji="0" lang="ru-RU" sz="12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40650837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80194ED-98A4-1747-8F90-CA34F075884D}"/>
              </a:ext>
            </a:extLst>
          </p:cNvPr>
          <p:cNvSpPr>
            <a:spLocks noGrp="1"/>
          </p:cNvSpPr>
          <p:nvPr>
            <p:ph type="sldNum" sz="quarter" idx="12"/>
          </p:nvPr>
        </p:nvSpPr>
        <p:spPr/>
        <p:txBody>
          <a:bodyPr/>
          <a:lstStyle/>
          <a:p>
            <a:pPr marL="0" marR="0" lvl="0" indent="0" algn="r" defTabSz="685791" rtl="0" eaLnBrk="1" fontAlgn="auto" latinLnBrk="0" hangingPunct="1">
              <a:lnSpc>
                <a:spcPct val="100000"/>
              </a:lnSpc>
              <a:spcBef>
                <a:spcPts val="0"/>
              </a:spcBef>
              <a:spcAft>
                <a:spcPts val="0"/>
              </a:spcAft>
              <a:buClrTx/>
              <a:buSzTx/>
              <a:buFont typeface="Arial"/>
              <a:buNone/>
              <a:tabLst/>
              <a:defRPr/>
            </a:pPr>
            <a:fld id="{D4028D83-4B85-3E4E-8637-866FA2A084AA}" type="slidenum">
              <a:rPr kumimoji="0" lang="en-RU" sz="900" b="0" i="0" u="none" strike="noStrike" kern="1200" cap="none" spc="0" normalizeH="0" baseline="0" noProof="0">
                <a:ln>
                  <a:noFill/>
                </a:ln>
                <a:solidFill>
                  <a:prstClr val="black">
                    <a:tint val="75000"/>
                  </a:prstClr>
                </a:solidFill>
                <a:effectLst/>
                <a:uLnTx/>
                <a:uFillTx/>
                <a:latin typeface="Calibri" panose="020F0502020204030204"/>
                <a:ea typeface="+mn-ea"/>
                <a:cs typeface="Arial"/>
                <a:sym typeface="Arial"/>
              </a:rPr>
              <a:pPr marL="0" marR="0" lvl="0" indent="0" algn="r" defTabSz="685791" rtl="0" eaLnBrk="1" fontAlgn="auto" latinLnBrk="0" hangingPunct="1">
                <a:lnSpc>
                  <a:spcPct val="100000"/>
                </a:lnSpc>
                <a:spcBef>
                  <a:spcPts val="0"/>
                </a:spcBef>
                <a:spcAft>
                  <a:spcPts val="0"/>
                </a:spcAft>
                <a:buClrTx/>
                <a:buSzTx/>
                <a:buFont typeface="Arial"/>
                <a:buNone/>
                <a:tabLst/>
                <a:defRPr/>
              </a:pPr>
              <a:t>18</a:t>
            </a:fld>
            <a:endParaRPr kumimoji="0" lang="en-RU"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Arial"/>
              <a:sym typeface="Arial"/>
            </a:endParaRPr>
          </a:p>
        </p:txBody>
      </p:sp>
      <p:pic>
        <p:nvPicPr>
          <p:cNvPr id="2" name="Рисунок 7">
            <a:extLst>
              <a:ext uri="{FF2B5EF4-FFF2-40B4-BE49-F238E27FC236}">
                <a16:creationId xmlns:a16="http://schemas.microsoft.com/office/drawing/2014/main" id="{33E5AC29-1B0F-95B0-6B12-AE50D3D589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9112" y="643293"/>
            <a:ext cx="4026099" cy="3802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683BDC25-86F0-CAFA-4782-90E53CA8AC70}"/>
                  </a:ext>
                </a:extLst>
              </p:cNvPr>
              <p:cNvSpPr txBox="1"/>
              <p:nvPr/>
            </p:nvSpPr>
            <p:spPr>
              <a:xfrm>
                <a:off x="406669" y="4508959"/>
                <a:ext cx="8737172" cy="594906"/>
              </a:xfrm>
              <a:prstGeom prst="rect">
                <a:avLst/>
              </a:prstGeom>
              <a:noFill/>
            </p:spPr>
            <p:txBody>
              <a:bodyPr wrap="square">
                <a:spAutoFit/>
              </a:bodyPr>
              <a:lstStyle/>
              <a:p>
                <a:pPr marL="0" marR="0" lvl="0" indent="0" algn="l" defTabSz="829452" rtl="0" eaLnBrk="1" fontAlgn="auto" latinLnBrk="0" hangingPunct="1">
                  <a:lnSpc>
                    <a:spcPct val="100000"/>
                  </a:lnSpc>
                  <a:spcBef>
                    <a:spcPts val="0"/>
                  </a:spcBef>
                  <a:spcAft>
                    <a:spcPts val="0"/>
                  </a:spcAft>
                  <a:buClrTx/>
                  <a:buSzTx/>
                  <a:buFont typeface="Arial"/>
                  <a:buNone/>
                  <a:tabLst/>
                  <a:defRPr/>
                </a:pPr>
                <a:r>
                  <a:rPr kumimoji="0" lang="en-RU" sz="1633" b="0" i="0" u="none" strike="noStrike" kern="1200" cap="none" spc="0" normalizeH="0" baseline="0" noProof="0" dirty="0">
                    <a:ln>
                      <a:noFill/>
                    </a:ln>
                    <a:solidFill>
                      <a:prstClr val="black"/>
                    </a:solidFill>
                    <a:effectLst/>
                    <a:uLnTx/>
                    <a:uFillTx/>
                    <a:latin typeface="Calibri" panose="020F0502020204030204"/>
                    <a:ea typeface="+mn-ea"/>
                    <a:cs typeface="Arial"/>
                    <a:sym typeface="Arial"/>
                  </a:rPr>
                  <a:t>The main source of existing systematic errors in </a:t>
                </a:r>
                <a14:m>
                  <m:oMath xmlns:m="http://schemas.openxmlformats.org/officeDocument/2006/math">
                    <m:sSub>
                      <m:sSubPr>
                        <m:ctrlPr>
                          <a:rPr kumimoji="0" lang="en-RU" sz="1633"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sym typeface="Arial"/>
                          </a:rPr>
                        </m:ctrlPr>
                      </m:sSubPr>
                      <m:e>
                        <m:r>
                          <a:rPr kumimoji="0" lang="en-RU" sz="1633"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sym typeface="Arial"/>
                          </a:rPr>
                          <m:t>𝑣</m:t>
                        </m:r>
                      </m:e>
                      <m:sub>
                        <m:r>
                          <a:rPr kumimoji="0" lang="en-RU" sz="1633"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sym typeface="Arial"/>
                          </a:rPr>
                          <m:t>𝑛</m:t>
                        </m:r>
                      </m:sub>
                    </m:sSub>
                  </m:oMath>
                </a14:m>
                <a:r>
                  <a:rPr kumimoji="0" lang="en-RU" sz="1633" b="0" i="0" u="none" strike="noStrike" kern="1200" cap="none" spc="0" normalizeH="0" baseline="0" noProof="0" dirty="0">
                    <a:ln>
                      <a:noFill/>
                    </a:ln>
                    <a:solidFill>
                      <a:prstClr val="black"/>
                    </a:solidFill>
                    <a:effectLst/>
                    <a:uLnTx/>
                    <a:uFillTx/>
                    <a:latin typeface="Calibri" panose="020F0502020204030204"/>
                    <a:ea typeface="+mn-ea"/>
                    <a:cs typeface="Arial"/>
                    <a:sym typeface="Arial"/>
                  </a:rPr>
                  <a:t> measurements is the difference between results from different experiments (for example, FOPI and HADES, E895 and STAR)</a:t>
                </a:r>
              </a:p>
            </p:txBody>
          </p:sp>
        </mc:Choice>
        <mc:Fallback xmlns="">
          <p:sp>
            <p:nvSpPr>
              <p:cNvPr id="8" name="TextBox 7">
                <a:extLst>
                  <a:ext uri="{FF2B5EF4-FFF2-40B4-BE49-F238E27FC236}">
                    <a16:creationId xmlns:a16="http://schemas.microsoft.com/office/drawing/2014/main" id="{683BDC25-86F0-CAFA-4782-90E53CA8AC70}"/>
                  </a:ext>
                </a:extLst>
              </p:cNvPr>
              <p:cNvSpPr txBox="1">
                <a:spLocks noRot="1" noChangeAspect="1" noMove="1" noResize="1" noEditPoints="1" noAdjustHandles="1" noChangeArrowheads="1" noChangeShapeType="1" noTextEdit="1"/>
              </p:cNvSpPr>
              <p:nvPr/>
            </p:nvSpPr>
            <p:spPr>
              <a:xfrm>
                <a:off x="406669" y="4508959"/>
                <a:ext cx="8737172" cy="594906"/>
              </a:xfrm>
              <a:prstGeom prst="rect">
                <a:avLst/>
              </a:prstGeom>
              <a:blipFill>
                <a:blip r:embed="rId3"/>
                <a:stretch>
                  <a:fillRect l="-419" t="-4124" b="-13402"/>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5FD0824E-D4A6-E6AC-15BD-05CE9DBC082D}"/>
                  </a:ext>
                </a:extLst>
              </p:cNvPr>
              <p:cNvSpPr txBox="1"/>
              <p:nvPr/>
            </p:nvSpPr>
            <p:spPr>
              <a:xfrm>
                <a:off x="628789" y="270835"/>
                <a:ext cx="7526670"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RU" sz="2000" b="0" i="0" u="none" strike="noStrike" kern="1200" cap="none" spc="0" normalizeH="0" baseline="0" noProof="0" dirty="0">
                    <a:ln>
                      <a:noFill/>
                    </a:ln>
                    <a:solidFill>
                      <a:prstClr val="black"/>
                    </a:solidFill>
                    <a:effectLst/>
                    <a:uLnTx/>
                    <a:uFillTx/>
                    <a:latin typeface="Calibri" panose="020F0502020204030204"/>
                    <a:ea typeface="+mn-ea"/>
                    <a:cs typeface="Arial"/>
                    <a:sym typeface="Arial"/>
                  </a:rPr>
                  <a:t>The main source of existing systematic errors in </a:t>
                </a:r>
                <a14:m>
                  <m:oMath xmlns:m="http://schemas.openxmlformats.org/officeDocument/2006/math">
                    <m:sSub>
                      <m:sSubPr>
                        <m:ctrlPr>
                          <a:rPr kumimoji="0" lang="en-RU" sz="20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sym typeface="Arial"/>
                          </a:rPr>
                        </m:ctrlPr>
                      </m:sSubPr>
                      <m:e>
                        <m:r>
                          <a:rPr kumimoji="0" lang="en-RU" sz="20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sym typeface="Arial"/>
                          </a:rPr>
                          <m:t>𝑣</m:t>
                        </m:r>
                      </m:e>
                      <m:sub>
                        <m:r>
                          <a:rPr kumimoji="0" lang="en-RU" sz="20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sym typeface="Arial"/>
                          </a:rPr>
                          <m:t>𝑛</m:t>
                        </m:r>
                      </m:sub>
                    </m:sSub>
                  </m:oMath>
                </a14:m>
                <a:r>
                  <a:rPr kumimoji="0" lang="en-RU" sz="2000" b="0" i="0" u="none" strike="noStrike" kern="1200" cap="none" spc="0" normalizeH="0" baseline="0" noProof="0" dirty="0">
                    <a:ln>
                      <a:noFill/>
                    </a:ln>
                    <a:solidFill>
                      <a:prstClr val="black"/>
                    </a:solidFill>
                    <a:effectLst/>
                    <a:uLnTx/>
                    <a:uFillTx/>
                    <a:latin typeface="Calibri" panose="020F0502020204030204"/>
                    <a:ea typeface="+mn-ea"/>
                    <a:cs typeface="Arial"/>
                    <a:sym typeface="Arial"/>
                  </a:rPr>
                  <a:t> measurements </a:t>
                </a:r>
                <a:endParaRPr kumimoji="0" lang="ru-RU" sz="2000" b="0" i="0" u="none" strike="noStrike" kern="0" cap="none" spc="0" normalizeH="0" baseline="0" noProof="0" dirty="0">
                  <a:ln>
                    <a:noFill/>
                  </a:ln>
                  <a:solidFill>
                    <a:srgbClr val="000000"/>
                  </a:solidFill>
                  <a:effectLst/>
                  <a:uLnTx/>
                  <a:uFillTx/>
                  <a:latin typeface="Arial"/>
                  <a:cs typeface="Arial"/>
                  <a:sym typeface="Arial"/>
                </a:endParaRPr>
              </a:p>
            </p:txBody>
          </p:sp>
        </mc:Choice>
        <mc:Fallback xmlns="">
          <p:sp>
            <p:nvSpPr>
              <p:cNvPr id="11" name="TextBox 10">
                <a:extLst>
                  <a:ext uri="{FF2B5EF4-FFF2-40B4-BE49-F238E27FC236}">
                    <a16:creationId xmlns:a16="http://schemas.microsoft.com/office/drawing/2014/main" id="{5FD0824E-D4A6-E6AC-15BD-05CE9DBC082D}"/>
                  </a:ext>
                </a:extLst>
              </p:cNvPr>
              <p:cNvSpPr txBox="1">
                <a:spLocks noRot="1" noChangeAspect="1" noMove="1" noResize="1" noEditPoints="1" noAdjustHandles="1" noChangeArrowheads="1" noChangeShapeType="1" noTextEdit="1"/>
              </p:cNvSpPr>
              <p:nvPr/>
            </p:nvSpPr>
            <p:spPr>
              <a:xfrm>
                <a:off x="628789" y="270835"/>
                <a:ext cx="7526670" cy="400110"/>
              </a:xfrm>
              <a:prstGeom prst="rect">
                <a:avLst/>
              </a:prstGeom>
              <a:blipFill>
                <a:blip r:embed="rId5"/>
                <a:stretch>
                  <a:fillRect l="-810" t="-7576" b="-25758"/>
                </a:stretch>
              </a:blipFill>
            </p:spPr>
            <p:txBody>
              <a:bodyPr/>
              <a:lstStyle/>
              <a:p>
                <a:r>
                  <a:rPr lang="ru-RU">
                    <a:noFill/>
                  </a:rPr>
                  <a:t> </a:t>
                </a:r>
              </a:p>
            </p:txBody>
          </p:sp>
        </mc:Fallback>
      </mc:AlternateContent>
      <p:pic>
        <p:nvPicPr>
          <p:cNvPr id="6" name="Рисунок 5">
            <a:extLst>
              <a:ext uri="{FF2B5EF4-FFF2-40B4-BE49-F238E27FC236}">
                <a16:creationId xmlns:a16="http://schemas.microsoft.com/office/drawing/2014/main" id="{C38813EF-A1E8-E8F6-6997-608174EAC571}"/>
              </a:ext>
            </a:extLst>
          </p:cNvPr>
          <p:cNvPicPr>
            <a:picLocks noChangeAspect="1"/>
          </p:cNvPicPr>
          <p:nvPr/>
        </p:nvPicPr>
        <p:blipFill>
          <a:blip r:embed="rId6"/>
          <a:stretch>
            <a:fillRect/>
          </a:stretch>
        </p:blipFill>
        <p:spPr>
          <a:xfrm>
            <a:off x="203930" y="966440"/>
            <a:ext cx="4026099" cy="3542520"/>
          </a:xfrm>
          <a:prstGeom prst="rect">
            <a:avLst/>
          </a:prstGeom>
        </p:spPr>
      </p:pic>
    </p:spTree>
    <p:extLst>
      <p:ext uri="{BB962C8B-B14F-4D97-AF65-F5344CB8AC3E}">
        <p14:creationId xmlns:p14="http://schemas.microsoft.com/office/powerpoint/2010/main" val="14152671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4"/>
          <p:cNvSpPr txBox="1">
            <a:spLocks noGrp="1"/>
          </p:cNvSpPr>
          <p:nvPr>
            <p:ph type="title"/>
          </p:nvPr>
        </p:nvSpPr>
        <p:spPr>
          <a:xfrm>
            <a:off x="311700" y="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FOPI   Ion-Ion collisions  at 1.5 AGeV</a:t>
            </a:r>
            <a:endParaRPr dirty="0"/>
          </a:p>
        </p:txBody>
      </p:sp>
      <p:sp>
        <p:nvSpPr>
          <p:cNvPr id="208" name="Google Shape;208;p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000" b="0" i="0" u="none" strike="noStrike" kern="0" cap="none" spc="0" normalizeH="0" baseline="0" noProof="0">
                <a:ln>
                  <a:noFill/>
                </a:ln>
                <a:solidFill>
                  <a:srgbClr val="595959"/>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19</a:t>
            </a:fld>
            <a:endParaRPr kumimoji="0" sz="1000" b="0" i="0" u="none" strike="noStrike" kern="0" cap="none" spc="0" normalizeH="0" baseline="0" noProof="0">
              <a:ln>
                <a:noFill/>
              </a:ln>
              <a:solidFill>
                <a:srgbClr val="595959"/>
              </a:solidFill>
              <a:effectLst/>
              <a:uLnTx/>
              <a:uFillTx/>
              <a:latin typeface="Arial"/>
              <a:cs typeface="Arial"/>
              <a:sym typeface="Arial"/>
            </a:endParaRPr>
          </a:p>
        </p:txBody>
      </p:sp>
      <p:sp>
        <p:nvSpPr>
          <p:cNvPr id="212" name="Google Shape;212;p34"/>
          <p:cNvSpPr/>
          <p:nvPr/>
        </p:nvSpPr>
        <p:spPr>
          <a:xfrm>
            <a:off x="1668963" y="1455597"/>
            <a:ext cx="402300" cy="130500"/>
          </a:xfrm>
          <a:prstGeom prst="rect">
            <a:avLst/>
          </a:prstGeom>
          <a:solidFill>
            <a:schemeClr val="lt1"/>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 name="TextBox 2">
            <a:extLst>
              <a:ext uri="{FF2B5EF4-FFF2-40B4-BE49-F238E27FC236}">
                <a16:creationId xmlns:a16="http://schemas.microsoft.com/office/drawing/2014/main" id="{BA34B5B8-8378-DD94-9CCD-A9E3109CC718}"/>
              </a:ext>
            </a:extLst>
          </p:cNvPr>
          <p:cNvSpPr txBox="1"/>
          <p:nvPr/>
        </p:nvSpPr>
        <p:spPr>
          <a:xfrm>
            <a:off x="1444980" y="4570800"/>
            <a:ext cx="7027478"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 </a:t>
            </a:r>
            <a:endParaRPr kumimoji="0" lang="ru-RU" sz="1400" b="0" i="0" u="none" strike="noStrike" kern="0" cap="none" spc="0" normalizeH="0" baseline="0" noProof="0" dirty="0">
              <a:ln>
                <a:noFill/>
              </a:ln>
              <a:solidFill>
                <a:srgbClr val="000000"/>
              </a:solidFill>
              <a:effectLst/>
              <a:uLnTx/>
              <a:uFillTx/>
              <a:latin typeface="Arial"/>
              <a:cs typeface="Arial"/>
              <a:sym typeface="Arial"/>
            </a:endParaRPr>
          </a:p>
        </p:txBody>
      </p:sp>
      <p:pic>
        <p:nvPicPr>
          <p:cNvPr id="5" name="Рисунок 4">
            <a:extLst>
              <a:ext uri="{FF2B5EF4-FFF2-40B4-BE49-F238E27FC236}">
                <a16:creationId xmlns:a16="http://schemas.microsoft.com/office/drawing/2014/main" id="{6186F7F3-39BE-9F38-B78C-D7FBBFF4A1E0}"/>
              </a:ext>
            </a:extLst>
          </p:cNvPr>
          <p:cNvPicPr>
            <a:picLocks noChangeAspect="1"/>
          </p:cNvPicPr>
          <p:nvPr/>
        </p:nvPicPr>
        <p:blipFill>
          <a:blip r:embed="rId3"/>
          <a:stretch>
            <a:fillRect/>
          </a:stretch>
        </p:blipFill>
        <p:spPr>
          <a:xfrm>
            <a:off x="165160" y="686720"/>
            <a:ext cx="4310196" cy="2457143"/>
          </a:xfrm>
          <a:prstGeom prst="rect">
            <a:avLst/>
          </a:prstGeom>
        </p:spPr>
      </p:pic>
      <p:pic>
        <p:nvPicPr>
          <p:cNvPr id="7" name="Рисунок 6">
            <a:extLst>
              <a:ext uri="{FF2B5EF4-FFF2-40B4-BE49-F238E27FC236}">
                <a16:creationId xmlns:a16="http://schemas.microsoft.com/office/drawing/2014/main" id="{63375554-85BE-5A32-CAC4-5A01FD0209C4}"/>
              </a:ext>
            </a:extLst>
          </p:cNvPr>
          <p:cNvPicPr>
            <a:picLocks noChangeAspect="1"/>
          </p:cNvPicPr>
          <p:nvPr/>
        </p:nvPicPr>
        <p:blipFill>
          <a:blip r:embed="rId4"/>
          <a:stretch>
            <a:fillRect/>
          </a:stretch>
        </p:blipFill>
        <p:spPr>
          <a:xfrm>
            <a:off x="4408448" y="665117"/>
            <a:ext cx="4668644" cy="2457143"/>
          </a:xfrm>
          <a:prstGeom prst="rect">
            <a:avLst/>
          </a:prstGeom>
        </p:spPr>
      </p:pic>
      <p:pic>
        <p:nvPicPr>
          <p:cNvPr id="9" name="Рисунок 8">
            <a:extLst>
              <a:ext uri="{FF2B5EF4-FFF2-40B4-BE49-F238E27FC236}">
                <a16:creationId xmlns:a16="http://schemas.microsoft.com/office/drawing/2014/main" id="{9EF36111-B49C-1040-BA63-0688EDF55605}"/>
              </a:ext>
            </a:extLst>
          </p:cNvPr>
          <p:cNvPicPr>
            <a:picLocks noChangeAspect="1"/>
          </p:cNvPicPr>
          <p:nvPr/>
        </p:nvPicPr>
        <p:blipFill>
          <a:blip r:embed="rId5"/>
          <a:stretch>
            <a:fillRect/>
          </a:stretch>
        </p:blipFill>
        <p:spPr>
          <a:xfrm>
            <a:off x="66908" y="3006428"/>
            <a:ext cx="5000000" cy="2050389"/>
          </a:xfrm>
          <a:prstGeom prst="rect">
            <a:avLst/>
          </a:prstGeom>
        </p:spPr>
      </p:pic>
      <p:pic>
        <p:nvPicPr>
          <p:cNvPr id="11" name="Рисунок 10">
            <a:extLst>
              <a:ext uri="{FF2B5EF4-FFF2-40B4-BE49-F238E27FC236}">
                <a16:creationId xmlns:a16="http://schemas.microsoft.com/office/drawing/2014/main" id="{D1068BFF-CE70-AF3F-B954-8D8FAB795279}"/>
              </a:ext>
            </a:extLst>
          </p:cNvPr>
          <p:cNvPicPr>
            <a:picLocks noChangeAspect="1"/>
          </p:cNvPicPr>
          <p:nvPr/>
        </p:nvPicPr>
        <p:blipFill>
          <a:blip r:embed="rId6"/>
          <a:stretch>
            <a:fillRect/>
          </a:stretch>
        </p:blipFill>
        <p:spPr>
          <a:xfrm>
            <a:off x="5138009" y="3143863"/>
            <a:ext cx="3334449" cy="1928823"/>
          </a:xfrm>
          <a:prstGeom prst="rect">
            <a:avLst/>
          </a:prstGeom>
        </p:spPr>
      </p:pic>
    </p:spTree>
    <p:extLst>
      <p:ext uri="{BB962C8B-B14F-4D97-AF65-F5344CB8AC3E}">
        <p14:creationId xmlns:p14="http://schemas.microsoft.com/office/powerpoint/2010/main" val="41107399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80194ED-98A4-1747-8F90-CA34F075884D}"/>
              </a:ext>
            </a:extLst>
          </p:cNvPr>
          <p:cNvSpPr>
            <a:spLocks noGrp="1"/>
          </p:cNvSpPr>
          <p:nvPr>
            <p:ph type="sldNum" sz="quarter" idx="12"/>
          </p:nvPr>
        </p:nvSpPr>
        <p:spPr/>
        <p:txBody>
          <a:bodyPr/>
          <a:lstStyle/>
          <a:p>
            <a:pPr marL="0" marR="0" lvl="0" indent="0" algn="r" defTabSz="685791" rtl="0" eaLnBrk="1" fontAlgn="auto" latinLnBrk="0" hangingPunct="1">
              <a:lnSpc>
                <a:spcPct val="100000"/>
              </a:lnSpc>
              <a:spcBef>
                <a:spcPts val="0"/>
              </a:spcBef>
              <a:spcAft>
                <a:spcPts val="0"/>
              </a:spcAft>
              <a:buClrTx/>
              <a:buSzTx/>
              <a:buFont typeface="Arial"/>
              <a:buNone/>
              <a:tabLst/>
              <a:defRPr/>
            </a:pPr>
            <a:fld id="{D4028D83-4B85-3E4E-8637-866FA2A084AA}" type="slidenum">
              <a:rPr kumimoji="0" lang="en-RU" sz="900" b="0" i="0" u="none" strike="noStrike" kern="1200" cap="none" spc="0" normalizeH="0" baseline="0" noProof="0">
                <a:ln>
                  <a:noFill/>
                </a:ln>
                <a:solidFill>
                  <a:prstClr val="black">
                    <a:tint val="75000"/>
                  </a:prstClr>
                </a:solidFill>
                <a:effectLst/>
                <a:uLnTx/>
                <a:uFillTx/>
                <a:latin typeface="Calibri" panose="020F0502020204030204"/>
                <a:ea typeface="+mn-ea"/>
                <a:cs typeface="Arial"/>
                <a:sym typeface="Arial"/>
              </a:rPr>
              <a:pPr marL="0" marR="0" lvl="0" indent="0" algn="r" defTabSz="685791" rtl="0" eaLnBrk="1" fontAlgn="auto" latinLnBrk="0" hangingPunct="1">
                <a:lnSpc>
                  <a:spcPct val="100000"/>
                </a:lnSpc>
                <a:spcBef>
                  <a:spcPts val="0"/>
                </a:spcBef>
                <a:spcAft>
                  <a:spcPts val="0"/>
                </a:spcAft>
                <a:buClrTx/>
                <a:buSzTx/>
                <a:buFont typeface="Arial"/>
                <a:buNone/>
                <a:tabLst/>
                <a:defRPr/>
              </a:pPr>
              <a:t>2</a:t>
            </a:fld>
            <a:endParaRPr kumimoji="0" lang="en-RU"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Arial"/>
              <a:sym typeface="Arial"/>
            </a:endParaRPr>
          </a:p>
        </p:txBody>
      </p:sp>
      <p:sp>
        <p:nvSpPr>
          <p:cNvPr id="5" name="TextBox 4">
            <a:extLst>
              <a:ext uri="{FF2B5EF4-FFF2-40B4-BE49-F238E27FC236}">
                <a16:creationId xmlns:a16="http://schemas.microsoft.com/office/drawing/2014/main" id="{94E50518-A4B2-CD37-BB98-B7974111976E}"/>
              </a:ext>
            </a:extLst>
          </p:cNvPr>
          <p:cNvSpPr txBox="1"/>
          <p:nvPr/>
        </p:nvSpPr>
        <p:spPr>
          <a:xfrm>
            <a:off x="133815" y="102394"/>
            <a:ext cx="8876369" cy="461665"/>
          </a:xfrm>
          <a:prstGeom prst="rect">
            <a:avLst/>
          </a:prstGeom>
          <a:noFill/>
        </p:spPr>
        <p:txBody>
          <a:bodyPr wrap="square" rtlCol="0">
            <a:spAutoFit/>
          </a:bodyPr>
          <a:lstStyle/>
          <a:p>
            <a:pPr marL="0" marR="0" lvl="0" indent="0" algn="l" defTabSz="829452" rtl="0" eaLnBrk="1" fontAlgn="auto" latinLnBrk="0" hangingPunct="1">
              <a:lnSpc>
                <a:spcPct val="100000"/>
              </a:lnSpc>
              <a:spcBef>
                <a:spcPts val="0"/>
              </a:spcBef>
              <a:spcAft>
                <a:spcPts val="0"/>
              </a:spcAft>
              <a:buClrTx/>
              <a:buSzTx/>
              <a:buFont typeface="Arial"/>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Arial"/>
                <a:sym typeface="Arial"/>
              </a:rPr>
              <a:t>Optimal collision energy for realizing  high baryon-density matter </a:t>
            </a:r>
            <a:endParaRPr kumimoji="0" lang="ru-RU" sz="2400" b="1" i="0" u="none" strike="noStrike" kern="1200" cap="none" spc="0" normalizeH="0" baseline="0" noProof="0" dirty="0">
              <a:ln>
                <a:noFill/>
              </a:ln>
              <a:solidFill>
                <a:prstClr val="black"/>
              </a:solidFill>
              <a:effectLst/>
              <a:uLnTx/>
              <a:uFillTx/>
              <a:latin typeface="Calibri" panose="020F0502020204030204"/>
              <a:ea typeface="+mn-ea"/>
              <a:cs typeface="Arial"/>
              <a:sym typeface="Arial"/>
            </a:endParaRPr>
          </a:p>
        </p:txBody>
      </p:sp>
      <p:pic>
        <p:nvPicPr>
          <p:cNvPr id="3" name="Рисунок 2">
            <a:extLst>
              <a:ext uri="{FF2B5EF4-FFF2-40B4-BE49-F238E27FC236}">
                <a16:creationId xmlns:a16="http://schemas.microsoft.com/office/drawing/2014/main" id="{86F42D90-0578-D41B-FF62-D6C4C76DD157}"/>
              </a:ext>
            </a:extLst>
          </p:cNvPr>
          <p:cNvPicPr>
            <a:picLocks noChangeAspect="1"/>
          </p:cNvPicPr>
          <p:nvPr/>
        </p:nvPicPr>
        <p:blipFill>
          <a:blip r:embed="rId2"/>
          <a:stretch>
            <a:fillRect/>
          </a:stretch>
        </p:blipFill>
        <p:spPr>
          <a:xfrm>
            <a:off x="133815" y="792524"/>
            <a:ext cx="3776546" cy="2678466"/>
          </a:xfrm>
          <a:prstGeom prst="rect">
            <a:avLst/>
          </a:prstGeom>
        </p:spPr>
      </p:pic>
      <p:pic>
        <p:nvPicPr>
          <p:cNvPr id="9" name="Рисунок 8">
            <a:extLst>
              <a:ext uri="{FF2B5EF4-FFF2-40B4-BE49-F238E27FC236}">
                <a16:creationId xmlns:a16="http://schemas.microsoft.com/office/drawing/2014/main" id="{9F5F0293-6A02-424D-82CC-C0B67CF14883}"/>
              </a:ext>
            </a:extLst>
          </p:cNvPr>
          <p:cNvPicPr>
            <a:picLocks noChangeAspect="1"/>
          </p:cNvPicPr>
          <p:nvPr/>
        </p:nvPicPr>
        <p:blipFill>
          <a:blip r:embed="rId3"/>
          <a:stretch>
            <a:fillRect/>
          </a:stretch>
        </p:blipFill>
        <p:spPr>
          <a:xfrm>
            <a:off x="4191377" y="765536"/>
            <a:ext cx="4180952" cy="3108409"/>
          </a:xfrm>
          <a:prstGeom prst="rect">
            <a:avLst/>
          </a:prstGeom>
        </p:spPr>
      </p:pic>
      <p:sp>
        <p:nvSpPr>
          <p:cNvPr id="11" name="TextBox 10">
            <a:extLst>
              <a:ext uri="{FF2B5EF4-FFF2-40B4-BE49-F238E27FC236}">
                <a16:creationId xmlns:a16="http://schemas.microsoft.com/office/drawing/2014/main" id="{D621C2B2-F153-4BF5-C087-1ACDEDC8A2C3}"/>
              </a:ext>
            </a:extLst>
          </p:cNvPr>
          <p:cNvSpPr txBox="1"/>
          <p:nvPr/>
        </p:nvSpPr>
        <p:spPr>
          <a:xfrm>
            <a:off x="3293327" y="526298"/>
            <a:ext cx="5649951" cy="276999"/>
          </a:xfrm>
          <a:prstGeom prst="rect">
            <a:avLst/>
          </a:prstGeom>
          <a:noFill/>
        </p:spPr>
        <p:txBody>
          <a:bodyPr wrap="square">
            <a:spAutoFit/>
          </a:bodyPr>
          <a:lstStyle/>
          <a:p>
            <a:r>
              <a:rPr lang="en-US" sz="1200" dirty="0"/>
              <a:t>H. Taya, A. </a:t>
            </a:r>
            <a:r>
              <a:rPr lang="en-US" sz="1200" dirty="0" err="1"/>
              <a:t>Jinno</a:t>
            </a:r>
            <a:r>
              <a:rPr lang="en-US" sz="1200" dirty="0"/>
              <a:t>, M. Kitazawa, Y. Nara https://arxiv.org/abs/2409.07685</a:t>
            </a:r>
            <a:endParaRPr lang="ru-RU" sz="1200" dirty="0"/>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B7AED645-9FF6-33ED-128A-2DF5B10561A4}"/>
                  </a:ext>
                </a:extLst>
              </p:cNvPr>
              <p:cNvSpPr txBox="1"/>
              <p:nvPr/>
            </p:nvSpPr>
            <p:spPr>
              <a:xfrm>
                <a:off x="312233" y="4247870"/>
                <a:ext cx="7984273" cy="779188"/>
              </a:xfrm>
              <a:prstGeom prst="rect">
                <a:avLst/>
              </a:prstGeom>
              <a:noFill/>
            </p:spPr>
            <p:txBody>
              <a:bodyPr wrap="square">
                <a:spAutoFit/>
              </a:bodyPr>
              <a:lstStyle/>
              <a:p>
                <a:r>
                  <a:rPr lang="en-US" dirty="0"/>
                  <a:t> </a:t>
                </a:r>
                <a:r>
                  <a:rPr lang="en-US" dirty="0">
                    <a:solidFill>
                      <a:srgbClr val="C00000"/>
                    </a:solidFill>
                  </a:rPr>
                  <a:t>The optimal  energy is around </a:t>
                </a:r>
                <a14:m>
                  <m:oMath xmlns:m="http://schemas.openxmlformats.org/officeDocument/2006/math">
                    <m:rad>
                      <m:radPr>
                        <m:degHide m:val="on"/>
                        <m:ctrlPr>
                          <a:rPr lang="en-US" i="1" smtClean="0">
                            <a:solidFill>
                              <a:srgbClr val="C00000"/>
                            </a:solidFill>
                            <a:latin typeface="Cambria Math" panose="02040503050406030204" pitchFamily="18" charset="0"/>
                          </a:rPr>
                        </m:ctrlPr>
                      </m:radPr>
                      <m:deg/>
                      <m:e>
                        <m:sSub>
                          <m:sSubPr>
                            <m:ctrlPr>
                              <a:rPr lang="en-US"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𝑠</m:t>
                            </m:r>
                          </m:e>
                          <m:sub>
                            <m:r>
                              <a:rPr lang="en-US" b="0" i="1" smtClean="0">
                                <a:solidFill>
                                  <a:srgbClr val="C00000"/>
                                </a:solidFill>
                                <a:latin typeface="Cambria Math" panose="02040503050406030204" pitchFamily="18" charset="0"/>
                              </a:rPr>
                              <m:t>𝑁𝑁</m:t>
                            </m:r>
                          </m:sub>
                        </m:sSub>
                      </m:e>
                    </m:rad>
                  </m:oMath>
                </a14:m>
                <a:r>
                  <a:rPr lang="en-US" dirty="0">
                    <a:solidFill>
                      <a:srgbClr val="C00000"/>
                    </a:solidFill>
                  </a:rPr>
                  <a:t>=3−4GeV, where a baryon density ρ/</a:t>
                </a:r>
                <a14:m>
                  <m:oMath xmlns:m="http://schemas.openxmlformats.org/officeDocument/2006/math">
                    <m:sSub>
                      <m:sSubPr>
                        <m:ctrlPr>
                          <a:rPr lang="en-US" sz="1600" i="1" smtClean="0">
                            <a:solidFill>
                              <a:srgbClr val="C00000"/>
                            </a:solidFill>
                            <a:latin typeface="Cambria Math" panose="02040503050406030204" pitchFamily="18" charset="0"/>
                          </a:rPr>
                        </m:ctrlPr>
                      </m:sSubPr>
                      <m:e>
                        <m:r>
                          <a:rPr lang="el-GR" sz="1600" b="0" i="1" smtClean="0">
                            <a:solidFill>
                              <a:srgbClr val="C00000"/>
                            </a:solidFill>
                            <a:latin typeface="Cambria Math" panose="02040503050406030204" pitchFamily="18" charset="0"/>
                          </a:rPr>
                          <m:t>𝜌</m:t>
                        </m:r>
                      </m:e>
                      <m:sub>
                        <m:r>
                          <a:rPr lang="en-US" sz="1600" b="0" i="1" smtClean="0">
                            <a:solidFill>
                              <a:srgbClr val="C00000"/>
                            </a:solidFill>
                            <a:latin typeface="Cambria Math" panose="02040503050406030204" pitchFamily="18" charset="0"/>
                          </a:rPr>
                          <m:t>0</m:t>
                        </m:r>
                      </m:sub>
                    </m:sSub>
                  </m:oMath>
                </a14:m>
                <a:r>
                  <a:rPr lang="en-US" sz="1600" dirty="0">
                    <a:solidFill>
                      <a:srgbClr val="C00000"/>
                    </a:solidFill>
                  </a:rPr>
                  <a:t> </a:t>
                </a:r>
                <a:r>
                  <a:rPr lang="en-US" dirty="0">
                    <a:solidFill>
                      <a:srgbClr val="C00000"/>
                    </a:solidFill>
                  </a:rPr>
                  <a:t>= 3</a:t>
                </a:r>
                <a:r>
                  <a:rPr lang="en-US" sz="1600" dirty="0">
                    <a:solidFill>
                      <a:srgbClr val="C00000"/>
                    </a:solidFill>
                  </a:rPr>
                  <a:t> </a:t>
                </a:r>
                <a:r>
                  <a:rPr lang="en-US" dirty="0">
                    <a:solidFill>
                      <a:srgbClr val="C00000"/>
                    </a:solidFill>
                  </a:rPr>
                  <a:t>nuclear density is realized with a substantially large space-time volume. Higher and lower energies are disfavored due to short lifetime and low density</a:t>
                </a:r>
                <a:endParaRPr lang="ru-RU" dirty="0"/>
              </a:p>
            </p:txBody>
          </p:sp>
        </mc:Choice>
        <mc:Fallback xmlns="">
          <p:sp>
            <p:nvSpPr>
              <p:cNvPr id="13" name="TextBox 12">
                <a:extLst>
                  <a:ext uri="{FF2B5EF4-FFF2-40B4-BE49-F238E27FC236}">
                    <a16:creationId xmlns:a16="http://schemas.microsoft.com/office/drawing/2014/main" id="{B7AED645-9FF6-33ED-128A-2DF5B10561A4}"/>
                  </a:ext>
                </a:extLst>
              </p:cNvPr>
              <p:cNvSpPr txBox="1">
                <a:spLocks noRot="1" noChangeAspect="1" noMove="1" noResize="1" noEditPoints="1" noAdjustHandles="1" noChangeArrowheads="1" noChangeShapeType="1" noTextEdit="1"/>
              </p:cNvSpPr>
              <p:nvPr/>
            </p:nvSpPr>
            <p:spPr>
              <a:xfrm>
                <a:off x="312233" y="4247870"/>
                <a:ext cx="7984273" cy="779188"/>
              </a:xfrm>
              <a:prstGeom prst="rect">
                <a:avLst/>
              </a:prstGeom>
              <a:blipFill>
                <a:blip r:embed="rId4"/>
                <a:stretch>
                  <a:fillRect l="-229" b="-5469"/>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6086039D-F5C0-9604-5BAD-FEBBA70FC69B}"/>
                  </a:ext>
                </a:extLst>
              </p:cNvPr>
              <p:cNvSpPr txBox="1"/>
              <p:nvPr/>
            </p:nvSpPr>
            <p:spPr>
              <a:xfrm>
                <a:off x="0" y="3470440"/>
                <a:ext cx="3858322" cy="281872"/>
              </a:xfrm>
              <a:prstGeom prst="rect">
                <a:avLst/>
              </a:prstGeom>
              <a:noFill/>
            </p:spPr>
            <p:txBody>
              <a:bodyPr wrap="square">
                <a:spAutoFit/>
              </a:bodyPr>
              <a:lstStyle/>
              <a:p>
                <a:r>
                  <a:rPr lang="en-US" sz="1200" dirty="0"/>
                  <a:t> Dense region disappears more quickly for larger </a:t>
                </a:r>
                <a14:m>
                  <m:oMath xmlns:m="http://schemas.openxmlformats.org/officeDocument/2006/math">
                    <m:rad>
                      <m:radPr>
                        <m:degHide m:val="on"/>
                        <m:ctrlPr>
                          <a:rPr kumimoji="0" lang="en-US" sz="12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radPr>
                      <m:deg/>
                      <m:e>
                        <m:sSub>
                          <m:sSubPr>
                            <m:ctrlPr>
                              <a:rPr kumimoji="0" lang="en-US" sz="12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sSubPr>
                          <m:e>
                            <m:r>
                              <a:rPr kumimoji="0" lang="en-US" sz="12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𝑠</m:t>
                            </m:r>
                          </m:e>
                          <m:sub>
                            <m:r>
                              <a:rPr kumimoji="0" lang="en-US" sz="12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𝑁𝑁</m:t>
                            </m:r>
                          </m:sub>
                        </m:sSub>
                      </m:e>
                    </m:rad>
                  </m:oMath>
                </a14:m>
                <a:endParaRPr lang="ru-RU" sz="1200" dirty="0"/>
              </a:p>
            </p:txBody>
          </p:sp>
        </mc:Choice>
        <mc:Fallback xmlns="">
          <p:sp>
            <p:nvSpPr>
              <p:cNvPr id="15" name="TextBox 14">
                <a:extLst>
                  <a:ext uri="{FF2B5EF4-FFF2-40B4-BE49-F238E27FC236}">
                    <a16:creationId xmlns:a16="http://schemas.microsoft.com/office/drawing/2014/main" id="{6086039D-F5C0-9604-5BAD-FEBBA70FC69B}"/>
                  </a:ext>
                </a:extLst>
              </p:cNvPr>
              <p:cNvSpPr txBox="1">
                <a:spLocks noRot="1" noChangeAspect="1" noMove="1" noResize="1" noEditPoints="1" noAdjustHandles="1" noChangeArrowheads="1" noChangeShapeType="1" noTextEdit="1"/>
              </p:cNvSpPr>
              <p:nvPr/>
            </p:nvSpPr>
            <p:spPr>
              <a:xfrm>
                <a:off x="0" y="3470440"/>
                <a:ext cx="3858322" cy="281872"/>
              </a:xfrm>
              <a:prstGeom prst="rect">
                <a:avLst/>
              </a:prstGeom>
              <a:blipFill>
                <a:blip r:embed="rId5"/>
                <a:stretch>
                  <a:fillRect t="-2128" b="-10638"/>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A75C1500-CABD-6831-769C-80CEB3AA9CC2}"/>
                  </a:ext>
                </a:extLst>
              </p:cNvPr>
              <p:cNvSpPr txBox="1"/>
              <p:nvPr/>
            </p:nvSpPr>
            <p:spPr>
              <a:xfrm>
                <a:off x="4572000" y="3726190"/>
                <a:ext cx="4062760" cy="466538"/>
              </a:xfrm>
              <a:prstGeom prst="rect">
                <a:avLst/>
              </a:prstGeom>
              <a:noFill/>
            </p:spPr>
            <p:txBody>
              <a:bodyPr wrap="square">
                <a:spAutoFit/>
              </a:bodyPr>
              <a:lstStyle/>
              <a:p>
                <a14:m>
                  <m:oMath xmlns:m="http://schemas.openxmlformats.org/officeDocument/2006/math">
                    <m:rad>
                      <m:radPr>
                        <m:degHide m:val="on"/>
                        <m:ctrlPr>
                          <a:rPr kumimoji="0" lang="en-US" sz="12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radPr>
                      <m:deg/>
                      <m:e>
                        <m:sSub>
                          <m:sSubPr>
                            <m:ctrlPr>
                              <a:rPr kumimoji="0" lang="en-US" sz="12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sSubPr>
                          <m:e>
                            <m:r>
                              <a:rPr kumimoji="0" lang="en-US" sz="12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𝑠</m:t>
                            </m:r>
                          </m:e>
                          <m:sub>
                            <m:r>
                              <a:rPr kumimoji="0" lang="en-US" sz="12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𝑁𝑁</m:t>
                            </m:r>
                          </m:sub>
                        </m:sSub>
                      </m:e>
                    </m:rad>
                    <m:r>
                      <a:rPr kumimoji="0" lang="en-US" sz="1200" b="0" i="1" u="none" strike="noStrike" kern="0" cap="none" spc="0" normalizeH="0" baseline="0" noProof="0" smtClean="0">
                        <a:ln>
                          <a:noFill/>
                        </a:ln>
                        <a:solidFill>
                          <a:srgbClr val="000000"/>
                        </a:solidFill>
                        <a:effectLst/>
                        <a:uLnTx/>
                        <a:uFillTx/>
                        <a:latin typeface="Cambria Math" panose="02040503050406030204" pitchFamily="18" charset="0"/>
                        <a:sym typeface="Arial"/>
                      </a:rPr>
                      <m:t> </m:t>
                    </m:r>
                  </m:oMath>
                </a14:m>
                <a:r>
                  <a:rPr lang="en-US" sz="1200" dirty="0"/>
                  <a:t>dependence  of the maximum volume max[V3] (solid)  and the lifetime τ (dashed) </a:t>
                </a:r>
                <a:endParaRPr lang="ru-RU" sz="1200" dirty="0"/>
              </a:p>
            </p:txBody>
          </p:sp>
        </mc:Choice>
        <mc:Fallback xmlns="">
          <p:sp>
            <p:nvSpPr>
              <p:cNvPr id="17" name="TextBox 16">
                <a:extLst>
                  <a:ext uri="{FF2B5EF4-FFF2-40B4-BE49-F238E27FC236}">
                    <a16:creationId xmlns:a16="http://schemas.microsoft.com/office/drawing/2014/main" id="{A75C1500-CABD-6831-769C-80CEB3AA9CC2}"/>
                  </a:ext>
                </a:extLst>
              </p:cNvPr>
              <p:cNvSpPr txBox="1">
                <a:spLocks noRot="1" noChangeAspect="1" noMove="1" noResize="1" noEditPoints="1" noAdjustHandles="1" noChangeArrowheads="1" noChangeShapeType="1" noTextEdit="1"/>
              </p:cNvSpPr>
              <p:nvPr/>
            </p:nvSpPr>
            <p:spPr>
              <a:xfrm>
                <a:off x="4572000" y="3726190"/>
                <a:ext cx="4062760" cy="466538"/>
              </a:xfrm>
              <a:prstGeom prst="rect">
                <a:avLst/>
              </a:prstGeom>
              <a:blipFill>
                <a:blip r:embed="rId6"/>
                <a:stretch>
                  <a:fillRect t="-1299" b="-7792"/>
                </a:stretch>
              </a:blipFill>
            </p:spPr>
            <p:txBody>
              <a:bodyPr/>
              <a:lstStyle/>
              <a:p>
                <a:r>
                  <a:rPr lang="ru-RU">
                    <a:noFill/>
                  </a:rPr>
                  <a:t> </a:t>
                </a:r>
              </a:p>
            </p:txBody>
          </p:sp>
        </mc:Fallback>
      </mc:AlternateContent>
    </p:spTree>
    <p:extLst>
      <p:ext uri="{BB962C8B-B14F-4D97-AF65-F5344CB8AC3E}">
        <p14:creationId xmlns:p14="http://schemas.microsoft.com/office/powerpoint/2010/main" val="21511982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4"/>
          <p:cNvSpPr txBox="1">
            <a:spLocks noGrp="1"/>
          </p:cNvSpPr>
          <p:nvPr>
            <p:ph type="title"/>
          </p:nvPr>
        </p:nvSpPr>
        <p:spPr>
          <a:xfrm>
            <a:off x="311700" y="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Directed flow of protons:  BM@N – MD FXT </a:t>
            </a:r>
            <a:endParaRPr dirty="0"/>
          </a:p>
        </p:txBody>
      </p:sp>
      <p:sp>
        <p:nvSpPr>
          <p:cNvPr id="208" name="Google Shape;208;p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000" b="0" i="0" u="none" strike="noStrike" kern="0" cap="none" spc="0" normalizeH="0" baseline="0" noProof="0">
                <a:ln>
                  <a:noFill/>
                </a:ln>
                <a:solidFill>
                  <a:srgbClr val="595959"/>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20</a:t>
            </a:fld>
            <a:endParaRPr kumimoji="0" sz="1000" b="0" i="0" u="none" strike="noStrike" kern="0" cap="none" spc="0" normalizeH="0" baseline="0" noProof="0">
              <a:ln>
                <a:noFill/>
              </a:ln>
              <a:solidFill>
                <a:srgbClr val="595959"/>
              </a:solidFill>
              <a:effectLst/>
              <a:uLnTx/>
              <a:uFillTx/>
              <a:latin typeface="Arial"/>
              <a:cs typeface="Arial"/>
              <a:sym typeface="Arial"/>
            </a:endParaRPr>
          </a:p>
        </p:txBody>
      </p:sp>
      <p:pic>
        <p:nvPicPr>
          <p:cNvPr id="211" name="Google Shape;211;p34"/>
          <p:cNvPicPr preferRelativeResize="0"/>
          <p:nvPr/>
        </p:nvPicPr>
        <p:blipFill rotWithShape="1">
          <a:blip r:embed="rId3">
            <a:alphaModFix/>
          </a:blip>
          <a:srcRect l="-437" r="50178"/>
          <a:stretch/>
        </p:blipFill>
        <p:spPr>
          <a:xfrm>
            <a:off x="0" y="729519"/>
            <a:ext cx="3337927" cy="3776878"/>
          </a:xfrm>
          <a:prstGeom prst="rect">
            <a:avLst/>
          </a:prstGeom>
          <a:noFill/>
          <a:ln>
            <a:noFill/>
          </a:ln>
        </p:spPr>
      </p:pic>
      <p:sp>
        <p:nvSpPr>
          <p:cNvPr id="212" name="Google Shape;212;p34"/>
          <p:cNvSpPr/>
          <p:nvPr/>
        </p:nvSpPr>
        <p:spPr>
          <a:xfrm>
            <a:off x="1668963" y="1455597"/>
            <a:ext cx="402300" cy="130500"/>
          </a:xfrm>
          <a:prstGeom prst="rect">
            <a:avLst/>
          </a:prstGeom>
          <a:solidFill>
            <a:schemeClr val="lt1"/>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 name="TextBox 2">
            <a:extLst>
              <a:ext uri="{FF2B5EF4-FFF2-40B4-BE49-F238E27FC236}">
                <a16:creationId xmlns:a16="http://schemas.microsoft.com/office/drawing/2014/main" id="{BA34B5B8-8378-DD94-9CCD-A9E3109CC718}"/>
              </a:ext>
            </a:extLst>
          </p:cNvPr>
          <p:cNvSpPr txBox="1"/>
          <p:nvPr/>
        </p:nvSpPr>
        <p:spPr>
          <a:xfrm>
            <a:off x="1444980" y="4570800"/>
            <a:ext cx="7027478"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 </a:t>
            </a:r>
            <a:endParaRPr kumimoji="0" lang="ru-RU" sz="1400" b="0" i="0" u="none" strike="noStrike" kern="0" cap="none" spc="0" normalizeH="0" baseline="0" noProof="0" dirty="0">
              <a:ln>
                <a:noFill/>
              </a:ln>
              <a:solidFill>
                <a:srgbClr val="000000"/>
              </a:solidFill>
              <a:effectLst/>
              <a:uLnTx/>
              <a:uFillTx/>
              <a:latin typeface="Arial"/>
              <a:cs typeface="Arial"/>
              <a:sym typeface="Arial"/>
            </a:endParaRPr>
          </a:p>
        </p:txBody>
      </p:sp>
      <p:pic>
        <p:nvPicPr>
          <p:cNvPr id="2" name="Google Shape;326;p29">
            <a:extLst>
              <a:ext uri="{FF2B5EF4-FFF2-40B4-BE49-F238E27FC236}">
                <a16:creationId xmlns:a16="http://schemas.microsoft.com/office/drawing/2014/main" id="{6125A007-C149-C984-B42D-A6AE2764925B}"/>
              </a:ext>
            </a:extLst>
          </p:cNvPr>
          <p:cNvPicPr preferRelativeResize="0"/>
          <p:nvPr/>
        </p:nvPicPr>
        <p:blipFill rotWithShape="1">
          <a:blip r:embed="rId4">
            <a:alphaModFix/>
          </a:blip>
          <a:srcRect/>
          <a:stretch/>
        </p:blipFill>
        <p:spPr>
          <a:xfrm>
            <a:off x="4646775" y="787266"/>
            <a:ext cx="3508484" cy="3450197"/>
          </a:xfrm>
          <a:prstGeom prst="rect">
            <a:avLst/>
          </a:prstGeom>
          <a:noFill/>
          <a:ln>
            <a:noFill/>
          </a:ln>
        </p:spPr>
      </p:pic>
    </p:spTree>
    <p:extLst>
      <p:ext uri="{BB962C8B-B14F-4D97-AF65-F5344CB8AC3E}">
        <p14:creationId xmlns:p14="http://schemas.microsoft.com/office/powerpoint/2010/main" val="21915431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Number Placeholder 6">
            <a:extLst>
              <a:ext uri="{FF2B5EF4-FFF2-40B4-BE49-F238E27FC236}">
                <a16:creationId xmlns:a16="http://schemas.microsoft.com/office/drawing/2014/main" id="{50668849-3283-1058-F351-65F5DCADE87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anose="020B0600070205080204" pitchFamily="34" charset="-128"/>
              </a:defRPr>
            </a:lvl1pPr>
            <a:lvl2pPr marL="557213" indent="-214313">
              <a:spcBef>
                <a:spcPct val="20000"/>
              </a:spcBef>
              <a:buChar char="–"/>
              <a:defRPr sz="2100">
                <a:solidFill>
                  <a:schemeClr val="tx1"/>
                </a:solidFill>
                <a:latin typeface="Arial" panose="020B0604020202020204" pitchFamily="34" charset="0"/>
                <a:ea typeface="MS PGothic" panose="020B0600070205080204" pitchFamily="34" charset="-128"/>
              </a:defRPr>
            </a:lvl2pPr>
            <a:lvl3pPr marL="857250" indent="-171450">
              <a:spcBef>
                <a:spcPct val="20000"/>
              </a:spcBef>
              <a:buChar char="•"/>
              <a:defRPr sz="1800">
                <a:solidFill>
                  <a:schemeClr val="tx1"/>
                </a:solidFill>
                <a:latin typeface="Arial" panose="020B0604020202020204" pitchFamily="34" charset="0"/>
                <a:ea typeface="MS PGothic" panose="020B0600070205080204" pitchFamily="34" charset="-128"/>
              </a:defRPr>
            </a:lvl3pPr>
            <a:lvl4pPr marL="1200150" indent="-171450">
              <a:spcBef>
                <a:spcPct val="20000"/>
              </a:spcBef>
              <a:buChar char="–"/>
              <a:defRPr sz="1500">
                <a:solidFill>
                  <a:schemeClr val="tx1"/>
                </a:solidFill>
                <a:latin typeface="Arial" panose="020B0604020202020204" pitchFamily="34" charset="0"/>
                <a:ea typeface="MS PGothic" panose="020B0600070205080204" pitchFamily="34" charset="-128"/>
              </a:defRPr>
            </a:lvl4pPr>
            <a:lvl5pPr marL="1543050" indent="-171450">
              <a:spcBef>
                <a:spcPct val="20000"/>
              </a:spcBef>
              <a:buChar char="»"/>
              <a:defRPr sz="1500">
                <a:solidFill>
                  <a:schemeClr val="tx1"/>
                </a:solidFill>
                <a:latin typeface="Arial" panose="020B0604020202020204" pitchFamily="34" charset="0"/>
                <a:ea typeface="MS PGothic" panose="020B0600070205080204" pitchFamily="34" charset="-128"/>
              </a:defRPr>
            </a:lvl5pPr>
            <a:lvl6pPr marL="1885950" indent="-171450" eaLnBrk="0" fontAlgn="base" hangingPunct="0">
              <a:spcBef>
                <a:spcPct val="20000"/>
              </a:spcBef>
              <a:spcAft>
                <a:spcPct val="0"/>
              </a:spcAft>
              <a:buChar char="»"/>
              <a:defRPr sz="1500">
                <a:solidFill>
                  <a:schemeClr val="tx1"/>
                </a:solidFill>
                <a:latin typeface="Arial" panose="020B0604020202020204" pitchFamily="34" charset="0"/>
                <a:ea typeface="MS PGothic" panose="020B0600070205080204" pitchFamily="34" charset="-128"/>
              </a:defRPr>
            </a:lvl6pPr>
            <a:lvl7pPr marL="2228850" indent="-171450" eaLnBrk="0" fontAlgn="base" hangingPunct="0">
              <a:spcBef>
                <a:spcPct val="20000"/>
              </a:spcBef>
              <a:spcAft>
                <a:spcPct val="0"/>
              </a:spcAft>
              <a:buChar char="»"/>
              <a:defRPr sz="1500">
                <a:solidFill>
                  <a:schemeClr val="tx1"/>
                </a:solidFill>
                <a:latin typeface="Arial" panose="020B0604020202020204" pitchFamily="34" charset="0"/>
                <a:ea typeface="MS PGothic" panose="020B0600070205080204" pitchFamily="34" charset="-128"/>
              </a:defRPr>
            </a:lvl7pPr>
            <a:lvl8pPr marL="2571750" indent="-171450" eaLnBrk="0" fontAlgn="base" hangingPunct="0">
              <a:spcBef>
                <a:spcPct val="20000"/>
              </a:spcBef>
              <a:spcAft>
                <a:spcPct val="0"/>
              </a:spcAft>
              <a:buChar char="»"/>
              <a:defRPr sz="1500">
                <a:solidFill>
                  <a:schemeClr val="tx1"/>
                </a:solidFill>
                <a:latin typeface="Arial" panose="020B0604020202020204" pitchFamily="34" charset="0"/>
                <a:ea typeface="MS PGothic" panose="020B0600070205080204" pitchFamily="34" charset="-128"/>
              </a:defRPr>
            </a:lvl8pPr>
            <a:lvl9pPr marL="2914650" indent="-171450" eaLnBrk="0" fontAlgn="base" hangingPunct="0">
              <a:spcBef>
                <a:spcPct val="20000"/>
              </a:spcBef>
              <a:spcAft>
                <a:spcPct val="0"/>
              </a:spcAft>
              <a:buChar char="»"/>
              <a:defRPr sz="1500">
                <a:solidFill>
                  <a:schemeClr val="tx1"/>
                </a:solidFill>
                <a:latin typeface="Arial" panose="020B0604020202020204" pitchFamily="34" charset="0"/>
                <a:ea typeface="MS PGothic" panose="020B0600070205080204" pitchFamily="34" charset="-128"/>
              </a:defRPr>
            </a:lvl9pPr>
          </a:lstStyle>
          <a:p>
            <a:pPr marL="0" marR="0" lvl="0" indent="0" algn="r" defTabSz="685800" rtl="0" eaLnBrk="0" fontAlgn="base" latinLnBrk="0" hangingPunct="0">
              <a:lnSpc>
                <a:spcPct val="100000"/>
              </a:lnSpc>
              <a:spcBef>
                <a:spcPct val="0"/>
              </a:spcBef>
              <a:spcAft>
                <a:spcPct val="0"/>
              </a:spcAft>
              <a:buClrTx/>
              <a:buSzTx/>
              <a:buFont typeface="Arial"/>
              <a:buNone/>
              <a:tabLst/>
              <a:defRPr/>
            </a:pPr>
            <a:fld id="{B0DEEF6E-F57D-4467-A916-8548AB7B902F}" type="slidenum">
              <a:rPr kumimoji="0" lang="en-US" altLang="ru-RU" sz="105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a:sym typeface="Arial"/>
              </a:rPr>
              <a:pPr marL="0" marR="0" lvl="0" indent="0" algn="r" defTabSz="685800" rtl="0" eaLnBrk="0" fontAlgn="base" latinLnBrk="0" hangingPunct="0">
                <a:lnSpc>
                  <a:spcPct val="100000"/>
                </a:lnSpc>
                <a:spcBef>
                  <a:spcPct val="0"/>
                </a:spcBef>
                <a:spcAft>
                  <a:spcPct val="0"/>
                </a:spcAft>
                <a:buClrTx/>
                <a:buSzTx/>
                <a:buFont typeface="Arial"/>
                <a:buNone/>
                <a:tabLst/>
                <a:defRPr/>
              </a:pPr>
              <a:t>21</a:t>
            </a:fld>
            <a:endParaRPr kumimoji="0" lang="en-US" altLang="ru-RU" sz="105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a:sym typeface="Arial"/>
            </a:endParaRPr>
          </a:p>
        </p:txBody>
      </p:sp>
      <p:sp>
        <p:nvSpPr>
          <p:cNvPr id="1130499" name="CGAddIn 1">
            <a:extLst>
              <a:ext uri="{FF2B5EF4-FFF2-40B4-BE49-F238E27FC236}">
                <a16:creationId xmlns:a16="http://schemas.microsoft.com/office/drawing/2014/main" id="{7ECBA8F0-D322-3B32-B85F-BDFF2356B14D}"/>
              </a:ext>
            </a:extLst>
          </p:cNvPr>
          <p:cNvSpPr>
            <a:spLocks noChangeArrowheads="1"/>
          </p:cNvSpPr>
          <p:nvPr/>
        </p:nvSpPr>
        <p:spPr bwMode="auto">
          <a:xfrm>
            <a:off x="1133475" y="-9525"/>
            <a:ext cx="28575" cy="19050"/>
          </a:xfrm>
          <a:prstGeom prst="rect">
            <a:avLst/>
          </a:prstGeom>
          <a:solidFill>
            <a:srgbClr val="FF000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483" tIns="34244" rIns="68483" bIns="34244"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marR="0" lvl="0" indent="0" algn="l" defTabSz="685800" rtl="0" eaLnBrk="0" fontAlgn="base" latinLnBrk="0" hangingPunct="0">
              <a:lnSpc>
                <a:spcPct val="100000"/>
              </a:lnSpc>
              <a:spcBef>
                <a:spcPct val="0"/>
              </a:spcBef>
              <a:spcAft>
                <a:spcPct val="0"/>
              </a:spcAft>
              <a:buClrTx/>
              <a:buSzTx/>
              <a:buFont typeface="Arial"/>
              <a:buNone/>
              <a:tabLst/>
              <a:defRPr/>
            </a:pPr>
            <a:endParaRPr kumimoji="0" lang="ru-RU" altLang="ru-RU" sz="135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a:sym typeface="Arial"/>
            </a:endParaRPr>
          </a:p>
        </p:txBody>
      </p:sp>
      <p:sp>
        <p:nvSpPr>
          <p:cNvPr id="1130500" name="CGAddIn 2">
            <a:extLst>
              <a:ext uri="{FF2B5EF4-FFF2-40B4-BE49-F238E27FC236}">
                <a16:creationId xmlns:a16="http://schemas.microsoft.com/office/drawing/2014/main" id="{B646CD9F-2ADF-2768-2958-F2E3CCF8CD53}"/>
              </a:ext>
            </a:extLst>
          </p:cNvPr>
          <p:cNvSpPr>
            <a:spLocks noChangeArrowheads="1"/>
          </p:cNvSpPr>
          <p:nvPr/>
        </p:nvSpPr>
        <p:spPr bwMode="auto">
          <a:xfrm>
            <a:off x="1133475" y="-9525"/>
            <a:ext cx="28575" cy="19050"/>
          </a:xfrm>
          <a:prstGeom prst="rect">
            <a:avLst/>
          </a:prstGeom>
          <a:solidFill>
            <a:srgbClr val="00FF0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483" tIns="34244" rIns="68483" bIns="34244"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marR="0" lvl="0" indent="0" algn="l" defTabSz="685800" rtl="0" eaLnBrk="0" fontAlgn="base" latinLnBrk="0" hangingPunct="0">
              <a:lnSpc>
                <a:spcPct val="100000"/>
              </a:lnSpc>
              <a:spcBef>
                <a:spcPct val="0"/>
              </a:spcBef>
              <a:spcAft>
                <a:spcPct val="0"/>
              </a:spcAft>
              <a:buClrTx/>
              <a:buSzTx/>
              <a:buFont typeface="Arial"/>
              <a:buNone/>
              <a:tabLst/>
              <a:defRPr/>
            </a:pPr>
            <a:endParaRPr kumimoji="0" lang="ru-RU" altLang="ru-RU" sz="135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a:sym typeface="Arial"/>
            </a:endParaRPr>
          </a:p>
        </p:txBody>
      </p:sp>
      <p:sp>
        <p:nvSpPr>
          <p:cNvPr id="154629" name="Rectangle 10">
            <a:extLst>
              <a:ext uri="{FF2B5EF4-FFF2-40B4-BE49-F238E27FC236}">
                <a16:creationId xmlns:a16="http://schemas.microsoft.com/office/drawing/2014/main" id="{2D6B4CA4-0D41-DFC4-3EFD-6874FDC17E13}"/>
              </a:ext>
            </a:extLst>
          </p:cNvPr>
          <p:cNvSpPr>
            <a:spLocks noChangeArrowheads="1"/>
          </p:cNvSpPr>
          <p:nvPr/>
        </p:nvSpPr>
        <p:spPr bwMode="auto">
          <a:xfrm>
            <a:off x="1133475" y="-9525"/>
            <a:ext cx="28575" cy="1905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483" tIns="34244" rIns="68483" bIns="34244"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marR="0" lvl="0" indent="0" algn="l" defTabSz="685800" rtl="0" eaLnBrk="0" fontAlgn="base" latinLnBrk="0" hangingPunct="0">
              <a:lnSpc>
                <a:spcPct val="100000"/>
              </a:lnSpc>
              <a:spcBef>
                <a:spcPct val="0"/>
              </a:spcBef>
              <a:spcAft>
                <a:spcPct val="0"/>
              </a:spcAft>
              <a:buClrTx/>
              <a:buSzTx/>
              <a:buFont typeface="Arial"/>
              <a:buNone/>
              <a:tabLst/>
              <a:defRPr/>
            </a:pPr>
            <a:endParaRPr kumimoji="0" lang="ru-RU" altLang="ru-RU" sz="135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a:sym typeface="Arial"/>
            </a:endParaRPr>
          </a:p>
        </p:txBody>
      </p:sp>
      <p:sp>
        <p:nvSpPr>
          <p:cNvPr id="154630" name="Rectangle 11">
            <a:extLst>
              <a:ext uri="{FF2B5EF4-FFF2-40B4-BE49-F238E27FC236}">
                <a16:creationId xmlns:a16="http://schemas.microsoft.com/office/drawing/2014/main" id="{88FB668A-2119-40C8-F212-CAEA25FD84F6}"/>
              </a:ext>
            </a:extLst>
          </p:cNvPr>
          <p:cNvSpPr>
            <a:spLocks noChangeArrowheads="1"/>
          </p:cNvSpPr>
          <p:nvPr/>
        </p:nvSpPr>
        <p:spPr bwMode="auto">
          <a:xfrm>
            <a:off x="1133475" y="-9525"/>
            <a:ext cx="28575" cy="1905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483" tIns="34244" rIns="68483" bIns="34244"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marR="0" lvl="0" indent="0" algn="l" defTabSz="685800" rtl="0" eaLnBrk="0" fontAlgn="base" latinLnBrk="0" hangingPunct="0">
              <a:lnSpc>
                <a:spcPct val="100000"/>
              </a:lnSpc>
              <a:spcBef>
                <a:spcPct val="0"/>
              </a:spcBef>
              <a:spcAft>
                <a:spcPct val="0"/>
              </a:spcAft>
              <a:buClrTx/>
              <a:buSzTx/>
              <a:buFont typeface="Arial"/>
              <a:buNone/>
              <a:tabLst/>
              <a:defRPr/>
            </a:pPr>
            <a:endParaRPr kumimoji="0" lang="ru-RU" altLang="ru-RU" sz="135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a:sym typeface="Arial"/>
            </a:endParaRPr>
          </a:p>
        </p:txBody>
      </p:sp>
      <p:sp>
        <p:nvSpPr>
          <p:cNvPr id="154631" name="Rectangle 12">
            <a:extLst>
              <a:ext uri="{FF2B5EF4-FFF2-40B4-BE49-F238E27FC236}">
                <a16:creationId xmlns:a16="http://schemas.microsoft.com/office/drawing/2014/main" id="{190D3613-788B-5625-2B2F-96BE339E369E}"/>
              </a:ext>
            </a:extLst>
          </p:cNvPr>
          <p:cNvSpPr>
            <a:spLocks noChangeArrowheads="1"/>
          </p:cNvSpPr>
          <p:nvPr/>
        </p:nvSpPr>
        <p:spPr bwMode="auto">
          <a:xfrm>
            <a:off x="1133475" y="-9525"/>
            <a:ext cx="28575" cy="1905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483" tIns="34244" rIns="68483" bIns="34244"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marR="0" lvl="0" indent="0" algn="l" defTabSz="685800" rtl="0" eaLnBrk="0" fontAlgn="base" latinLnBrk="0" hangingPunct="0">
              <a:lnSpc>
                <a:spcPct val="100000"/>
              </a:lnSpc>
              <a:spcBef>
                <a:spcPct val="0"/>
              </a:spcBef>
              <a:spcAft>
                <a:spcPct val="0"/>
              </a:spcAft>
              <a:buClrTx/>
              <a:buSzTx/>
              <a:buFont typeface="Arial"/>
              <a:buNone/>
              <a:tabLst/>
              <a:defRPr/>
            </a:pPr>
            <a:endParaRPr kumimoji="0" lang="ru-RU" altLang="ru-RU" sz="135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a:sym typeface="Arial"/>
            </a:endParaRPr>
          </a:p>
        </p:txBody>
      </p:sp>
      <p:sp>
        <p:nvSpPr>
          <p:cNvPr id="154632" name="Rectangle 13">
            <a:extLst>
              <a:ext uri="{FF2B5EF4-FFF2-40B4-BE49-F238E27FC236}">
                <a16:creationId xmlns:a16="http://schemas.microsoft.com/office/drawing/2014/main" id="{8D4265B8-6110-6128-8534-9A46AAF68FBA}"/>
              </a:ext>
            </a:extLst>
          </p:cNvPr>
          <p:cNvSpPr>
            <a:spLocks noChangeArrowheads="1"/>
          </p:cNvSpPr>
          <p:nvPr/>
        </p:nvSpPr>
        <p:spPr bwMode="auto">
          <a:xfrm>
            <a:off x="1133475" y="-9525"/>
            <a:ext cx="28575" cy="1905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483" tIns="34244" rIns="68483" bIns="34244"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marR="0" lvl="0" indent="0" algn="l" defTabSz="685800" rtl="0" eaLnBrk="0" fontAlgn="base" latinLnBrk="0" hangingPunct="0">
              <a:lnSpc>
                <a:spcPct val="100000"/>
              </a:lnSpc>
              <a:spcBef>
                <a:spcPct val="0"/>
              </a:spcBef>
              <a:spcAft>
                <a:spcPct val="0"/>
              </a:spcAft>
              <a:buClrTx/>
              <a:buSzTx/>
              <a:buFont typeface="Arial"/>
              <a:buNone/>
              <a:tabLst/>
              <a:defRPr/>
            </a:pPr>
            <a:endParaRPr kumimoji="0" lang="ru-RU" altLang="ru-RU" sz="135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a:sym typeface="Arial"/>
            </a:endParaRPr>
          </a:p>
        </p:txBody>
      </p:sp>
      <p:sp>
        <p:nvSpPr>
          <p:cNvPr id="154633" name="Rectangle 14">
            <a:extLst>
              <a:ext uri="{FF2B5EF4-FFF2-40B4-BE49-F238E27FC236}">
                <a16:creationId xmlns:a16="http://schemas.microsoft.com/office/drawing/2014/main" id="{114A7ED1-55DB-99A0-7E88-6FABB4257DA7}"/>
              </a:ext>
            </a:extLst>
          </p:cNvPr>
          <p:cNvSpPr>
            <a:spLocks noChangeArrowheads="1"/>
          </p:cNvSpPr>
          <p:nvPr/>
        </p:nvSpPr>
        <p:spPr bwMode="auto">
          <a:xfrm>
            <a:off x="1133475" y="-9525"/>
            <a:ext cx="28575" cy="1905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483" tIns="34244" rIns="68483" bIns="34244"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marR="0" lvl="0" indent="0" algn="l" defTabSz="685800" rtl="0" eaLnBrk="0" fontAlgn="base" latinLnBrk="0" hangingPunct="0">
              <a:lnSpc>
                <a:spcPct val="100000"/>
              </a:lnSpc>
              <a:spcBef>
                <a:spcPct val="0"/>
              </a:spcBef>
              <a:spcAft>
                <a:spcPct val="0"/>
              </a:spcAft>
              <a:buClrTx/>
              <a:buSzTx/>
              <a:buFont typeface="Arial"/>
              <a:buNone/>
              <a:tabLst/>
              <a:defRPr/>
            </a:pPr>
            <a:endParaRPr kumimoji="0" lang="ru-RU" altLang="ru-RU" sz="135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a:sym typeface="Arial"/>
            </a:endParaRPr>
          </a:p>
        </p:txBody>
      </p:sp>
      <p:sp>
        <p:nvSpPr>
          <p:cNvPr id="16" name="Rectangle 2">
            <a:extLst>
              <a:ext uri="{FF2B5EF4-FFF2-40B4-BE49-F238E27FC236}">
                <a16:creationId xmlns:a16="http://schemas.microsoft.com/office/drawing/2014/main" id="{058DCFC1-5DC5-E83A-CABB-E1B9B8BFB22B}"/>
              </a:ext>
            </a:extLst>
          </p:cNvPr>
          <p:cNvSpPr txBox="1">
            <a:spLocks noChangeArrowheads="1"/>
          </p:cNvSpPr>
          <p:nvPr/>
        </p:nvSpPr>
        <p:spPr bwMode="auto">
          <a:xfrm>
            <a:off x="1257300" y="-8335"/>
            <a:ext cx="6696075" cy="351235"/>
          </a:xfrm>
          <a:prstGeom prst="rect">
            <a:avLst/>
          </a:prstGeom>
          <a:solidFill>
            <a:schemeClr val="accent1"/>
          </a:solidFill>
          <a:ln>
            <a:solidFill>
              <a:srgbClr val="990000"/>
            </a:solidFill>
            <a:miter lim="800000"/>
            <a:headEnd/>
            <a:tailEnd/>
          </a:ln>
          <a:effectLst>
            <a:outerShdw dist="107763" dir="2700000" algn="ctr" rotWithShape="0">
              <a:schemeClr val="bg2">
                <a:alpha val="50000"/>
              </a:schemeClr>
            </a:outerShdw>
          </a:effectLst>
        </p:spPr>
        <p:txBody>
          <a:bodyPr lIns="68483" tIns="34244" rIns="68483" bIns="34244"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685800" rtl="0" eaLnBrk="0" fontAlgn="base" latinLnBrk="0" hangingPunct="0">
              <a:lnSpc>
                <a:spcPct val="100000"/>
              </a:lnSpc>
              <a:spcBef>
                <a:spcPct val="0"/>
              </a:spcBef>
              <a:spcAft>
                <a:spcPct val="0"/>
              </a:spcAft>
              <a:buClrTx/>
              <a:buSzTx/>
              <a:buFont typeface="Arial"/>
              <a:buNone/>
              <a:tabLst/>
              <a:defRPr/>
            </a:pPr>
            <a:r>
              <a:rPr kumimoji="0" lang="en-US" sz="1800" b="1" i="1" u="none" strike="noStrike" kern="0" cap="none" spc="0" normalizeH="0" baseline="0" noProof="0" dirty="0">
                <a:ln>
                  <a:noFill/>
                </a:ln>
                <a:solidFill>
                  <a:srgbClr val="000000"/>
                </a:solidFill>
                <a:effectLst>
                  <a:outerShdw blurRad="38100" dist="38100" dir="2700000" algn="tl">
                    <a:srgbClr val="FFFFFF"/>
                  </a:outerShdw>
                </a:effectLst>
                <a:uLnTx/>
                <a:uFillTx/>
                <a:latin typeface="Arial"/>
                <a:ea typeface="+mj-ea"/>
                <a:cs typeface="+mj-cs"/>
                <a:sym typeface="Arial"/>
              </a:rPr>
              <a:t>    Rapidity dependence of v2 and EOS </a:t>
            </a:r>
            <a:endParaRPr kumimoji="0" lang="en-US" sz="1800" b="1" i="0" u="none" strike="noStrike" kern="0" cap="none" spc="0" normalizeH="0" baseline="0" noProof="0" dirty="0">
              <a:ln>
                <a:noFill/>
              </a:ln>
              <a:solidFill>
                <a:srgbClr val="000000"/>
              </a:solidFill>
              <a:effectLst/>
              <a:uLnTx/>
              <a:uFillTx/>
              <a:latin typeface="Arial"/>
              <a:ea typeface="+mj-ea"/>
              <a:cs typeface="+mj-cs"/>
              <a:sym typeface="Arial"/>
            </a:endParaRPr>
          </a:p>
        </p:txBody>
      </p:sp>
      <p:sp>
        <p:nvSpPr>
          <p:cNvPr id="154635" name="Rectangle 9">
            <a:extLst>
              <a:ext uri="{FF2B5EF4-FFF2-40B4-BE49-F238E27FC236}">
                <a16:creationId xmlns:a16="http://schemas.microsoft.com/office/drawing/2014/main" id="{8734F2C3-7E5E-204C-685B-1E5E4E5E3399}"/>
              </a:ext>
            </a:extLst>
          </p:cNvPr>
          <p:cNvSpPr>
            <a:spLocks noChangeArrowheads="1"/>
          </p:cNvSpPr>
          <p:nvPr/>
        </p:nvSpPr>
        <p:spPr bwMode="auto">
          <a:xfrm>
            <a:off x="4605337" y="427959"/>
            <a:ext cx="3168107" cy="48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483" tIns="34244" rIns="68483" bIns="34244">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marR="0" lvl="0" indent="0" algn="l" defTabSz="685800" rtl="0" eaLnBrk="0" fontAlgn="base" latinLnBrk="0" hangingPunct="0">
              <a:lnSpc>
                <a:spcPct val="100000"/>
              </a:lnSpc>
              <a:spcBef>
                <a:spcPct val="0"/>
              </a:spcBef>
              <a:spcAft>
                <a:spcPct val="0"/>
              </a:spcAft>
              <a:buClrTx/>
              <a:buSzTx/>
              <a:buFont typeface="Arial"/>
              <a:buNone/>
              <a:tabLst/>
              <a:defRPr/>
            </a:pPr>
            <a:r>
              <a:rPr kumimoji="0" lang="en-US" altLang="ru-RU" sz="135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a:sym typeface="Arial"/>
              </a:rPr>
              <a:t>FOPI data :  </a:t>
            </a:r>
            <a:r>
              <a:rPr kumimoji="0" lang="en-US" altLang="ru-RU" sz="1350" b="0" i="0" u="none" strike="noStrike" kern="1200" cap="none" spc="0" normalizeH="0" baseline="0" noProof="0" dirty="0" err="1">
                <a:ln>
                  <a:noFill/>
                </a:ln>
                <a:solidFill>
                  <a:srgbClr val="000000"/>
                </a:solidFill>
                <a:effectLst/>
                <a:uLnTx/>
                <a:uFillTx/>
                <a:latin typeface="Arial" panose="020B0604020202020204" pitchFamily="34" charset="0"/>
                <a:ea typeface="MS PGothic" panose="020B0600070205080204" pitchFamily="34" charset="-128"/>
                <a:cs typeface="Arial"/>
                <a:sym typeface="Arial"/>
              </a:rPr>
              <a:t>Nucl</a:t>
            </a:r>
            <a:r>
              <a:rPr kumimoji="0" lang="en-US" altLang="ru-RU" sz="135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a:sym typeface="Arial"/>
              </a:rPr>
              <a:t>. Phys. A 876 (2012) 1</a:t>
            </a:r>
          </a:p>
          <a:p>
            <a:pPr marL="0" marR="0" lvl="0" indent="0" algn="l" defTabSz="685800" rtl="0" eaLnBrk="0" fontAlgn="base" latinLnBrk="0" hangingPunct="0">
              <a:lnSpc>
                <a:spcPct val="100000"/>
              </a:lnSpc>
              <a:spcBef>
                <a:spcPct val="0"/>
              </a:spcBef>
              <a:spcAft>
                <a:spcPct val="0"/>
              </a:spcAft>
              <a:buClrTx/>
              <a:buSzTx/>
              <a:buFont typeface="Arial"/>
              <a:buNone/>
              <a:tabLst/>
              <a:defRPr/>
            </a:pPr>
            <a:r>
              <a:rPr kumimoji="0" lang="en-US" altLang="ru-RU" sz="135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a:sym typeface="Arial"/>
              </a:rPr>
              <a:t>IQMD :  </a:t>
            </a:r>
            <a:r>
              <a:rPr kumimoji="0" lang="en-US" altLang="ru-RU" sz="1350" b="0" i="0" u="none" strike="noStrike" kern="1200" cap="none" spc="0" normalizeH="0" baseline="0" noProof="0" dirty="0" err="1">
                <a:ln>
                  <a:noFill/>
                </a:ln>
                <a:solidFill>
                  <a:srgbClr val="000000"/>
                </a:solidFill>
                <a:effectLst/>
                <a:uLnTx/>
                <a:uFillTx/>
                <a:latin typeface="Arial" panose="020B0604020202020204" pitchFamily="34" charset="0"/>
                <a:ea typeface="MS PGothic" panose="020B0600070205080204" pitchFamily="34" charset="-128"/>
                <a:cs typeface="Arial"/>
                <a:sym typeface="Arial"/>
              </a:rPr>
              <a:t>Nucl</a:t>
            </a:r>
            <a:r>
              <a:rPr kumimoji="0" lang="en-US" altLang="ru-RU" sz="135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a:sym typeface="Arial"/>
              </a:rPr>
              <a:t> Phys. A 945 (2016) </a:t>
            </a:r>
            <a:endParaRPr kumimoji="0" lang="en-US" altLang="ru-RU" sz="135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a:sym typeface="Arial"/>
            </a:endParaRPr>
          </a:p>
        </p:txBody>
      </p:sp>
      <p:pic>
        <p:nvPicPr>
          <p:cNvPr id="154636" name="Picture 10">
            <a:extLst>
              <a:ext uri="{FF2B5EF4-FFF2-40B4-BE49-F238E27FC236}">
                <a16:creationId xmlns:a16="http://schemas.microsoft.com/office/drawing/2014/main" id="{6F79771D-EB0B-8EB5-32B3-489DDDB4A47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00550" y="912614"/>
            <a:ext cx="3552825"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637" name="Picture 11">
            <a:extLst>
              <a:ext uri="{FF2B5EF4-FFF2-40B4-BE49-F238E27FC236}">
                <a16:creationId xmlns:a16="http://schemas.microsoft.com/office/drawing/2014/main" id="{84E3858A-CA09-30BC-7940-0D31669F786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84673" y="1482329"/>
            <a:ext cx="3215878" cy="208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638" name="TextBox 12">
            <a:extLst>
              <a:ext uri="{FF2B5EF4-FFF2-40B4-BE49-F238E27FC236}">
                <a16:creationId xmlns:a16="http://schemas.microsoft.com/office/drawing/2014/main" id="{0C130997-09AA-6E5C-0879-A0372DD2B06E}"/>
              </a:ext>
            </a:extLst>
          </p:cNvPr>
          <p:cNvSpPr txBox="1">
            <a:spLocks noChangeArrowheads="1"/>
          </p:cNvSpPr>
          <p:nvPr/>
        </p:nvSpPr>
        <p:spPr bwMode="auto">
          <a:xfrm>
            <a:off x="1257300" y="628650"/>
            <a:ext cx="3028950" cy="900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483" tIns="34244" rIns="68483" bIns="34244">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marR="0" lvl="0" indent="0" algn="l" defTabSz="685800" rtl="0" eaLnBrk="0" fontAlgn="base" latinLnBrk="0" hangingPunct="0">
              <a:lnSpc>
                <a:spcPct val="100000"/>
              </a:lnSpc>
              <a:spcBef>
                <a:spcPct val="0"/>
              </a:spcBef>
              <a:spcAft>
                <a:spcPct val="0"/>
              </a:spcAft>
              <a:buClrTx/>
              <a:buSzTx/>
              <a:buFont typeface="Arial"/>
              <a:buNone/>
              <a:tabLst/>
              <a:defRPr/>
            </a:pPr>
            <a:r>
              <a:rPr kumimoji="0" lang="en-US" altLang="ru-RU" sz="135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a:sym typeface="Arial"/>
              </a:rPr>
              <a:t>HM</a:t>
            </a:r>
            <a:r>
              <a:rPr kumimoji="0" lang="en-US" altLang="ru-RU" sz="135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a:sym typeface="Arial"/>
              </a:rPr>
              <a:t> – stiff momentum dependent with K=376 MeV</a:t>
            </a:r>
          </a:p>
          <a:p>
            <a:pPr marL="0" marR="0" lvl="0" indent="0" algn="l" defTabSz="685800" rtl="0" eaLnBrk="0" fontAlgn="base" latinLnBrk="0" hangingPunct="0">
              <a:lnSpc>
                <a:spcPct val="100000"/>
              </a:lnSpc>
              <a:spcBef>
                <a:spcPct val="0"/>
              </a:spcBef>
              <a:spcAft>
                <a:spcPct val="0"/>
              </a:spcAft>
              <a:buClrTx/>
              <a:buSzTx/>
              <a:buFont typeface="Arial"/>
              <a:buNone/>
              <a:tabLst/>
              <a:defRPr/>
            </a:pPr>
            <a:r>
              <a:rPr kumimoji="0" lang="en-US" altLang="ru-RU" sz="135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a:sym typeface="Arial"/>
              </a:rPr>
              <a:t>SM</a:t>
            </a:r>
            <a:r>
              <a:rPr kumimoji="0" lang="en-US" altLang="ru-RU" sz="135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a:sym typeface="Arial"/>
              </a:rPr>
              <a:t> – soft momentum dependent with K=200 MeV</a:t>
            </a:r>
          </a:p>
        </p:txBody>
      </p:sp>
      <p:sp>
        <p:nvSpPr>
          <p:cNvPr id="154639" name="TextBox 13">
            <a:extLst>
              <a:ext uri="{FF2B5EF4-FFF2-40B4-BE49-F238E27FC236}">
                <a16:creationId xmlns:a16="http://schemas.microsoft.com/office/drawing/2014/main" id="{6ABFA0B2-D89E-02A8-0493-FF8EE3598553}"/>
              </a:ext>
            </a:extLst>
          </p:cNvPr>
          <p:cNvSpPr txBox="1">
            <a:spLocks noChangeArrowheads="1"/>
          </p:cNvSpPr>
          <p:nvPr/>
        </p:nvSpPr>
        <p:spPr bwMode="auto">
          <a:xfrm>
            <a:off x="1485899" y="3576595"/>
            <a:ext cx="3119438" cy="48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483" tIns="34244" rIns="68483" bIns="34244">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marR="0" lvl="0" indent="0" algn="l" defTabSz="685800" rtl="0" eaLnBrk="0" fontAlgn="base" latinLnBrk="0" hangingPunct="0">
              <a:lnSpc>
                <a:spcPct val="100000"/>
              </a:lnSpc>
              <a:spcBef>
                <a:spcPct val="0"/>
              </a:spcBef>
              <a:spcAft>
                <a:spcPct val="0"/>
              </a:spcAft>
              <a:buClrTx/>
              <a:buSzTx/>
              <a:buFont typeface="Arial"/>
              <a:buNone/>
              <a:tabLst/>
              <a:defRPr/>
            </a:pPr>
            <a:r>
              <a:rPr kumimoji="0" lang="en-US" altLang="ru-RU" sz="135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a:sym typeface="Arial"/>
              </a:rPr>
              <a:t>V2n=|V20|+|V22|</a:t>
            </a:r>
          </a:p>
          <a:p>
            <a:pPr marL="0" marR="0" lvl="0" indent="0" algn="l" defTabSz="685800" rtl="0" eaLnBrk="0" fontAlgn="base" latinLnBrk="0" hangingPunct="0">
              <a:lnSpc>
                <a:spcPct val="100000"/>
              </a:lnSpc>
              <a:spcBef>
                <a:spcPct val="0"/>
              </a:spcBef>
              <a:spcAft>
                <a:spcPct val="0"/>
              </a:spcAft>
              <a:buClrTx/>
              <a:buSzTx/>
              <a:buFont typeface="Arial"/>
              <a:buNone/>
              <a:tabLst/>
              <a:defRPr/>
            </a:pPr>
            <a:r>
              <a:rPr kumimoji="0" lang="en-US" altLang="ru-RU" sz="135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a:sym typeface="Arial"/>
              </a:rPr>
              <a:t>Fit: V2(y0)=V20+V22*Y0^2</a:t>
            </a:r>
          </a:p>
        </p:txBody>
      </p:sp>
      <p:sp>
        <p:nvSpPr>
          <p:cNvPr id="2" name="TextBox 1">
            <a:extLst>
              <a:ext uri="{FF2B5EF4-FFF2-40B4-BE49-F238E27FC236}">
                <a16:creationId xmlns:a16="http://schemas.microsoft.com/office/drawing/2014/main" id="{FB2F5E7B-355E-ED0D-BAC2-C97875F33BD2}"/>
              </a:ext>
            </a:extLst>
          </p:cNvPr>
          <p:cNvSpPr txBox="1"/>
          <p:nvPr/>
        </p:nvSpPr>
        <p:spPr>
          <a:xfrm>
            <a:off x="1590907" y="4538456"/>
            <a:ext cx="680642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C00000"/>
                </a:solidFill>
                <a:effectLst/>
                <a:uLnTx/>
                <a:uFillTx/>
                <a:latin typeface="Arial"/>
                <a:cs typeface="Arial"/>
                <a:sym typeface="Arial"/>
              </a:rPr>
              <a:t>Large rapidity coverage is important for flow measurements</a:t>
            </a:r>
            <a:endParaRPr kumimoji="0" lang="ru-RU" sz="1600" b="1" i="0" u="none" strike="noStrike" kern="0" cap="none" spc="0" normalizeH="0" baseline="0" noProof="0" dirty="0">
              <a:ln>
                <a:noFill/>
              </a:ln>
              <a:solidFill>
                <a:srgbClr val="C00000"/>
              </a:solidFill>
              <a:effectLst/>
              <a:uLnTx/>
              <a:uFillTx/>
              <a:latin typeface="Arial"/>
              <a:cs typeface="Arial"/>
              <a:sym typeface="Arial"/>
            </a:endParaRPr>
          </a:p>
        </p:txBody>
      </p:sp>
    </p:spTree>
    <p:extLst>
      <p:ext uri="{BB962C8B-B14F-4D97-AF65-F5344CB8AC3E}">
        <p14:creationId xmlns:p14="http://schemas.microsoft.com/office/powerpoint/2010/main" val="41292255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13049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1305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0499" grpId="0" animBg="1"/>
      <p:bldP spid="113050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Box 1">
            <a:extLst>
              <a:ext uri="{FF2B5EF4-FFF2-40B4-BE49-F238E27FC236}">
                <a16:creationId xmlns:a16="http://schemas.microsoft.com/office/drawing/2014/main" id="{FA19798A-3E15-4D31-B219-A63E3636A732}"/>
              </a:ext>
            </a:extLst>
          </p:cNvPr>
          <p:cNvSpPr txBox="1">
            <a:spLocks noChangeArrowheads="1"/>
          </p:cNvSpPr>
          <p:nvPr/>
        </p:nvSpPr>
        <p:spPr bwMode="auto">
          <a:xfrm>
            <a:off x="160" y="-9098"/>
            <a:ext cx="8855183" cy="5654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489" tIns="35094" rIns="67489" bIns="35094" anchor="ctr"/>
          <a:lstStyle>
            <a:lvl1pPr>
              <a:tabLst>
                <a:tab pos="0"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 pos="8980488" algn="l"/>
                <a:tab pos="9429750" algn="l"/>
                <a:tab pos="9879013" algn="l"/>
                <a:tab pos="10328275" algn="l"/>
                <a:tab pos="10777538" algn="l"/>
                <a:tab pos="11226800" algn="l"/>
                <a:tab pos="11676063" algn="l"/>
                <a:tab pos="12125325" algn="l"/>
              </a:tabLst>
              <a:defRPr>
                <a:solidFill>
                  <a:schemeClr val="bg1"/>
                </a:solidFill>
                <a:latin typeface="Calibri" panose="020F0502020204030204" pitchFamily="34" charset="0"/>
                <a:cs typeface="Noto Sans CJK SC" charset="0"/>
              </a:defRPr>
            </a:lvl1pPr>
            <a:lvl2pPr>
              <a:tabLst>
                <a:tab pos="0"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 pos="8980488" algn="l"/>
                <a:tab pos="9429750" algn="l"/>
                <a:tab pos="9879013" algn="l"/>
                <a:tab pos="10328275" algn="l"/>
                <a:tab pos="10777538" algn="l"/>
                <a:tab pos="11226800" algn="l"/>
                <a:tab pos="11676063" algn="l"/>
                <a:tab pos="12125325" algn="l"/>
              </a:tabLst>
              <a:defRPr>
                <a:solidFill>
                  <a:schemeClr val="bg1"/>
                </a:solidFill>
                <a:latin typeface="Calibri" panose="020F0502020204030204" pitchFamily="34" charset="0"/>
                <a:cs typeface="Noto Sans CJK SC" charset="0"/>
              </a:defRPr>
            </a:lvl2pPr>
            <a:lvl3pPr>
              <a:tabLst>
                <a:tab pos="0"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 pos="8980488" algn="l"/>
                <a:tab pos="9429750" algn="l"/>
                <a:tab pos="9879013" algn="l"/>
                <a:tab pos="10328275" algn="l"/>
                <a:tab pos="10777538" algn="l"/>
                <a:tab pos="11226800" algn="l"/>
                <a:tab pos="11676063" algn="l"/>
                <a:tab pos="12125325" algn="l"/>
              </a:tabLst>
              <a:defRPr>
                <a:solidFill>
                  <a:schemeClr val="bg1"/>
                </a:solidFill>
                <a:latin typeface="Calibri" panose="020F0502020204030204" pitchFamily="34" charset="0"/>
                <a:cs typeface="Noto Sans CJK SC" charset="0"/>
              </a:defRPr>
            </a:lvl3pPr>
            <a:lvl4pPr>
              <a:tabLst>
                <a:tab pos="0"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 pos="8980488" algn="l"/>
                <a:tab pos="9429750" algn="l"/>
                <a:tab pos="9879013" algn="l"/>
                <a:tab pos="10328275" algn="l"/>
                <a:tab pos="10777538" algn="l"/>
                <a:tab pos="11226800" algn="l"/>
                <a:tab pos="11676063" algn="l"/>
                <a:tab pos="12125325" algn="l"/>
              </a:tabLst>
              <a:defRPr>
                <a:solidFill>
                  <a:schemeClr val="bg1"/>
                </a:solidFill>
                <a:latin typeface="Calibri" panose="020F0502020204030204" pitchFamily="34" charset="0"/>
                <a:cs typeface="Noto Sans CJK SC" charset="0"/>
              </a:defRPr>
            </a:lvl4pPr>
            <a:lvl5pPr>
              <a:tabLst>
                <a:tab pos="0"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 pos="8980488" algn="l"/>
                <a:tab pos="9429750" algn="l"/>
                <a:tab pos="9879013" algn="l"/>
                <a:tab pos="10328275" algn="l"/>
                <a:tab pos="10777538" algn="l"/>
                <a:tab pos="11226800" algn="l"/>
                <a:tab pos="11676063" algn="l"/>
                <a:tab pos="12125325" algn="l"/>
              </a:tabLst>
              <a:defRPr>
                <a:solidFill>
                  <a:schemeClr val="bg1"/>
                </a:solidFill>
                <a:latin typeface="Calibri" panose="020F0502020204030204" pitchFamily="34" charset="0"/>
                <a:cs typeface="Noto Sans CJK SC" charset="0"/>
              </a:defRPr>
            </a:lvl5pPr>
            <a:lvl6pPr marL="2514600" indent="-228600" defTabSz="457200" eaLnBrk="0" fontAlgn="base" hangingPunct="0">
              <a:spcBef>
                <a:spcPct val="0"/>
              </a:spcBef>
              <a:spcAft>
                <a:spcPct val="0"/>
              </a:spcAft>
              <a:tabLst>
                <a:tab pos="0"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 pos="8980488" algn="l"/>
                <a:tab pos="9429750" algn="l"/>
                <a:tab pos="9879013" algn="l"/>
                <a:tab pos="10328275" algn="l"/>
                <a:tab pos="10777538" algn="l"/>
                <a:tab pos="11226800" algn="l"/>
                <a:tab pos="11676063" algn="l"/>
                <a:tab pos="12125325" algn="l"/>
              </a:tabLst>
              <a:defRPr>
                <a:solidFill>
                  <a:schemeClr val="bg1"/>
                </a:solidFill>
                <a:latin typeface="Calibri" panose="020F0502020204030204" pitchFamily="34" charset="0"/>
                <a:cs typeface="Noto Sans CJK SC" charset="0"/>
              </a:defRPr>
            </a:lvl6pPr>
            <a:lvl7pPr marL="2971800" indent="-228600" defTabSz="457200" eaLnBrk="0" fontAlgn="base" hangingPunct="0">
              <a:spcBef>
                <a:spcPct val="0"/>
              </a:spcBef>
              <a:spcAft>
                <a:spcPct val="0"/>
              </a:spcAft>
              <a:tabLst>
                <a:tab pos="0"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 pos="8980488" algn="l"/>
                <a:tab pos="9429750" algn="l"/>
                <a:tab pos="9879013" algn="l"/>
                <a:tab pos="10328275" algn="l"/>
                <a:tab pos="10777538" algn="l"/>
                <a:tab pos="11226800" algn="l"/>
                <a:tab pos="11676063" algn="l"/>
                <a:tab pos="12125325" algn="l"/>
              </a:tabLst>
              <a:defRPr>
                <a:solidFill>
                  <a:schemeClr val="bg1"/>
                </a:solidFill>
                <a:latin typeface="Calibri" panose="020F0502020204030204" pitchFamily="34" charset="0"/>
                <a:cs typeface="Noto Sans CJK SC" charset="0"/>
              </a:defRPr>
            </a:lvl7pPr>
            <a:lvl8pPr marL="3429000" indent="-228600" defTabSz="457200" eaLnBrk="0" fontAlgn="base" hangingPunct="0">
              <a:spcBef>
                <a:spcPct val="0"/>
              </a:spcBef>
              <a:spcAft>
                <a:spcPct val="0"/>
              </a:spcAft>
              <a:tabLst>
                <a:tab pos="0"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 pos="8980488" algn="l"/>
                <a:tab pos="9429750" algn="l"/>
                <a:tab pos="9879013" algn="l"/>
                <a:tab pos="10328275" algn="l"/>
                <a:tab pos="10777538" algn="l"/>
                <a:tab pos="11226800" algn="l"/>
                <a:tab pos="11676063" algn="l"/>
                <a:tab pos="12125325" algn="l"/>
              </a:tabLst>
              <a:defRPr>
                <a:solidFill>
                  <a:schemeClr val="bg1"/>
                </a:solidFill>
                <a:latin typeface="Calibri" panose="020F0502020204030204" pitchFamily="34" charset="0"/>
                <a:cs typeface="Noto Sans CJK SC" charset="0"/>
              </a:defRPr>
            </a:lvl8pPr>
            <a:lvl9pPr marL="3886200" indent="-228600" defTabSz="457200" eaLnBrk="0" fontAlgn="base" hangingPunct="0">
              <a:spcBef>
                <a:spcPct val="0"/>
              </a:spcBef>
              <a:spcAft>
                <a:spcPct val="0"/>
              </a:spcAft>
              <a:tabLst>
                <a:tab pos="0"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 pos="8980488" algn="l"/>
                <a:tab pos="9429750" algn="l"/>
                <a:tab pos="9879013" algn="l"/>
                <a:tab pos="10328275" algn="l"/>
                <a:tab pos="10777538" algn="l"/>
                <a:tab pos="11226800" algn="l"/>
                <a:tab pos="11676063" algn="l"/>
                <a:tab pos="12125325" algn="l"/>
              </a:tabLst>
              <a:defRPr>
                <a:solidFill>
                  <a:schemeClr val="bg1"/>
                </a:solidFill>
                <a:latin typeface="Calibri" panose="020F0502020204030204" pitchFamily="34" charset="0"/>
                <a:cs typeface="Noto Sans CJK SC" charset="0"/>
              </a:defRPr>
            </a:lvl9pPr>
          </a:lstStyle>
          <a:p>
            <a:pPr algn="ctr" defTabSz="829452">
              <a:lnSpc>
                <a:spcPct val="90000"/>
              </a:lnSpc>
              <a:buClrTx/>
              <a:tabLst>
                <a:tab pos="0" algn="l"/>
                <a:tab pos="401766" algn="l"/>
                <a:tab pos="809292" algn="l"/>
                <a:tab pos="1216818" algn="l"/>
                <a:tab pos="1624344" algn="l"/>
                <a:tab pos="2031870" algn="l"/>
                <a:tab pos="2439396" algn="l"/>
                <a:tab pos="2846922" algn="l"/>
                <a:tab pos="3254448" algn="l"/>
                <a:tab pos="3661974" algn="l"/>
                <a:tab pos="4069500" algn="l"/>
                <a:tab pos="4477027" algn="l"/>
                <a:tab pos="4884552" algn="l"/>
                <a:tab pos="5292079" algn="l"/>
                <a:tab pos="5699604" algn="l"/>
                <a:tab pos="6107131" algn="l"/>
                <a:tab pos="6514656" algn="l"/>
                <a:tab pos="6922183" algn="l"/>
                <a:tab pos="7329708" algn="l"/>
                <a:tab pos="7737235" algn="l"/>
                <a:tab pos="8144760" algn="l"/>
                <a:tab pos="8146201" algn="l"/>
                <a:tab pos="8553726" algn="l"/>
                <a:tab pos="8961253" algn="l"/>
                <a:tab pos="9368778" algn="l"/>
                <a:tab pos="9776305" algn="l"/>
                <a:tab pos="10183830" algn="l"/>
                <a:tab pos="10591357" algn="l"/>
                <a:tab pos="10998882" algn="l"/>
              </a:tabLst>
              <a:defRPr/>
            </a:pPr>
            <a:r>
              <a:rPr lang="en-US" altLang="ru-RU" sz="2399" b="1" kern="1200" dirty="0">
                <a:solidFill>
                  <a:srgbClr val="000000"/>
                </a:solidFill>
                <a:latin typeface="Arial" panose="020B0604020202020204" pitchFamily="34" charset="0"/>
                <a:cs typeface="Arial" panose="020B0604020202020204" pitchFamily="34" charset="0"/>
              </a:rPr>
              <a:t>Summary and outlook </a:t>
            </a:r>
          </a:p>
        </p:txBody>
      </p:sp>
      <p:sp>
        <p:nvSpPr>
          <p:cNvPr id="76803" name="Text Box 2">
            <a:extLst>
              <a:ext uri="{FF2B5EF4-FFF2-40B4-BE49-F238E27FC236}">
                <a16:creationId xmlns:a16="http://schemas.microsoft.com/office/drawing/2014/main" id="{D97EAB26-2B06-4BD5-8554-B9666EBAC2BA}"/>
              </a:ext>
            </a:extLst>
          </p:cNvPr>
          <p:cNvSpPr txBox="1">
            <a:spLocks noChangeArrowheads="1"/>
          </p:cNvSpPr>
          <p:nvPr/>
        </p:nvSpPr>
        <p:spPr bwMode="auto">
          <a:xfrm>
            <a:off x="6457043" y="4766900"/>
            <a:ext cx="2052299" cy="269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489" tIns="35094" rIns="67489" bIns="35094" anchor="ctr"/>
          <a:lstStyle>
            <a:lvl1pPr>
              <a:tabLst>
                <a:tab pos="0"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 pos="8980488" algn="l"/>
                <a:tab pos="9429750" algn="l"/>
                <a:tab pos="9879013" algn="l"/>
                <a:tab pos="10328275" algn="l"/>
                <a:tab pos="10777538" algn="l"/>
              </a:tabLst>
              <a:defRPr>
                <a:solidFill>
                  <a:schemeClr val="bg1"/>
                </a:solidFill>
                <a:latin typeface="Calibri" panose="020F0502020204030204" pitchFamily="34" charset="0"/>
                <a:cs typeface="Noto Sans CJK SC" charset="0"/>
              </a:defRPr>
            </a:lvl1pPr>
            <a:lvl2pPr>
              <a:tabLst>
                <a:tab pos="0"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 pos="8980488" algn="l"/>
                <a:tab pos="9429750" algn="l"/>
                <a:tab pos="9879013" algn="l"/>
                <a:tab pos="10328275" algn="l"/>
                <a:tab pos="10777538" algn="l"/>
              </a:tabLst>
              <a:defRPr>
                <a:solidFill>
                  <a:schemeClr val="bg1"/>
                </a:solidFill>
                <a:latin typeface="Calibri" panose="020F0502020204030204" pitchFamily="34" charset="0"/>
                <a:cs typeface="Noto Sans CJK SC" charset="0"/>
              </a:defRPr>
            </a:lvl2pPr>
            <a:lvl3pPr>
              <a:tabLst>
                <a:tab pos="0"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 pos="8980488" algn="l"/>
                <a:tab pos="9429750" algn="l"/>
                <a:tab pos="9879013" algn="l"/>
                <a:tab pos="10328275" algn="l"/>
                <a:tab pos="10777538" algn="l"/>
              </a:tabLst>
              <a:defRPr>
                <a:solidFill>
                  <a:schemeClr val="bg1"/>
                </a:solidFill>
                <a:latin typeface="Calibri" panose="020F0502020204030204" pitchFamily="34" charset="0"/>
                <a:cs typeface="Noto Sans CJK SC" charset="0"/>
              </a:defRPr>
            </a:lvl3pPr>
            <a:lvl4pPr>
              <a:tabLst>
                <a:tab pos="0"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 pos="8980488" algn="l"/>
                <a:tab pos="9429750" algn="l"/>
                <a:tab pos="9879013" algn="l"/>
                <a:tab pos="10328275" algn="l"/>
                <a:tab pos="10777538" algn="l"/>
              </a:tabLst>
              <a:defRPr>
                <a:solidFill>
                  <a:schemeClr val="bg1"/>
                </a:solidFill>
                <a:latin typeface="Calibri" panose="020F0502020204030204" pitchFamily="34" charset="0"/>
                <a:cs typeface="Noto Sans CJK SC" charset="0"/>
              </a:defRPr>
            </a:lvl4pPr>
            <a:lvl5pPr>
              <a:tabLst>
                <a:tab pos="0"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 pos="8980488" algn="l"/>
                <a:tab pos="9429750" algn="l"/>
                <a:tab pos="9879013" algn="l"/>
                <a:tab pos="10328275" algn="l"/>
                <a:tab pos="10777538" algn="l"/>
              </a:tabLst>
              <a:defRPr>
                <a:solidFill>
                  <a:schemeClr val="bg1"/>
                </a:solidFill>
                <a:latin typeface="Calibri" panose="020F0502020204030204" pitchFamily="34" charset="0"/>
                <a:cs typeface="Noto Sans CJK SC" charset="0"/>
              </a:defRPr>
            </a:lvl5pPr>
            <a:lvl6pPr marL="2514600" indent="-228600" defTabSz="457200" eaLnBrk="0" fontAlgn="base" hangingPunct="0">
              <a:spcBef>
                <a:spcPct val="0"/>
              </a:spcBef>
              <a:spcAft>
                <a:spcPct val="0"/>
              </a:spcAft>
              <a:tabLst>
                <a:tab pos="0"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 pos="8980488" algn="l"/>
                <a:tab pos="9429750" algn="l"/>
                <a:tab pos="9879013" algn="l"/>
                <a:tab pos="10328275" algn="l"/>
                <a:tab pos="10777538" algn="l"/>
              </a:tabLst>
              <a:defRPr>
                <a:solidFill>
                  <a:schemeClr val="bg1"/>
                </a:solidFill>
                <a:latin typeface="Calibri" panose="020F0502020204030204" pitchFamily="34" charset="0"/>
                <a:cs typeface="Noto Sans CJK SC" charset="0"/>
              </a:defRPr>
            </a:lvl6pPr>
            <a:lvl7pPr marL="2971800" indent="-228600" defTabSz="457200" eaLnBrk="0" fontAlgn="base" hangingPunct="0">
              <a:spcBef>
                <a:spcPct val="0"/>
              </a:spcBef>
              <a:spcAft>
                <a:spcPct val="0"/>
              </a:spcAft>
              <a:tabLst>
                <a:tab pos="0"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 pos="8980488" algn="l"/>
                <a:tab pos="9429750" algn="l"/>
                <a:tab pos="9879013" algn="l"/>
                <a:tab pos="10328275" algn="l"/>
                <a:tab pos="10777538" algn="l"/>
              </a:tabLst>
              <a:defRPr>
                <a:solidFill>
                  <a:schemeClr val="bg1"/>
                </a:solidFill>
                <a:latin typeface="Calibri" panose="020F0502020204030204" pitchFamily="34" charset="0"/>
                <a:cs typeface="Noto Sans CJK SC" charset="0"/>
              </a:defRPr>
            </a:lvl7pPr>
            <a:lvl8pPr marL="3429000" indent="-228600" defTabSz="457200" eaLnBrk="0" fontAlgn="base" hangingPunct="0">
              <a:spcBef>
                <a:spcPct val="0"/>
              </a:spcBef>
              <a:spcAft>
                <a:spcPct val="0"/>
              </a:spcAft>
              <a:tabLst>
                <a:tab pos="0"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 pos="8980488" algn="l"/>
                <a:tab pos="9429750" algn="l"/>
                <a:tab pos="9879013" algn="l"/>
                <a:tab pos="10328275" algn="l"/>
                <a:tab pos="10777538" algn="l"/>
              </a:tabLst>
              <a:defRPr>
                <a:solidFill>
                  <a:schemeClr val="bg1"/>
                </a:solidFill>
                <a:latin typeface="Calibri" panose="020F0502020204030204" pitchFamily="34" charset="0"/>
                <a:cs typeface="Noto Sans CJK SC" charset="0"/>
              </a:defRPr>
            </a:lvl8pPr>
            <a:lvl9pPr marL="3886200" indent="-228600" defTabSz="457200" eaLnBrk="0" fontAlgn="base" hangingPunct="0">
              <a:spcBef>
                <a:spcPct val="0"/>
              </a:spcBef>
              <a:spcAft>
                <a:spcPct val="0"/>
              </a:spcAft>
              <a:tabLst>
                <a:tab pos="0"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 pos="8980488" algn="l"/>
                <a:tab pos="9429750" algn="l"/>
                <a:tab pos="9879013" algn="l"/>
                <a:tab pos="10328275" algn="l"/>
                <a:tab pos="10777538" algn="l"/>
              </a:tabLst>
              <a:defRPr>
                <a:solidFill>
                  <a:schemeClr val="bg1"/>
                </a:solidFill>
                <a:latin typeface="Calibri" panose="020F0502020204030204" pitchFamily="34" charset="0"/>
                <a:cs typeface="Noto Sans CJK SC" charset="0"/>
              </a:defRPr>
            </a:lvl9pPr>
          </a:lstStyle>
          <a:p>
            <a:pPr algn="r" defTabSz="829452">
              <a:buClrTx/>
              <a:tabLst>
                <a:tab pos="0" algn="l"/>
                <a:tab pos="401766" algn="l"/>
                <a:tab pos="809292" algn="l"/>
                <a:tab pos="1216818" algn="l"/>
                <a:tab pos="1624344" algn="l"/>
                <a:tab pos="2031870" algn="l"/>
                <a:tab pos="2439396" algn="l"/>
                <a:tab pos="2846922" algn="l"/>
                <a:tab pos="3254448" algn="l"/>
                <a:tab pos="3661974" algn="l"/>
                <a:tab pos="4069500" algn="l"/>
                <a:tab pos="4477027" algn="l"/>
                <a:tab pos="4884552" algn="l"/>
                <a:tab pos="5292079" algn="l"/>
                <a:tab pos="5699604" algn="l"/>
                <a:tab pos="6107131" algn="l"/>
                <a:tab pos="6514656" algn="l"/>
                <a:tab pos="6922183" algn="l"/>
                <a:tab pos="7329708" algn="l"/>
                <a:tab pos="7737235" algn="l"/>
                <a:tab pos="8144760" algn="l"/>
                <a:tab pos="8146201" algn="l"/>
                <a:tab pos="8553726" algn="l"/>
                <a:tab pos="8961253" algn="l"/>
                <a:tab pos="9368778" algn="l"/>
                <a:tab pos="9776305" algn="l"/>
              </a:tabLst>
              <a:defRPr/>
            </a:pPr>
            <a:fld id="{2EAE7382-B2F1-4285-BBD1-BCD2CD03D275}" type="slidenum">
              <a:rPr lang="ru-RU" altLang="ru-RU" sz="1499" kern="1200">
                <a:solidFill>
                  <a:srgbClr val="000000"/>
                </a:solidFill>
                <a:latin typeface="Times New Roman" panose="02020603050405020304" pitchFamily="18" charset="0"/>
                <a:cs typeface="DejaVu Sans" pitchFamily="34" charset="0"/>
              </a:rPr>
              <a:pPr algn="r" defTabSz="829452">
                <a:buClrTx/>
                <a:tabLst>
                  <a:tab pos="0" algn="l"/>
                  <a:tab pos="401766" algn="l"/>
                  <a:tab pos="809292" algn="l"/>
                  <a:tab pos="1216818" algn="l"/>
                  <a:tab pos="1624344" algn="l"/>
                  <a:tab pos="2031870" algn="l"/>
                  <a:tab pos="2439396" algn="l"/>
                  <a:tab pos="2846922" algn="l"/>
                  <a:tab pos="3254448" algn="l"/>
                  <a:tab pos="3661974" algn="l"/>
                  <a:tab pos="4069500" algn="l"/>
                  <a:tab pos="4477027" algn="l"/>
                  <a:tab pos="4884552" algn="l"/>
                  <a:tab pos="5292079" algn="l"/>
                  <a:tab pos="5699604" algn="l"/>
                  <a:tab pos="6107131" algn="l"/>
                  <a:tab pos="6514656" algn="l"/>
                  <a:tab pos="6922183" algn="l"/>
                  <a:tab pos="7329708" algn="l"/>
                  <a:tab pos="7737235" algn="l"/>
                  <a:tab pos="8144760" algn="l"/>
                  <a:tab pos="8146201" algn="l"/>
                  <a:tab pos="8553726" algn="l"/>
                  <a:tab pos="8961253" algn="l"/>
                  <a:tab pos="9368778" algn="l"/>
                  <a:tab pos="9776305" algn="l"/>
                </a:tabLst>
                <a:defRPr/>
              </a:pPr>
              <a:t>22</a:t>
            </a:fld>
            <a:endParaRPr lang="ru-RU" altLang="ru-RU" sz="1499" kern="1200">
              <a:solidFill>
                <a:srgbClr val="000000"/>
              </a:solidFill>
              <a:latin typeface="Times New Roman" panose="02020603050405020304" pitchFamily="18" charset="0"/>
              <a:cs typeface="DejaVu Sans" pitchFamily="34" charset="0"/>
            </a:endParaRPr>
          </a:p>
        </p:txBody>
      </p:sp>
      <p:sp>
        <p:nvSpPr>
          <p:cNvPr id="41988" name="Text Box 3">
            <a:extLst>
              <a:ext uri="{FF2B5EF4-FFF2-40B4-BE49-F238E27FC236}">
                <a16:creationId xmlns:a16="http://schemas.microsoft.com/office/drawing/2014/main" id="{F1F985CE-2C28-4F31-A5BF-EA2D2A9C57BF}"/>
              </a:ext>
            </a:extLst>
          </p:cNvPr>
          <p:cNvSpPr txBox="1">
            <a:spLocks noChangeArrowheads="1"/>
          </p:cNvSpPr>
          <p:nvPr/>
        </p:nvSpPr>
        <p:spPr bwMode="auto">
          <a:xfrm>
            <a:off x="528710" y="483172"/>
            <a:ext cx="8091342" cy="4030790"/>
          </a:xfrm>
          <a:prstGeom prst="rect">
            <a:avLst/>
          </a:prstGeom>
          <a:noFill/>
          <a:ln>
            <a:noFill/>
          </a:ln>
          <a:effectLst/>
        </p:spPr>
        <p:txBody>
          <a:bodyPr lIns="67489" tIns="33744" rIns="67489" bIns="33744"/>
          <a:lstStyle>
            <a:lvl1pPr marL="215900" indent="-2159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Calibri" panose="020F0502020204030204" pitchFamily="34" charset="0"/>
                <a:cs typeface="Noto Sans CJK SC" charset="0"/>
              </a:defRPr>
            </a:lvl1pPr>
            <a:lvl2pPr marL="431800" indent="-2159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Calibri" panose="020F0502020204030204" pitchFamily="34" charset="0"/>
                <a:cs typeface="Noto Sans CJK SC"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Calibri" panose="020F0502020204030204" pitchFamily="34" charset="0"/>
                <a:cs typeface="Noto Sans CJK SC"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Calibri" panose="020F0502020204030204" pitchFamily="34" charset="0"/>
                <a:cs typeface="Noto Sans CJK SC"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Calibri" panose="020F0502020204030204" pitchFamily="34" charset="0"/>
                <a:cs typeface="Noto Sans CJK SC"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Calibri" panose="020F0502020204030204" pitchFamily="34" charset="0"/>
                <a:cs typeface="Noto Sans CJK SC"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Calibri" panose="020F0502020204030204" pitchFamily="34" charset="0"/>
                <a:cs typeface="Noto Sans CJK SC"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Calibri" panose="020F0502020204030204" pitchFamily="34" charset="0"/>
                <a:cs typeface="Noto Sans CJK SC"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Calibri" panose="020F0502020204030204" pitchFamily="34" charset="0"/>
                <a:cs typeface="Noto Sans CJK SC" charset="0"/>
              </a:defRPr>
            </a:lvl9pPr>
          </a:lstStyle>
          <a:p>
            <a:pPr marL="195843" indent="-195843" defTabSz="829452">
              <a:spcAft>
                <a:spcPts val="543"/>
              </a:spcAft>
              <a:buClrTx/>
              <a:buSzPct val="45000"/>
              <a:buFont typeface="Wingdings" panose="05000000000000000000" pitchFamily="2" charset="2"/>
              <a:buChar cha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 pos="8709249" algn="l"/>
                <a:tab pos="9123975" algn="l"/>
                <a:tab pos="9538701" algn="l"/>
              </a:tabLst>
              <a:defRPr/>
            </a:pPr>
            <a:r>
              <a:rPr lang="en-US" altLang="ru-RU" kern="1200" dirty="0">
                <a:solidFill>
                  <a:srgbClr val="000000"/>
                </a:solidFill>
                <a:latin typeface="Arial" panose="020B0604020202020204" pitchFamily="34" charset="0"/>
                <a:cs typeface="Arial" panose="020B0604020202020204" pitchFamily="34" charset="0"/>
              </a:rPr>
              <a:t>Measurements of anisotropic flow, flow fluctuations, correlations between flow of different harmonics are sensitive to many details of the initial conditions and the system evolution.  It may provides access to the transport properties of the medium: EOS, sound speed (cs ), viscosity, etc.</a:t>
            </a:r>
            <a:endParaRPr lang="en-US" altLang="ru-RU" b="1" kern="1200" dirty="0">
              <a:solidFill>
                <a:srgbClr val="000000"/>
              </a:solidFill>
              <a:latin typeface="Arial" panose="020B0604020202020204" pitchFamily="34" charset="0"/>
              <a:cs typeface="Arial" panose="020B0604020202020204" pitchFamily="34" charset="0"/>
            </a:endParaRPr>
          </a:p>
          <a:p>
            <a:pPr marL="195843" indent="-195843" defTabSz="829452">
              <a:spcAft>
                <a:spcPts val="543"/>
              </a:spcAft>
              <a:buClrTx/>
              <a:buSzPct val="45000"/>
              <a:buFont typeface="Wingdings" panose="05000000000000000000" pitchFamily="2" charset="2"/>
              <a:buChar cha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 pos="8709249" algn="l"/>
                <a:tab pos="9123975" algn="l"/>
                <a:tab pos="9538701" algn="l"/>
              </a:tabLst>
              <a:defRPr/>
            </a:pPr>
            <a:r>
              <a:rPr lang="en-US" altLang="ru-RU" b="1" kern="1200" dirty="0" err="1">
                <a:solidFill>
                  <a:srgbClr val="000000"/>
                </a:solidFill>
                <a:latin typeface="Arial" panose="020B0604020202020204" pitchFamily="34" charset="0"/>
                <a:cs typeface="Arial" panose="020B0604020202020204" pitchFamily="34" charset="0"/>
              </a:rPr>
              <a:t>v</a:t>
            </a:r>
            <a:r>
              <a:rPr lang="en-US" altLang="ru-RU" b="1" kern="1200" baseline="-25000" dirty="0" err="1">
                <a:solidFill>
                  <a:srgbClr val="000000"/>
                </a:solidFill>
                <a:latin typeface="Arial" panose="020B0604020202020204" pitchFamily="34" charset="0"/>
                <a:cs typeface="Arial" panose="020B0604020202020204" pitchFamily="34" charset="0"/>
              </a:rPr>
              <a:t>n</a:t>
            </a:r>
            <a:r>
              <a:rPr lang="en-US" altLang="ru-RU" b="1" kern="1200" dirty="0">
                <a:solidFill>
                  <a:srgbClr val="000000"/>
                </a:solidFill>
                <a:latin typeface="Arial" panose="020B0604020202020204" pitchFamily="34" charset="0"/>
                <a:cs typeface="Arial" panose="020B0604020202020204" pitchFamily="34" charset="0"/>
              </a:rPr>
              <a:t> at  energies 2.5-11 GeV  (SIS, STAR BESII, NICA, FAIR)  shows strong energy dependence: possible</a:t>
            </a:r>
            <a:r>
              <a:rPr lang="en-US" altLang="ru-RU" kern="1200" dirty="0">
                <a:solidFill>
                  <a:srgbClr val="000000"/>
                </a:solidFill>
                <a:latin typeface="Arial" panose="020B0604020202020204" pitchFamily="34" charset="0"/>
                <a:cs typeface="Arial" panose="020B0604020202020204" pitchFamily="34" charset="0"/>
              </a:rPr>
              <a:t> transition between hadronic and partonic matter.</a:t>
            </a:r>
          </a:p>
          <a:p>
            <a:pPr marL="195843" indent="-195843" defTabSz="829452">
              <a:spcAft>
                <a:spcPts val="543"/>
              </a:spcAft>
              <a:buClrTx/>
              <a:buSzPct val="45000"/>
              <a:buFont typeface="Wingdings" panose="05000000000000000000" pitchFamily="2" charset="2"/>
              <a:buChar cha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 pos="8709249" algn="l"/>
                <a:tab pos="9123975" algn="l"/>
                <a:tab pos="9538701" algn="l"/>
              </a:tabLst>
              <a:defRPr/>
            </a:pPr>
            <a:r>
              <a:rPr lang="en-US" altLang="ru-RU" b="1" kern="1200" dirty="0">
                <a:solidFill>
                  <a:srgbClr val="000000"/>
                </a:solidFill>
                <a:latin typeface="Arial" panose="020B0604020202020204" pitchFamily="34" charset="0"/>
                <a:cs typeface="Arial" panose="020B0604020202020204" pitchFamily="34" charset="0"/>
              </a:rPr>
              <a:t>System size scan is very important in order to understand the effect of spectators on the experimental observables </a:t>
            </a:r>
          </a:p>
          <a:p>
            <a:pPr marL="161903" lvl="1" indent="0" defTabSz="829452">
              <a:spcAft>
                <a:spcPts val="543"/>
              </a:spcAft>
              <a:buClrTx/>
              <a:buSzPct val="45000"/>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 pos="8709249" algn="l"/>
                <a:tab pos="9123975" algn="l"/>
                <a:tab pos="9538701" algn="l"/>
              </a:tabLst>
              <a:defRPr/>
            </a:pPr>
            <a:endParaRPr lang="en-US" altLang="ru-RU" kern="1200" dirty="0">
              <a:solidFill>
                <a:srgbClr val="000000"/>
              </a:solidFill>
              <a:latin typeface="Arial" panose="020B0604020202020204" pitchFamily="34" charset="0"/>
              <a:cs typeface="Arial" panose="020B0604020202020204" pitchFamily="34" charset="0"/>
            </a:endParaRPr>
          </a:p>
          <a:p>
            <a:pPr marL="0" indent="0" defTabSz="829452">
              <a:spcAft>
                <a:spcPts val="543"/>
              </a:spcAft>
              <a:buClrTx/>
              <a:buSzPct val="45000"/>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 pos="8709249" algn="l"/>
                <a:tab pos="9123975" algn="l"/>
                <a:tab pos="9538701" algn="l"/>
              </a:tabLst>
              <a:defRPr/>
            </a:pPr>
            <a:endParaRPr lang="en-US" altLang="ru-RU" kern="1200" dirty="0">
              <a:solidFill>
                <a:srgbClr val="000000"/>
              </a:solidFill>
              <a:latin typeface="Arial" panose="020B0604020202020204" pitchFamily="34" charset="0"/>
              <a:cs typeface="Arial" panose="020B0604020202020204" pitchFamily="34" charset="0"/>
            </a:endParaRPr>
          </a:p>
          <a:p>
            <a:pPr marL="161904" lvl="1" indent="0" defTabSz="829452">
              <a:spcAft>
                <a:spcPts val="543"/>
              </a:spcAft>
              <a:buClrTx/>
              <a:buSzPct val="45000"/>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 pos="8709249" algn="l"/>
                <a:tab pos="9123975" algn="l"/>
                <a:tab pos="9538701" algn="l"/>
              </a:tabLst>
              <a:defRPr/>
            </a:pPr>
            <a:endParaRPr lang="en-US" altLang="ru-RU" sz="1089" b="1" kern="1200" dirty="0">
              <a:solidFill>
                <a:srgbClr val="C00000"/>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958B3F01-6C29-CFD3-4282-F7B7A52F3D9E}"/>
              </a:ext>
            </a:extLst>
          </p:cNvPr>
          <p:cNvSpPr txBox="1"/>
          <p:nvPr/>
        </p:nvSpPr>
        <p:spPr>
          <a:xfrm>
            <a:off x="1590907" y="4538456"/>
            <a:ext cx="6806426"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C00000"/>
                </a:solidFill>
                <a:effectLst/>
                <a:uLnTx/>
                <a:uFillTx/>
              </a:rPr>
              <a:t>Large rapidity coverage is important for flow measurements</a:t>
            </a:r>
            <a:endParaRPr kumimoji="0" lang="ru-RU" sz="1600" b="1" i="0" u="none" strike="noStrike" kern="0" cap="none" spc="0" normalizeH="0" baseline="0" noProof="0" dirty="0">
              <a:ln>
                <a:noFill/>
              </a:ln>
              <a:solidFill>
                <a:srgbClr val="C00000"/>
              </a:solidFill>
              <a:effectLst/>
              <a:uLnTx/>
              <a:uFillTx/>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Backup</a:t>
            </a:r>
            <a:endParaRPr/>
          </a:p>
        </p:txBody>
      </p:sp>
      <p:sp>
        <p:nvSpPr>
          <p:cNvPr id="342" name="Google Shape;342;p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23</a:t>
            </a:fld>
            <a:endParaRPr/>
          </a:p>
        </p:txBody>
      </p:sp>
      <p:pic>
        <p:nvPicPr>
          <p:cNvPr id="343" name="Google Shape;343;p31"/>
          <p:cNvPicPr preferRelativeResize="0"/>
          <p:nvPr/>
        </p:nvPicPr>
        <p:blipFill>
          <a:blip r:embed="rId3">
            <a:alphaModFix amt="3000"/>
          </a:blip>
          <a:stretch>
            <a:fillRect/>
          </a:stretch>
        </p:blipFill>
        <p:spPr>
          <a:xfrm>
            <a:off x="-1" y="0"/>
            <a:ext cx="9144000" cy="5143501"/>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Number Placeholder 6">
            <a:extLst>
              <a:ext uri="{FF2B5EF4-FFF2-40B4-BE49-F238E27FC236}">
                <a16:creationId xmlns:a16="http://schemas.microsoft.com/office/drawing/2014/main" id="{470D3B58-071D-D792-544A-1173476C43C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S PGothic" panose="020B0600070205080204" pitchFamily="34" charset="-128"/>
              </a:defRPr>
            </a:lvl1pPr>
            <a:lvl2pPr marL="557213" indent="-214313">
              <a:spcBef>
                <a:spcPct val="20000"/>
              </a:spcBef>
              <a:buChar char="–"/>
              <a:defRPr sz="2100">
                <a:solidFill>
                  <a:schemeClr val="tx1"/>
                </a:solidFill>
                <a:latin typeface="Arial" panose="020B0604020202020204" pitchFamily="34" charset="0"/>
                <a:ea typeface="MS PGothic" panose="020B0600070205080204" pitchFamily="34" charset="-128"/>
              </a:defRPr>
            </a:lvl2pPr>
            <a:lvl3pPr marL="857250" indent="-171450">
              <a:spcBef>
                <a:spcPct val="20000"/>
              </a:spcBef>
              <a:buChar char="•"/>
              <a:defRPr sz="1800">
                <a:solidFill>
                  <a:schemeClr val="tx1"/>
                </a:solidFill>
                <a:latin typeface="Arial" panose="020B0604020202020204" pitchFamily="34" charset="0"/>
                <a:ea typeface="MS PGothic" panose="020B0600070205080204" pitchFamily="34" charset="-128"/>
              </a:defRPr>
            </a:lvl3pPr>
            <a:lvl4pPr marL="1200150" indent="-171450">
              <a:spcBef>
                <a:spcPct val="20000"/>
              </a:spcBef>
              <a:buChar char="–"/>
              <a:defRPr sz="1500">
                <a:solidFill>
                  <a:schemeClr val="tx1"/>
                </a:solidFill>
                <a:latin typeface="Arial" panose="020B0604020202020204" pitchFamily="34" charset="0"/>
                <a:ea typeface="MS PGothic" panose="020B0600070205080204" pitchFamily="34" charset="-128"/>
              </a:defRPr>
            </a:lvl4pPr>
            <a:lvl5pPr marL="1543050" indent="-171450">
              <a:spcBef>
                <a:spcPct val="20000"/>
              </a:spcBef>
              <a:buChar char="»"/>
              <a:defRPr sz="1500">
                <a:solidFill>
                  <a:schemeClr val="tx1"/>
                </a:solidFill>
                <a:latin typeface="Arial" panose="020B0604020202020204" pitchFamily="34" charset="0"/>
                <a:ea typeface="MS PGothic" panose="020B0600070205080204" pitchFamily="34" charset="-128"/>
              </a:defRPr>
            </a:lvl5pPr>
            <a:lvl6pPr marL="1885950" indent="-171450" eaLnBrk="0" fontAlgn="base" hangingPunct="0">
              <a:spcBef>
                <a:spcPct val="20000"/>
              </a:spcBef>
              <a:spcAft>
                <a:spcPct val="0"/>
              </a:spcAft>
              <a:buChar char="»"/>
              <a:defRPr sz="1500">
                <a:solidFill>
                  <a:schemeClr val="tx1"/>
                </a:solidFill>
                <a:latin typeface="Arial" panose="020B0604020202020204" pitchFamily="34" charset="0"/>
                <a:ea typeface="MS PGothic" panose="020B0600070205080204" pitchFamily="34" charset="-128"/>
              </a:defRPr>
            </a:lvl6pPr>
            <a:lvl7pPr marL="2228850" indent="-171450" eaLnBrk="0" fontAlgn="base" hangingPunct="0">
              <a:spcBef>
                <a:spcPct val="20000"/>
              </a:spcBef>
              <a:spcAft>
                <a:spcPct val="0"/>
              </a:spcAft>
              <a:buChar char="»"/>
              <a:defRPr sz="1500">
                <a:solidFill>
                  <a:schemeClr val="tx1"/>
                </a:solidFill>
                <a:latin typeface="Arial" panose="020B0604020202020204" pitchFamily="34" charset="0"/>
                <a:ea typeface="MS PGothic" panose="020B0600070205080204" pitchFamily="34" charset="-128"/>
              </a:defRPr>
            </a:lvl7pPr>
            <a:lvl8pPr marL="2571750" indent="-171450" eaLnBrk="0" fontAlgn="base" hangingPunct="0">
              <a:spcBef>
                <a:spcPct val="20000"/>
              </a:spcBef>
              <a:spcAft>
                <a:spcPct val="0"/>
              </a:spcAft>
              <a:buChar char="»"/>
              <a:defRPr sz="1500">
                <a:solidFill>
                  <a:schemeClr val="tx1"/>
                </a:solidFill>
                <a:latin typeface="Arial" panose="020B0604020202020204" pitchFamily="34" charset="0"/>
                <a:ea typeface="MS PGothic" panose="020B0600070205080204" pitchFamily="34" charset="-128"/>
              </a:defRPr>
            </a:lvl8pPr>
            <a:lvl9pPr marL="2914650" indent="-171450" eaLnBrk="0" fontAlgn="base" hangingPunct="0">
              <a:spcBef>
                <a:spcPct val="20000"/>
              </a:spcBef>
              <a:spcAft>
                <a:spcPct val="0"/>
              </a:spcAft>
              <a:buChar char="»"/>
              <a:defRPr sz="1500">
                <a:solidFill>
                  <a:schemeClr val="tx1"/>
                </a:solidFill>
                <a:latin typeface="Arial" panose="020B0604020202020204" pitchFamily="34" charset="0"/>
                <a:ea typeface="MS PGothic" panose="020B0600070205080204" pitchFamily="34" charset="-128"/>
              </a:defRPr>
            </a:lvl9pPr>
          </a:lstStyle>
          <a:p>
            <a:pPr marL="0" marR="0" lvl="0" indent="0" algn="r" defTabSz="685800" rtl="0" eaLnBrk="0" fontAlgn="base" latinLnBrk="0" hangingPunct="0">
              <a:lnSpc>
                <a:spcPct val="100000"/>
              </a:lnSpc>
              <a:spcBef>
                <a:spcPct val="0"/>
              </a:spcBef>
              <a:spcAft>
                <a:spcPct val="0"/>
              </a:spcAft>
              <a:buClrTx/>
              <a:buSzTx/>
              <a:buFont typeface="Arial"/>
              <a:buNone/>
              <a:tabLst/>
              <a:defRPr/>
            </a:pPr>
            <a:fld id="{64F393D3-A900-4A41-B2B2-B481B92AC191}" type="slidenum">
              <a:rPr kumimoji="0" lang="en-US" altLang="ru-RU" sz="105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a:sym typeface="Arial"/>
              </a:rPr>
              <a:pPr marL="0" marR="0" lvl="0" indent="0" algn="r" defTabSz="685800" rtl="0" eaLnBrk="0" fontAlgn="base" latinLnBrk="0" hangingPunct="0">
                <a:lnSpc>
                  <a:spcPct val="100000"/>
                </a:lnSpc>
                <a:spcBef>
                  <a:spcPct val="0"/>
                </a:spcBef>
                <a:spcAft>
                  <a:spcPct val="0"/>
                </a:spcAft>
                <a:buClrTx/>
                <a:buSzTx/>
                <a:buFont typeface="Arial"/>
                <a:buNone/>
                <a:tabLst/>
                <a:defRPr/>
              </a:pPr>
              <a:t>24</a:t>
            </a:fld>
            <a:endParaRPr kumimoji="0" lang="en-US" altLang="ru-RU" sz="105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a:sym typeface="Arial"/>
            </a:endParaRPr>
          </a:p>
        </p:txBody>
      </p:sp>
      <p:sp>
        <p:nvSpPr>
          <p:cNvPr id="152579" name="CGAddIn 1">
            <a:extLst>
              <a:ext uri="{FF2B5EF4-FFF2-40B4-BE49-F238E27FC236}">
                <a16:creationId xmlns:a16="http://schemas.microsoft.com/office/drawing/2014/main" id="{0B58CE90-3E18-99BA-6E0E-337F4913F988}"/>
              </a:ext>
            </a:extLst>
          </p:cNvPr>
          <p:cNvSpPr>
            <a:spLocks noChangeArrowheads="1"/>
          </p:cNvSpPr>
          <p:nvPr/>
        </p:nvSpPr>
        <p:spPr bwMode="auto">
          <a:xfrm>
            <a:off x="1133475" y="-9525"/>
            <a:ext cx="28575" cy="19050"/>
          </a:xfrm>
          <a:prstGeom prst="rect">
            <a:avLst/>
          </a:prstGeom>
          <a:solidFill>
            <a:srgbClr val="FF000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483" tIns="34244" rIns="68483" bIns="34244"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marR="0" lvl="0" indent="0" algn="l" defTabSz="685800" rtl="0" eaLnBrk="0" fontAlgn="base" latinLnBrk="0" hangingPunct="0">
              <a:lnSpc>
                <a:spcPct val="100000"/>
              </a:lnSpc>
              <a:spcBef>
                <a:spcPct val="0"/>
              </a:spcBef>
              <a:spcAft>
                <a:spcPct val="0"/>
              </a:spcAft>
              <a:buClrTx/>
              <a:buSzTx/>
              <a:buFont typeface="Arial"/>
              <a:buNone/>
              <a:tabLst/>
              <a:defRPr/>
            </a:pPr>
            <a:endParaRPr kumimoji="0" lang="ru-RU" altLang="ru-RU" sz="135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a:sym typeface="Arial"/>
            </a:endParaRPr>
          </a:p>
        </p:txBody>
      </p:sp>
      <p:sp>
        <p:nvSpPr>
          <p:cNvPr id="152580" name="CGAddIn 2">
            <a:extLst>
              <a:ext uri="{FF2B5EF4-FFF2-40B4-BE49-F238E27FC236}">
                <a16:creationId xmlns:a16="http://schemas.microsoft.com/office/drawing/2014/main" id="{8B6AFF80-62C1-DC8D-8F4A-FBB657242917}"/>
              </a:ext>
            </a:extLst>
          </p:cNvPr>
          <p:cNvSpPr>
            <a:spLocks noChangeArrowheads="1"/>
          </p:cNvSpPr>
          <p:nvPr/>
        </p:nvSpPr>
        <p:spPr bwMode="auto">
          <a:xfrm>
            <a:off x="1133475" y="-9525"/>
            <a:ext cx="28575" cy="19050"/>
          </a:xfrm>
          <a:prstGeom prst="rect">
            <a:avLst/>
          </a:prstGeom>
          <a:solidFill>
            <a:srgbClr val="00FF0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483" tIns="34244" rIns="68483" bIns="34244"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marR="0" lvl="0" indent="0" algn="l" defTabSz="685800" rtl="0" eaLnBrk="0" fontAlgn="base" latinLnBrk="0" hangingPunct="0">
              <a:lnSpc>
                <a:spcPct val="100000"/>
              </a:lnSpc>
              <a:spcBef>
                <a:spcPct val="0"/>
              </a:spcBef>
              <a:spcAft>
                <a:spcPct val="0"/>
              </a:spcAft>
              <a:buClrTx/>
              <a:buSzTx/>
              <a:buFont typeface="Arial"/>
              <a:buNone/>
              <a:tabLst/>
              <a:defRPr/>
            </a:pPr>
            <a:endParaRPr kumimoji="0" lang="ru-RU" altLang="ru-RU" sz="135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a:sym typeface="Arial"/>
            </a:endParaRPr>
          </a:p>
        </p:txBody>
      </p:sp>
      <p:sp>
        <p:nvSpPr>
          <p:cNvPr id="152581" name="Rectangle 10">
            <a:extLst>
              <a:ext uri="{FF2B5EF4-FFF2-40B4-BE49-F238E27FC236}">
                <a16:creationId xmlns:a16="http://schemas.microsoft.com/office/drawing/2014/main" id="{DBE15F41-C3E9-0088-7F7B-E0D843DC9066}"/>
              </a:ext>
            </a:extLst>
          </p:cNvPr>
          <p:cNvSpPr>
            <a:spLocks noChangeArrowheads="1"/>
          </p:cNvSpPr>
          <p:nvPr/>
        </p:nvSpPr>
        <p:spPr bwMode="auto">
          <a:xfrm>
            <a:off x="1133475" y="-9525"/>
            <a:ext cx="28575" cy="1905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483" tIns="34244" rIns="68483" bIns="34244"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marR="0" lvl="0" indent="0" algn="l" defTabSz="685800" rtl="0" eaLnBrk="0" fontAlgn="base" latinLnBrk="0" hangingPunct="0">
              <a:lnSpc>
                <a:spcPct val="100000"/>
              </a:lnSpc>
              <a:spcBef>
                <a:spcPct val="0"/>
              </a:spcBef>
              <a:spcAft>
                <a:spcPct val="0"/>
              </a:spcAft>
              <a:buClrTx/>
              <a:buSzTx/>
              <a:buFont typeface="Arial"/>
              <a:buNone/>
              <a:tabLst/>
              <a:defRPr/>
            </a:pPr>
            <a:endParaRPr kumimoji="0" lang="ru-RU" altLang="ru-RU" sz="135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a:sym typeface="Arial"/>
            </a:endParaRPr>
          </a:p>
        </p:txBody>
      </p:sp>
      <p:sp>
        <p:nvSpPr>
          <p:cNvPr id="152582" name="Rectangle 11">
            <a:extLst>
              <a:ext uri="{FF2B5EF4-FFF2-40B4-BE49-F238E27FC236}">
                <a16:creationId xmlns:a16="http://schemas.microsoft.com/office/drawing/2014/main" id="{4540F00C-54E8-919E-DB9F-B8C069BDE29F}"/>
              </a:ext>
            </a:extLst>
          </p:cNvPr>
          <p:cNvSpPr>
            <a:spLocks noChangeArrowheads="1"/>
          </p:cNvSpPr>
          <p:nvPr/>
        </p:nvSpPr>
        <p:spPr bwMode="auto">
          <a:xfrm>
            <a:off x="1133475" y="-9525"/>
            <a:ext cx="28575" cy="1905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483" tIns="34244" rIns="68483" bIns="34244"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marR="0" lvl="0" indent="0" algn="l" defTabSz="685800" rtl="0" eaLnBrk="0" fontAlgn="base" latinLnBrk="0" hangingPunct="0">
              <a:lnSpc>
                <a:spcPct val="100000"/>
              </a:lnSpc>
              <a:spcBef>
                <a:spcPct val="0"/>
              </a:spcBef>
              <a:spcAft>
                <a:spcPct val="0"/>
              </a:spcAft>
              <a:buClrTx/>
              <a:buSzTx/>
              <a:buFont typeface="Arial"/>
              <a:buNone/>
              <a:tabLst/>
              <a:defRPr/>
            </a:pPr>
            <a:endParaRPr kumimoji="0" lang="ru-RU" altLang="ru-RU" sz="135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a:sym typeface="Arial"/>
            </a:endParaRPr>
          </a:p>
        </p:txBody>
      </p:sp>
      <p:sp>
        <p:nvSpPr>
          <p:cNvPr id="152583" name="Rectangle 12">
            <a:extLst>
              <a:ext uri="{FF2B5EF4-FFF2-40B4-BE49-F238E27FC236}">
                <a16:creationId xmlns:a16="http://schemas.microsoft.com/office/drawing/2014/main" id="{05F8F944-53BB-F8B4-4C3D-A3776E680347}"/>
              </a:ext>
            </a:extLst>
          </p:cNvPr>
          <p:cNvSpPr>
            <a:spLocks noChangeArrowheads="1"/>
          </p:cNvSpPr>
          <p:nvPr/>
        </p:nvSpPr>
        <p:spPr bwMode="auto">
          <a:xfrm>
            <a:off x="1133475" y="-9525"/>
            <a:ext cx="28575" cy="1905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483" tIns="34244" rIns="68483" bIns="34244"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marR="0" lvl="0" indent="0" algn="l" defTabSz="685800" rtl="0" eaLnBrk="0" fontAlgn="base" latinLnBrk="0" hangingPunct="0">
              <a:lnSpc>
                <a:spcPct val="100000"/>
              </a:lnSpc>
              <a:spcBef>
                <a:spcPct val="0"/>
              </a:spcBef>
              <a:spcAft>
                <a:spcPct val="0"/>
              </a:spcAft>
              <a:buClrTx/>
              <a:buSzTx/>
              <a:buFont typeface="Arial"/>
              <a:buNone/>
              <a:tabLst/>
              <a:defRPr/>
            </a:pPr>
            <a:endParaRPr kumimoji="0" lang="ru-RU" altLang="ru-RU" sz="135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a:sym typeface="Arial"/>
            </a:endParaRPr>
          </a:p>
        </p:txBody>
      </p:sp>
      <p:sp>
        <p:nvSpPr>
          <p:cNvPr id="152584" name="Rectangle 13">
            <a:extLst>
              <a:ext uri="{FF2B5EF4-FFF2-40B4-BE49-F238E27FC236}">
                <a16:creationId xmlns:a16="http://schemas.microsoft.com/office/drawing/2014/main" id="{EA73C843-7BBC-8C3D-F59C-FD50F315F349}"/>
              </a:ext>
            </a:extLst>
          </p:cNvPr>
          <p:cNvSpPr>
            <a:spLocks noChangeArrowheads="1"/>
          </p:cNvSpPr>
          <p:nvPr/>
        </p:nvSpPr>
        <p:spPr bwMode="auto">
          <a:xfrm>
            <a:off x="1133475" y="-9525"/>
            <a:ext cx="28575" cy="1905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483" tIns="34244" rIns="68483" bIns="34244"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marR="0" lvl="0" indent="0" algn="l" defTabSz="685800" rtl="0" eaLnBrk="0" fontAlgn="base" latinLnBrk="0" hangingPunct="0">
              <a:lnSpc>
                <a:spcPct val="100000"/>
              </a:lnSpc>
              <a:spcBef>
                <a:spcPct val="0"/>
              </a:spcBef>
              <a:spcAft>
                <a:spcPct val="0"/>
              </a:spcAft>
              <a:buClrTx/>
              <a:buSzTx/>
              <a:buFont typeface="Arial"/>
              <a:buNone/>
              <a:tabLst/>
              <a:defRPr/>
            </a:pPr>
            <a:endParaRPr kumimoji="0" lang="ru-RU" altLang="ru-RU" sz="135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a:sym typeface="Arial"/>
            </a:endParaRPr>
          </a:p>
        </p:txBody>
      </p:sp>
      <p:sp>
        <p:nvSpPr>
          <p:cNvPr id="152585" name="Rectangle 14">
            <a:extLst>
              <a:ext uri="{FF2B5EF4-FFF2-40B4-BE49-F238E27FC236}">
                <a16:creationId xmlns:a16="http://schemas.microsoft.com/office/drawing/2014/main" id="{236935EB-914F-E4CA-6A06-9C31D6BF892B}"/>
              </a:ext>
            </a:extLst>
          </p:cNvPr>
          <p:cNvSpPr>
            <a:spLocks noChangeArrowheads="1"/>
          </p:cNvSpPr>
          <p:nvPr/>
        </p:nvSpPr>
        <p:spPr bwMode="auto">
          <a:xfrm>
            <a:off x="1133475" y="-9525"/>
            <a:ext cx="28575" cy="1905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483" tIns="34244" rIns="68483" bIns="34244"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marR="0" lvl="0" indent="0" algn="l" defTabSz="685800" rtl="0" eaLnBrk="0" fontAlgn="base" latinLnBrk="0" hangingPunct="0">
              <a:lnSpc>
                <a:spcPct val="100000"/>
              </a:lnSpc>
              <a:spcBef>
                <a:spcPct val="0"/>
              </a:spcBef>
              <a:spcAft>
                <a:spcPct val="0"/>
              </a:spcAft>
              <a:buClrTx/>
              <a:buSzTx/>
              <a:buFont typeface="Arial"/>
              <a:buNone/>
              <a:tabLst/>
              <a:defRPr/>
            </a:pPr>
            <a:endParaRPr kumimoji="0" lang="ru-RU" altLang="ru-RU" sz="135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a:sym typeface="Arial"/>
            </a:endParaRPr>
          </a:p>
        </p:txBody>
      </p:sp>
      <p:sp>
        <p:nvSpPr>
          <p:cNvPr id="16" name="Rectangle 2">
            <a:extLst>
              <a:ext uri="{FF2B5EF4-FFF2-40B4-BE49-F238E27FC236}">
                <a16:creationId xmlns:a16="http://schemas.microsoft.com/office/drawing/2014/main" id="{72A6B3C2-3BE0-C98D-0A30-9B4CE9012AB4}"/>
              </a:ext>
            </a:extLst>
          </p:cNvPr>
          <p:cNvSpPr txBox="1">
            <a:spLocks noChangeArrowheads="1"/>
          </p:cNvSpPr>
          <p:nvPr/>
        </p:nvSpPr>
        <p:spPr bwMode="auto">
          <a:xfrm>
            <a:off x="1257300" y="-8335"/>
            <a:ext cx="6696075" cy="351235"/>
          </a:xfrm>
          <a:prstGeom prst="rect">
            <a:avLst/>
          </a:prstGeom>
          <a:solidFill>
            <a:schemeClr val="accent1"/>
          </a:solidFill>
          <a:ln>
            <a:solidFill>
              <a:srgbClr val="990000"/>
            </a:solidFill>
            <a:miter lim="800000"/>
            <a:headEnd/>
            <a:tailEnd/>
          </a:ln>
          <a:effectLst>
            <a:outerShdw dist="107763" dir="2700000" algn="ctr" rotWithShape="0">
              <a:schemeClr val="bg2">
                <a:alpha val="50000"/>
              </a:schemeClr>
            </a:outerShdw>
          </a:effectLst>
        </p:spPr>
        <p:txBody>
          <a:bodyPr lIns="68483" tIns="34244" rIns="68483" bIns="34244"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685800" rtl="0" eaLnBrk="0" fontAlgn="base" latinLnBrk="0" hangingPunct="0">
              <a:lnSpc>
                <a:spcPct val="100000"/>
              </a:lnSpc>
              <a:spcBef>
                <a:spcPct val="0"/>
              </a:spcBef>
              <a:spcAft>
                <a:spcPct val="0"/>
              </a:spcAft>
              <a:buClrTx/>
              <a:buSzTx/>
              <a:buFont typeface="Arial"/>
              <a:buNone/>
              <a:tabLst/>
              <a:defRPr/>
            </a:pPr>
            <a:r>
              <a:rPr kumimoji="0" lang="en-US" sz="1800" b="1" i="1" u="none" strike="noStrike" kern="0" cap="none" spc="0" normalizeH="0" baseline="0" noProof="0" dirty="0">
                <a:ln>
                  <a:noFill/>
                </a:ln>
                <a:solidFill>
                  <a:srgbClr val="000000"/>
                </a:solidFill>
                <a:effectLst>
                  <a:outerShdw blurRad="38100" dist="38100" dir="2700000" algn="tl">
                    <a:srgbClr val="FFFFFF"/>
                  </a:outerShdw>
                </a:effectLst>
                <a:uLnTx/>
                <a:uFillTx/>
                <a:latin typeface="Arial"/>
                <a:ea typeface="+mj-ea"/>
                <a:cs typeface="+mj-cs"/>
                <a:sym typeface="Arial"/>
              </a:rPr>
              <a:t>   v</a:t>
            </a:r>
            <a:r>
              <a:rPr kumimoji="0" lang="en-US" sz="1800" b="1" i="1" u="none" strike="noStrike" kern="0" cap="none" spc="0" normalizeH="0" baseline="-25000" noProof="0" dirty="0">
                <a:ln>
                  <a:noFill/>
                </a:ln>
                <a:solidFill>
                  <a:srgbClr val="000000"/>
                </a:solidFill>
                <a:effectLst>
                  <a:outerShdw blurRad="38100" dist="38100" dir="2700000" algn="tl">
                    <a:srgbClr val="FFFFFF"/>
                  </a:outerShdw>
                </a:effectLst>
                <a:uLnTx/>
                <a:uFillTx/>
                <a:latin typeface="Arial"/>
                <a:ea typeface="+mj-ea"/>
                <a:cs typeface="+mj-cs"/>
                <a:sym typeface="Arial"/>
              </a:rPr>
              <a:t>2</a:t>
            </a:r>
            <a:r>
              <a:rPr kumimoji="0" lang="en-US" sz="1800" b="1" i="1" u="none" strike="noStrike" kern="0" cap="none" spc="0" normalizeH="0" baseline="0" noProof="0" dirty="0">
                <a:ln>
                  <a:noFill/>
                </a:ln>
                <a:solidFill>
                  <a:srgbClr val="000000"/>
                </a:solidFill>
                <a:effectLst>
                  <a:outerShdw blurRad="38100" dist="38100" dir="2700000" algn="tl">
                    <a:srgbClr val="FFFFFF"/>
                  </a:outerShdw>
                </a:effectLst>
                <a:uLnTx/>
                <a:uFillTx/>
                <a:latin typeface="Arial"/>
                <a:ea typeface="+mj-ea"/>
                <a:cs typeface="+mj-cs"/>
                <a:sym typeface="Arial"/>
              </a:rPr>
              <a:t> Flow at  SIS-AGS:   scaling relations</a:t>
            </a:r>
            <a:endParaRPr kumimoji="0" lang="en-US" sz="1800" b="1" i="0" u="none" strike="noStrike" kern="0" cap="none" spc="0" normalizeH="0" baseline="0" noProof="0" dirty="0">
              <a:ln>
                <a:noFill/>
              </a:ln>
              <a:solidFill>
                <a:srgbClr val="000000"/>
              </a:solidFill>
              <a:effectLst/>
              <a:uLnTx/>
              <a:uFillTx/>
              <a:latin typeface="Arial"/>
              <a:ea typeface="+mj-ea"/>
              <a:cs typeface="+mj-cs"/>
              <a:sym typeface="Arial"/>
            </a:endParaRPr>
          </a:p>
        </p:txBody>
      </p:sp>
      <p:pic>
        <p:nvPicPr>
          <p:cNvPr id="152587" name="Picture 22" descr="v2protonspt">
            <a:extLst>
              <a:ext uri="{FF2B5EF4-FFF2-40B4-BE49-F238E27FC236}">
                <a16:creationId xmlns:a16="http://schemas.microsoft.com/office/drawing/2014/main" id="{A926612E-6936-444E-3B7E-82DEB3BF8A88}"/>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200150" y="782241"/>
            <a:ext cx="2857500" cy="2018109"/>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2588" name="Picture 24" descr="v2protonstpass">
            <a:extLst>
              <a:ext uri="{FF2B5EF4-FFF2-40B4-BE49-F238E27FC236}">
                <a16:creationId xmlns:a16="http://schemas.microsoft.com/office/drawing/2014/main" id="{7507A977-8C1A-6D56-C8E6-8EF58DA01360}"/>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1208485" y="2975373"/>
            <a:ext cx="2849165" cy="2053828"/>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2589" name="Rectangle 23">
            <a:extLst>
              <a:ext uri="{FF2B5EF4-FFF2-40B4-BE49-F238E27FC236}">
                <a16:creationId xmlns:a16="http://schemas.microsoft.com/office/drawing/2014/main" id="{5F91470D-F8DF-CA6F-1887-D7904F97C432}"/>
              </a:ext>
            </a:extLst>
          </p:cNvPr>
          <p:cNvSpPr>
            <a:spLocks noChangeArrowheads="1"/>
          </p:cNvSpPr>
          <p:nvPr/>
        </p:nvSpPr>
        <p:spPr bwMode="auto">
          <a:xfrm>
            <a:off x="1371600" y="389335"/>
            <a:ext cx="2857500" cy="39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483" tIns="34244" rIns="68483" bIns="34244">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marR="0" lvl="0" indent="0" algn="l" defTabSz="685800" rtl="0" eaLnBrk="0" fontAlgn="base" latinLnBrk="0" hangingPunct="0">
              <a:lnSpc>
                <a:spcPct val="100000"/>
              </a:lnSpc>
              <a:spcBef>
                <a:spcPct val="0"/>
              </a:spcBef>
              <a:spcAft>
                <a:spcPct val="0"/>
              </a:spcAft>
              <a:buClrTx/>
              <a:buSzTx/>
              <a:buFont typeface="Arial"/>
              <a:buNone/>
              <a:tabLst/>
              <a:defRPr/>
            </a:pPr>
            <a:r>
              <a:rPr kumimoji="0" lang="en-US" altLang="ru-RU" sz="1050" b="0" i="1"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a:sym typeface="Arial"/>
              </a:rPr>
              <a:t>(KAOS – Z. Phys. A355 (1996); </a:t>
            </a:r>
          </a:p>
          <a:p>
            <a:pPr marL="0" marR="0" lvl="0" indent="0" algn="l" defTabSz="685800" rtl="0" eaLnBrk="0" fontAlgn="base" latinLnBrk="0" hangingPunct="0">
              <a:lnSpc>
                <a:spcPct val="100000"/>
              </a:lnSpc>
              <a:spcBef>
                <a:spcPct val="0"/>
              </a:spcBef>
              <a:spcAft>
                <a:spcPct val="0"/>
              </a:spcAft>
              <a:buClrTx/>
              <a:buSzTx/>
              <a:buFont typeface="Arial"/>
              <a:buNone/>
              <a:tabLst/>
              <a:defRPr/>
            </a:pPr>
            <a:r>
              <a:rPr kumimoji="0" lang="en-US" altLang="ru-RU" sz="1050" b="0" i="1"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a:sym typeface="Arial"/>
              </a:rPr>
              <a:t>(E895)  - PRL 83 (1999) 1295</a:t>
            </a:r>
          </a:p>
        </p:txBody>
      </p:sp>
      <p:pic>
        <p:nvPicPr>
          <p:cNvPr id="152590" name="Picture 3">
            <a:extLst>
              <a:ext uri="{FF2B5EF4-FFF2-40B4-BE49-F238E27FC236}">
                <a16:creationId xmlns:a16="http://schemas.microsoft.com/office/drawing/2014/main" id="{967E3097-D7BF-4C1B-8C09-770BD0CC16F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057650" y="1114425"/>
            <a:ext cx="3838575"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C9A9FD59-6075-19E7-B830-AF073270CA06}"/>
              </a:ext>
            </a:extLst>
          </p:cNvPr>
          <p:cNvSpPr/>
          <p:nvPr/>
        </p:nvSpPr>
        <p:spPr>
          <a:xfrm>
            <a:off x="4400550" y="435769"/>
            <a:ext cx="3314700" cy="692404"/>
          </a:xfrm>
          <a:prstGeom prst="rect">
            <a:avLst/>
          </a:prstGeom>
        </p:spPr>
        <p:txBody>
          <a:bodyPr lIns="68483" tIns="34244" rIns="68483" bIns="34244">
            <a:spAutoFit/>
          </a:bodyPr>
          <a:lstStyle/>
          <a:p>
            <a:pPr marL="0" marR="0" lvl="0" indent="0" algn="l" defTabSz="685800" rtl="0" eaLnBrk="0" fontAlgn="base" latinLnBrk="0" hangingPunct="0">
              <a:lnSpc>
                <a:spcPct val="100000"/>
              </a:lnSpc>
              <a:spcBef>
                <a:spcPct val="0"/>
              </a:spcBef>
              <a:spcAft>
                <a:spcPct val="0"/>
              </a:spcAft>
              <a:buClrTx/>
              <a:buSzTx/>
              <a:buFont typeface="Arial"/>
              <a:buNone/>
              <a:tabLst/>
              <a:defRPr/>
            </a:pPr>
            <a:r>
              <a:rPr kumimoji="0" lang="en-US" sz="1350" b="1" i="1" u="none" strike="noStrike" kern="0" cap="none" spc="0" normalizeH="0" baseline="0" noProof="0" dirty="0">
                <a:ln>
                  <a:noFill/>
                </a:ln>
                <a:solidFill>
                  <a:srgbClr val="000000"/>
                </a:solidFill>
                <a:effectLst>
                  <a:outerShdw blurRad="38100" dist="38100" dir="2700000" algn="tl">
                    <a:srgbClr val="FFFFFF"/>
                  </a:outerShdw>
                </a:effectLst>
                <a:uLnTx/>
                <a:uFillTx/>
                <a:latin typeface="Arial" panose="020B0604020202020204" pitchFamily="34" charset="0"/>
                <a:ea typeface="+mn-ea"/>
                <a:cs typeface="Arial"/>
                <a:sym typeface="Arial"/>
              </a:rPr>
              <a:t>FOPI:  v</a:t>
            </a:r>
            <a:r>
              <a:rPr kumimoji="0" lang="en-US" sz="1350" b="1" i="1" u="none" strike="noStrike" kern="0" cap="none" spc="0" normalizeH="0" baseline="-25000" noProof="0" dirty="0">
                <a:ln>
                  <a:noFill/>
                </a:ln>
                <a:solidFill>
                  <a:srgbClr val="000000"/>
                </a:solidFill>
                <a:effectLst>
                  <a:outerShdw blurRad="38100" dist="38100" dir="2700000" algn="tl">
                    <a:srgbClr val="FFFFFF"/>
                  </a:outerShdw>
                </a:effectLst>
                <a:uLnTx/>
                <a:uFillTx/>
                <a:latin typeface="Arial" panose="020B0604020202020204" pitchFamily="34" charset="0"/>
                <a:ea typeface="+mn-ea"/>
                <a:cs typeface="Arial"/>
                <a:sym typeface="Arial"/>
              </a:rPr>
              <a:t>2</a:t>
            </a:r>
            <a:r>
              <a:rPr kumimoji="0" lang="en-US" sz="1350" b="1" i="1" u="none" strike="noStrike" kern="0" cap="none" spc="0" normalizeH="0" baseline="0" noProof="0" dirty="0">
                <a:ln>
                  <a:noFill/>
                </a:ln>
                <a:solidFill>
                  <a:srgbClr val="000000"/>
                </a:solidFill>
                <a:effectLst>
                  <a:outerShdw blurRad="38100" dist="38100" dir="2700000" algn="tl">
                    <a:srgbClr val="FFFFFF"/>
                  </a:outerShdw>
                </a:effectLst>
                <a:uLnTx/>
                <a:uFillTx/>
                <a:latin typeface="Arial" panose="020B0604020202020204" pitchFamily="34" charset="0"/>
                <a:ea typeface="+mn-ea"/>
                <a:cs typeface="Arial"/>
                <a:sym typeface="Arial"/>
              </a:rPr>
              <a:t> of protons  from </a:t>
            </a:r>
          </a:p>
          <a:p>
            <a:pPr marL="0" marR="0" lvl="0" indent="0" algn="l" defTabSz="685800" rtl="0" eaLnBrk="0" fontAlgn="base" latinLnBrk="0" hangingPunct="0">
              <a:lnSpc>
                <a:spcPct val="100000"/>
              </a:lnSpc>
              <a:spcBef>
                <a:spcPct val="0"/>
              </a:spcBef>
              <a:spcAft>
                <a:spcPct val="0"/>
              </a:spcAft>
              <a:buClrTx/>
              <a:buSzTx/>
              <a:buFont typeface="Arial"/>
              <a:buNone/>
              <a:tabLst/>
              <a:defRPr/>
            </a:pPr>
            <a:r>
              <a:rPr kumimoji="0" lang="en-US" sz="1350" b="1" i="1" u="none" strike="noStrike" kern="0" cap="none" spc="0" normalizeH="0" baseline="0" noProof="0" dirty="0" err="1">
                <a:ln>
                  <a:noFill/>
                </a:ln>
                <a:solidFill>
                  <a:srgbClr val="000000"/>
                </a:solidFill>
                <a:effectLst>
                  <a:outerShdw blurRad="38100" dist="38100" dir="2700000" algn="tl">
                    <a:srgbClr val="FFFFFF"/>
                  </a:outerShdw>
                </a:effectLst>
                <a:uLnTx/>
                <a:uFillTx/>
                <a:latin typeface="Arial" panose="020B0604020202020204" pitchFamily="34" charset="0"/>
                <a:ea typeface="+mn-ea"/>
                <a:cs typeface="Arial"/>
                <a:sym typeface="Arial"/>
              </a:rPr>
              <a:t>Elab</a:t>
            </a:r>
            <a:r>
              <a:rPr kumimoji="0" lang="en-US" sz="1350" b="1" i="1" u="none" strike="noStrike" kern="0" cap="none" spc="0" normalizeH="0" baseline="0" noProof="0" dirty="0">
                <a:ln>
                  <a:noFill/>
                </a:ln>
                <a:solidFill>
                  <a:srgbClr val="000000"/>
                </a:solidFill>
                <a:effectLst>
                  <a:outerShdw blurRad="38100" dist="38100" dir="2700000" algn="tl">
                    <a:srgbClr val="FFFFFF"/>
                  </a:outerShdw>
                </a:effectLst>
                <a:uLnTx/>
                <a:uFillTx/>
                <a:latin typeface="Arial" panose="020B0604020202020204" pitchFamily="34" charset="0"/>
                <a:ea typeface="+mn-ea"/>
                <a:cs typeface="Arial"/>
                <a:sym typeface="Arial"/>
              </a:rPr>
              <a:t>=0.09 to 1.49 GeV</a:t>
            </a:r>
            <a:r>
              <a:rPr kumimoji="0" lang="en-US" sz="1350" b="0" i="0" u="none" strike="noStrike" kern="1200" cap="none" spc="0" normalizeH="0" baseline="0" noProof="0" dirty="0">
                <a:ln>
                  <a:noFill/>
                </a:ln>
                <a:solidFill>
                  <a:srgbClr val="000000"/>
                </a:solidFill>
                <a:effectLst/>
                <a:uLnTx/>
                <a:uFillTx/>
                <a:latin typeface="Arial" panose="020B0604020202020204" pitchFamily="34" charset="0"/>
                <a:ea typeface="+mn-ea"/>
                <a:cs typeface="Arial"/>
                <a:sym typeface="Arial"/>
              </a:rPr>
              <a:t> </a:t>
            </a:r>
          </a:p>
          <a:p>
            <a:pPr marL="0" marR="0" lvl="0" indent="0" algn="l" defTabSz="685800" rtl="0" eaLnBrk="0" fontAlgn="base" latinLnBrk="0" hangingPunct="0">
              <a:lnSpc>
                <a:spcPct val="100000"/>
              </a:lnSpc>
              <a:spcBef>
                <a:spcPct val="0"/>
              </a:spcBef>
              <a:spcAft>
                <a:spcPct val="0"/>
              </a:spcAft>
              <a:buClrTx/>
              <a:buSzTx/>
              <a:buFont typeface="Arial"/>
              <a:buNone/>
              <a:tabLst/>
              <a:defRPr/>
            </a:pPr>
            <a:r>
              <a:rPr kumimoji="0" lang="en-US" sz="135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a:sym typeface="Arial"/>
              </a:rPr>
              <a:t>Phys.Lett</a:t>
            </a:r>
            <a:r>
              <a:rPr kumimoji="0" lang="en-US" sz="1350" b="0" i="0" u="none" strike="noStrike" kern="1200" cap="none" spc="0" normalizeH="0" baseline="0" noProof="0" dirty="0">
                <a:ln>
                  <a:noFill/>
                </a:ln>
                <a:solidFill>
                  <a:srgbClr val="000000"/>
                </a:solidFill>
                <a:effectLst/>
                <a:uLnTx/>
                <a:uFillTx/>
                <a:latin typeface="Arial" panose="020B0604020202020204" pitchFamily="34" charset="0"/>
                <a:ea typeface="+mn-ea"/>
                <a:cs typeface="Arial"/>
                <a:sym typeface="Arial"/>
              </a:rPr>
              <a:t>. B612 (2005) 173-180</a:t>
            </a:r>
            <a:endParaRPr kumimoji="0" lang="en-US" sz="1350" b="1" i="0" u="none" strike="noStrike" kern="1200" cap="none" spc="0" normalizeH="0" baseline="0" noProof="0" dirty="0">
              <a:ln>
                <a:noFill/>
              </a:ln>
              <a:solidFill>
                <a:srgbClr val="000000"/>
              </a:solidFill>
              <a:effectLst/>
              <a:uLnTx/>
              <a:uFillTx/>
              <a:latin typeface="Arial" panose="020B0604020202020204" pitchFamily="34" charset="0"/>
              <a:ea typeface="+mn-ea"/>
              <a:cs typeface="Arial"/>
              <a:sym typeface="Arial"/>
            </a:endParaRPr>
          </a:p>
        </p:txBody>
      </p:sp>
      <p:sp>
        <p:nvSpPr>
          <p:cNvPr id="120848" name="Rectangle 8">
            <a:extLst>
              <a:ext uri="{FF2B5EF4-FFF2-40B4-BE49-F238E27FC236}">
                <a16:creationId xmlns:a16="http://schemas.microsoft.com/office/drawing/2014/main" id="{909DC715-0AD0-4802-94A4-20F73C1E4BF1}"/>
              </a:ext>
            </a:extLst>
          </p:cNvPr>
          <p:cNvSpPr>
            <a:spLocks noRot="1" noChangeAspect="1" noMove="1" noResize="1" noEditPoints="1" noAdjustHandles="1" noChangeArrowheads="1" noChangeShapeType="1" noTextEdit="1"/>
          </p:cNvSpPr>
          <p:nvPr/>
        </p:nvSpPr>
        <p:spPr bwMode="auto">
          <a:xfrm>
            <a:off x="4057650" y="3686037"/>
            <a:ext cx="3838575" cy="1177151"/>
          </a:xfrm>
          <a:prstGeom prst="rect">
            <a:avLst/>
          </a:prstGeom>
          <a:blipFill>
            <a:blip r:embed="rId6"/>
            <a:stretch>
              <a:fillRect l="-1907" t="-2713" r="-2622" b="-8140"/>
            </a:stretch>
          </a:blipFill>
          <a:ln>
            <a:noFill/>
          </a:ln>
        </p:spPr>
        <p:txBody>
          <a:bodyPr/>
          <a:lstStyle/>
          <a:p>
            <a:pPr marL="0" marR="0" lvl="0" indent="0" algn="l" defTabSz="685800" rtl="0" eaLnBrk="0" fontAlgn="base" latinLnBrk="0" hangingPunct="0">
              <a:lnSpc>
                <a:spcPct val="100000"/>
              </a:lnSpc>
              <a:spcBef>
                <a:spcPct val="0"/>
              </a:spcBef>
              <a:spcAft>
                <a:spcPct val="0"/>
              </a:spcAft>
              <a:buClrTx/>
              <a:buSzTx/>
              <a:buFont typeface="Arial"/>
              <a:buNone/>
              <a:tabLst/>
              <a:defRPr/>
            </a:pPr>
            <a:r>
              <a:rPr kumimoji="0" lang="ru-RU" sz="1350" b="1" i="0" u="none" strike="noStrike" kern="1200" cap="none" spc="0" normalizeH="0" baseline="0" noProof="0">
                <a:ln>
                  <a:noFill/>
                </a:ln>
                <a:noFill/>
                <a:effectLst/>
                <a:uLnTx/>
                <a:uFillTx/>
                <a:latin typeface="Arial" panose="020B0604020202020204" pitchFamily="34" charset="0"/>
                <a:ea typeface="+mn-ea"/>
                <a:cs typeface="Arial"/>
                <a:sym typeface="Arial"/>
              </a:rPr>
              <a:t> </a:t>
            </a:r>
          </a:p>
        </p:txBody>
      </p:sp>
    </p:spTree>
    <p:extLst>
      <p:ext uri="{BB962C8B-B14F-4D97-AF65-F5344CB8AC3E}">
        <p14:creationId xmlns:p14="http://schemas.microsoft.com/office/powerpoint/2010/main" val="23982316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80194ED-98A4-1747-8F90-CA34F075884D}"/>
              </a:ext>
            </a:extLst>
          </p:cNvPr>
          <p:cNvSpPr>
            <a:spLocks noGrp="1"/>
          </p:cNvSpPr>
          <p:nvPr>
            <p:ph type="sldNum" sz="quarter" idx="12"/>
          </p:nvPr>
        </p:nvSpPr>
        <p:spPr/>
        <p:txBody>
          <a:bodyPr/>
          <a:lstStyle/>
          <a:p>
            <a:pPr marL="0" marR="0" lvl="0" indent="0" algn="r" defTabSz="685791" rtl="0" eaLnBrk="1" fontAlgn="auto" latinLnBrk="0" hangingPunct="1">
              <a:lnSpc>
                <a:spcPct val="100000"/>
              </a:lnSpc>
              <a:spcBef>
                <a:spcPts val="0"/>
              </a:spcBef>
              <a:spcAft>
                <a:spcPts val="0"/>
              </a:spcAft>
              <a:buClrTx/>
              <a:buSzTx/>
              <a:buFont typeface="Arial"/>
              <a:buNone/>
              <a:tabLst/>
              <a:defRPr/>
            </a:pPr>
            <a:fld id="{D4028D83-4B85-3E4E-8637-866FA2A084AA}" type="slidenum">
              <a:rPr kumimoji="0" lang="en-RU" sz="900" b="0" i="0" u="none" strike="noStrike" kern="1200" cap="none" spc="0" normalizeH="0" baseline="0" noProof="0">
                <a:ln>
                  <a:noFill/>
                </a:ln>
                <a:solidFill>
                  <a:prstClr val="black">
                    <a:tint val="75000"/>
                  </a:prstClr>
                </a:solidFill>
                <a:effectLst/>
                <a:uLnTx/>
                <a:uFillTx/>
                <a:latin typeface="Calibri" panose="020F0502020204030204"/>
                <a:ea typeface="+mn-ea"/>
                <a:cs typeface="Arial"/>
                <a:sym typeface="Arial"/>
              </a:rPr>
              <a:pPr marL="0" marR="0" lvl="0" indent="0" algn="r" defTabSz="685791" rtl="0" eaLnBrk="1" fontAlgn="auto" latinLnBrk="0" hangingPunct="1">
                <a:lnSpc>
                  <a:spcPct val="100000"/>
                </a:lnSpc>
                <a:spcBef>
                  <a:spcPts val="0"/>
                </a:spcBef>
                <a:spcAft>
                  <a:spcPts val="0"/>
                </a:spcAft>
                <a:buClrTx/>
                <a:buSzTx/>
                <a:buFont typeface="Arial"/>
                <a:buNone/>
                <a:tabLst/>
                <a:defRPr/>
              </a:pPr>
              <a:t>25</a:t>
            </a:fld>
            <a:endParaRPr kumimoji="0" lang="en-RU"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Arial"/>
              <a:sym typeface="Arial"/>
            </a:endParaRPr>
          </a:p>
        </p:txBody>
      </p:sp>
      <p:sp>
        <p:nvSpPr>
          <p:cNvPr id="5" name="TextBox 4">
            <a:extLst>
              <a:ext uri="{FF2B5EF4-FFF2-40B4-BE49-F238E27FC236}">
                <a16:creationId xmlns:a16="http://schemas.microsoft.com/office/drawing/2014/main" id="{94E50518-A4B2-CD37-BB98-B7974111976E}"/>
              </a:ext>
            </a:extLst>
          </p:cNvPr>
          <p:cNvSpPr txBox="1"/>
          <p:nvPr/>
        </p:nvSpPr>
        <p:spPr>
          <a:xfrm>
            <a:off x="545618" y="102394"/>
            <a:ext cx="7969595" cy="461665"/>
          </a:xfrm>
          <a:prstGeom prst="rect">
            <a:avLst/>
          </a:prstGeom>
          <a:noFill/>
        </p:spPr>
        <p:txBody>
          <a:bodyPr wrap="square" rtlCol="0">
            <a:spAutoFit/>
          </a:bodyPr>
          <a:lstStyle/>
          <a:p>
            <a:pPr marL="0" marR="0" lvl="0" indent="0" algn="l" defTabSz="829452" rtl="0" eaLnBrk="1" fontAlgn="auto" latinLnBrk="0" hangingPunct="1">
              <a:lnSpc>
                <a:spcPct val="100000"/>
              </a:lnSpc>
              <a:spcBef>
                <a:spcPts val="0"/>
              </a:spcBef>
              <a:spcAft>
                <a:spcPts val="0"/>
              </a:spcAft>
              <a:buClrTx/>
              <a:buSzTx/>
              <a:buFont typeface="Arial"/>
              <a:buNone/>
              <a:tabLst/>
              <a:defRPr/>
            </a:pPr>
            <a:r>
              <a:rPr kumimoji="0" lang="en-US" sz="2400" b="1" i="0" u="none" strike="noStrike" kern="1200" cap="none" spc="0" normalizeH="0" baseline="0" noProof="0" dirty="0" err="1">
                <a:ln>
                  <a:noFill/>
                </a:ln>
                <a:solidFill>
                  <a:prstClr val="black"/>
                </a:solidFill>
                <a:effectLst/>
                <a:uLnTx/>
                <a:uFillTx/>
                <a:latin typeface="Calibri" panose="020F0502020204030204"/>
                <a:ea typeface="+mn-ea"/>
                <a:cs typeface="Arial"/>
                <a:sym typeface="Arial"/>
              </a:rPr>
              <a:t>Vn</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Arial"/>
                <a:sym typeface="Arial"/>
              </a:rPr>
              <a:t> of protons in </a:t>
            </a:r>
            <a:r>
              <a:rPr kumimoji="0" lang="en-US" sz="2400" b="1" i="0" u="none" strike="noStrike" kern="1200" cap="none" spc="0" normalizeH="0" baseline="0" noProof="0" dirty="0" err="1">
                <a:ln>
                  <a:noFill/>
                </a:ln>
                <a:solidFill>
                  <a:prstClr val="black"/>
                </a:solidFill>
                <a:effectLst/>
                <a:uLnTx/>
                <a:uFillTx/>
                <a:latin typeface="Calibri" panose="020F0502020204030204"/>
                <a:ea typeface="+mn-ea"/>
                <a:cs typeface="Arial"/>
                <a:sym typeface="Arial"/>
              </a:rPr>
              <a:t>Au+Au</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Arial"/>
                <a:sym typeface="Arial"/>
              </a:rPr>
              <a:t> collisions at 2.4 GeV - HADES </a:t>
            </a:r>
            <a:endParaRPr kumimoji="0" lang="ru-RU" sz="2400" b="1" i="0" u="none" strike="noStrike" kern="1200" cap="none" spc="0" normalizeH="0" baseline="0" noProof="0" dirty="0">
              <a:ln>
                <a:noFill/>
              </a:ln>
              <a:solidFill>
                <a:prstClr val="black"/>
              </a:solidFill>
              <a:effectLst/>
              <a:uLnTx/>
              <a:uFillTx/>
              <a:latin typeface="Calibri" panose="020F0502020204030204"/>
              <a:ea typeface="+mn-ea"/>
              <a:cs typeface="Arial"/>
              <a:sym typeface="Arial"/>
            </a:endParaRPr>
          </a:p>
        </p:txBody>
      </p:sp>
      <p:pic>
        <p:nvPicPr>
          <p:cNvPr id="6" name="Рисунок 5">
            <a:extLst>
              <a:ext uri="{FF2B5EF4-FFF2-40B4-BE49-F238E27FC236}">
                <a16:creationId xmlns:a16="http://schemas.microsoft.com/office/drawing/2014/main" id="{161CB4E7-FD42-5D15-C83F-F3DEDA489DA8}"/>
              </a:ext>
            </a:extLst>
          </p:cNvPr>
          <p:cNvPicPr>
            <a:picLocks noChangeAspect="1"/>
          </p:cNvPicPr>
          <p:nvPr/>
        </p:nvPicPr>
        <p:blipFill>
          <a:blip r:embed="rId2"/>
          <a:stretch>
            <a:fillRect/>
          </a:stretch>
        </p:blipFill>
        <p:spPr>
          <a:xfrm>
            <a:off x="4209535" y="564059"/>
            <a:ext cx="4786184" cy="4395119"/>
          </a:xfrm>
          <a:prstGeom prst="rect">
            <a:avLst/>
          </a:prstGeom>
        </p:spPr>
      </p:pic>
      <p:pic>
        <p:nvPicPr>
          <p:cNvPr id="8" name="Рисунок 7">
            <a:extLst>
              <a:ext uri="{FF2B5EF4-FFF2-40B4-BE49-F238E27FC236}">
                <a16:creationId xmlns:a16="http://schemas.microsoft.com/office/drawing/2014/main" id="{80157741-ECA3-D624-5A49-A20B55F55A8B}"/>
              </a:ext>
            </a:extLst>
          </p:cNvPr>
          <p:cNvPicPr>
            <a:picLocks noChangeAspect="1"/>
          </p:cNvPicPr>
          <p:nvPr/>
        </p:nvPicPr>
        <p:blipFill>
          <a:blip r:embed="rId3"/>
          <a:stretch>
            <a:fillRect/>
          </a:stretch>
        </p:blipFill>
        <p:spPr>
          <a:xfrm>
            <a:off x="59942" y="988289"/>
            <a:ext cx="4127019" cy="2545743"/>
          </a:xfrm>
          <a:prstGeom prst="rect">
            <a:avLst/>
          </a:prstGeom>
        </p:spPr>
      </p:pic>
    </p:spTree>
    <p:extLst>
      <p:ext uri="{BB962C8B-B14F-4D97-AF65-F5344CB8AC3E}">
        <p14:creationId xmlns:p14="http://schemas.microsoft.com/office/powerpoint/2010/main" val="27674762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80194ED-98A4-1747-8F90-CA34F075884D}"/>
              </a:ext>
            </a:extLst>
          </p:cNvPr>
          <p:cNvSpPr>
            <a:spLocks noGrp="1"/>
          </p:cNvSpPr>
          <p:nvPr>
            <p:ph type="sldNum" sz="quarter" idx="12"/>
          </p:nvPr>
        </p:nvSpPr>
        <p:spPr/>
        <p:txBody>
          <a:bodyPr/>
          <a:lstStyle/>
          <a:p>
            <a:pPr marL="0" marR="0" lvl="0" indent="0" algn="r" defTabSz="685791" rtl="0" eaLnBrk="1" fontAlgn="auto" latinLnBrk="0" hangingPunct="1">
              <a:lnSpc>
                <a:spcPct val="100000"/>
              </a:lnSpc>
              <a:spcBef>
                <a:spcPts val="0"/>
              </a:spcBef>
              <a:spcAft>
                <a:spcPts val="0"/>
              </a:spcAft>
              <a:buClrTx/>
              <a:buSzTx/>
              <a:buFont typeface="Arial"/>
              <a:buNone/>
              <a:tabLst/>
              <a:defRPr/>
            </a:pPr>
            <a:fld id="{D4028D83-4B85-3E4E-8637-866FA2A084AA}" type="slidenum">
              <a:rPr kumimoji="0" lang="en-RU" sz="900" b="0" i="0" u="none" strike="noStrike" kern="1200" cap="none" spc="0" normalizeH="0" baseline="0" noProof="0">
                <a:ln>
                  <a:noFill/>
                </a:ln>
                <a:solidFill>
                  <a:prstClr val="black">
                    <a:tint val="75000"/>
                  </a:prstClr>
                </a:solidFill>
                <a:effectLst/>
                <a:uLnTx/>
                <a:uFillTx/>
                <a:latin typeface="Calibri" panose="020F0502020204030204"/>
                <a:ea typeface="+mn-ea"/>
                <a:cs typeface="Arial"/>
                <a:sym typeface="Arial"/>
              </a:rPr>
              <a:pPr marL="0" marR="0" lvl="0" indent="0" algn="r" defTabSz="685791" rtl="0" eaLnBrk="1" fontAlgn="auto" latinLnBrk="0" hangingPunct="1">
                <a:lnSpc>
                  <a:spcPct val="100000"/>
                </a:lnSpc>
                <a:spcBef>
                  <a:spcPts val="0"/>
                </a:spcBef>
                <a:spcAft>
                  <a:spcPts val="0"/>
                </a:spcAft>
                <a:buClrTx/>
                <a:buSzTx/>
                <a:buFont typeface="Arial"/>
                <a:buNone/>
                <a:tabLst/>
                <a:defRPr/>
              </a:pPr>
              <a:t>26</a:t>
            </a:fld>
            <a:endParaRPr kumimoji="0" lang="en-RU"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Arial"/>
              <a:sym typeface="Arial"/>
            </a:endParaRPr>
          </a:p>
        </p:txBody>
      </p:sp>
      <p:sp>
        <p:nvSpPr>
          <p:cNvPr id="5" name="TextBox 4">
            <a:extLst>
              <a:ext uri="{FF2B5EF4-FFF2-40B4-BE49-F238E27FC236}">
                <a16:creationId xmlns:a16="http://schemas.microsoft.com/office/drawing/2014/main" id="{94E50518-A4B2-CD37-BB98-B7974111976E}"/>
              </a:ext>
            </a:extLst>
          </p:cNvPr>
          <p:cNvSpPr txBox="1"/>
          <p:nvPr/>
        </p:nvSpPr>
        <p:spPr>
          <a:xfrm>
            <a:off x="545618" y="102394"/>
            <a:ext cx="7969595" cy="461665"/>
          </a:xfrm>
          <a:prstGeom prst="rect">
            <a:avLst/>
          </a:prstGeom>
          <a:noFill/>
        </p:spPr>
        <p:txBody>
          <a:bodyPr wrap="square" rtlCol="0">
            <a:spAutoFit/>
          </a:bodyPr>
          <a:lstStyle/>
          <a:p>
            <a:pPr marL="0" marR="0" lvl="0" indent="0" algn="l" defTabSz="829452" rtl="0" eaLnBrk="1" fontAlgn="auto" latinLnBrk="0" hangingPunct="1">
              <a:lnSpc>
                <a:spcPct val="100000"/>
              </a:lnSpc>
              <a:spcBef>
                <a:spcPts val="0"/>
              </a:spcBef>
              <a:spcAft>
                <a:spcPts val="0"/>
              </a:spcAft>
              <a:buClrTx/>
              <a:buSzTx/>
              <a:buFont typeface="Arial"/>
              <a:buNone/>
              <a:tabLst/>
              <a:defRPr/>
            </a:pPr>
            <a:r>
              <a:rPr kumimoji="0" lang="en-US" sz="2400" b="1" i="0" u="none" strike="noStrike" kern="1200" cap="none" spc="0" normalizeH="0" baseline="0" noProof="0">
                <a:ln>
                  <a:noFill/>
                </a:ln>
                <a:solidFill>
                  <a:prstClr val="black"/>
                </a:solidFill>
                <a:effectLst/>
                <a:uLnTx/>
                <a:uFillTx/>
                <a:latin typeface="Calibri" panose="020F0502020204030204"/>
                <a:ea typeface="+mn-ea"/>
                <a:cs typeface="Arial"/>
                <a:sym typeface="Arial"/>
              </a:rPr>
              <a:t>Describing proton flow is not enough</a:t>
            </a:r>
            <a:endParaRPr kumimoji="0" lang="ru-RU" sz="2400" b="1" i="0" u="none" strike="noStrike" kern="1200" cap="none" spc="0" normalizeH="0" baseline="0" noProof="0" dirty="0">
              <a:ln>
                <a:noFill/>
              </a:ln>
              <a:solidFill>
                <a:prstClr val="black"/>
              </a:solidFill>
              <a:effectLst/>
              <a:uLnTx/>
              <a:uFillTx/>
              <a:latin typeface="Calibri" panose="020F0502020204030204"/>
              <a:ea typeface="+mn-ea"/>
              <a:cs typeface="Arial"/>
              <a:sym typeface="Arial"/>
            </a:endParaRPr>
          </a:p>
        </p:txBody>
      </p:sp>
      <p:pic>
        <p:nvPicPr>
          <p:cNvPr id="6" name="Рисунок 5">
            <a:extLst>
              <a:ext uri="{FF2B5EF4-FFF2-40B4-BE49-F238E27FC236}">
                <a16:creationId xmlns:a16="http://schemas.microsoft.com/office/drawing/2014/main" id="{07ED97DB-E073-7661-CD3F-46A8CF4407B2}"/>
              </a:ext>
            </a:extLst>
          </p:cNvPr>
          <p:cNvPicPr>
            <a:picLocks noChangeAspect="1"/>
          </p:cNvPicPr>
          <p:nvPr/>
        </p:nvPicPr>
        <p:blipFill>
          <a:blip r:embed="rId2"/>
          <a:stretch>
            <a:fillRect/>
          </a:stretch>
        </p:blipFill>
        <p:spPr>
          <a:xfrm>
            <a:off x="0" y="554582"/>
            <a:ext cx="8789773" cy="3374867"/>
          </a:xfrm>
          <a:prstGeom prst="rect">
            <a:avLst/>
          </a:prstGeom>
        </p:spPr>
      </p:pic>
      <p:sp>
        <p:nvSpPr>
          <p:cNvPr id="8" name="TextBox 7">
            <a:extLst>
              <a:ext uri="{FF2B5EF4-FFF2-40B4-BE49-F238E27FC236}">
                <a16:creationId xmlns:a16="http://schemas.microsoft.com/office/drawing/2014/main" id="{D6270100-525D-9CB8-8B2D-97923567024E}"/>
              </a:ext>
            </a:extLst>
          </p:cNvPr>
          <p:cNvSpPr txBox="1"/>
          <p:nvPr/>
        </p:nvSpPr>
        <p:spPr>
          <a:xfrm>
            <a:off x="234779" y="3973949"/>
            <a:ext cx="4572000" cy="116955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Strange baryons are not well described</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 the results may depend on:</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 nucleon-hyperon and hyperon-hyperon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interactions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 in-medium modifications of interactions</a:t>
            </a:r>
            <a:endParaRPr kumimoji="0" lang="ru-RU"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0" name="TextBox 9">
            <a:extLst>
              <a:ext uri="{FF2B5EF4-FFF2-40B4-BE49-F238E27FC236}">
                <a16:creationId xmlns:a16="http://schemas.microsoft.com/office/drawing/2014/main" id="{9595871F-84C7-42DA-1DC6-21EDB3E047AE}"/>
              </a:ext>
            </a:extLst>
          </p:cNvPr>
          <p:cNvSpPr txBox="1"/>
          <p:nvPr/>
        </p:nvSpPr>
        <p:spPr>
          <a:xfrm>
            <a:off x="3943213" y="4165520"/>
            <a:ext cx="4572000" cy="73866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err="1">
                <a:ln>
                  <a:noFill/>
                </a:ln>
                <a:solidFill>
                  <a:srgbClr val="000000"/>
                </a:solidFill>
                <a:effectLst/>
                <a:uLnTx/>
                <a:uFillTx/>
                <a:latin typeface="Arial"/>
                <a:cs typeface="Arial"/>
                <a:sym typeface="Arial"/>
              </a:rPr>
              <a:t>Pions</a:t>
            </a:r>
            <a:r>
              <a:rPr kumimoji="0" lang="en-US" sz="1400" b="0" i="0" u="none" strike="noStrike" kern="0" cap="none" spc="0" normalizeH="0" baseline="0" noProof="0" dirty="0">
                <a:ln>
                  <a:noFill/>
                </a:ln>
                <a:solidFill>
                  <a:srgbClr val="000000"/>
                </a:solidFill>
                <a:effectLst/>
                <a:uLnTx/>
                <a:uFillTx/>
                <a:latin typeface="Arial"/>
                <a:cs typeface="Arial"/>
                <a:sym typeface="Arial"/>
              </a:rPr>
              <a:t> and kaons NOT described!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Not very surprising: </a:t>
            </a:r>
            <a:r>
              <a:rPr kumimoji="0" lang="en-US" sz="1400" b="0" i="0" u="none" strike="noStrike" kern="0" cap="none" spc="0" normalizeH="0" baseline="0" noProof="0" dirty="0" err="1">
                <a:ln>
                  <a:noFill/>
                </a:ln>
                <a:solidFill>
                  <a:srgbClr val="000000"/>
                </a:solidFill>
                <a:effectLst/>
                <a:uLnTx/>
                <a:uFillTx/>
                <a:latin typeface="Arial"/>
                <a:cs typeface="Arial"/>
                <a:sym typeface="Arial"/>
              </a:rPr>
              <a:t>UrQMD</a:t>
            </a:r>
            <a:r>
              <a:rPr kumimoji="0" lang="en-US" sz="1400" b="0" i="0" u="none" strike="noStrike" kern="0" cap="none" spc="0" normalizeH="0" baseline="0" noProof="0" dirty="0">
                <a:ln>
                  <a:noFill/>
                </a:ln>
                <a:solidFill>
                  <a:srgbClr val="000000"/>
                </a:solidFill>
                <a:effectLst/>
                <a:uLnTx/>
                <a:uFillTx/>
                <a:latin typeface="Arial"/>
                <a:cs typeface="Arial"/>
                <a:sym typeface="Arial"/>
              </a:rPr>
              <a:t>, JAM, and SMASH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don’t have mean-fields for mesons</a:t>
            </a:r>
            <a:endParaRPr kumimoji="0" lang="ru-RU"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3" name="TextBox 12">
            <a:extLst>
              <a:ext uri="{FF2B5EF4-FFF2-40B4-BE49-F238E27FC236}">
                <a16:creationId xmlns:a16="http://schemas.microsoft.com/office/drawing/2014/main" id="{E9C497D9-F84F-6A9D-89F7-A2E6422248BC}"/>
              </a:ext>
            </a:extLst>
          </p:cNvPr>
          <p:cNvSpPr txBox="1"/>
          <p:nvPr/>
        </p:nvSpPr>
        <p:spPr>
          <a:xfrm>
            <a:off x="5605849" y="217022"/>
            <a:ext cx="4604950"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err="1">
                <a:ln>
                  <a:noFill/>
                </a:ln>
                <a:solidFill>
                  <a:srgbClr val="000000"/>
                </a:solidFill>
                <a:effectLst/>
                <a:uLnTx/>
                <a:uFillTx/>
                <a:latin typeface="Arial"/>
                <a:cs typeface="Arial"/>
                <a:sym typeface="Arial"/>
              </a:rPr>
              <a:t>Prog.Part.Nucl.Phys</a:t>
            </a:r>
            <a:r>
              <a:rPr kumimoji="0" lang="en-US" sz="1200" b="0" i="0" u="none" strike="noStrike" kern="0" cap="none" spc="0" normalizeH="0" baseline="0" noProof="0" dirty="0">
                <a:ln>
                  <a:noFill/>
                </a:ln>
                <a:solidFill>
                  <a:srgbClr val="000000"/>
                </a:solidFill>
                <a:effectLst/>
                <a:uLnTx/>
                <a:uFillTx/>
                <a:latin typeface="Arial"/>
                <a:cs typeface="Arial"/>
                <a:sym typeface="Arial"/>
              </a:rPr>
              <a:t>. 134 (2024) 104080</a:t>
            </a:r>
            <a:endParaRPr kumimoji="0" lang="ru-RU" sz="12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0198953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10">
            <a:extLst>
              <a:ext uri="{FF2B5EF4-FFF2-40B4-BE49-F238E27FC236}">
                <a16:creationId xmlns:a16="http://schemas.microsoft.com/office/drawing/2014/main" id="{73E1B35F-6848-34D0-5130-537F4D0D85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0150" y="395289"/>
            <a:ext cx="2914650" cy="1527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lide Number Placeholder 5">
            <a:extLst>
              <a:ext uri="{FF2B5EF4-FFF2-40B4-BE49-F238E27FC236}">
                <a16:creationId xmlns:a16="http://schemas.microsoft.com/office/drawing/2014/main" id="{5F112593-C349-0164-8591-901171416A29}"/>
              </a:ext>
            </a:extLst>
          </p:cNvPr>
          <p:cNvSpPr>
            <a:spLocks noGrp="1"/>
          </p:cNvSpPr>
          <p:nvPr>
            <p:ph type="sldNum" sz="quarter" idx="12"/>
          </p:nvPr>
        </p:nvSpPr>
        <p:spPr bwMode="auto">
          <a:xfrm>
            <a:off x="5944273" y="5664762"/>
            <a:ext cx="1935292" cy="4319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941" tIns="41471" rIns="82941" bIns="41471" numCol="1" anchor="t" anchorCtr="0" compatLnSpc="1">
            <a:prstTxWarp prst="textNoShape">
              <a:avLst/>
            </a:prstTxWarp>
          </a:bodyPr>
          <a:lstStyle>
            <a:defPPr>
              <a:defRPr lang="en-US"/>
            </a:defPPr>
            <a:lvl1pPr algn="r" rtl="0" eaLnBrk="1" fontAlgn="base" hangingPunct="1">
              <a:spcBef>
                <a:spcPct val="0"/>
              </a:spcBef>
              <a:spcAft>
                <a:spcPct val="0"/>
              </a:spcAft>
              <a:defRPr sz="1270" kern="1200">
                <a:solidFill>
                  <a:schemeClr val="tx1"/>
                </a:solidFill>
                <a:latin typeface="Arial" panose="020B0604020202020204" pitchFamily="34" charset="0"/>
                <a:ea typeface="+mn-ea"/>
                <a:cs typeface="+mn-cs"/>
              </a:defRPr>
            </a:lvl1pPr>
            <a:lvl2pPr marL="414726"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829452"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244178"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658904"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073631" algn="l" defTabSz="829452" rtl="0" eaLnBrk="1" latinLnBrk="0" hangingPunct="1">
              <a:defRPr kern="1200">
                <a:solidFill>
                  <a:schemeClr val="tx1"/>
                </a:solidFill>
                <a:latin typeface="Arial" panose="020B0604020202020204" pitchFamily="34" charset="0"/>
                <a:ea typeface="+mn-ea"/>
                <a:cs typeface="+mn-cs"/>
              </a:defRPr>
            </a:lvl6pPr>
            <a:lvl7pPr marL="2488357" algn="l" defTabSz="829452" rtl="0" eaLnBrk="1" latinLnBrk="0" hangingPunct="1">
              <a:defRPr kern="1200">
                <a:solidFill>
                  <a:schemeClr val="tx1"/>
                </a:solidFill>
                <a:latin typeface="Arial" panose="020B0604020202020204" pitchFamily="34" charset="0"/>
                <a:ea typeface="+mn-ea"/>
                <a:cs typeface="+mn-cs"/>
              </a:defRPr>
            </a:lvl7pPr>
            <a:lvl8pPr marL="2903083" algn="l" defTabSz="829452" rtl="0" eaLnBrk="1" latinLnBrk="0" hangingPunct="1">
              <a:defRPr kern="1200">
                <a:solidFill>
                  <a:schemeClr val="tx1"/>
                </a:solidFill>
                <a:latin typeface="Arial" panose="020B0604020202020204" pitchFamily="34" charset="0"/>
                <a:ea typeface="+mn-ea"/>
                <a:cs typeface="+mn-cs"/>
              </a:defRPr>
            </a:lvl8pPr>
            <a:lvl9pPr marL="3317809" algn="l" defTabSz="829452" rtl="0" eaLnBrk="1" latinLnBrk="0" hangingPunct="1">
              <a:defRPr kern="1200">
                <a:solidFill>
                  <a:schemeClr val="tx1"/>
                </a:solidFill>
                <a:latin typeface="Arial" panose="020B0604020202020204" pitchFamily="34" charset="0"/>
                <a:ea typeface="+mn-ea"/>
                <a:cs typeface="+mn-cs"/>
              </a:defRPr>
            </a:lvl9pPr>
          </a:lstStyle>
          <a:p>
            <a:pPr defTabSz="829452">
              <a:buClrTx/>
              <a:defRPr/>
            </a:pPr>
            <a:fld id="{22D734E2-01FB-42C1-BA08-FB2581B2C629}" type="slidenum">
              <a:rPr lang="en-US" altLang="ru-RU">
                <a:solidFill>
                  <a:srgbClr val="000000"/>
                </a:solidFill>
              </a:rPr>
              <a:pPr defTabSz="829452">
                <a:buClrTx/>
                <a:defRPr/>
              </a:pPr>
              <a:t>3</a:t>
            </a:fld>
            <a:endParaRPr lang="en-US" altLang="ru-RU" sz="1050">
              <a:solidFill>
                <a:srgbClr val="000000"/>
              </a:solidFill>
            </a:endParaRPr>
          </a:p>
        </p:txBody>
      </p:sp>
      <p:graphicFrame>
        <p:nvGraphicFramePr>
          <p:cNvPr id="4" name="Object 22">
            <a:extLst>
              <a:ext uri="{FF2B5EF4-FFF2-40B4-BE49-F238E27FC236}">
                <a16:creationId xmlns:a16="http://schemas.microsoft.com/office/drawing/2014/main" id="{FFDF03D1-C367-A7FB-FD2F-BC62E3358BCB}"/>
              </a:ext>
            </a:extLst>
          </p:cNvPr>
          <p:cNvGraphicFramePr>
            <a:graphicFrameLocks noChangeAspect="1"/>
          </p:cNvGraphicFramePr>
          <p:nvPr/>
        </p:nvGraphicFramePr>
        <p:xfrm>
          <a:off x="5018485" y="1393032"/>
          <a:ext cx="2820591" cy="571500"/>
        </p:xfrm>
        <a:graphic>
          <a:graphicData uri="http://schemas.openxmlformats.org/presentationml/2006/ole">
            <mc:AlternateContent xmlns:mc="http://schemas.openxmlformats.org/markup-compatibility/2006">
              <mc:Choice xmlns:v="urn:schemas-microsoft-com:vml" Requires="v">
                <p:oleObj name="Equation" r:id="rId5" imgW="2159000" imgH="457200" progId="Equation.DSMT4">
                  <p:embed/>
                </p:oleObj>
              </mc:Choice>
              <mc:Fallback>
                <p:oleObj name="Equation" r:id="rId5" imgW="2159000" imgH="457200" progId="Equation.DSMT4">
                  <p:embed/>
                  <p:pic>
                    <p:nvPicPr>
                      <p:cNvPr id="4" name="Object 22">
                        <a:extLst>
                          <a:ext uri="{FF2B5EF4-FFF2-40B4-BE49-F238E27FC236}">
                            <a16:creationId xmlns:a16="http://schemas.microsoft.com/office/drawing/2014/main" id="{FFDF03D1-C367-A7FB-FD2F-BC62E3358BC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18485" y="1393032"/>
                        <a:ext cx="2820591"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5" name="Rounded Rectangle 134">
            <a:extLst>
              <a:ext uri="{FF2B5EF4-FFF2-40B4-BE49-F238E27FC236}">
                <a16:creationId xmlns:a16="http://schemas.microsoft.com/office/drawing/2014/main" id="{84A4EBDE-CC9F-C401-F060-679028A2BACD}"/>
              </a:ext>
            </a:extLst>
          </p:cNvPr>
          <p:cNvSpPr/>
          <p:nvPr/>
        </p:nvSpPr>
        <p:spPr>
          <a:xfrm>
            <a:off x="5657851" y="0"/>
            <a:ext cx="342900" cy="5715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29452">
              <a:buClrTx/>
              <a:defRPr/>
            </a:pPr>
            <a:endParaRPr lang="en-US" sz="1350" b="1" kern="1200">
              <a:solidFill>
                <a:srgbClr val="FFFFFF"/>
              </a:solidFill>
              <a:latin typeface="Calibri"/>
            </a:endParaRPr>
          </a:p>
        </p:txBody>
      </p:sp>
      <p:sp>
        <p:nvSpPr>
          <p:cNvPr id="7" name="Right Arrow 6">
            <a:extLst>
              <a:ext uri="{FF2B5EF4-FFF2-40B4-BE49-F238E27FC236}">
                <a16:creationId xmlns:a16="http://schemas.microsoft.com/office/drawing/2014/main" id="{9725AD54-A76D-4301-35DC-1A5142B72431}"/>
              </a:ext>
            </a:extLst>
          </p:cNvPr>
          <p:cNvSpPr/>
          <p:nvPr/>
        </p:nvSpPr>
        <p:spPr>
          <a:xfrm>
            <a:off x="4114800" y="795338"/>
            <a:ext cx="867966" cy="216694"/>
          </a:xfrm>
          <a:prstGeom prst="rightArrow">
            <a:avLst/>
          </a:prstGeom>
          <a:no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29452">
              <a:buClrTx/>
              <a:defRPr/>
            </a:pPr>
            <a:endParaRPr lang="en-US" sz="1350" b="1" kern="1200">
              <a:solidFill>
                <a:srgbClr val="FFFFFF"/>
              </a:solidFill>
              <a:latin typeface="Calibri"/>
            </a:endParaRPr>
          </a:p>
        </p:txBody>
      </p:sp>
      <p:sp>
        <p:nvSpPr>
          <p:cNvPr id="121" name="Rectangle 120">
            <a:extLst>
              <a:ext uri="{FF2B5EF4-FFF2-40B4-BE49-F238E27FC236}">
                <a16:creationId xmlns:a16="http://schemas.microsoft.com/office/drawing/2014/main" id="{1338058C-22E4-05B3-8C6B-112B9CFFC0AE}"/>
              </a:ext>
            </a:extLst>
          </p:cNvPr>
          <p:cNvSpPr/>
          <p:nvPr/>
        </p:nvSpPr>
        <p:spPr bwMode="auto">
          <a:xfrm>
            <a:off x="5460206" y="1059657"/>
            <a:ext cx="310753" cy="209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29452">
              <a:buClrTx/>
              <a:defRPr/>
            </a:pPr>
            <a:endParaRPr lang="en-US" sz="1350" b="1" kern="1200">
              <a:solidFill>
                <a:srgbClr val="FFFFFF"/>
              </a:solidFill>
              <a:latin typeface="Calibri"/>
            </a:endParaRPr>
          </a:p>
        </p:txBody>
      </p:sp>
      <p:pic>
        <p:nvPicPr>
          <p:cNvPr id="1634899" name="Picture 595">
            <a:extLst>
              <a:ext uri="{FF2B5EF4-FFF2-40B4-BE49-F238E27FC236}">
                <a16:creationId xmlns:a16="http://schemas.microsoft.com/office/drawing/2014/main" id="{EBC4424C-1E75-682C-8F2C-D22145197BA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82815" y="447675"/>
            <a:ext cx="2071688" cy="97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425" name="Picture 43">
            <a:extLst>
              <a:ext uri="{FF2B5EF4-FFF2-40B4-BE49-F238E27FC236}">
                <a16:creationId xmlns:a16="http://schemas.microsoft.com/office/drawing/2014/main" id="{37528CAB-E959-B95F-2EC7-C810D4D66715}"/>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366837" y="1371601"/>
            <a:ext cx="25812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6" name="Picture 7">
            <a:extLst>
              <a:ext uri="{FF2B5EF4-FFF2-40B4-BE49-F238E27FC236}">
                <a16:creationId xmlns:a16="http://schemas.microsoft.com/office/drawing/2014/main" id="{19CEE4F6-F14D-1E10-A840-8A35FF9A2B7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04925" y="1871662"/>
            <a:ext cx="6757988" cy="701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Right Arrow 28">
            <a:extLst>
              <a:ext uri="{FF2B5EF4-FFF2-40B4-BE49-F238E27FC236}">
                <a16:creationId xmlns:a16="http://schemas.microsoft.com/office/drawing/2014/main" id="{3B232690-3601-4E61-0855-00F9F20B7940}"/>
              </a:ext>
            </a:extLst>
          </p:cNvPr>
          <p:cNvSpPr/>
          <p:nvPr/>
        </p:nvSpPr>
        <p:spPr>
          <a:xfrm flipV="1">
            <a:off x="4171951" y="1545431"/>
            <a:ext cx="497681" cy="154782"/>
          </a:xfrm>
          <a:prstGeom prst="rightArrow">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29452">
              <a:buClrTx/>
              <a:defRPr/>
            </a:pPr>
            <a:endParaRPr lang="en-US" sz="1350" b="1" kern="1200">
              <a:solidFill>
                <a:srgbClr val="FFFFFF"/>
              </a:solidFill>
              <a:latin typeface="Calibri"/>
            </a:endParaRPr>
          </a:p>
        </p:txBody>
      </p:sp>
      <p:sp>
        <p:nvSpPr>
          <p:cNvPr id="32" name="Rectangle 2">
            <a:extLst>
              <a:ext uri="{FF2B5EF4-FFF2-40B4-BE49-F238E27FC236}">
                <a16:creationId xmlns:a16="http://schemas.microsoft.com/office/drawing/2014/main" id="{9A5CA146-111A-2FFC-7AD9-1E4009A1D2DA}"/>
              </a:ext>
            </a:extLst>
          </p:cNvPr>
          <p:cNvSpPr>
            <a:spLocks noGrp="1" noChangeArrowheads="1"/>
          </p:cNvSpPr>
          <p:nvPr>
            <p:ph type="title"/>
          </p:nvPr>
        </p:nvSpPr>
        <p:spPr>
          <a:xfrm>
            <a:off x="1200150" y="57150"/>
            <a:ext cx="6696075" cy="400050"/>
          </a:xfrm>
          <a:solidFill>
            <a:schemeClr val="accent2">
              <a:lumMod val="20000"/>
              <a:lumOff val="80000"/>
            </a:schemeClr>
          </a:solidFill>
          <a:ln>
            <a:solidFill>
              <a:srgbClr val="990000"/>
            </a:solidFill>
            <a:miter lim="800000"/>
            <a:headEnd/>
            <a:tailEnd/>
          </a:ln>
          <a:effectLst>
            <a:outerShdw dist="107763" dir="2700000" algn="ctr" rotWithShape="0">
              <a:schemeClr val="bg2">
                <a:alpha val="50000"/>
              </a:schemeClr>
            </a:outerShdw>
          </a:effectLst>
        </p:spPr>
        <p:txBody>
          <a:bodyPr/>
          <a:lstStyle/>
          <a:p>
            <a:pPr>
              <a:defRPr/>
            </a:pPr>
            <a:br>
              <a:rPr lang="en-US" sz="2100" b="1" i="1" dirty="0">
                <a:effectLst>
                  <a:outerShdw blurRad="38100" dist="38100" dir="2700000" algn="tl">
                    <a:srgbClr val="FFFFFF"/>
                  </a:outerShdw>
                </a:effectLst>
              </a:rPr>
            </a:br>
            <a:r>
              <a:rPr lang="en-US" sz="2100" b="1" i="1" dirty="0">
                <a:effectLst>
                  <a:outerShdw blurRad="38100" dist="38100" dir="2700000" algn="tl">
                    <a:srgbClr val="FFFFFF"/>
                  </a:outerShdw>
                </a:effectLst>
              </a:rPr>
              <a:t>Anisotropic Flow at RHIC-LHC </a:t>
            </a:r>
            <a:br>
              <a:rPr lang="en-US" sz="2100" b="1" i="1" dirty="0">
                <a:effectLst>
                  <a:outerShdw blurRad="38100" dist="38100" dir="2700000" algn="tl">
                    <a:srgbClr val="FFFFFF"/>
                  </a:outerShdw>
                </a:effectLst>
              </a:rPr>
            </a:br>
            <a:endParaRPr lang="en-US" sz="2100" b="1" dirty="0"/>
          </a:p>
        </p:txBody>
      </p:sp>
      <p:grpSp>
        <p:nvGrpSpPr>
          <p:cNvPr id="17" name="Group 13">
            <a:extLst>
              <a:ext uri="{FF2B5EF4-FFF2-40B4-BE49-F238E27FC236}">
                <a16:creationId xmlns:a16="http://schemas.microsoft.com/office/drawing/2014/main" id="{1E80FAAF-F33A-941D-027D-1EDE72F25EF7}"/>
              </a:ext>
            </a:extLst>
          </p:cNvPr>
          <p:cNvGrpSpPr>
            <a:grpSpLocks/>
          </p:cNvGrpSpPr>
          <p:nvPr/>
        </p:nvGrpSpPr>
        <p:grpSpPr bwMode="auto">
          <a:xfrm>
            <a:off x="1294210" y="2686050"/>
            <a:ext cx="2820591" cy="2420541"/>
            <a:chOff x="3733800" y="609600"/>
            <a:chExt cx="5410200" cy="5562600"/>
          </a:xfrm>
        </p:grpSpPr>
        <p:sp>
          <p:nvSpPr>
            <p:cNvPr id="18" name="Rectangle 14">
              <a:extLst>
                <a:ext uri="{FF2B5EF4-FFF2-40B4-BE49-F238E27FC236}">
                  <a16:creationId xmlns:a16="http://schemas.microsoft.com/office/drawing/2014/main" id="{C6941ECB-1886-9127-D2E1-7590C7DF5C0B}"/>
                </a:ext>
              </a:extLst>
            </p:cNvPr>
            <p:cNvSpPr/>
            <p:nvPr/>
          </p:nvSpPr>
          <p:spPr>
            <a:xfrm>
              <a:off x="3733800" y="609600"/>
              <a:ext cx="5410200" cy="5562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29452">
                <a:buClrTx/>
                <a:defRPr/>
              </a:pPr>
              <a:endParaRPr lang="en-US" sz="1350" b="1" kern="1200">
                <a:solidFill>
                  <a:srgbClr val="FFFFFF"/>
                </a:solidFill>
                <a:latin typeface="Calibri"/>
              </a:endParaRPr>
            </a:p>
          </p:txBody>
        </p:sp>
        <p:grpSp>
          <p:nvGrpSpPr>
            <p:cNvPr id="60433" name="Group 16">
              <a:extLst>
                <a:ext uri="{FF2B5EF4-FFF2-40B4-BE49-F238E27FC236}">
                  <a16:creationId xmlns:a16="http://schemas.microsoft.com/office/drawing/2014/main" id="{8DBDF1A9-FE22-EBFF-E066-B42CBF8CAA42}"/>
                </a:ext>
              </a:extLst>
            </p:cNvPr>
            <p:cNvGrpSpPr>
              <a:grpSpLocks noChangeAspect="1"/>
            </p:cNvGrpSpPr>
            <p:nvPr/>
          </p:nvGrpSpPr>
          <p:grpSpPr bwMode="auto">
            <a:xfrm>
              <a:off x="3886200" y="762002"/>
              <a:ext cx="5105400" cy="5362473"/>
              <a:chOff x="5410200" y="1016000"/>
              <a:chExt cx="3374164" cy="3543300"/>
            </a:xfrm>
          </p:grpSpPr>
          <p:pic>
            <p:nvPicPr>
              <p:cNvPr id="60434" name="Picture 9">
                <a:extLst>
                  <a:ext uri="{FF2B5EF4-FFF2-40B4-BE49-F238E27FC236}">
                    <a16:creationId xmlns:a16="http://schemas.microsoft.com/office/drawing/2014/main" id="{394D365D-5C58-F1DD-8CFC-41DF2FE69F60}"/>
                  </a:ext>
                </a:extLst>
              </p:cNvPr>
              <p:cNvPicPr>
                <a:picLocks noChangeAspect="1"/>
              </p:cNvPicPr>
              <p:nvPr/>
            </p:nvPicPr>
            <p:blipFill>
              <a:blip r:embed="rId10">
                <a:extLst>
                  <a:ext uri="{28A0092B-C50C-407E-A947-70E740481C1C}">
                    <a14:useLocalDpi xmlns:a14="http://schemas.microsoft.com/office/drawing/2010/main" val="0"/>
                  </a:ext>
                </a:extLst>
              </a:blip>
              <a:srcRect l="2129" t="15958" r="4256"/>
              <a:stretch>
                <a:fillRect/>
              </a:stretch>
            </p:blipFill>
            <p:spPr bwMode="auto">
              <a:xfrm>
                <a:off x="5410200" y="1143000"/>
                <a:ext cx="3352800" cy="200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0435" name="Group 23">
                <a:extLst>
                  <a:ext uri="{FF2B5EF4-FFF2-40B4-BE49-F238E27FC236}">
                    <a16:creationId xmlns:a16="http://schemas.microsoft.com/office/drawing/2014/main" id="{EAE136C5-8645-A081-4C3D-913A9F5457C3}"/>
                  </a:ext>
                </a:extLst>
              </p:cNvPr>
              <p:cNvGrpSpPr>
                <a:grpSpLocks noChangeAspect="1"/>
              </p:cNvGrpSpPr>
              <p:nvPr/>
            </p:nvGrpSpPr>
            <p:grpSpPr bwMode="auto">
              <a:xfrm>
                <a:off x="5421185" y="2628900"/>
                <a:ext cx="3363179" cy="1930400"/>
                <a:chOff x="228600" y="1203991"/>
                <a:chExt cx="3633398" cy="2085309"/>
              </a:xfrm>
            </p:grpSpPr>
            <p:pic>
              <p:nvPicPr>
                <p:cNvPr id="60439" name="Picture 19">
                  <a:extLst>
                    <a:ext uri="{FF2B5EF4-FFF2-40B4-BE49-F238E27FC236}">
                      <a16:creationId xmlns:a16="http://schemas.microsoft.com/office/drawing/2014/main" id="{8F53F255-E982-CE13-DDF7-87BAA99C9A8D}"/>
                    </a:ext>
                  </a:extLst>
                </p:cNvPr>
                <p:cNvPicPr>
                  <a:picLocks noChangeAspect="1"/>
                </p:cNvPicPr>
                <p:nvPr/>
              </p:nvPicPr>
              <p:blipFill>
                <a:blip r:embed="rId11">
                  <a:extLst>
                    <a:ext uri="{28A0092B-C50C-407E-A947-70E740481C1C}">
                      <a14:useLocalDpi xmlns:a14="http://schemas.microsoft.com/office/drawing/2010/main" val="0"/>
                    </a:ext>
                  </a:extLst>
                </a:blip>
                <a:srcRect l="426" t="2881" b="54668"/>
                <a:stretch>
                  <a:fillRect/>
                </a:stretch>
              </p:blipFill>
              <p:spPr bwMode="auto">
                <a:xfrm>
                  <a:off x="230453" y="1203991"/>
                  <a:ext cx="3631545" cy="1626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40" name="Picture 20">
                  <a:extLst>
                    <a:ext uri="{FF2B5EF4-FFF2-40B4-BE49-F238E27FC236}">
                      <a16:creationId xmlns:a16="http://schemas.microsoft.com/office/drawing/2014/main" id="{D57ECB35-6B01-B01F-26C9-71D76E64A291}"/>
                    </a:ext>
                  </a:extLst>
                </p:cNvPr>
                <p:cNvPicPr>
                  <a:picLocks noChangeAspect="1"/>
                </p:cNvPicPr>
                <p:nvPr/>
              </p:nvPicPr>
              <p:blipFill>
                <a:blip r:embed="rId11">
                  <a:extLst>
                    <a:ext uri="{28A0092B-C50C-407E-A947-70E740481C1C}">
                      <a14:useLocalDpi xmlns:a14="http://schemas.microsoft.com/office/drawing/2010/main" val="0"/>
                    </a:ext>
                  </a:extLst>
                </a:blip>
                <a:srcRect t="86333"/>
                <a:stretch>
                  <a:fillRect/>
                </a:stretch>
              </p:blipFill>
              <p:spPr bwMode="auto">
                <a:xfrm>
                  <a:off x="228600" y="2768600"/>
                  <a:ext cx="3626911"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0436" name="Picture 13">
                <a:extLst>
                  <a:ext uri="{FF2B5EF4-FFF2-40B4-BE49-F238E27FC236}">
                    <a16:creationId xmlns:a16="http://schemas.microsoft.com/office/drawing/2014/main" id="{3D5EE868-C6C5-7B4E-193A-0DD50A5FF7AA}"/>
                  </a:ext>
                </a:extLst>
              </p:cNvPr>
              <p:cNvPicPr>
                <a:picLocks noChangeAspect="1"/>
              </p:cNvPicPr>
              <p:nvPr/>
            </p:nvPicPr>
            <p:blipFill>
              <a:blip r:embed="rId10">
                <a:extLst>
                  <a:ext uri="{28A0092B-C50C-407E-A947-70E740481C1C}">
                    <a14:useLocalDpi xmlns:a14="http://schemas.microsoft.com/office/drawing/2010/main" val="0"/>
                  </a:ext>
                </a:extLst>
              </a:blip>
              <a:srcRect l="24467" t="5319" r="56738" b="55319"/>
              <a:stretch>
                <a:fillRect/>
              </a:stretch>
            </p:blipFill>
            <p:spPr bwMode="auto">
              <a:xfrm>
                <a:off x="6210300" y="1130300"/>
                <a:ext cx="6731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37" name="Picture 14">
                <a:extLst>
                  <a:ext uri="{FF2B5EF4-FFF2-40B4-BE49-F238E27FC236}">
                    <a16:creationId xmlns:a16="http://schemas.microsoft.com/office/drawing/2014/main" id="{EAA0B2A3-0C5A-17DF-2768-837ECB988FF4}"/>
                  </a:ext>
                </a:extLst>
              </p:cNvPr>
              <p:cNvPicPr>
                <a:picLocks noChangeAspect="1"/>
              </p:cNvPicPr>
              <p:nvPr/>
            </p:nvPicPr>
            <p:blipFill>
              <a:blip r:embed="rId10">
                <a:extLst>
                  <a:ext uri="{28A0092B-C50C-407E-A947-70E740481C1C}">
                    <a14:useLocalDpi xmlns:a14="http://schemas.microsoft.com/office/drawing/2010/main" val="0"/>
                  </a:ext>
                </a:extLst>
              </a:blip>
              <a:srcRect l="42554" t="6915" r="23050" b="76596"/>
              <a:stretch>
                <a:fillRect/>
              </a:stretch>
            </p:blipFill>
            <p:spPr bwMode="auto">
              <a:xfrm>
                <a:off x="6858000" y="1143000"/>
                <a:ext cx="12319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38" name="Picture 15">
                <a:extLst>
                  <a:ext uri="{FF2B5EF4-FFF2-40B4-BE49-F238E27FC236}">
                    <a16:creationId xmlns:a16="http://schemas.microsoft.com/office/drawing/2014/main" id="{56D39A8C-7908-F639-3D7D-4B21246DB9FE}"/>
                  </a:ext>
                </a:extLst>
              </p:cNvPr>
              <p:cNvPicPr>
                <a:picLocks noChangeAspect="1"/>
              </p:cNvPicPr>
              <p:nvPr/>
            </p:nvPicPr>
            <p:blipFill>
              <a:blip r:embed="rId10">
                <a:extLst>
                  <a:ext uri="{28A0092B-C50C-407E-A947-70E740481C1C}">
                    <a14:useLocalDpi xmlns:a14="http://schemas.microsoft.com/office/drawing/2010/main" val="0"/>
                  </a:ext>
                </a:extLst>
              </a:blip>
              <a:srcRect l="21986" t="1064" r="6383" b="92554"/>
              <a:stretch>
                <a:fillRect/>
              </a:stretch>
            </p:blipFill>
            <p:spPr bwMode="auto">
              <a:xfrm>
                <a:off x="6121400" y="1016000"/>
                <a:ext cx="2565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60430" name="Прямоугольник 1">
            <a:extLst>
              <a:ext uri="{FF2B5EF4-FFF2-40B4-BE49-F238E27FC236}">
                <a16:creationId xmlns:a16="http://schemas.microsoft.com/office/drawing/2014/main" id="{A0D1AEF8-D6AC-5BBF-0F3B-977B99A7933C}"/>
              </a:ext>
            </a:extLst>
          </p:cNvPr>
          <p:cNvSpPr>
            <a:spLocks noChangeArrowheads="1"/>
          </p:cNvSpPr>
          <p:nvPr/>
        </p:nvSpPr>
        <p:spPr bwMode="auto">
          <a:xfrm>
            <a:off x="1225154" y="2463404"/>
            <a:ext cx="3429000"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829452">
              <a:spcBef>
                <a:spcPct val="0"/>
              </a:spcBef>
              <a:buClrTx/>
              <a:buNone/>
              <a:defRPr/>
            </a:pPr>
            <a:r>
              <a:rPr lang="en-US" altLang="ru-RU" sz="1050" i="1" kern="1200">
                <a:solidFill>
                  <a:srgbClr val="000000"/>
                </a:solidFill>
                <a:ea typeface="+mn-ea"/>
              </a:rPr>
              <a:t>Gale, Jeon, et al., Phys. Rev. Lett. 110, 012302</a:t>
            </a:r>
          </a:p>
        </p:txBody>
      </p:sp>
      <p:sp>
        <p:nvSpPr>
          <p:cNvPr id="2" name="Slide Number Placeholder 1">
            <a:extLst>
              <a:ext uri="{FF2B5EF4-FFF2-40B4-BE49-F238E27FC236}">
                <a16:creationId xmlns:a16="http://schemas.microsoft.com/office/drawing/2014/main" id="{160A4D01-DFA3-D3FE-AEA6-62B9BD129E29}"/>
              </a:ext>
            </a:extLst>
          </p:cNvPr>
          <p:cNvSpPr txBox="1">
            <a:spLocks/>
          </p:cNvSpPr>
          <p:nvPr/>
        </p:nvSpPr>
        <p:spPr bwMode="auto">
          <a:xfrm>
            <a:off x="6553131" y="4683919"/>
            <a:ext cx="2133525" cy="357187"/>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941" tIns="41471" rIns="82941" bIns="41471" numCol="1" anchor="t" anchorCtr="0" compatLnSpc="1">
            <a:prstTxWarp prst="textNoShape">
              <a:avLst/>
            </a:prstTxWarp>
          </a:bodyPr>
          <a:lstStyle>
            <a:defPPr>
              <a:defRPr lang="en-RU"/>
            </a:defPPr>
            <a:lvl1pPr marL="0" algn="r" defTabSz="914400" rtl="0" eaLnBrk="1" latinLnBrk="0" hangingPunct="1">
              <a:spcBef>
                <a:spcPct val="20000"/>
              </a:spcBef>
              <a:buChar char="•"/>
              <a:defRPr sz="2646" b="0" kern="1200">
                <a:solidFill>
                  <a:schemeClr val="tx1"/>
                </a:solidFill>
                <a:latin typeface="Arial" panose="020B0604020202020204" pitchFamily="34" charset="0"/>
                <a:ea typeface="+mn-ea"/>
                <a:cs typeface="+mn-cs"/>
              </a:defRPr>
            </a:lvl1pPr>
            <a:lvl2pPr marL="614345" indent="-236287" algn="l" defTabSz="914400" rtl="0" eaLnBrk="1" latinLnBrk="0" hangingPunct="1">
              <a:spcBef>
                <a:spcPct val="20000"/>
              </a:spcBef>
              <a:buChar char="–"/>
              <a:defRPr sz="2315" kern="1200">
                <a:solidFill>
                  <a:schemeClr val="tx1"/>
                </a:solidFill>
                <a:latin typeface="Arial" panose="020B0604020202020204" pitchFamily="34" charset="0"/>
                <a:ea typeface="+mn-ea"/>
                <a:cs typeface="+mn-cs"/>
              </a:defRPr>
            </a:lvl2pPr>
            <a:lvl3pPr marL="945147" indent="-189029" algn="l" defTabSz="914400" rtl="0" eaLnBrk="1" latinLnBrk="0" hangingPunct="1">
              <a:spcBef>
                <a:spcPct val="20000"/>
              </a:spcBef>
              <a:buChar char="•"/>
              <a:defRPr sz="1985" kern="1200">
                <a:solidFill>
                  <a:schemeClr val="tx1"/>
                </a:solidFill>
                <a:latin typeface="Arial" panose="020B0604020202020204" pitchFamily="34" charset="0"/>
                <a:ea typeface="+mn-ea"/>
                <a:cs typeface="+mn-cs"/>
              </a:defRPr>
            </a:lvl3pPr>
            <a:lvl4pPr marL="1323205" indent="-189029" algn="l" defTabSz="914400" rtl="0" eaLnBrk="1" latinLnBrk="0" hangingPunct="1">
              <a:spcBef>
                <a:spcPct val="20000"/>
              </a:spcBef>
              <a:buChar char="–"/>
              <a:defRPr sz="1654" kern="1200">
                <a:solidFill>
                  <a:schemeClr val="tx1"/>
                </a:solidFill>
                <a:latin typeface="Arial" panose="020B0604020202020204" pitchFamily="34" charset="0"/>
                <a:ea typeface="+mn-ea"/>
                <a:cs typeface="+mn-cs"/>
              </a:defRPr>
            </a:lvl4pPr>
            <a:lvl5pPr marL="1701264" indent="-189029" algn="l" defTabSz="914400" rtl="0" eaLnBrk="1" latinLnBrk="0" hangingPunct="1">
              <a:spcBef>
                <a:spcPct val="20000"/>
              </a:spcBef>
              <a:buChar char="»"/>
              <a:defRPr sz="1654" kern="1200">
                <a:solidFill>
                  <a:schemeClr val="tx1"/>
                </a:solidFill>
                <a:latin typeface="Arial" panose="020B0604020202020204" pitchFamily="34" charset="0"/>
                <a:ea typeface="+mn-ea"/>
                <a:cs typeface="+mn-cs"/>
              </a:defRPr>
            </a:lvl5pPr>
            <a:lvl6pPr marL="2079323" indent="-189029" algn="l" defTabSz="914400" rtl="0" eaLnBrk="0" fontAlgn="base" latinLnBrk="0" hangingPunct="0">
              <a:spcBef>
                <a:spcPct val="20000"/>
              </a:spcBef>
              <a:spcAft>
                <a:spcPct val="0"/>
              </a:spcAft>
              <a:buChar char="»"/>
              <a:defRPr sz="1654" kern="1200">
                <a:solidFill>
                  <a:schemeClr val="tx1"/>
                </a:solidFill>
                <a:latin typeface="Arial" panose="020B0604020202020204" pitchFamily="34" charset="0"/>
                <a:ea typeface="+mn-ea"/>
                <a:cs typeface="+mn-cs"/>
              </a:defRPr>
            </a:lvl6pPr>
            <a:lvl7pPr marL="2457381" indent="-189029" algn="l" defTabSz="914400" rtl="0" eaLnBrk="0" fontAlgn="base" latinLnBrk="0" hangingPunct="0">
              <a:spcBef>
                <a:spcPct val="20000"/>
              </a:spcBef>
              <a:spcAft>
                <a:spcPct val="0"/>
              </a:spcAft>
              <a:buChar char="»"/>
              <a:defRPr sz="1654" kern="1200">
                <a:solidFill>
                  <a:schemeClr val="tx1"/>
                </a:solidFill>
                <a:latin typeface="Arial" panose="020B0604020202020204" pitchFamily="34" charset="0"/>
                <a:ea typeface="+mn-ea"/>
                <a:cs typeface="+mn-cs"/>
              </a:defRPr>
            </a:lvl7pPr>
            <a:lvl8pPr marL="2835440" indent="-189029" algn="l" defTabSz="914400" rtl="0" eaLnBrk="0" fontAlgn="base" latinLnBrk="0" hangingPunct="0">
              <a:spcBef>
                <a:spcPct val="20000"/>
              </a:spcBef>
              <a:spcAft>
                <a:spcPct val="0"/>
              </a:spcAft>
              <a:buChar char="»"/>
              <a:defRPr sz="1654" kern="1200">
                <a:solidFill>
                  <a:schemeClr val="tx1"/>
                </a:solidFill>
                <a:latin typeface="Arial" panose="020B0604020202020204" pitchFamily="34" charset="0"/>
                <a:ea typeface="+mn-ea"/>
                <a:cs typeface="+mn-cs"/>
              </a:defRPr>
            </a:lvl8pPr>
            <a:lvl9pPr marL="3213499" indent="-189029" algn="l" defTabSz="914400" rtl="0" eaLnBrk="0" fontAlgn="base" latinLnBrk="0" hangingPunct="0">
              <a:spcBef>
                <a:spcPct val="20000"/>
              </a:spcBef>
              <a:spcAft>
                <a:spcPct val="0"/>
              </a:spcAft>
              <a:buChar char="»"/>
              <a:defRPr sz="1654" kern="1200">
                <a:solidFill>
                  <a:schemeClr val="tx1"/>
                </a:solidFill>
                <a:latin typeface="Arial" panose="020B0604020202020204" pitchFamily="34" charset="0"/>
                <a:ea typeface="+mn-ea"/>
                <a:cs typeface="+mn-cs"/>
              </a:defRPr>
            </a:lvl9pPr>
          </a:lstStyle>
          <a:p>
            <a:pPr defTabSz="685874" fontAlgn="base">
              <a:spcBef>
                <a:spcPct val="0"/>
              </a:spcBef>
              <a:spcAft>
                <a:spcPct val="0"/>
              </a:spcAft>
              <a:buClrTx/>
              <a:buNone/>
              <a:defRPr/>
            </a:pPr>
            <a:fld id="{4C503809-C623-4436-8659-F0306E818DDE}" type="slidenum">
              <a:rPr lang="en-US" altLang="en-US" sz="1050">
                <a:solidFill>
                  <a:srgbClr val="000000"/>
                </a:solidFill>
              </a:rPr>
              <a:pPr defTabSz="685874" fontAlgn="base">
                <a:spcBef>
                  <a:spcPct val="0"/>
                </a:spcBef>
                <a:spcAft>
                  <a:spcPct val="0"/>
                </a:spcAft>
                <a:buClrTx/>
                <a:buNone/>
                <a:defRPr/>
              </a:pPr>
              <a:t>3</a:t>
            </a:fld>
            <a:endParaRPr lang="en-US" altLang="en-US" sz="1050" dirty="0">
              <a:solidFill>
                <a:srgbClr val="000000"/>
              </a:solidFill>
            </a:endParaRPr>
          </a:p>
        </p:txBody>
      </p:sp>
      <p:pic>
        <p:nvPicPr>
          <p:cNvPr id="3" name="Picture 1">
            <a:extLst>
              <a:ext uri="{FF2B5EF4-FFF2-40B4-BE49-F238E27FC236}">
                <a16:creationId xmlns:a16="http://schemas.microsoft.com/office/drawing/2014/main" id="{8A5AFD49-49DF-CBBF-7F2D-26C6B56AB29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366497" y="2682478"/>
            <a:ext cx="3764249" cy="2356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26">
            <a:extLst>
              <a:ext uri="{FF2B5EF4-FFF2-40B4-BE49-F238E27FC236}">
                <a16:creationId xmlns:a16="http://schemas.microsoft.com/office/drawing/2014/main" id="{B2E4FA0E-2F4A-2A75-71FE-BE4DDFF01A08}"/>
              </a:ext>
            </a:extLst>
          </p:cNvPr>
          <p:cNvSpPr txBox="1">
            <a:spLocks noChangeArrowheads="1"/>
          </p:cNvSpPr>
          <p:nvPr/>
        </p:nvSpPr>
        <p:spPr bwMode="auto">
          <a:xfrm>
            <a:off x="5018485" y="2460246"/>
            <a:ext cx="3402330" cy="270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756117" fontAlgn="base">
              <a:spcBef>
                <a:spcPct val="0"/>
              </a:spcBef>
              <a:spcAft>
                <a:spcPct val="0"/>
              </a:spcAft>
              <a:buNone/>
            </a:pPr>
            <a:r>
              <a:rPr lang="en-US" altLang="ru-RU" sz="1158" dirty="0">
                <a:solidFill>
                  <a:srgbClr val="000000"/>
                </a:solidFill>
              </a:rPr>
              <a:t>STAR, Phys. Rev. Lett. 122 (2019) 172301</a:t>
            </a:r>
            <a:endParaRPr lang="ru-RU" altLang="ru-RU" sz="1158" dirty="0">
              <a:solidFill>
                <a:srgbClr val="000000"/>
              </a:solidFill>
            </a:endParaRPr>
          </a:p>
        </p:txBody>
      </p:sp>
    </p:spTree>
    <p:custDataLst>
      <p:tags r:id="rId1"/>
    </p:custDataLst>
    <p:extLst>
      <p:ext uri="{BB962C8B-B14F-4D97-AF65-F5344CB8AC3E}">
        <p14:creationId xmlns:p14="http://schemas.microsoft.com/office/powerpoint/2010/main" val="30360372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1634899"/>
                                        </p:tgtEl>
                                        <p:attrNameLst>
                                          <p:attrName>style.visibility</p:attrName>
                                        </p:attrNameLst>
                                      </p:cBhvr>
                                      <p:to>
                                        <p:strVal val="visible"/>
                                      </p:to>
                                    </p:set>
                                    <p:animEffect transition="in" filter="wipe(left)">
                                      <p:cBhvr>
                                        <p:cTn id="11" dur="500"/>
                                        <p:tgtEl>
                                          <p:spTgt spid="1634899"/>
                                        </p:tgtEl>
                                      </p:cBhvr>
                                    </p:animEffect>
                                  </p:childTnLst>
                                </p:cTn>
                              </p:par>
                            </p:childTnLst>
                          </p:cTn>
                        </p:par>
                        <p:par>
                          <p:cTn id="12" fill="hold" nodeType="afterGroup">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1000"/>
                                        <p:tgtEl>
                                          <p:spTgt spid="4"/>
                                        </p:tgtEl>
                                      </p:cBhvr>
                                    </p:animEffect>
                                  </p:childTnLst>
                                </p:cTn>
                              </p:par>
                            </p:childTnLst>
                          </p:cTn>
                        </p:par>
                        <p:par>
                          <p:cTn id="16" fill="hold" nodeType="afterGroup">
                            <p:stCondLst>
                              <p:cond delay="200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par>
                                <p:cTn id="20" presetID="1" presetClass="entr" presetSubtype="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12">
            <a:extLst>
              <a:ext uri="{FF2B5EF4-FFF2-40B4-BE49-F238E27FC236}">
                <a16:creationId xmlns:a16="http://schemas.microsoft.com/office/drawing/2014/main" id="{A0F94270-F6A1-0079-CADF-CAF7888D8BA7}"/>
              </a:ext>
            </a:extLst>
          </p:cNvPr>
          <p:cNvSpPr txBox="1">
            <a:spLocks noChangeArrowheads="1"/>
          </p:cNvSpPr>
          <p:nvPr/>
        </p:nvSpPr>
        <p:spPr bwMode="auto">
          <a:xfrm>
            <a:off x="3041919" y="4302919"/>
            <a:ext cx="69314" cy="115416"/>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25399" dir="2700000" algn="ctr" rotWithShape="0">
                    <a:schemeClr val="bg2">
                      <a:alpha val="75000"/>
                    </a:schemeClr>
                  </a:outerShdw>
                </a:effectLst>
              </a14:hiddenEffects>
            </a:ext>
          </a:extLst>
        </p:spPr>
        <p:txBody>
          <a:bodyPr wrap="none" lIns="34290" tIns="0" rIns="3429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685800" fontAlgn="base">
              <a:spcBef>
                <a:spcPct val="0"/>
              </a:spcBef>
              <a:spcAft>
                <a:spcPct val="0"/>
              </a:spcAft>
              <a:buClrTx/>
              <a:buNone/>
            </a:pPr>
            <a:endParaRPr lang="ru-RU" altLang="ru-RU" sz="750" b="1" i="1" kern="1200">
              <a:solidFill>
                <a:srgbClr val="000000"/>
              </a:solidFill>
              <a:ea typeface="+mn-ea"/>
              <a:cs typeface="+mn-cs"/>
            </a:endParaRPr>
          </a:p>
        </p:txBody>
      </p:sp>
      <p:sp>
        <p:nvSpPr>
          <p:cNvPr id="56323" name="Text Box 16">
            <a:extLst>
              <a:ext uri="{FF2B5EF4-FFF2-40B4-BE49-F238E27FC236}">
                <a16:creationId xmlns:a16="http://schemas.microsoft.com/office/drawing/2014/main" id="{2C255CCB-0E04-93E4-F0FB-CC110EABFD68}"/>
              </a:ext>
            </a:extLst>
          </p:cNvPr>
          <p:cNvSpPr txBox="1">
            <a:spLocks noChangeArrowheads="1"/>
          </p:cNvSpPr>
          <p:nvPr/>
        </p:nvSpPr>
        <p:spPr bwMode="auto">
          <a:xfrm>
            <a:off x="6686551" y="497682"/>
            <a:ext cx="582211" cy="392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fontAlgn="base">
              <a:spcBef>
                <a:spcPct val="0"/>
              </a:spcBef>
              <a:spcAft>
                <a:spcPct val="0"/>
              </a:spcAft>
              <a:buClrTx/>
              <a:buNone/>
            </a:pPr>
            <a:r>
              <a:rPr lang="en-US" altLang="ru-RU" sz="1050" b="1" i="1" kern="1200">
                <a:solidFill>
                  <a:srgbClr val="0E0D81"/>
                </a:solidFill>
                <a:latin typeface="Copperplate31ab" pitchFamily="34" charset="0"/>
                <a:ea typeface="+mn-ea"/>
                <a:cs typeface="+mn-cs"/>
              </a:rPr>
              <a:t> </a:t>
            </a:r>
            <a:r>
              <a:rPr lang="en-US" altLang="ru-RU" sz="900" b="1" i="1" kern="1200">
                <a:solidFill>
                  <a:srgbClr val="0066FF"/>
                </a:solidFill>
                <a:latin typeface="Copperplate31ab" pitchFamily="34" charset="0"/>
                <a:ea typeface="+mn-ea"/>
                <a:cs typeface="+mn-cs"/>
              </a:rPr>
              <a:t>Au+Au</a:t>
            </a:r>
          </a:p>
          <a:p>
            <a:pPr defTabSz="685800" fontAlgn="base">
              <a:spcBef>
                <a:spcPct val="0"/>
              </a:spcBef>
              <a:spcAft>
                <a:spcPct val="0"/>
              </a:spcAft>
              <a:buClrTx/>
              <a:buNone/>
            </a:pPr>
            <a:r>
              <a:rPr lang="en-US" altLang="ru-RU" sz="900" b="1" i="1" kern="1200">
                <a:solidFill>
                  <a:srgbClr val="0066FF"/>
                </a:solidFill>
                <a:latin typeface="Copperplate31ab" pitchFamily="34" charset="0"/>
                <a:ea typeface="+mn-ea"/>
                <a:cs typeface="+mn-cs"/>
              </a:rPr>
              <a:t>200 GeV</a:t>
            </a:r>
          </a:p>
        </p:txBody>
      </p:sp>
      <p:pic>
        <p:nvPicPr>
          <p:cNvPr id="56324" name="Picture 11" descr="Richard_v2OverEStdVsNPart">
            <a:extLst>
              <a:ext uri="{FF2B5EF4-FFF2-40B4-BE49-F238E27FC236}">
                <a16:creationId xmlns:a16="http://schemas.microsoft.com/office/drawing/2014/main" id="{DC5A0E5A-8627-9C1E-D379-0C84B6D7262F}"/>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51472" y="423887"/>
            <a:ext cx="2289572" cy="1218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5" name="Picture 27" descr="Richard_v2OverEPartVsNPart">
            <a:extLst>
              <a:ext uri="{FF2B5EF4-FFF2-40B4-BE49-F238E27FC236}">
                <a16:creationId xmlns:a16="http://schemas.microsoft.com/office/drawing/2014/main" id="{3919D747-1695-0F4D-9FDD-CF3334C7C3E9}"/>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379" r="1379"/>
          <a:stretch>
            <a:fillRect/>
          </a:stretch>
        </p:blipFill>
        <p:spPr bwMode="auto">
          <a:xfrm>
            <a:off x="5823235" y="1601498"/>
            <a:ext cx="2056210" cy="140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326" name="Group 53">
            <a:extLst>
              <a:ext uri="{FF2B5EF4-FFF2-40B4-BE49-F238E27FC236}">
                <a16:creationId xmlns:a16="http://schemas.microsoft.com/office/drawing/2014/main" id="{B5C25C5E-574A-DD68-B8E8-99C651681D57}"/>
              </a:ext>
            </a:extLst>
          </p:cNvPr>
          <p:cNvGrpSpPr>
            <a:grpSpLocks/>
          </p:cNvGrpSpPr>
          <p:nvPr/>
        </p:nvGrpSpPr>
        <p:grpSpPr bwMode="auto">
          <a:xfrm>
            <a:off x="3662363" y="1567482"/>
            <a:ext cx="1962150" cy="1163241"/>
            <a:chOff x="3968" y="1152"/>
            <a:chExt cx="1648" cy="977"/>
          </a:xfrm>
        </p:grpSpPr>
        <p:pic>
          <p:nvPicPr>
            <p:cNvPr id="56347" name="Picture 40">
              <a:extLst>
                <a:ext uri="{FF2B5EF4-FFF2-40B4-BE49-F238E27FC236}">
                  <a16:creationId xmlns:a16="http://schemas.microsoft.com/office/drawing/2014/main" id="{BF923F9A-37A1-DD1B-DC1D-8DACA577F7D4}"/>
                </a:ext>
              </a:extLst>
            </p:cNvPr>
            <p:cNvPicPr>
              <a:picLocks noChangeAspect="1" noChangeArrowheads="1"/>
            </p:cNvPicPr>
            <p:nvPr/>
          </p:nvPicPr>
          <p:blipFill>
            <a:blip r:embed="rId5">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3968" y="1249"/>
              <a:ext cx="1457" cy="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6348" name="Line 43">
              <a:extLst>
                <a:ext uri="{FF2B5EF4-FFF2-40B4-BE49-F238E27FC236}">
                  <a16:creationId xmlns:a16="http://schemas.microsoft.com/office/drawing/2014/main" id="{419DEA83-ABBA-861F-E8C6-D4BB5A1EF6CD}"/>
                </a:ext>
              </a:extLst>
            </p:cNvPr>
            <p:cNvSpPr>
              <a:spLocks noChangeShapeType="1"/>
            </p:cNvSpPr>
            <p:nvPr/>
          </p:nvSpPr>
          <p:spPr bwMode="auto">
            <a:xfrm>
              <a:off x="4396" y="1671"/>
              <a:ext cx="603" cy="0"/>
            </a:xfrm>
            <a:prstGeom prst="line">
              <a:avLst/>
            </a:prstGeom>
            <a:noFill/>
            <a:ln w="571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eaLnBrk="0" fontAlgn="base" hangingPunct="0">
                <a:spcBef>
                  <a:spcPct val="0"/>
                </a:spcBef>
                <a:spcAft>
                  <a:spcPct val="0"/>
                </a:spcAft>
                <a:buClrTx/>
              </a:pPr>
              <a:endParaRPr lang="ru-RU" sz="1350" kern="1200">
                <a:latin typeface="Arial" panose="020B0604020202020204" pitchFamily="34" charset="0"/>
                <a:ea typeface="+mn-ea"/>
                <a:cs typeface="+mn-cs"/>
              </a:endParaRPr>
            </a:p>
          </p:txBody>
        </p:sp>
        <p:sp>
          <p:nvSpPr>
            <p:cNvPr id="56349" name="Line 44">
              <a:extLst>
                <a:ext uri="{FF2B5EF4-FFF2-40B4-BE49-F238E27FC236}">
                  <a16:creationId xmlns:a16="http://schemas.microsoft.com/office/drawing/2014/main" id="{E0C68B11-DDF4-85E5-E981-A504BD76C75C}"/>
                </a:ext>
              </a:extLst>
            </p:cNvPr>
            <p:cNvSpPr>
              <a:spLocks noChangeShapeType="1"/>
            </p:cNvSpPr>
            <p:nvPr/>
          </p:nvSpPr>
          <p:spPr bwMode="auto">
            <a:xfrm flipV="1">
              <a:off x="4155" y="1373"/>
              <a:ext cx="1159" cy="542"/>
            </a:xfrm>
            <a:prstGeom prst="line">
              <a:avLst/>
            </a:prstGeom>
            <a:noFill/>
            <a:ln w="57150">
              <a:solidFill>
                <a:schemeClr val="tx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eaLnBrk="0" fontAlgn="base" hangingPunct="0">
                <a:spcBef>
                  <a:spcPct val="0"/>
                </a:spcBef>
                <a:spcAft>
                  <a:spcPct val="0"/>
                </a:spcAft>
                <a:buClrTx/>
              </a:pPr>
              <a:endParaRPr lang="ru-RU" sz="1350" kern="1200">
                <a:latin typeface="Arial" panose="020B0604020202020204" pitchFamily="34" charset="0"/>
                <a:ea typeface="+mn-ea"/>
                <a:cs typeface="+mn-cs"/>
              </a:endParaRPr>
            </a:p>
          </p:txBody>
        </p:sp>
        <p:sp>
          <p:nvSpPr>
            <p:cNvPr id="56350" name="Text Box 47">
              <a:extLst>
                <a:ext uri="{FF2B5EF4-FFF2-40B4-BE49-F238E27FC236}">
                  <a16:creationId xmlns:a16="http://schemas.microsoft.com/office/drawing/2014/main" id="{F1631CA5-8289-6322-DCE2-74D070F8BCC2}"/>
                </a:ext>
              </a:extLst>
            </p:cNvPr>
            <p:cNvSpPr txBox="1">
              <a:spLocks noChangeArrowheads="1"/>
            </p:cNvSpPr>
            <p:nvPr/>
          </p:nvSpPr>
          <p:spPr bwMode="auto">
            <a:xfrm>
              <a:off x="5224" y="1152"/>
              <a:ext cx="392"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fontAlgn="base">
                <a:spcBef>
                  <a:spcPct val="0"/>
                </a:spcBef>
                <a:spcAft>
                  <a:spcPct val="0"/>
                </a:spcAft>
                <a:buClrTx/>
                <a:buNone/>
              </a:pPr>
              <a:r>
                <a:rPr lang="en-US" altLang="ru-RU" sz="1800" b="1" i="1" kern="1200">
                  <a:solidFill>
                    <a:srgbClr val="000000"/>
                  </a:solidFill>
                  <a:latin typeface="Symbol" panose="05050102010706020507" pitchFamily="18" charset="2"/>
                  <a:ea typeface="+mn-ea"/>
                  <a:cs typeface="+mn-cs"/>
                </a:rPr>
                <a:t>Y</a:t>
              </a:r>
              <a:r>
                <a:rPr lang="en-US" altLang="ru-RU" sz="1800" b="1" i="1" kern="1200" baseline="-25000">
                  <a:solidFill>
                    <a:srgbClr val="000000"/>
                  </a:solidFill>
                  <a:latin typeface="Tahoma" panose="020B0604030504040204" pitchFamily="34" charset="0"/>
                  <a:ea typeface="+mn-ea"/>
                  <a:cs typeface="+mn-cs"/>
                </a:rPr>
                <a:t>0</a:t>
              </a:r>
              <a:endParaRPr lang="en-US" altLang="ru-RU" sz="1800" b="1" i="1" kern="1200">
                <a:solidFill>
                  <a:srgbClr val="000000"/>
                </a:solidFill>
                <a:latin typeface="Symbol" panose="05050102010706020507" pitchFamily="18" charset="2"/>
                <a:ea typeface="+mn-ea"/>
                <a:cs typeface="+mn-cs"/>
              </a:endParaRPr>
            </a:p>
          </p:txBody>
        </p:sp>
      </p:grpSp>
      <p:grpSp>
        <p:nvGrpSpPr>
          <p:cNvPr id="56327" name="Group 48">
            <a:extLst>
              <a:ext uri="{FF2B5EF4-FFF2-40B4-BE49-F238E27FC236}">
                <a16:creationId xmlns:a16="http://schemas.microsoft.com/office/drawing/2014/main" id="{AF6F54E9-ECEC-4485-3195-84A6A7509058}"/>
              </a:ext>
            </a:extLst>
          </p:cNvPr>
          <p:cNvGrpSpPr>
            <a:grpSpLocks/>
          </p:cNvGrpSpPr>
          <p:nvPr/>
        </p:nvGrpSpPr>
        <p:grpSpPr bwMode="auto">
          <a:xfrm>
            <a:off x="3758806" y="436389"/>
            <a:ext cx="1749027" cy="1047750"/>
            <a:chOff x="268" y="1241"/>
            <a:chExt cx="1469" cy="880"/>
          </a:xfrm>
        </p:grpSpPr>
        <p:pic>
          <p:nvPicPr>
            <p:cNvPr id="56343" name="Picture 49">
              <a:extLst>
                <a:ext uri="{FF2B5EF4-FFF2-40B4-BE49-F238E27FC236}">
                  <a16:creationId xmlns:a16="http://schemas.microsoft.com/office/drawing/2014/main" id="{2EF93B1B-E4F3-490B-8718-0F659C164891}"/>
                </a:ext>
              </a:extLst>
            </p:cNvPr>
            <p:cNvPicPr>
              <a:picLocks noChangeAspect="1" noChangeArrowheads="1"/>
            </p:cNvPicPr>
            <p:nvPr/>
          </p:nvPicPr>
          <p:blipFill>
            <a:blip r:embed="rId5">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268" y="1241"/>
              <a:ext cx="1457" cy="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6344" name="Line 50">
              <a:extLst>
                <a:ext uri="{FF2B5EF4-FFF2-40B4-BE49-F238E27FC236}">
                  <a16:creationId xmlns:a16="http://schemas.microsoft.com/office/drawing/2014/main" id="{CA65080A-4EEA-4EAA-1F3A-EFDE9376BE0F}"/>
                </a:ext>
              </a:extLst>
            </p:cNvPr>
            <p:cNvSpPr>
              <a:spLocks noChangeShapeType="1"/>
            </p:cNvSpPr>
            <p:nvPr/>
          </p:nvSpPr>
          <p:spPr bwMode="auto">
            <a:xfrm>
              <a:off x="663" y="1687"/>
              <a:ext cx="603" cy="0"/>
            </a:xfrm>
            <a:prstGeom prst="line">
              <a:avLst/>
            </a:prstGeom>
            <a:noFill/>
            <a:ln w="571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eaLnBrk="0" fontAlgn="base" hangingPunct="0">
                <a:spcBef>
                  <a:spcPct val="0"/>
                </a:spcBef>
                <a:spcAft>
                  <a:spcPct val="0"/>
                </a:spcAft>
                <a:buClrTx/>
              </a:pPr>
              <a:endParaRPr lang="ru-RU" sz="1350" kern="1200">
                <a:latin typeface="Arial" panose="020B0604020202020204" pitchFamily="34" charset="0"/>
                <a:ea typeface="+mn-ea"/>
                <a:cs typeface="+mn-cs"/>
              </a:endParaRPr>
            </a:p>
          </p:txBody>
        </p:sp>
        <p:sp>
          <p:nvSpPr>
            <p:cNvPr id="56345" name="Line 51">
              <a:extLst>
                <a:ext uri="{FF2B5EF4-FFF2-40B4-BE49-F238E27FC236}">
                  <a16:creationId xmlns:a16="http://schemas.microsoft.com/office/drawing/2014/main" id="{4C0CEC87-44DA-5F21-7F7C-CDE6812EC36A}"/>
                </a:ext>
              </a:extLst>
            </p:cNvPr>
            <p:cNvSpPr>
              <a:spLocks noChangeShapeType="1"/>
            </p:cNvSpPr>
            <p:nvPr/>
          </p:nvSpPr>
          <p:spPr bwMode="auto">
            <a:xfrm>
              <a:off x="283" y="1667"/>
              <a:ext cx="1362" cy="34"/>
            </a:xfrm>
            <a:prstGeom prst="line">
              <a:avLst/>
            </a:prstGeom>
            <a:noFill/>
            <a:ln w="57150">
              <a:solidFill>
                <a:schemeClr val="tx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eaLnBrk="0" fontAlgn="base" hangingPunct="0">
                <a:spcBef>
                  <a:spcPct val="0"/>
                </a:spcBef>
                <a:spcAft>
                  <a:spcPct val="0"/>
                </a:spcAft>
                <a:buClrTx/>
              </a:pPr>
              <a:endParaRPr lang="ru-RU" sz="1350" kern="1200">
                <a:latin typeface="Arial" panose="020B0604020202020204" pitchFamily="34" charset="0"/>
                <a:ea typeface="+mn-ea"/>
                <a:cs typeface="+mn-cs"/>
              </a:endParaRPr>
            </a:p>
          </p:txBody>
        </p:sp>
        <p:sp>
          <p:nvSpPr>
            <p:cNvPr id="56346" name="Text Box 52">
              <a:extLst>
                <a:ext uri="{FF2B5EF4-FFF2-40B4-BE49-F238E27FC236}">
                  <a16:creationId xmlns:a16="http://schemas.microsoft.com/office/drawing/2014/main" id="{445368AA-9274-C7BC-7653-7AC6B23428D6}"/>
                </a:ext>
              </a:extLst>
            </p:cNvPr>
            <p:cNvSpPr txBox="1">
              <a:spLocks noChangeArrowheads="1"/>
            </p:cNvSpPr>
            <p:nvPr/>
          </p:nvSpPr>
          <p:spPr bwMode="auto">
            <a:xfrm>
              <a:off x="1500" y="1742"/>
              <a:ext cx="237" cy="23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fontAlgn="base">
                <a:spcBef>
                  <a:spcPct val="0"/>
                </a:spcBef>
                <a:spcAft>
                  <a:spcPct val="0"/>
                </a:spcAft>
                <a:buClrTx/>
                <a:buNone/>
              </a:pPr>
              <a:r>
                <a:rPr lang="en-US" altLang="ru-RU" sz="1800" b="1" i="1" kern="1200">
                  <a:solidFill>
                    <a:srgbClr val="000000"/>
                  </a:solidFill>
                  <a:latin typeface="Symbol" panose="05050102010706020507" pitchFamily="18" charset="2"/>
                  <a:ea typeface="+mn-ea"/>
                  <a:cs typeface="+mn-cs"/>
                </a:rPr>
                <a:t>Y</a:t>
              </a:r>
              <a:r>
                <a:rPr lang="en-US" altLang="ru-RU" sz="1800" b="1" i="1" kern="1200" baseline="-25000">
                  <a:solidFill>
                    <a:srgbClr val="000000"/>
                  </a:solidFill>
                  <a:latin typeface="Tahoma" panose="020B0604030504040204" pitchFamily="34" charset="0"/>
                  <a:ea typeface="+mn-ea"/>
                  <a:cs typeface="+mn-cs"/>
                </a:rPr>
                <a:t>0</a:t>
              </a:r>
              <a:endParaRPr lang="en-US" altLang="ru-RU" sz="1800" b="1" i="1" kern="1200">
                <a:solidFill>
                  <a:srgbClr val="000000"/>
                </a:solidFill>
                <a:latin typeface="Symbol" panose="05050102010706020507" pitchFamily="18" charset="2"/>
                <a:ea typeface="+mn-ea"/>
                <a:cs typeface="+mn-cs"/>
              </a:endParaRPr>
            </a:p>
          </p:txBody>
        </p:sp>
      </p:grpSp>
      <p:grpSp>
        <p:nvGrpSpPr>
          <p:cNvPr id="56328" name="Group 22">
            <a:extLst>
              <a:ext uri="{FF2B5EF4-FFF2-40B4-BE49-F238E27FC236}">
                <a16:creationId xmlns:a16="http://schemas.microsoft.com/office/drawing/2014/main" id="{1E658614-D7A1-C2A6-EEA6-15CFD82D12E8}"/>
              </a:ext>
            </a:extLst>
          </p:cNvPr>
          <p:cNvGrpSpPr>
            <a:grpSpLocks/>
          </p:cNvGrpSpPr>
          <p:nvPr/>
        </p:nvGrpSpPr>
        <p:grpSpPr bwMode="auto">
          <a:xfrm>
            <a:off x="2240756" y="749407"/>
            <a:ext cx="1395413" cy="577453"/>
            <a:chOff x="1259" y="1681"/>
            <a:chExt cx="1452" cy="503"/>
          </a:xfrm>
        </p:grpSpPr>
        <p:pic>
          <p:nvPicPr>
            <p:cNvPr id="56341" name="Picture 23" descr="std">
              <a:extLst>
                <a:ext uri="{FF2B5EF4-FFF2-40B4-BE49-F238E27FC236}">
                  <a16:creationId xmlns:a16="http://schemas.microsoft.com/office/drawing/2014/main" id="{E2EE89EA-D20F-90EA-0E3C-81140C9C74F7}"/>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59" y="1681"/>
              <a:ext cx="1452" cy="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42" name="Rectangle 24">
              <a:extLst>
                <a:ext uri="{FF2B5EF4-FFF2-40B4-BE49-F238E27FC236}">
                  <a16:creationId xmlns:a16="http://schemas.microsoft.com/office/drawing/2014/main" id="{BCB4A268-E2B0-B607-07BF-FEAB90B2B005}"/>
                </a:ext>
              </a:extLst>
            </p:cNvPr>
            <p:cNvSpPr>
              <a:spLocks noChangeArrowheads="1"/>
            </p:cNvSpPr>
            <p:nvPr/>
          </p:nvSpPr>
          <p:spPr bwMode="auto">
            <a:xfrm>
              <a:off x="2026" y="1681"/>
              <a:ext cx="163" cy="122"/>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fontAlgn="base">
                <a:spcBef>
                  <a:spcPct val="0"/>
                </a:spcBef>
                <a:spcAft>
                  <a:spcPct val="0"/>
                </a:spcAft>
                <a:buClrTx/>
                <a:buNone/>
              </a:pPr>
              <a:endParaRPr lang="ru-RU" altLang="ru-RU" sz="1350" kern="1200">
                <a:solidFill>
                  <a:srgbClr val="000000"/>
                </a:solidFill>
                <a:ea typeface="+mn-ea"/>
                <a:cs typeface="+mn-cs"/>
              </a:endParaRPr>
            </a:p>
          </p:txBody>
        </p:sp>
      </p:grpSp>
      <p:grpSp>
        <p:nvGrpSpPr>
          <p:cNvPr id="56329" name="Group 19">
            <a:extLst>
              <a:ext uri="{FF2B5EF4-FFF2-40B4-BE49-F238E27FC236}">
                <a16:creationId xmlns:a16="http://schemas.microsoft.com/office/drawing/2014/main" id="{8A43C74F-4AF3-E7BE-84C0-7A881E888DE4}"/>
              </a:ext>
            </a:extLst>
          </p:cNvPr>
          <p:cNvGrpSpPr>
            <a:grpSpLocks/>
          </p:cNvGrpSpPr>
          <p:nvPr/>
        </p:nvGrpSpPr>
        <p:grpSpPr bwMode="auto">
          <a:xfrm>
            <a:off x="2214563" y="1789750"/>
            <a:ext cx="1421606" cy="741760"/>
            <a:chOff x="3364" y="2478"/>
            <a:chExt cx="2280" cy="720"/>
          </a:xfrm>
        </p:grpSpPr>
        <p:sp>
          <p:nvSpPr>
            <p:cNvPr id="56339" name="Rectangle 20">
              <a:extLst>
                <a:ext uri="{FF2B5EF4-FFF2-40B4-BE49-F238E27FC236}">
                  <a16:creationId xmlns:a16="http://schemas.microsoft.com/office/drawing/2014/main" id="{88BAE550-C0E9-418F-97ED-2A476136566B}"/>
                </a:ext>
              </a:extLst>
            </p:cNvPr>
            <p:cNvSpPr>
              <a:spLocks noChangeArrowheads="1"/>
            </p:cNvSpPr>
            <p:nvPr/>
          </p:nvSpPr>
          <p:spPr bwMode="auto">
            <a:xfrm>
              <a:off x="5109" y="2575"/>
              <a:ext cx="454" cy="305"/>
            </a:xfrm>
            <a:prstGeom prst="rect">
              <a:avLst/>
            </a:prstGeom>
            <a:solidFill>
              <a:srgbClr val="FFFF00"/>
            </a:solidFill>
            <a:ln w="9525" algn="ctr">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fontAlgn="base">
                <a:spcBef>
                  <a:spcPct val="0"/>
                </a:spcBef>
                <a:spcAft>
                  <a:spcPct val="0"/>
                </a:spcAft>
                <a:buClrTx/>
                <a:buNone/>
              </a:pPr>
              <a:endParaRPr lang="ru-RU" altLang="ru-RU" sz="1350" kern="1200">
                <a:solidFill>
                  <a:srgbClr val="000000"/>
                </a:solidFill>
                <a:ea typeface="+mn-ea"/>
                <a:cs typeface="+mn-cs"/>
              </a:endParaRPr>
            </a:p>
          </p:txBody>
        </p:sp>
        <p:pic>
          <p:nvPicPr>
            <p:cNvPr id="56340" name="Picture 21" descr="slide10_e1_450_convert240">
              <a:extLst>
                <a:ext uri="{FF2B5EF4-FFF2-40B4-BE49-F238E27FC236}">
                  <a16:creationId xmlns:a16="http://schemas.microsoft.com/office/drawing/2014/main" id="{8A29A22D-1F39-301B-4B01-B592175F48A1}"/>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64" y="2478"/>
              <a:ext cx="228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6330" name="TextBox 2">
            <a:extLst>
              <a:ext uri="{FF2B5EF4-FFF2-40B4-BE49-F238E27FC236}">
                <a16:creationId xmlns:a16="http://schemas.microsoft.com/office/drawing/2014/main" id="{3F17DBC3-04DC-F096-5501-5BC14B693592}"/>
              </a:ext>
            </a:extLst>
          </p:cNvPr>
          <p:cNvSpPr txBox="1">
            <a:spLocks noChangeArrowheads="1"/>
          </p:cNvSpPr>
          <p:nvPr/>
        </p:nvSpPr>
        <p:spPr bwMode="auto">
          <a:xfrm>
            <a:off x="1068258" y="974107"/>
            <a:ext cx="1040606"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eaLnBrk="0" fontAlgn="base" hangingPunct="0">
              <a:spcBef>
                <a:spcPct val="0"/>
              </a:spcBef>
              <a:spcAft>
                <a:spcPct val="0"/>
              </a:spcAft>
              <a:buClrTx/>
              <a:buNone/>
            </a:pPr>
            <a:r>
              <a:rPr lang="en-US" altLang="ru-RU" sz="1350" kern="1200">
                <a:solidFill>
                  <a:srgbClr val="000000"/>
                </a:solidFill>
                <a:ea typeface="+mn-ea"/>
                <a:cs typeface="+mn-cs"/>
              </a:rPr>
              <a:t>2001-2005</a:t>
            </a:r>
            <a:endParaRPr lang="ru-RU" altLang="ru-RU" sz="1350" kern="1200">
              <a:solidFill>
                <a:srgbClr val="000000"/>
              </a:solidFill>
              <a:ea typeface="+mn-ea"/>
              <a:cs typeface="+mn-cs"/>
            </a:endParaRPr>
          </a:p>
        </p:txBody>
      </p:sp>
      <p:sp>
        <p:nvSpPr>
          <p:cNvPr id="56331" name="TextBox 3">
            <a:extLst>
              <a:ext uri="{FF2B5EF4-FFF2-40B4-BE49-F238E27FC236}">
                <a16:creationId xmlns:a16="http://schemas.microsoft.com/office/drawing/2014/main" id="{9C1B9281-D185-D0A4-A356-9FDB185B9030}"/>
              </a:ext>
            </a:extLst>
          </p:cNvPr>
          <p:cNvSpPr txBox="1">
            <a:spLocks noChangeArrowheads="1"/>
          </p:cNvSpPr>
          <p:nvPr/>
        </p:nvSpPr>
        <p:spPr bwMode="auto">
          <a:xfrm>
            <a:off x="1123452" y="2035376"/>
            <a:ext cx="1040606"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eaLnBrk="0" fontAlgn="base" hangingPunct="0">
              <a:spcBef>
                <a:spcPct val="0"/>
              </a:spcBef>
              <a:spcAft>
                <a:spcPct val="0"/>
              </a:spcAft>
              <a:buClrTx/>
              <a:buNone/>
            </a:pPr>
            <a:r>
              <a:rPr lang="en-US" altLang="ru-RU" sz="1350" kern="1200">
                <a:solidFill>
                  <a:srgbClr val="000000"/>
                </a:solidFill>
                <a:ea typeface="+mn-ea"/>
                <a:cs typeface="+mn-cs"/>
              </a:rPr>
              <a:t>2005-2011</a:t>
            </a:r>
            <a:endParaRPr lang="ru-RU" altLang="ru-RU" sz="1350" kern="1200">
              <a:solidFill>
                <a:srgbClr val="000000"/>
              </a:solidFill>
              <a:ea typeface="+mn-ea"/>
              <a:cs typeface="+mn-cs"/>
            </a:endParaRPr>
          </a:p>
        </p:txBody>
      </p:sp>
      <p:pic>
        <p:nvPicPr>
          <p:cNvPr id="56332" name="Рисунок 4">
            <a:extLst>
              <a:ext uri="{FF2B5EF4-FFF2-40B4-BE49-F238E27FC236}">
                <a16:creationId xmlns:a16="http://schemas.microsoft.com/office/drawing/2014/main" id="{E3223041-1385-F6D1-F102-CCBCF8BBCC5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51660" y="3021901"/>
            <a:ext cx="2022872" cy="1463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33" name="Picture 43">
            <a:extLst>
              <a:ext uri="{FF2B5EF4-FFF2-40B4-BE49-F238E27FC236}">
                <a16:creationId xmlns:a16="http://schemas.microsoft.com/office/drawing/2014/main" id="{0D7328D5-5923-A0CB-946D-153A31166959}"/>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114550" y="3225404"/>
            <a:ext cx="1559719" cy="741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34" name="TextBox 6">
            <a:extLst>
              <a:ext uri="{FF2B5EF4-FFF2-40B4-BE49-F238E27FC236}">
                <a16:creationId xmlns:a16="http://schemas.microsoft.com/office/drawing/2014/main" id="{0184D256-D7A2-FCA9-5FFF-EFBD5ED861AB}"/>
              </a:ext>
            </a:extLst>
          </p:cNvPr>
          <p:cNvSpPr txBox="1">
            <a:spLocks noChangeArrowheads="1"/>
          </p:cNvSpPr>
          <p:nvPr/>
        </p:nvSpPr>
        <p:spPr bwMode="auto">
          <a:xfrm>
            <a:off x="1143001" y="3457575"/>
            <a:ext cx="1040606"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eaLnBrk="0" fontAlgn="base" hangingPunct="0">
              <a:spcBef>
                <a:spcPct val="0"/>
              </a:spcBef>
              <a:spcAft>
                <a:spcPct val="0"/>
              </a:spcAft>
              <a:buClrTx/>
              <a:buNone/>
            </a:pPr>
            <a:r>
              <a:rPr lang="en-US" altLang="ru-RU" sz="1350" kern="1200">
                <a:solidFill>
                  <a:srgbClr val="000000"/>
                </a:solidFill>
                <a:ea typeface="+mn-ea"/>
                <a:cs typeface="+mn-cs"/>
              </a:rPr>
              <a:t>2011-2012</a:t>
            </a:r>
            <a:endParaRPr lang="ru-RU" altLang="ru-RU" sz="1350" kern="1200">
              <a:solidFill>
                <a:srgbClr val="000000"/>
              </a:solidFill>
              <a:ea typeface="+mn-ea"/>
              <a:cs typeface="+mn-cs"/>
            </a:endParaRPr>
          </a:p>
        </p:txBody>
      </p:sp>
      <p:sp>
        <p:nvSpPr>
          <p:cNvPr id="8" name="TextBox 7">
            <a:extLst>
              <a:ext uri="{FF2B5EF4-FFF2-40B4-BE49-F238E27FC236}">
                <a16:creationId xmlns:a16="http://schemas.microsoft.com/office/drawing/2014/main" id="{2020F07C-5617-1701-CAA4-CBFFF92855EE}"/>
              </a:ext>
            </a:extLst>
          </p:cNvPr>
          <p:cNvSpPr txBox="1"/>
          <p:nvPr/>
        </p:nvSpPr>
        <p:spPr>
          <a:xfrm>
            <a:off x="4210051" y="4662583"/>
            <a:ext cx="2286000" cy="461665"/>
          </a:xfrm>
          <a:prstGeom prst="rect">
            <a:avLst/>
          </a:prstGeom>
          <a:noFill/>
        </p:spPr>
        <p:txBody>
          <a:bodyPr>
            <a:spAutoFit/>
          </a:bodyPr>
          <a:lstStyle/>
          <a:p>
            <a:pPr defTabSz="685800" fontAlgn="base">
              <a:spcBef>
                <a:spcPct val="0"/>
              </a:spcBef>
              <a:spcAft>
                <a:spcPct val="0"/>
              </a:spcAft>
              <a:buClrTx/>
              <a:defRPr/>
            </a:pPr>
            <a:r>
              <a:rPr lang="en-US" sz="1650" kern="1200" dirty="0">
                <a:solidFill>
                  <a:srgbClr val="FF0000"/>
                </a:solidFill>
                <a:effectLst>
                  <a:outerShdw blurRad="38100" dist="38100" dir="2700000" algn="tl">
                    <a:srgbClr val="000000">
                      <a:alpha val="43137"/>
                    </a:srgbClr>
                  </a:outerShdw>
                </a:effectLst>
                <a:latin typeface="Arial" panose="020B0604020202020204" pitchFamily="34" charset="0"/>
                <a:ea typeface="+mn-ea"/>
                <a:cs typeface="+mn-cs"/>
              </a:rPr>
              <a:t>Odd harmonics  ≠ 0</a:t>
            </a:r>
          </a:p>
          <a:p>
            <a:pPr defTabSz="685800" fontAlgn="base">
              <a:spcBef>
                <a:spcPct val="0"/>
              </a:spcBef>
              <a:spcAft>
                <a:spcPct val="0"/>
              </a:spcAft>
              <a:buClrTx/>
              <a:defRPr/>
            </a:pPr>
            <a:endParaRPr lang="en-US" sz="750" u="sng" kern="1200" dirty="0">
              <a:solidFill>
                <a:srgbClr val="BBE0E3">
                  <a:lumMod val="75000"/>
                </a:srgbClr>
              </a:solidFill>
              <a:effectLst>
                <a:outerShdw blurRad="38100" dist="38100" dir="2700000" algn="tl">
                  <a:srgbClr val="000000">
                    <a:alpha val="43137"/>
                  </a:srgbClr>
                </a:outerShdw>
              </a:effectLst>
              <a:latin typeface="Arial" panose="020B0604020202020204" pitchFamily="34" charset="0"/>
              <a:ea typeface="+mn-ea"/>
              <a:cs typeface="+mn-cs"/>
            </a:endParaRPr>
          </a:p>
        </p:txBody>
      </p:sp>
      <p:graphicFrame>
        <p:nvGraphicFramePr>
          <p:cNvPr id="56336" name="Object 5">
            <a:extLst>
              <a:ext uri="{FF2B5EF4-FFF2-40B4-BE49-F238E27FC236}">
                <a16:creationId xmlns:a16="http://schemas.microsoft.com/office/drawing/2014/main" id="{1106FA57-7CCC-05BE-D031-A061B802E2F3}"/>
              </a:ext>
            </a:extLst>
          </p:cNvPr>
          <p:cNvGraphicFramePr>
            <a:graphicFrameLocks noChangeAspect="1"/>
          </p:cNvGraphicFramePr>
          <p:nvPr>
            <p:extLst>
              <p:ext uri="{D42A27DB-BD31-4B8C-83A1-F6EECF244321}">
                <p14:modId xmlns:p14="http://schemas.microsoft.com/office/powerpoint/2010/main" val="3606289081"/>
              </p:ext>
            </p:extLst>
          </p:nvPr>
        </p:nvGraphicFramePr>
        <p:xfrm>
          <a:off x="1150367" y="4700588"/>
          <a:ext cx="2606279" cy="285750"/>
        </p:xfrm>
        <a:graphic>
          <a:graphicData uri="http://schemas.openxmlformats.org/presentationml/2006/ole">
            <mc:AlternateContent xmlns:mc="http://schemas.openxmlformats.org/markup-compatibility/2006">
              <mc:Choice xmlns:v="urn:schemas-microsoft-com:vml" Requires="v">
                <p:oleObj name="Equation" r:id="rId10" imgW="1866090" imgH="203112" progId="Equation.DSMT4">
                  <p:embed/>
                </p:oleObj>
              </mc:Choice>
              <mc:Fallback>
                <p:oleObj name="Equation" r:id="rId10" imgW="1866090" imgH="203112" progId="Equation.DSMT4">
                  <p:embed/>
                  <p:pic>
                    <p:nvPicPr>
                      <p:cNvPr id="56336" name="Object 5">
                        <a:extLst>
                          <a:ext uri="{FF2B5EF4-FFF2-40B4-BE49-F238E27FC236}">
                            <a16:creationId xmlns:a16="http://schemas.microsoft.com/office/drawing/2014/main" id="{1106FA57-7CCC-05BE-D031-A061B802E2F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50367" y="4700588"/>
                        <a:ext cx="2606279" cy="28575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0" name="Picture 2">
            <a:extLst>
              <a:ext uri="{FF2B5EF4-FFF2-40B4-BE49-F238E27FC236}">
                <a16:creationId xmlns:a16="http://schemas.microsoft.com/office/drawing/2014/main" id="{D7C86A5E-67A8-163F-DFF1-E72206929A4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82086" y="3098958"/>
            <a:ext cx="1734740" cy="1639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38" name="Номер слайда 10">
            <a:extLst>
              <a:ext uri="{FF2B5EF4-FFF2-40B4-BE49-F238E27FC236}">
                <a16:creationId xmlns:a16="http://schemas.microsoft.com/office/drawing/2014/main" id="{9B784812-37BE-D07D-69A4-A933F42BE03A}"/>
              </a:ext>
            </a:extLst>
          </p:cNvPr>
          <p:cNvSpPr txBox="1">
            <a:spLocks noChangeArrowheads="1"/>
          </p:cNvSpPr>
          <p:nvPr/>
        </p:nvSpPr>
        <p:spPr bwMode="auto">
          <a:xfrm>
            <a:off x="7696200" y="4954191"/>
            <a:ext cx="332185" cy="155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defTabSz="685800" fontAlgn="base">
              <a:spcBef>
                <a:spcPct val="0"/>
              </a:spcBef>
              <a:spcAft>
                <a:spcPct val="0"/>
              </a:spcAft>
              <a:buClrTx/>
              <a:buNone/>
            </a:pPr>
            <a:fld id="{A1A867CE-F97B-4CF6-9FF9-1AEE7541F022}" type="slidenum">
              <a:rPr lang="en-US" altLang="ru-RU" sz="1050" kern="1200">
                <a:solidFill>
                  <a:srgbClr val="000000"/>
                </a:solidFill>
                <a:ea typeface="+mn-ea"/>
                <a:cs typeface="+mn-cs"/>
              </a:rPr>
              <a:pPr algn="r" defTabSz="685800" fontAlgn="base">
                <a:spcBef>
                  <a:spcPct val="0"/>
                </a:spcBef>
                <a:spcAft>
                  <a:spcPct val="0"/>
                </a:spcAft>
                <a:buClrTx/>
                <a:buNone/>
              </a:pPr>
              <a:t>4</a:t>
            </a:fld>
            <a:endParaRPr lang="en-US" altLang="ru-RU" sz="1050" kern="1200">
              <a:solidFill>
                <a:srgbClr val="000000"/>
              </a:solidFill>
              <a:ea typeface="+mn-ea"/>
              <a:cs typeface="+mn-cs"/>
            </a:endParaRPr>
          </a:p>
        </p:txBody>
      </p:sp>
      <p:sp>
        <p:nvSpPr>
          <p:cNvPr id="2" name="TextBox 1">
            <a:extLst>
              <a:ext uri="{FF2B5EF4-FFF2-40B4-BE49-F238E27FC236}">
                <a16:creationId xmlns:a16="http://schemas.microsoft.com/office/drawing/2014/main" id="{0ACC7FE0-3C28-08BB-9EEE-9AE7031D871F}"/>
              </a:ext>
            </a:extLst>
          </p:cNvPr>
          <p:cNvSpPr txBox="1"/>
          <p:nvPr/>
        </p:nvSpPr>
        <p:spPr>
          <a:xfrm>
            <a:off x="1010508" y="75811"/>
            <a:ext cx="4442242" cy="400110"/>
          </a:xfrm>
          <a:prstGeom prst="rect">
            <a:avLst/>
          </a:prstGeom>
          <a:noFill/>
        </p:spPr>
        <p:txBody>
          <a:bodyPr wrap="none" rtlCol="0">
            <a:spAutoFit/>
          </a:bodyPr>
          <a:lstStyle/>
          <a:p>
            <a:r>
              <a:rPr lang="en-US" sz="2000" dirty="0"/>
              <a:t>System size scan at top RHIC energy</a:t>
            </a:r>
            <a:endParaRPr lang="ru-RU" sz="2000"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ext Box 12">
            <a:extLst>
              <a:ext uri="{FF2B5EF4-FFF2-40B4-BE49-F238E27FC236}">
                <a16:creationId xmlns:a16="http://schemas.microsoft.com/office/drawing/2014/main" id="{58A16BCE-350D-84F8-C40F-7EA1E4D4DF28}"/>
              </a:ext>
            </a:extLst>
          </p:cNvPr>
          <p:cNvSpPr txBox="1">
            <a:spLocks noChangeArrowheads="1"/>
          </p:cNvSpPr>
          <p:nvPr/>
        </p:nvSpPr>
        <p:spPr bwMode="auto">
          <a:xfrm>
            <a:off x="3041919" y="4302918"/>
            <a:ext cx="69314" cy="115416"/>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25399" dir="2700000" algn="ctr" rotWithShape="0">
                    <a:schemeClr val="bg2">
                      <a:alpha val="75000"/>
                    </a:schemeClr>
                  </a:outerShdw>
                </a:effectLst>
              </a14:hiddenEffects>
            </a:ext>
          </a:extLst>
        </p:spPr>
        <p:txBody>
          <a:bodyPr wrap="none" lIns="34290" tIns="0" rIns="3429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685874" fontAlgn="base">
              <a:spcBef>
                <a:spcPct val="0"/>
              </a:spcBef>
              <a:spcAft>
                <a:spcPct val="0"/>
              </a:spcAft>
              <a:buClrTx/>
              <a:buNone/>
              <a:defRPr/>
            </a:pPr>
            <a:endParaRPr lang="ru-RU" altLang="ru-RU" sz="750" b="1" i="1" kern="1200">
              <a:solidFill>
                <a:srgbClr val="000000"/>
              </a:solidFill>
              <a:ea typeface="+mn-ea"/>
              <a:cs typeface="+mn-cs"/>
            </a:endParaRPr>
          </a:p>
        </p:txBody>
      </p:sp>
      <p:sp>
        <p:nvSpPr>
          <p:cNvPr id="92163" name="TextBox 2">
            <a:extLst>
              <a:ext uri="{FF2B5EF4-FFF2-40B4-BE49-F238E27FC236}">
                <a16:creationId xmlns:a16="http://schemas.microsoft.com/office/drawing/2014/main" id="{6B182FD0-13B2-BB12-2186-D80925729ED8}"/>
              </a:ext>
            </a:extLst>
          </p:cNvPr>
          <p:cNvSpPr txBox="1">
            <a:spLocks noChangeArrowheads="1"/>
          </p:cNvSpPr>
          <p:nvPr/>
        </p:nvSpPr>
        <p:spPr bwMode="auto">
          <a:xfrm>
            <a:off x="768952" y="957218"/>
            <a:ext cx="1040606"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74" eaLnBrk="0" fontAlgn="base" hangingPunct="0">
              <a:spcBef>
                <a:spcPct val="0"/>
              </a:spcBef>
              <a:spcAft>
                <a:spcPct val="0"/>
              </a:spcAft>
              <a:buClrTx/>
              <a:buNone/>
              <a:defRPr/>
            </a:pPr>
            <a:r>
              <a:rPr lang="en-US" altLang="ru-RU" sz="1350" kern="1200" dirty="0">
                <a:solidFill>
                  <a:srgbClr val="000000"/>
                </a:solidFill>
                <a:ea typeface="+mn-ea"/>
                <a:cs typeface="+mn-cs"/>
              </a:rPr>
              <a:t>2011-2020</a:t>
            </a:r>
            <a:endParaRPr lang="ru-RU" altLang="ru-RU" sz="1350" kern="1200" dirty="0">
              <a:solidFill>
                <a:srgbClr val="000000"/>
              </a:solidFill>
              <a:ea typeface="+mn-ea"/>
              <a:cs typeface="+mn-cs"/>
            </a:endParaRPr>
          </a:p>
        </p:txBody>
      </p:sp>
      <p:sp>
        <p:nvSpPr>
          <p:cNvPr id="92164" name="TextBox 6">
            <a:extLst>
              <a:ext uri="{FF2B5EF4-FFF2-40B4-BE49-F238E27FC236}">
                <a16:creationId xmlns:a16="http://schemas.microsoft.com/office/drawing/2014/main" id="{9198FD04-AEF2-5F26-42EB-0C5FE4F2EDDC}"/>
              </a:ext>
            </a:extLst>
          </p:cNvPr>
          <p:cNvSpPr txBox="1">
            <a:spLocks noChangeArrowheads="1"/>
          </p:cNvSpPr>
          <p:nvPr/>
        </p:nvSpPr>
        <p:spPr bwMode="auto">
          <a:xfrm>
            <a:off x="788238" y="3760589"/>
            <a:ext cx="1040606"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74" eaLnBrk="0" fontAlgn="base" hangingPunct="0">
              <a:spcBef>
                <a:spcPct val="0"/>
              </a:spcBef>
              <a:spcAft>
                <a:spcPct val="0"/>
              </a:spcAft>
              <a:buClrTx/>
              <a:buNone/>
              <a:defRPr/>
            </a:pPr>
            <a:r>
              <a:rPr lang="en-US" altLang="ru-RU" sz="1350" kern="1200" dirty="0">
                <a:solidFill>
                  <a:srgbClr val="000000"/>
                </a:solidFill>
                <a:ea typeface="+mn-ea"/>
                <a:cs typeface="+mn-cs"/>
              </a:rPr>
              <a:t>2020-202</a:t>
            </a:r>
            <a:r>
              <a:rPr lang="ru-RU" altLang="ru-RU" sz="1350" kern="1200" dirty="0">
                <a:solidFill>
                  <a:srgbClr val="000000"/>
                </a:solidFill>
                <a:ea typeface="+mn-ea"/>
                <a:cs typeface="+mn-cs"/>
              </a:rPr>
              <a:t>4</a:t>
            </a:r>
          </a:p>
        </p:txBody>
      </p:sp>
      <p:pic>
        <p:nvPicPr>
          <p:cNvPr id="92165" name="Picture 3">
            <a:extLst>
              <a:ext uri="{FF2B5EF4-FFF2-40B4-BE49-F238E27FC236}">
                <a16:creationId xmlns:a16="http://schemas.microsoft.com/office/drawing/2014/main" id="{B102D06A-6B12-C08A-4D9A-13D2DD128C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3144" y="734200"/>
            <a:ext cx="5136356" cy="1865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a16="http://schemas.microsoft.com/office/drawing/2014/main" id="{CA13E3F4-5941-986C-1B85-4CB9567E591A}"/>
              </a:ext>
            </a:extLst>
          </p:cNvPr>
          <p:cNvSpPr txBox="1"/>
          <p:nvPr/>
        </p:nvSpPr>
        <p:spPr>
          <a:xfrm>
            <a:off x="4400550" y="1257300"/>
            <a:ext cx="3028950" cy="253916"/>
          </a:xfrm>
          <a:prstGeom prst="rect">
            <a:avLst/>
          </a:prstGeom>
          <a:noFill/>
        </p:spPr>
        <p:txBody>
          <a:bodyPr>
            <a:spAutoFit/>
          </a:bodyPr>
          <a:lstStyle/>
          <a:p>
            <a:pPr defTabSz="685874" eaLnBrk="0" fontAlgn="base" hangingPunct="0">
              <a:spcBef>
                <a:spcPct val="0"/>
              </a:spcBef>
              <a:spcAft>
                <a:spcPct val="0"/>
              </a:spcAft>
              <a:buClrTx/>
              <a:defRPr/>
            </a:pPr>
            <a:r>
              <a:rPr lang="en-US" sz="1050" kern="1200" dirty="0">
                <a:solidFill>
                  <a:srgbClr val="333399">
                    <a:lumMod val="60000"/>
                    <a:lumOff val="40000"/>
                  </a:srgbClr>
                </a:solidFill>
                <a:latin typeface="Arial" panose="020B0604020202020204" pitchFamily="34" charset="0"/>
                <a:ea typeface="+mn-ea"/>
                <a:cs typeface="+mn-cs"/>
              </a:rPr>
              <a:t>Nucleon substructure matters </a:t>
            </a:r>
          </a:p>
        </p:txBody>
      </p:sp>
      <p:pic>
        <p:nvPicPr>
          <p:cNvPr id="92167" name="Рисунок 12">
            <a:extLst>
              <a:ext uri="{FF2B5EF4-FFF2-40B4-BE49-F238E27FC236}">
                <a16:creationId xmlns:a16="http://schemas.microsoft.com/office/drawing/2014/main" id="{7AC7B32A-566A-DECA-374F-313D95454A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7850" y="2674189"/>
            <a:ext cx="2959893" cy="2341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68" name="Рисунок 13">
            <a:extLst>
              <a:ext uri="{FF2B5EF4-FFF2-40B4-BE49-F238E27FC236}">
                <a16:creationId xmlns:a16="http://schemas.microsoft.com/office/drawing/2014/main" id="{57FD4888-8665-69D4-4EE3-27423DC29A9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68491" y="3043238"/>
            <a:ext cx="2959894" cy="1434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9" name="Номер слайда 10">
            <a:extLst>
              <a:ext uri="{FF2B5EF4-FFF2-40B4-BE49-F238E27FC236}">
                <a16:creationId xmlns:a16="http://schemas.microsoft.com/office/drawing/2014/main" id="{BFB3B8D7-3BFD-1D4B-3D8D-98BB79CEA5B9}"/>
              </a:ext>
            </a:extLst>
          </p:cNvPr>
          <p:cNvSpPr txBox="1">
            <a:spLocks noChangeArrowheads="1"/>
          </p:cNvSpPr>
          <p:nvPr/>
        </p:nvSpPr>
        <p:spPr bwMode="auto">
          <a:xfrm>
            <a:off x="7696201" y="4954191"/>
            <a:ext cx="332184" cy="155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defTabSz="685874" fontAlgn="base">
              <a:spcBef>
                <a:spcPct val="0"/>
              </a:spcBef>
              <a:spcAft>
                <a:spcPct val="0"/>
              </a:spcAft>
              <a:buClrTx/>
              <a:buNone/>
              <a:defRPr/>
            </a:pPr>
            <a:fld id="{35F5C066-E941-4622-94F1-2843CE915E8D}" type="slidenum">
              <a:rPr lang="en-US" altLang="ru-RU" sz="1050" kern="1200">
                <a:solidFill>
                  <a:srgbClr val="000000"/>
                </a:solidFill>
                <a:ea typeface="+mn-ea"/>
                <a:cs typeface="+mn-cs"/>
              </a:rPr>
              <a:pPr algn="r" defTabSz="685874" fontAlgn="base">
                <a:spcBef>
                  <a:spcPct val="0"/>
                </a:spcBef>
                <a:spcAft>
                  <a:spcPct val="0"/>
                </a:spcAft>
                <a:buClrTx/>
                <a:buNone/>
                <a:defRPr/>
              </a:pPr>
              <a:t>5</a:t>
            </a:fld>
            <a:endParaRPr lang="en-US" altLang="ru-RU" sz="1050" kern="1200">
              <a:solidFill>
                <a:srgbClr val="000000"/>
              </a:solidFill>
              <a:ea typeface="+mn-ea"/>
              <a:cs typeface="+mn-cs"/>
            </a:endParaRPr>
          </a:p>
        </p:txBody>
      </p:sp>
      <p:sp>
        <p:nvSpPr>
          <p:cNvPr id="2" name="TextBox 1">
            <a:extLst>
              <a:ext uri="{FF2B5EF4-FFF2-40B4-BE49-F238E27FC236}">
                <a16:creationId xmlns:a16="http://schemas.microsoft.com/office/drawing/2014/main" id="{530F3D6B-CD85-2F43-B7D2-220571D3EC44}"/>
              </a:ext>
            </a:extLst>
          </p:cNvPr>
          <p:cNvSpPr txBox="1"/>
          <p:nvPr/>
        </p:nvSpPr>
        <p:spPr>
          <a:xfrm>
            <a:off x="1010508" y="75811"/>
            <a:ext cx="4442242" cy="400110"/>
          </a:xfrm>
          <a:prstGeom prst="rect">
            <a:avLst/>
          </a:prstGeom>
          <a:noFill/>
        </p:spPr>
        <p:txBody>
          <a:bodyPr wrap="none" rtlCol="0">
            <a:spAutoFit/>
          </a:bodyPr>
          <a:lstStyle/>
          <a:p>
            <a:r>
              <a:rPr lang="en-US" sz="2000" dirty="0"/>
              <a:t>System size scan at top RHIC energy</a:t>
            </a:r>
            <a:endParaRPr lang="ru-RU" sz="2000" dirty="0"/>
          </a:p>
        </p:txBody>
      </p:sp>
    </p:spTree>
    <p:extLst>
      <p:ext uri="{BB962C8B-B14F-4D97-AF65-F5344CB8AC3E}">
        <p14:creationId xmlns:p14="http://schemas.microsoft.com/office/powerpoint/2010/main" val="2357986561"/>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94A1D24-0F19-7609-BF76-48A69CA82116}"/>
              </a:ext>
            </a:extLst>
          </p:cNvPr>
          <p:cNvSpPr>
            <a:spLocks noGrp="1"/>
          </p:cNvSpPr>
          <p:nvPr>
            <p:ph type="sldNum" sz="quarter" idx="12"/>
          </p:nvPr>
        </p:nvSpPr>
        <p:spPr/>
        <p:txBody>
          <a:bodyPr/>
          <a:lstStyle/>
          <a:p>
            <a:pPr defTabSz="685791">
              <a:buClrTx/>
            </a:pPr>
            <a:fld id="{75531BA6-1461-004E-AD4D-6ED1D212333C}" type="slidenum">
              <a:rPr lang="en-RU" sz="1200" kern="1200">
                <a:solidFill>
                  <a:prstClr val="black">
                    <a:tint val="75000"/>
                  </a:prstClr>
                </a:solidFill>
                <a:latin typeface="Calibri" panose="020F0502020204030204"/>
                <a:ea typeface="+mn-ea"/>
                <a:cs typeface="+mn-cs"/>
              </a:rPr>
              <a:pPr defTabSz="685791">
                <a:buClrTx/>
              </a:pPr>
              <a:t>6</a:t>
            </a:fld>
            <a:endParaRPr lang="en-RU" sz="1200" kern="1200" dirty="0">
              <a:solidFill>
                <a:prstClr val="black">
                  <a:tint val="75000"/>
                </a:prstClr>
              </a:solidFill>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10" name="Content Placeholder 9">
                <a:extLst>
                  <a:ext uri="{FF2B5EF4-FFF2-40B4-BE49-F238E27FC236}">
                    <a16:creationId xmlns:a16="http://schemas.microsoft.com/office/drawing/2014/main" id="{FCF0AB18-397D-2771-C232-433161907EAA}"/>
                  </a:ext>
                </a:extLst>
              </p:cNvPr>
              <p:cNvSpPr>
                <a:spLocks noGrp="1"/>
              </p:cNvSpPr>
              <p:nvPr>
                <p:ph idx="1"/>
              </p:nvPr>
            </p:nvSpPr>
            <p:spPr>
              <a:xfrm>
                <a:off x="160" y="3907514"/>
                <a:ext cx="9042206" cy="890073"/>
              </a:xfrm>
            </p:spPr>
            <p:txBody>
              <a:bodyPr>
                <a:normAutofit fontScale="62500" lnSpcReduction="20000"/>
              </a:bodyPr>
              <a:lstStyle/>
              <a:p>
                <a:pPr marL="0" indent="0">
                  <a:spcBef>
                    <a:spcPts val="1200"/>
                  </a:spcBef>
                  <a:buNone/>
                </a:pPr>
                <a:r>
                  <a:rPr lang="en-GB" sz="2900" b="1" dirty="0"/>
                  <a:t>Anisotropic flow at FAIR/NICA energies is a delicate balance between:</a:t>
                </a:r>
              </a:p>
              <a:p>
                <a:pPr marL="428619" indent="-428619">
                  <a:buClr>
                    <a:srgbClr val="C00000"/>
                  </a:buClr>
                  <a:buFont typeface="+mj-lt"/>
                  <a:buAutoNum type="romanUcPeriod"/>
                </a:pPr>
                <a:r>
                  <a:rPr lang="en-GB" sz="2358" dirty="0">
                    <a:solidFill>
                      <a:srgbClr val="C00000"/>
                    </a:solidFill>
                  </a:rPr>
                  <a:t>The ability of pressure developed early in the reaction zone</a:t>
                </a:r>
                <a:r>
                  <a:rPr lang="en-US" sz="2358" dirty="0"/>
                  <a:t> (</a:t>
                </a:r>
                <a14:m>
                  <m:oMath xmlns:m="http://schemas.openxmlformats.org/officeDocument/2006/math">
                    <m:sSub>
                      <m:sSubPr>
                        <m:ctrlPr>
                          <a:rPr lang="en-US" sz="2358" i="1">
                            <a:latin typeface="Cambria Math" panose="02040503050406030204" pitchFamily="18" charset="0"/>
                          </a:rPr>
                        </m:ctrlPr>
                      </m:sSubPr>
                      <m:e>
                        <m:r>
                          <a:rPr lang="en-US" sz="2358" i="1">
                            <a:latin typeface="Cambria Math" panose="02040503050406030204" pitchFamily="18" charset="0"/>
                          </a:rPr>
                          <m:t>𝑡</m:t>
                        </m:r>
                      </m:e>
                      <m:sub>
                        <m:r>
                          <a:rPr lang="en-US" sz="2358" i="1">
                            <a:latin typeface="Cambria Math" panose="02040503050406030204" pitchFamily="18" charset="0"/>
                          </a:rPr>
                          <m:t>𝑒𝑥𝑝</m:t>
                        </m:r>
                      </m:sub>
                    </m:sSub>
                    <m:r>
                      <a:rPr lang="en-US" sz="2358" i="1">
                        <a:latin typeface="Cambria Math" panose="02040503050406030204" pitchFamily="18" charset="0"/>
                      </a:rPr>
                      <m:t>=</m:t>
                    </m:r>
                    <m:f>
                      <m:fPr>
                        <m:type m:val="lin"/>
                        <m:ctrlPr>
                          <a:rPr lang="en-US" sz="2358" i="1">
                            <a:latin typeface="Cambria Math" panose="02040503050406030204" pitchFamily="18" charset="0"/>
                          </a:rPr>
                        </m:ctrlPr>
                      </m:fPr>
                      <m:num>
                        <m:r>
                          <a:rPr lang="en-US" sz="2358" i="1">
                            <a:latin typeface="Cambria Math" panose="02040503050406030204" pitchFamily="18" charset="0"/>
                          </a:rPr>
                          <m:t>𝑅</m:t>
                        </m:r>
                      </m:num>
                      <m:den>
                        <m:sSub>
                          <m:sSubPr>
                            <m:ctrlPr>
                              <a:rPr lang="en-US" sz="2358" i="1">
                                <a:latin typeface="Cambria Math" panose="02040503050406030204" pitchFamily="18" charset="0"/>
                              </a:rPr>
                            </m:ctrlPr>
                          </m:sSubPr>
                          <m:e>
                            <m:r>
                              <a:rPr lang="en-US" sz="2358" i="1">
                                <a:latin typeface="Cambria Math" panose="02040503050406030204" pitchFamily="18" charset="0"/>
                              </a:rPr>
                              <m:t>𝑐</m:t>
                            </m:r>
                          </m:e>
                          <m:sub>
                            <m:r>
                              <a:rPr lang="en-US" sz="2358" i="1">
                                <a:latin typeface="Cambria Math" panose="02040503050406030204" pitchFamily="18" charset="0"/>
                              </a:rPr>
                              <m:t>𝑠</m:t>
                            </m:r>
                          </m:sub>
                        </m:sSub>
                      </m:den>
                    </m:f>
                    <m:r>
                      <a:rPr lang="en-US" sz="2358" i="1">
                        <a:latin typeface="Cambria Math" panose="02040503050406030204" pitchFamily="18" charset="0"/>
                      </a:rPr>
                      <m:t>, </m:t>
                    </m:r>
                    <m:sSub>
                      <m:sSubPr>
                        <m:ctrlPr>
                          <a:rPr lang="en-US" sz="2358" i="1">
                            <a:latin typeface="Cambria Math" panose="02040503050406030204" pitchFamily="18" charset="0"/>
                          </a:rPr>
                        </m:ctrlPr>
                      </m:sSubPr>
                      <m:e>
                        <m:r>
                          <a:rPr lang="en-US" sz="2358" i="1">
                            <a:latin typeface="Cambria Math" panose="02040503050406030204" pitchFamily="18" charset="0"/>
                          </a:rPr>
                          <m:t>𝑐</m:t>
                        </m:r>
                      </m:e>
                      <m:sub>
                        <m:r>
                          <a:rPr lang="en-US" sz="2358" i="1">
                            <a:latin typeface="Cambria Math" panose="02040503050406030204" pitchFamily="18" charset="0"/>
                          </a:rPr>
                          <m:t>𝑠</m:t>
                        </m:r>
                      </m:sub>
                    </m:sSub>
                    <m:r>
                      <a:rPr lang="en-US" sz="2358" i="1">
                        <a:latin typeface="Cambria Math" panose="02040503050406030204" pitchFamily="18" charset="0"/>
                      </a:rPr>
                      <m:t>=</m:t>
                    </m:r>
                    <m:r>
                      <a:rPr lang="en-US" sz="2358" i="1">
                        <a:latin typeface="Cambria Math" panose="02040503050406030204" pitchFamily="18" charset="0"/>
                      </a:rPr>
                      <m:t>𝑐</m:t>
                    </m:r>
                    <m:rad>
                      <m:radPr>
                        <m:degHide m:val="on"/>
                        <m:ctrlPr>
                          <a:rPr lang="en-US" sz="2358" i="1">
                            <a:latin typeface="Cambria Math" panose="02040503050406030204" pitchFamily="18" charset="0"/>
                          </a:rPr>
                        </m:ctrlPr>
                      </m:radPr>
                      <m:deg/>
                      <m:e>
                        <m:f>
                          <m:fPr>
                            <m:type m:val="lin"/>
                            <m:ctrlPr>
                              <a:rPr lang="en-US" sz="2358" i="1">
                                <a:latin typeface="Cambria Math" panose="02040503050406030204" pitchFamily="18" charset="0"/>
                              </a:rPr>
                            </m:ctrlPr>
                          </m:fPr>
                          <m:num>
                            <m:r>
                              <a:rPr lang="en-US" sz="2358" i="1">
                                <a:latin typeface="Cambria Math" panose="02040503050406030204" pitchFamily="18" charset="0"/>
                              </a:rPr>
                              <m:t>𝑑𝑝</m:t>
                            </m:r>
                          </m:num>
                          <m:den>
                            <m:r>
                              <a:rPr lang="en-US" sz="2358" i="1">
                                <a:latin typeface="Cambria Math" panose="02040503050406030204" pitchFamily="18" charset="0"/>
                              </a:rPr>
                              <m:t>𝑑</m:t>
                            </m:r>
                            <m:r>
                              <a:rPr lang="en-US" sz="2358" i="1">
                                <a:latin typeface="Cambria Math" panose="02040503050406030204" pitchFamily="18" charset="0"/>
                              </a:rPr>
                              <m:t>𝜀</m:t>
                            </m:r>
                          </m:den>
                        </m:f>
                      </m:e>
                    </m:rad>
                  </m:oMath>
                </a14:m>
                <a:r>
                  <a:rPr lang="en-GB" sz="2358" dirty="0"/>
                  <a:t>) and </a:t>
                </a:r>
              </a:p>
              <a:p>
                <a:pPr marL="428619" indent="-428619">
                  <a:buFont typeface="+mj-lt"/>
                  <a:buAutoNum type="romanUcPeriod"/>
                </a:pPr>
                <a:r>
                  <a:rPr lang="en-GB" sz="2358" dirty="0">
                    <a:solidFill>
                      <a:schemeClr val="accent1">
                        <a:lumMod val="75000"/>
                      </a:schemeClr>
                    </a:solidFill>
                  </a:rPr>
                  <a:t>The passage time for removal of the shadowing by spectators</a:t>
                </a:r>
                <a:r>
                  <a:rPr lang="en-US" sz="2358" dirty="0"/>
                  <a:t> (</a:t>
                </a:r>
                <a14:m>
                  <m:oMath xmlns:m="http://schemas.openxmlformats.org/officeDocument/2006/math">
                    <m:sSub>
                      <m:sSubPr>
                        <m:ctrlPr>
                          <a:rPr lang="en-US" sz="2358" i="1">
                            <a:latin typeface="Cambria Math" panose="02040503050406030204" pitchFamily="18" charset="0"/>
                          </a:rPr>
                        </m:ctrlPr>
                      </m:sSubPr>
                      <m:e>
                        <m:r>
                          <a:rPr lang="en-US" sz="2358" i="1">
                            <a:latin typeface="Cambria Math" panose="02040503050406030204" pitchFamily="18" charset="0"/>
                          </a:rPr>
                          <m:t>𝑡</m:t>
                        </m:r>
                      </m:e>
                      <m:sub>
                        <m:r>
                          <a:rPr lang="en-US" sz="2358" i="1">
                            <a:latin typeface="Cambria Math" panose="02040503050406030204" pitchFamily="18" charset="0"/>
                          </a:rPr>
                          <m:t>𝑝𝑎𝑠𝑠</m:t>
                        </m:r>
                      </m:sub>
                    </m:sSub>
                    <m:r>
                      <a:rPr lang="en-US" sz="2358" i="1">
                        <a:latin typeface="Cambria Math" panose="02040503050406030204" pitchFamily="18" charset="0"/>
                      </a:rPr>
                      <m:t>=</m:t>
                    </m:r>
                    <m:f>
                      <m:fPr>
                        <m:type m:val="lin"/>
                        <m:ctrlPr>
                          <a:rPr lang="en-US" sz="2358" i="1">
                            <a:latin typeface="Cambria Math" panose="02040503050406030204" pitchFamily="18" charset="0"/>
                          </a:rPr>
                        </m:ctrlPr>
                      </m:fPr>
                      <m:num>
                        <m:r>
                          <a:rPr lang="en-US" sz="2358" i="1">
                            <a:latin typeface="Cambria Math" panose="02040503050406030204" pitchFamily="18" charset="0"/>
                          </a:rPr>
                          <m:t>2</m:t>
                        </m:r>
                        <m:r>
                          <a:rPr lang="en-US" sz="2358" i="1">
                            <a:latin typeface="Cambria Math" panose="02040503050406030204" pitchFamily="18" charset="0"/>
                          </a:rPr>
                          <m:t>𝑅</m:t>
                        </m:r>
                      </m:num>
                      <m:den>
                        <m:sSub>
                          <m:sSubPr>
                            <m:ctrlPr>
                              <a:rPr lang="en-US" sz="2358" i="1">
                                <a:latin typeface="Cambria Math" panose="02040503050406030204" pitchFamily="18" charset="0"/>
                              </a:rPr>
                            </m:ctrlPr>
                          </m:sSubPr>
                          <m:e>
                            <m:r>
                              <a:rPr lang="en-US" sz="2358" i="1">
                                <a:latin typeface="Cambria Math" panose="02040503050406030204" pitchFamily="18" charset="0"/>
                              </a:rPr>
                              <m:t>𝛾</m:t>
                            </m:r>
                          </m:e>
                          <m:sub>
                            <m:r>
                              <a:rPr lang="en-US" sz="2358" i="1">
                                <a:latin typeface="Cambria Math" panose="02040503050406030204" pitchFamily="18" charset="0"/>
                              </a:rPr>
                              <m:t>𝐶𝑀</m:t>
                            </m:r>
                          </m:sub>
                        </m:sSub>
                        <m:sSub>
                          <m:sSubPr>
                            <m:ctrlPr>
                              <a:rPr lang="en-US" sz="2358" i="1">
                                <a:latin typeface="Cambria Math" panose="02040503050406030204" pitchFamily="18" charset="0"/>
                              </a:rPr>
                            </m:ctrlPr>
                          </m:sSubPr>
                          <m:e>
                            <m:r>
                              <a:rPr lang="en-US" sz="2358" i="1">
                                <a:latin typeface="Cambria Math" panose="02040503050406030204" pitchFamily="18" charset="0"/>
                              </a:rPr>
                              <m:t>𝛽</m:t>
                            </m:r>
                          </m:e>
                          <m:sub>
                            <m:r>
                              <a:rPr lang="en-US" sz="2358" i="1">
                                <a:latin typeface="Cambria Math" panose="02040503050406030204" pitchFamily="18" charset="0"/>
                              </a:rPr>
                              <m:t>𝐶𝑀</m:t>
                            </m:r>
                          </m:sub>
                        </m:sSub>
                      </m:den>
                    </m:f>
                  </m:oMath>
                </a14:m>
                <a:r>
                  <a:rPr lang="en-RU" sz="2358" dirty="0"/>
                  <a:t>)</a:t>
                </a:r>
              </a:p>
            </p:txBody>
          </p:sp>
        </mc:Choice>
        <mc:Fallback xmlns="">
          <p:sp>
            <p:nvSpPr>
              <p:cNvPr id="10" name="Content Placeholder 9">
                <a:extLst>
                  <a:ext uri="{FF2B5EF4-FFF2-40B4-BE49-F238E27FC236}">
                    <a16:creationId xmlns:a16="http://schemas.microsoft.com/office/drawing/2014/main" id="{FCF0AB18-397D-2771-C232-433161907EAA}"/>
                  </a:ext>
                </a:extLst>
              </p:cNvPr>
              <p:cNvSpPr>
                <a:spLocks noGrp="1" noRot="1" noChangeAspect="1" noMove="1" noResize="1" noEditPoints="1" noAdjustHandles="1" noChangeArrowheads="1" noChangeShapeType="1" noTextEdit="1"/>
              </p:cNvSpPr>
              <p:nvPr>
                <p:ph idx="1"/>
              </p:nvPr>
            </p:nvSpPr>
            <p:spPr>
              <a:xfrm>
                <a:off x="160" y="3907514"/>
                <a:ext cx="9042206" cy="890073"/>
              </a:xfrm>
              <a:blipFill>
                <a:blip r:embed="rId2"/>
                <a:stretch>
                  <a:fillRect l="-539" t="-11644" b="-56849"/>
                </a:stretch>
              </a:blipFill>
            </p:spPr>
            <p:txBody>
              <a:bodyPr/>
              <a:lstStyle/>
              <a:p>
                <a:r>
                  <a:rPr lang="ru-RU">
                    <a:noFill/>
                  </a:rPr>
                  <a:t> </a:t>
                </a:r>
              </a:p>
            </p:txBody>
          </p:sp>
        </mc:Fallback>
      </mc:AlternateContent>
      <p:pic>
        <p:nvPicPr>
          <p:cNvPr id="11" name="Picture 10">
            <a:extLst>
              <a:ext uri="{FF2B5EF4-FFF2-40B4-BE49-F238E27FC236}">
                <a16:creationId xmlns:a16="http://schemas.microsoft.com/office/drawing/2014/main" id="{AAB19897-B0A2-D37A-2ED7-D4E26EC73507}"/>
              </a:ext>
            </a:extLst>
          </p:cNvPr>
          <p:cNvPicPr>
            <a:picLocks noChangeAspect="1"/>
          </p:cNvPicPr>
          <p:nvPr/>
        </p:nvPicPr>
        <p:blipFill>
          <a:blip r:embed="rId3"/>
          <a:stretch>
            <a:fillRect/>
          </a:stretch>
        </p:blipFill>
        <p:spPr>
          <a:xfrm>
            <a:off x="160" y="601992"/>
            <a:ext cx="3085992" cy="3212453"/>
          </a:xfrm>
          <a:prstGeom prst="rect">
            <a:avLst/>
          </a:prstGeom>
        </p:spPr>
      </p:pic>
      <p:pic>
        <p:nvPicPr>
          <p:cNvPr id="12" name="Рисунок 6">
            <a:extLst>
              <a:ext uri="{FF2B5EF4-FFF2-40B4-BE49-F238E27FC236}">
                <a16:creationId xmlns:a16="http://schemas.microsoft.com/office/drawing/2014/main" id="{71A75D28-D037-14DD-EAC7-469B442017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86944" y="494958"/>
            <a:ext cx="2922119" cy="2631551"/>
          </a:xfrm>
          <a:prstGeom prst="rect">
            <a:avLst/>
          </a:prstGeom>
        </p:spPr>
      </p:pic>
      <p:pic>
        <p:nvPicPr>
          <p:cNvPr id="13" name="Рисунок 10">
            <a:extLst>
              <a:ext uri="{FF2B5EF4-FFF2-40B4-BE49-F238E27FC236}">
                <a16:creationId xmlns:a16="http://schemas.microsoft.com/office/drawing/2014/main" id="{FB6A1AAB-4A95-1DCF-4829-26AEC5126E4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18957" y="494958"/>
            <a:ext cx="2922119" cy="2631551"/>
          </a:xfrm>
          <a:prstGeom prst="rect">
            <a:avLst/>
          </a:prstGeom>
        </p:spPr>
      </p:pic>
      <p:sp>
        <p:nvSpPr>
          <p:cNvPr id="19" name="Title 1">
            <a:extLst>
              <a:ext uri="{FF2B5EF4-FFF2-40B4-BE49-F238E27FC236}">
                <a16:creationId xmlns:a16="http://schemas.microsoft.com/office/drawing/2014/main" id="{566B7208-BC13-A2A5-BA15-FCC3F9666833}"/>
              </a:ext>
            </a:extLst>
          </p:cNvPr>
          <p:cNvSpPr>
            <a:spLocks noGrp="1"/>
          </p:cNvSpPr>
          <p:nvPr>
            <p:ph type="title"/>
          </p:nvPr>
        </p:nvSpPr>
        <p:spPr>
          <a:xfrm>
            <a:off x="98854" y="25331"/>
            <a:ext cx="8943511" cy="500474"/>
          </a:xfrm>
        </p:spPr>
        <p:txBody>
          <a:bodyPr>
            <a:noAutofit/>
          </a:bodyPr>
          <a:lstStyle/>
          <a:p>
            <a:r>
              <a:rPr lang="en-US" sz="2000" dirty="0">
                <a:latin typeface="Times New Roman" panose="02020603050405020304" pitchFamily="18" charset="0"/>
                <a:cs typeface="Times New Roman" panose="02020603050405020304" pitchFamily="18" charset="0"/>
              </a:rPr>
              <a:t>        </a:t>
            </a:r>
            <a:r>
              <a:rPr lang="en-RU" sz="2400" dirty="0">
                <a:latin typeface="Times New Roman" panose="02020603050405020304" pitchFamily="18" charset="0"/>
                <a:cs typeface="Times New Roman" panose="02020603050405020304" pitchFamily="18" charset="0"/>
              </a:rPr>
              <a:t>Anisotropic flow in </a:t>
            </a:r>
            <a:r>
              <a:rPr lang="en-US" sz="2400" dirty="0">
                <a:latin typeface="Times New Roman" panose="02020603050405020304" pitchFamily="18" charset="0"/>
                <a:cs typeface="Times New Roman" panose="02020603050405020304" pitchFamily="18" charset="0"/>
              </a:rPr>
              <a:t>heavy-ion</a:t>
            </a:r>
            <a:r>
              <a:rPr lang="en-RU" sz="2400" dirty="0">
                <a:latin typeface="Times New Roman" panose="02020603050405020304" pitchFamily="18" charset="0"/>
                <a:cs typeface="Times New Roman" panose="02020603050405020304" pitchFamily="18" charset="0"/>
              </a:rPr>
              <a:t> collisions at </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lang="en-US" sz="2400" b="0" kern="0" dirty="0">
                <a:solidFill>
                  <a:srgbClr val="000000"/>
                </a:solidFill>
                <a:latin typeface="Times New Roman" panose="02020603050405020304" pitchFamily="18" charset="0"/>
                <a:cs typeface="Times New Roman" panose="02020603050405020304" pitchFamily="18" charset="0"/>
                <a:sym typeface="Arial"/>
              </a:rPr>
              <a:t>h</a:t>
            </a:r>
            <a:r>
              <a:rPr kumimoji="0" lang="en-US" sz="240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igh</a:t>
            </a:r>
            <a:r>
              <a:rPr kumimoji="0" lang="en-US" sz="240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baryon </a:t>
            </a:r>
            <a:r>
              <a:rPr lang="en-US" sz="2400" kern="0" dirty="0">
                <a:solidFill>
                  <a:srgbClr val="000000"/>
                </a:solidFill>
                <a:latin typeface="Times New Roman" panose="02020603050405020304" pitchFamily="18" charset="0"/>
                <a:cs typeface="Times New Roman" panose="02020603050405020304" pitchFamily="18" charset="0"/>
                <a:sym typeface="Arial"/>
              </a:rPr>
              <a:t>d</a:t>
            </a:r>
            <a:r>
              <a:rPr kumimoji="0" lang="en-US" sz="240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ensity</a:t>
            </a:r>
            <a:endParaRPr lang="en-RU" sz="2400" dirty="0">
              <a:latin typeface="Times New Roman" panose="020206030504050203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id="{0F5ABD08-A398-DDB0-936C-60F887019229}"/>
              </a:ext>
            </a:extLst>
          </p:cNvPr>
          <p:cNvSpPr/>
          <p:nvPr/>
        </p:nvSpPr>
        <p:spPr>
          <a:xfrm>
            <a:off x="160" y="441353"/>
            <a:ext cx="3828916" cy="415498"/>
          </a:xfrm>
          <a:prstGeom prst="rect">
            <a:avLst/>
          </a:prstGeom>
        </p:spPr>
        <p:txBody>
          <a:bodyPr wrap="square">
            <a:spAutoFit/>
          </a:bodyPr>
          <a:lstStyle/>
          <a:p>
            <a:pPr defTabSz="685791">
              <a:buClrTx/>
            </a:pPr>
            <a:r>
              <a:rPr lang="en-GB" sz="1050" kern="1200" dirty="0">
                <a:solidFill>
                  <a:prstClr val="black"/>
                </a:solidFill>
                <a:latin typeface="Calibri" panose="020F0502020204030204"/>
                <a:ea typeface="+mn-ea"/>
                <a:cs typeface="+mn-cs"/>
              </a:rPr>
              <a:t>M. Abdallah et al. STAR, Phys. Lett. B 827, 137003 (2022)</a:t>
            </a:r>
          </a:p>
          <a:p>
            <a:pPr defTabSz="685791">
              <a:buClrTx/>
            </a:pPr>
            <a:r>
              <a:rPr lang="en-GB" sz="1050" kern="1200" dirty="0">
                <a:solidFill>
                  <a:prstClr val="black"/>
                </a:solidFill>
                <a:latin typeface="Calibri" panose="020F0502020204030204"/>
                <a:ea typeface="+mn-ea"/>
                <a:cs typeface="+mn-cs"/>
              </a:rPr>
              <a:t>n] </a:t>
            </a:r>
          </a:p>
        </p:txBody>
      </p:sp>
      <p:cxnSp>
        <p:nvCxnSpPr>
          <p:cNvPr id="21" name="Straight Connector 20">
            <a:extLst>
              <a:ext uri="{FF2B5EF4-FFF2-40B4-BE49-F238E27FC236}">
                <a16:creationId xmlns:a16="http://schemas.microsoft.com/office/drawing/2014/main" id="{FF38D294-1751-77E5-E294-1C38DFD7EC64}"/>
              </a:ext>
            </a:extLst>
          </p:cNvPr>
          <p:cNvCxnSpPr>
            <a:cxnSpLocks/>
          </p:cNvCxnSpPr>
          <p:nvPr/>
        </p:nvCxnSpPr>
        <p:spPr>
          <a:xfrm flipH="1">
            <a:off x="1267544" y="2129032"/>
            <a:ext cx="850710" cy="0"/>
          </a:xfrm>
          <a:prstGeom prst="line">
            <a:avLst/>
          </a:prstGeom>
          <a:ln w="571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7903CB5-7DDF-B9F2-4D40-F8EBEE463B4B}"/>
              </a:ext>
            </a:extLst>
          </p:cNvPr>
          <p:cNvCxnSpPr>
            <a:cxnSpLocks/>
          </p:cNvCxnSpPr>
          <p:nvPr/>
        </p:nvCxnSpPr>
        <p:spPr>
          <a:xfrm flipH="1">
            <a:off x="722107" y="2129032"/>
            <a:ext cx="432588"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E52A2338-9B14-7583-6A44-BD47B1A130DB}"/>
              </a:ext>
            </a:extLst>
          </p:cNvPr>
          <p:cNvSpPr txBox="1"/>
          <p:nvPr/>
        </p:nvSpPr>
        <p:spPr>
          <a:xfrm>
            <a:off x="1531881" y="2105618"/>
            <a:ext cx="498855" cy="276999"/>
          </a:xfrm>
          <a:prstGeom prst="rect">
            <a:avLst/>
          </a:prstGeom>
          <a:noFill/>
        </p:spPr>
        <p:txBody>
          <a:bodyPr wrap="none" rtlCol="0">
            <a:spAutoFit/>
          </a:bodyPr>
          <a:lstStyle/>
          <a:p>
            <a:pPr defTabSz="685791">
              <a:buClrTx/>
            </a:pPr>
            <a:r>
              <a:rPr lang="en-US" sz="1200" b="1" kern="1200" dirty="0">
                <a:solidFill>
                  <a:srgbClr val="70AD47">
                    <a:lumMod val="50000"/>
                  </a:srgbClr>
                </a:solidFill>
                <a:latin typeface="Calibri" panose="020F0502020204030204"/>
                <a:ea typeface="+mn-ea"/>
                <a:cs typeface="+mn-cs"/>
              </a:rPr>
              <a:t>MPD</a:t>
            </a:r>
            <a:endParaRPr lang="en-RU" sz="1200" b="1" kern="1200" dirty="0">
              <a:solidFill>
                <a:srgbClr val="70AD47">
                  <a:lumMod val="50000"/>
                </a:srgbClr>
              </a:solidFill>
              <a:latin typeface="Calibri" panose="020F0502020204030204"/>
              <a:ea typeface="+mn-ea"/>
              <a:cs typeface="+mn-cs"/>
            </a:endParaRPr>
          </a:p>
        </p:txBody>
      </p:sp>
      <p:sp>
        <p:nvSpPr>
          <p:cNvPr id="24" name="TextBox 23">
            <a:extLst>
              <a:ext uri="{FF2B5EF4-FFF2-40B4-BE49-F238E27FC236}">
                <a16:creationId xmlns:a16="http://schemas.microsoft.com/office/drawing/2014/main" id="{91EFBA4B-50D3-CB6D-6716-AB0D154F0F65}"/>
              </a:ext>
            </a:extLst>
          </p:cNvPr>
          <p:cNvSpPr txBox="1"/>
          <p:nvPr/>
        </p:nvSpPr>
        <p:spPr>
          <a:xfrm>
            <a:off x="595999" y="2105618"/>
            <a:ext cx="644728" cy="276999"/>
          </a:xfrm>
          <a:prstGeom prst="rect">
            <a:avLst/>
          </a:prstGeom>
          <a:noFill/>
        </p:spPr>
        <p:txBody>
          <a:bodyPr wrap="none" rtlCol="0">
            <a:spAutoFit/>
          </a:bodyPr>
          <a:lstStyle/>
          <a:p>
            <a:pPr defTabSz="685791">
              <a:buClrTx/>
            </a:pPr>
            <a:r>
              <a:rPr lang="en-US" sz="1200" b="1" kern="1200" dirty="0">
                <a:solidFill>
                  <a:srgbClr val="C00000"/>
                </a:solidFill>
                <a:latin typeface="Calibri" panose="020F0502020204030204"/>
                <a:ea typeface="+mn-ea"/>
                <a:cs typeface="+mn-cs"/>
              </a:rPr>
              <a:t>BM@N</a:t>
            </a:r>
            <a:endParaRPr lang="en-RU" sz="1200" b="1" kern="1200" dirty="0">
              <a:solidFill>
                <a:srgbClr val="C00000"/>
              </a:solidFill>
              <a:latin typeface="Calibri" panose="020F0502020204030204"/>
              <a:ea typeface="+mn-ea"/>
              <a:cs typeface="+mn-cs"/>
            </a:endParaRPr>
          </a:p>
        </p:txBody>
      </p:sp>
      <p:sp>
        <p:nvSpPr>
          <p:cNvPr id="25" name="TextBox 24">
            <a:extLst>
              <a:ext uri="{FF2B5EF4-FFF2-40B4-BE49-F238E27FC236}">
                <a16:creationId xmlns:a16="http://schemas.microsoft.com/office/drawing/2014/main" id="{D1476BB1-A28D-3995-A4B7-E90942E0FF1A}"/>
              </a:ext>
            </a:extLst>
          </p:cNvPr>
          <p:cNvSpPr txBox="1"/>
          <p:nvPr/>
        </p:nvSpPr>
        <p:spPr>
          <a:xfrm>
            <a:off x="1107354" y="2105711"/>
            <a:ext cx="487634" cy="276999"/>
          </a:xfrm>
          <a:prstGeom prst="rect">
            <a:avLst/>
          </a:prstGeom>
          <a:noFill/>
        </p:spPr>
        <p:txBody>
          <a:bodyPr wrap="none" rtlCol="0">
            <a:spAutoFit/>
          </a:bodyPr>
          <a:lstStyle/>
          <a:p>
            <a:pPr defTabSz="685791">
              <a:buClrTx/>
            </a:pPr>
            <a:r>
              <a:rPr lang="en-US" sz="1200" b="1" kern="1200" dirty="0">
                <a:solidFill>
                  <a:srgbClr val="4472C4"/>
                </a:solidFill>
                <a:latin typeface="Calibri" panose="020F0502020204030204"/>
                <a:ea typeface="+mn-ea"/>
                <a:cs typeface="+mn-cs"/>
              </a:rPr>
              <a:t>CBM</a:t>
            </a:r>
            <a:endParaRPr lang="en-RU" sz="1200" b="1" kern="1200" dirty="0">
              <a:solidFill>
                <a:srgbClr val="4472C4"/>
              </a:solidFill>
              <a:latin typeface="Calibri" panose="020F0502020204030204"/>
              <a:ea typeface="+mn-ea"/>
              <a:cs typeface="+mn-cs"/>
            </a:endParaRPr>
          </a:p>
        </p:txBody>
      </p:sp>
      <p:cxnSp>
        <p:nvCxnSpPr>
          <p:cNvPr id="26" name="Straight Connector 25">
            <a:extLst>
              <a:ext uri="{FF2B5EF4-FFF2-40B4-BE49-F238E27FC236}">
                <a16:creationId xmlns:a16="http://schemas.microsoft.com/office/drawing/2014/main" id="{FE4B5C37-E757-861C-9622-946450B5D9C6}"/>
              </a:ext>
            </a:extLst>
          </p:cNvPr>
          <p:cNvCxnSpPr>
            <a:cxnSpLocks/>
          </p:cNvCxnSpPr>
          <p:nvPr/>
        </p:nvCxnSpPr>
        <p:spPr>
          <a:xfrm flipH="1">
            <a:off x="985284" y="2029523"/>
            <a:ext cx="462626"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Рисунок 5">
            <a:extLst>
              <a:ext uri="{FF2B5EF4-FFF2-40B4-BE49-F238E27FC236}">
                <a16:creationId xmlns:a16="http://schemas.microsoft.com/office/drawing/2014/main" id="{DF25F04E-EB98-9A5E-69DE-BEA128C801C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07713" y="3179035"/>
            <a:ext cx="2507637" cy="393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58800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94A1D24-0F19-7609-BF76-48A69CA82116}"/>
              </a:ext>
            </a:extLst>
          </p:cNvPr>
          <p:cNvSpPr>
            <a:spLocks noGrp="1"/>
          </p:cNvSpPr>
          <p:nvPr>
            <p:ph type="sldNum" sz="quarter" idx="12"/>
          </p:nvPr>
        </p:nvSpPr>
        <p:spPr/>
        <p:txBody>
          <a:bodyPr/>
          <a:lstStyle/>
          <a:p>
            <a:pPr defTabSz="685791">
              <a:buClrTx/>
              <a:defRPr/>
            </a:pPr>
            <a:fld id="{75531BA6-1461-004E-AD4D-6ED1D212333C}" type="slidenum">
              <a:rPr lang="en-RU" kern="1200">
                <a:solidFill>
                  <a:prstClr val="black">
                    <a:tint val="75000"/>
                  </a:prstClr>
                </a:solidFill>
                <a:latin typeface="Calibri" panose="020F0502020204030204"/>
                <a:ea typeface="+mn-ea"/>
                <a:cs typeface="+mn-cs"/>
              </a:rPr>
              <a:pPr defTabSz="685791">
                <a:buClrTx/>
                <a:defRPr/>
              </a:pPr>
              <a:t>7</a:t>
            </a:fld>
            <a:endParaRPr lang="en-RU" kern="1200">
              <a:solidFill>
                <a:prstClr val="black">
                  <a:tint val="75000"/>
                </a:prstClr>
              </a:solidFill>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10" name="Content Placeholder 9">
                <a:extLst>
                  <a:ext uri="{FF2B5EF4-FFF2-40B4-BE49-F238E27FC236}">
                    <a16:creationId xmlns:a16="http://schemas.microsoft.com/office/drawing/2014/main" id="{FCF0AB18-397D-2771-C232-433161907EAA}"/>
                  </a:ext>
                </a:extLst>
              </p:cNvPr>
              <p:cNvSpPr>
                <a:spLocks noGrp="1"/>
              </p:cNvSpPr>
              <p:nvPr>
                <p:ph idx="1"/>
              </p:nvPr>
            </p:nvSpPr>
            <p:spPr>
              <a:xfrm>
                <a:off x="286625" y="4203716"/>
                <a:ext cx="8524456" cy="890073"/>
              </a:xfrm>
            </p:spPr>
            <p:txBody>
              <a:bodyPr>
                <a:normAutofit fontScale="77500" lnSpcReduction="20000"/>
              </a:bodyPr>
              <a:lstStyle/>
              <a:p>
                <a:pPr marL="0" indent="0">
                  <a:spcBef>
                    <a:spcPts val="1200"/>
                  </a:spcBef>
                  <a:buNone/>
                </a:pPr>
                <a:r>
                  <a:rPr lang="en-GB" b="1" dirty="0"/>
                  <a:t>Anisotropic flow at FAIR/NICA energies is a delicate balance between:</a:t>
                </a:r>
              </a:p>
              <a:p>
                <a:pPr marL="428619" indent="-428619">
                  <a:buClr>
                    <a:srgbClr val="C00000"/>
                  </a:buClr>
                  <a:buFont typeface="+mj-lt"/>
                  <a:buAutoNum type="romanUcPeriod"/>
                </a:pPr>
                <a:r>
                  <a:rPr lang="en-GB" dirty="0">
                    <a:solidFill>
                      <a:srgbClr val="C00000"/>
                    </a:solidFill>
                  </a:rPr>
                  <a:t>The ability of pressure developed early in the reaction zone</a:t>
                </a:r>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𝑒𝑥𝑝</m:t>
                        </m:r>
                      </m:sub>
                    </m:sSub>
                    <m:r>
                      <a:rPr lang="en-US" i="1">
                        <a:latin typeface="Cambria Math" panose="02040503050406030204" pitchFamily="18" charset="0"/>
                      </a:rPr>
                      <m:t>=</m:t>
                    </m:r>
                    <m:f>
                      <m:fPr>
                        <m:type m:val="lin"/>
                        <m:ctrlPr>
                          <a:rPr lang="en-US" i="1">
                            <a:latin typeface="Cambria Math" panose="02040503050406030204" pitchFamily="18" charset="0"/>
                          </a:rPr>
                        </m:ctrlPr>
                      </m:fPr>
                      <m:num>
                        <m:r>
                          <a:rPr lang="en-US" i="1">
                            <a:latin typeface="Cambria Math" panose="02040503050406030204" pitchFamily="18" charset="0"/>
                          </a:rPr>
                          <m:t>𝑅</m:t>
                        </m:r>
                      </m:num>
                      <m:den>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i="1">
                                <a:latin typeface="Cambria Math" panose="02040503050406030204" pitchFamily="18" charset="0"/>
                              </a:rPr>
                              <m:t>𝑠</m:t>
                            </m:r>
                          </m:sub>
                        </m:sSub>
                      </m:den>
                    </m:f>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𝑠</m:t>
                        </m:r>
                      </m:sub>
                    </m:sSub>
                    <m:r>
                      <a:rPr lang="en-US" b="0" i="1" smtClean="0">
                        <a:latin typeface="Cambria Math" panose="02040503050406030204" pitchFamily="18" charset="0"/>
                      </a:rPr>
                      <m:t>=</m:t>
                    </m:r>
                    <m:r>
                      <a:rPr lang="en-US" b="0" i="1" smtClean="0">
                        <a:latin typeface="Cambria Math" panose="02040503050406030204" pitchFamily="18" charset="0"/>
                      </a:rPr>
                      <m:t>𝑐</m:t>
                    </m:r>
                    <m:rad>
                      <m:radPr>
                        <m:degHide m:val="on"/>
                        <m:ctrlPr>
                          <a:rPr lang="en-US" b="0" i="1" smtClean="0">
                            <a:latin typeface="Cambria Math" panose="02040503050406030204" pitchFamily="18" charset="0"/>
                          </a:rPr>
                        </m:ctrlPr>
                      </m:radPr>
                      <m:deg/>
                      <m:e>
                        <m:f>
                          <m:fPr>
                            <m:type m:val="lin"/>
                            <m:ctrlPr>
                              <a:rPr lang="en-US" b="0" i="1" smtClean="0">
                                <a:latin typeface="Cambria Math" panose="02040503050406030204" pitchFamily="18" charset="0"/>
                              </a:rPr>
                            </m:ctrlPr>
                          </m:fPr>
                          <m:num>
                            <m:r>
                              <a:rPr lang="en-US" b="0" i="1" smtClean="0">
                                <a:latin typeface="Cambria Math" panose="02040503050406030204" pitchFamily="18" charset="0"/>
                              </a:rPr>
                              <m:t>𝑑𝑝</m:t>
                            </m:r>
                          </m:num>
                          <m:den>
                            <m:r>
                              <a:rPr lang="en-US" b="0" i="1" smtClean="0">
                                <a:latin typeface="Cambria Math" panose="02040503050406030204" pitchFamily="18" charset="0"/>
                              </a:rPr>
                              <m:t>𝑑</m:t>
                            </m:r>
                            <m:r>
                              <a:rPr lang="en-US" b="0" i="1" smtClean="0">
                                <a:latin typeface="Cambria Math" panose="02040503050406030204" pitchFamily="18" charset="0"/>
                              </a:rPr>
                              <m:t>𝜀</m:t>
                            </m:r>
                          </m:den>
                        </m:f>
                      </m:e>
                    </m:rad>
                  </m:oMath>
                </a14:m>
                <a:r>
                  <a:rPr lang="en-GB" dirty="0"/>
                  <a:t>) and </a:t>
                </a:r>
              </a:p>
              <a:p>
                <a:pPr marL="428619" indent="-428619">
                  <a:buFont typeface="+mj-lt"/>
                  <a:buAutoNum type="romanUcPeriod"/>
                </a:pPr>
                <a:r>
                  <a:rPr lang="en-GB" dirty="0">
                    <a:solidFill>
                      <a:schemeClr val="accent1">
                        <a:lumMod val="75000"/>
                      </a:schemeClr>
                    </a:solidFill>
                  </a:rPr>
                  <a:t>The passage time for removal of the shadowing by spectators</a:t>
                </a:r>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𝑝𝑎𝑠𝑠</m:t>
                        </m:r>
                      </m:sub>
                    </m:sSub>
                    <m:r>
                      <a:rPr lang="en-US" i="1">
                        <a:latin typeface="Cambria Math" panose="02040503050406030204" pitchFamily="18" charset="0"/>
                      </a:rPr>
                      <m:t>=</m:t>
                    </m:r>
                    <m:f>
                      <m:fPr>
                        <m:type m:val="lin"/>
                        <m:ctrlPr>
                          <a:rPr lang="en-US" i="1">
                            <a:latin typeface="Cambria Math" panose="02040503050406030204" pitchFamily="18" charset="0"/>
                          </a:rPr>
                        </m:ctrlPr>
                      </m:fPr>
                      <m:num>
                        <m:r>
                          <a:rPr lang="en-US" i="1">
                            <a:latin typeface="Cambria Math" panose="02040503050406030204" pitchFamily="18" charset="0"/>
                          </a:rPr>
                          <m:t>2</m:t>
                        </m:r>
                        <m:r>
                          <a:rPr lang="en-US" i="1">
                            <a:latin typeface="Cambria Math" panose="02040503050406030204" pitchFamily="18" charset="0"/>
                          </a:rPr>
                          <m:t>𝑅</m:t>
                        </m:r>
                      </m:num>
                      <m:den>
                        <m:sSub>
                          <m:sSubPr>
                            <m:ctrlPr>
                              <a:rPr lang="en-US" i="1">
                                <a:latin typeface="Cambria Math" panose="02040503050406030204" pitchFamily="18" charset="0"/>
                              </a:rPr>
                            </m:ctrlPr>
                          </m:sSubPr>
                          <m:e>
                            <m:r>
                              <a:rPr lang="en-US" i="1">
                                <a:latin typeface="Cambria Math" panose="02040503050406030204" pitchFamily="18" charset="0"/>
                              </a:rPr>
                              <m:t>𝛾</m:t>
                            </m:r>
                          </m:e>
                          <m:sub>
                            <m:r>
                              <a:rPr lang="en-US" i="1">
                                <a:latin typeface="Cambria Math" panose="02040503050406030204" pitchFamily="18" charset="0"/>
                              </a:rPr>
                              <m:t>𝐶𝑀</m:t>
                            </m:r>
                          </m:sub>
                        </m:sSub>
                        <m:sSub>
                          <m:sSubPr>
                            <m:ctrlPr>
                              <a:rPr lang="en-US" i="1">
                                <a:latin typeface="Cambria Math" panose="02040503050406030204" pitchFamily="18" charset="0"/>
                              </a:rPr>
                            </m:ctrlPr>
                          </m:sSubPr>
                          <m:e>
                            <m:r>
                              <a:rPr lang="en-US" i="1">
                                <a:latin typeface="Cambria Math" panose="02040503050406030204" pitchFamily="18" charset="0"/>
                              </a:rPr>
                              <m:t>𝛽</m:t>
                            </m:r>
                          </m:e>
                          <m:sub>
                            <m:r>
                              <a:rPr lang="en-US" i="1">
                                <a:latin typeface="Cambria Math" panose="02040503050406030204" pitchFamily="18" charset="0"/>
                              </a:rPr>
                              <m:t>𝐶𝑀</m:t>
                            </m:r>
                          </m:sub>
                        </m:sSub>
                      </m:den>
                    </m:f>
                  </m:oMath>
                </a14:m>
                <a:r>
                  <a:rPr lang="en-RU" dirty="0"/>
                  <a:t>)</a:t>
                </a:r>
              </a:p>
            </p:txBody>
          </p:sp>
        </mc:Choice>
        <mc:Fallback xmlns="">
          <p:sp>
            <p:nvSpPr>
              <p:cNvPr id="10" name="Content Placeholder 9">
                <a:extLst>
                  <a:ext uri="{FF2B5EF4-FFF2-40B4-BE49-F238E27FC236}">
                    <a16:creationId xmlns:a16="http://schemas.microsoft.com/office/drawing/2014/main" id="{FCF0AB18-397D-2771-C232-433161907EAA}"/>
                  </a:ext>
                </a:extLst>
              </p:cNvPr>
              <p:cNvSpPr>
                <a:spLocks noGrp="1" noRot="1" noChangeAspect="1" noMove="1" noResize="1" noEditPoints="1" noAdjustHandles="1" noChangeArrowheads="1" noChangeShapeType="1" noTextEdit="1"/>
              </p:cNvSpPr>
              <p:nvPr>
                <p:ph idx="1"/>
              </p:nvPr>
            </p:nvSpPr>
            <p:spPr>
              <a:xfrm>
                <a:off x="286625" y="4203716"/>
                <a:ext cx="8524456" cy="890073"/>
              </a:xfrm>
              <a:blipFill>
                <a:blip r:embed="rId2"/>
                <a:stretch>
                  <a:fillRect l="-358" t="-11644" b="-60274"/>
                </a:stretch>
              </a:blipFill>
            </p:spPr>
            <p:txBody>
              <a:bodyPr/>
              <a:lstStyle/>
              <a:p>
                <a:r>
                  <a:rPr lang="ru-RU">
                    <a:noFill/>
                  </a:rPr>
                  <a:t> </a:t>
                </a:r>
              </a:p>
            </p:txBody>
          </p:sp>
        </mc:Fallback>
      </mc:AlternateContent>
      <p:sp>
        <p:nvSpPr>
          <p:cNvPr id="19" name="Title 1">
            <a:extLst>
              <a:ext uri="{FF2B5EF4-FFF2-40B4-BE49-F238E27FC236}">
                <a16:creationId xmlns:a16="http://schemas.microsoft.com/office/drawing/2014/main" id="{566B7208-BC13-A2A5-BA15-FCC3F9666833}"/>
              </a:ext>
            </a:extLst>
          </p:cNvPr>
          <p:cNvSpPr>
            <a:spLocks noGrp="1"/>
          </p:cNvSpPr>
          <p:nvPr>
            <p:ph type="title"/>
          </p:nvPr>
        </p:nvSpPr>
        <p:spPr>
          <a:xfrm>
            <a:off x="208497" y="25331"/>
            <a:ext cx="8689875" cy="617674"/>
          </a:xfrm>
        </p:spPr>
        <p:txBody>
          <a:bodyPr>
            <a:noAutofit/>
          </a:bodyPr>
          <a:lstStyle/>
          <a:p>
            <a:r>
              <a:rPr lang="en-RU" sz="2400" dirty="0"/>
              <a:t>Anisotropic flow in Au+Au collisions at Nuclotron-NICA energies</a:t>
            </a:r>
          </a:p>
        </p:txBody>
      </p:sp>
      <p:pic>
        <p:nvPicPr>
          <p:cNvPr id="4" name="Рисунок 3">
            <a:extLst>
              <a:ext uri="{FF2B5EF4-FFF2-40B4-BE49-F238E27FC236}">
                <a16:creationId xmlns:a16="http://schemas.microsoft.com/office/drawing/2014/main" id="{76FB65BA-3ABF-139A-EDE4-F2F9CA1D43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3265" y="759150"/>
            <a:ext cx="6997281" cy="3328421"/>
          </a:xfrm>
          <a:prstGeom prst="rect">
            <a:avLst/>
          </a:prstGeom>
        </p:spPr>
      </p:pic>
      <p:sp>
        <p:nvSpPr>
          <p:cNvPr id="3" name="TextBox 2">
            <a:extLst>
              <a:ext uri="{FF2B5EF4-FFF2-40B4-BE49-F238E27FC236}">
                <a16:creationId xmlns:a16="http://schemas.microsoft.com/office/drawing/2014/main" id="{D3FD59AA-69D1-1357-AF98-A1395AD00CD4}"/>
              </a:ext>
            </a:extLst>
          </p:cNvPr>
          <p:cNvSpPr txBox="1"/>
          <p:nvPr/>
        </p:nvSpPr>
        <p:spPr>
          <a:xfrm>
            <a:off x="4267201" y="515458"/>
            <a:ext cx="4248150" cy="307777"/>
          </a:xfrm>
          <a:prstGeom prst="rect">
            <a:avLst/>
          </a:prstGeom>
          <a:noFill/>
        </p:spPr>
        <p:txBody>
          <a:bodyPr wrap="square">
            <a:spAutoFit/>
          </a:bodyPr>
          <a:lstStyle/>
          <a:p>
            <a:r>
              <a:rPr lang="fr-FR" dirty="0"/>
              <a:t>M. </a:t>
            </a:r>
            <a:r>
              <a:rPr lang="fr-FR" dirty="0" err="1"/>
              <a:t>Mamaev</a:t>
            </a:r>
            <a:r>
              <a:rPr lang="fr-FR" dirty="0"/>
              <a:t>, </a:t>
            </a:r>
            <a:r>
              <a:rPr lang="fr-FR" dirty="0" err="1"/>
              <a:t>Particles</a:t>
            </a:r>
            <a:r>
              <a:rPr lang="fr-FR" dirty="0"/>
              <a:t> 6 (2023) 2, 622-637</a:t>
            </a:r>
            <a:endParaRPr lang="ru-RU" dirty="0"/>
          </a:p>
        </p:txBody>
      </p:sp>
    </p:spTree>
    <p:extLst>
      <p:ext uri="{BB962C8B-B14F-4D97-AF65-F5344CB8AC3E}">
        <p14:creationId xmlns:p14="http://schemas.microsoft.com/office/powerpoint/2010/main" val="30180756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94A1D24-0F19-7609-BF76-48A69CA82116}"/>
              </a:ext>
            </a:extLst>
          </p:cNvPr>
          <p:cNvSpPr>
            <a:spLocks noGrp="1"/>
          </p:cNvSpPr>
          <p:nvPr>
            <p:ph type="sldNum" sz="quarter" idx="12"/>
          </p:nvPr>
        </p:nvSpPr>
        <p:spPr/>
        <p:txBody>
          <a:bodyPr/>
          <a:lstStyle/>
          <a:p>
            <a:pPr marL="0" marR="0" lvl="0" indent="0" algn="r" defTabSz="685791" rtl="0" eaLnBrk="1" fontAlgn="auto" latinLnBrk="0" hangingPunct="1">
              <a:lnSpc>
                <a:spcPct val="100000"/>
              </a:lnSpc>
              <a:spcBef>
                <a:spcPts val="0"/>
              </a:spcBef>
              <a:spcAft>
                <a:spcPts val="0"/>
              </a:spcAft>
              <a:buClrTx/>
              <a:buSzTx/>
              <a:buFont typeface="Arial"/>
              <a:buNone/>
              <a:tabLst/>
              <a:defRPr/>
            </a:pPr>
            <a:fld id="{75531BA6-1461-004E-AD4D-6ED1D212333C}" type="slidenum">
              <a:rPr kumimoji="0" lang="en-RU" sz="900" b="0" i="0" u="none" strike="noStrike" kern="1200" cap="none" spc="0" normalizeH="0" baseline="0" noProof="0">
                <a:ln>
                  <a:noFill/>
                </a:ln>
                <a:solidFill>
                  <a:prstClr val="black">
                    <a:tint val="75000"/>
                  </a:prstClr>
                </a:solidFill>
                <a:effectLst/>
                <a:uLnTx/>
                <a:uFillTx/>
                <a:latin typeface="Calibri" panose="020F0502020204030204"/>
                <a:ea typeface="+mn-ea"/>
                <a:cs typeface="Arial"/>
                <a:sym typeface="Arial"/>
              </a:rPr>
              <a:pPr marL="0" marR="0" lvl="0" indent="0" algn="r" defTabSz="685791" rtl="0" eaLnBrk="1" fontAlgn="auto" latinLnBrk="0" hangingPunct="1">
                <a:lnSpc>
                  <a:spcPct val="100000"/>
                </a:lnSpc>
                <a:spcBef>
                  <a:spcPts val="0"/>
                </a:spcBef>
                <a:spcAft>
                  <a:spcPts val="0"/>
                </a:spcAft>
                <a:buClrTx/>
                <a:buSzTx/>
                <a:buFont typeface="Arial"/>
                <a:buNone/>
                <a:tabLst/>
                <a:defRPr/>
              </a:pPr>
              <a:t>8</a:t>
            </a:fld>
            <a:endParaRPr kumimoji="0" lang="en-RU" sz="900" b="0" i="0" u="none" strike="noStrike" kern="1200" cap="none" spc="0" normalizeH="0" baseline="0" noProof="0">
              <a:ln>
                <a:noFill/>
              </a:ln>
              <a:solidFill>
                <a:prstClr val="black">
                  <a:tint val="75000"/>
                </a:prstClr>
              </a:solidFill>
              <a:effectLst/>
              <a:uLnTx/>
              <a:uFillTx/>
              <a:latin typeface="Calibri" panose="020F0502020204030204"/>
              <a:ea typeface="+mn-ea"/>
              <a:cs typeface="Arial"/>
              <a:sym typeface="Arial"/>
            </a:endParaRPr>
          </a:p>
        </p:txBody>
      </p:sp>
      <p:sp>
        <p:nvSpPr>
          <p:cNvPr id="19" name="Title 1">
            <a:extLst>
              <a:ext uri="{FF2B5EF4-FFF2-40B4-BE49-F238E27FC236}">
                <a16:creationId xmlns:a16="http://schemas.microsoft.com/office/drawing/2014/main" id="{566B7208-BC13-A2A5-BA15-FCC3F9666833}"/>
              </a:ext>
            </a:extLst>
          </p:cNvPr>
          <p:cNvSpPr>
            <a:spLocks noGrp="1"/>
          </p:cNvSpPr>
          <p:nvPr>
            <p:ph type="title"/>
          </p:nvPr>
        </p:nvSpPr>
        <p:spPr>
          <a:xfrm>
            <a:off x="208497" y="25331"/>
            <a:ext cx="8689875" cy="617674"/>
          </a:xfrm>
        </p:spPr>
        <p:txBody>
          <a:bodyPr>
            <a:noAutofit/>
          </a:bodyPr>
          <a:lstStyle/>
          <a:p>
            <a:r>
              <a:rPr lang="en-US" sz="2400" b="1" dirty="0"/>
              <a:t>Elliptic </a:t>
            </a:r>
            <a:r>
              <a:rPr lang="en-RU" sz="2400" b="1" dirty="0"/>
              <a:t> flow</a:t>
            </a:r>
            <a:r>
              <a:rPr lang="en-US" sz="2400" b="1" dirty="0"/>
              <a:t>: transition from out-of-plane to in-plane: geometry </a:t>
            </a:r>
            <a:endParaRPr lang="en-RU" sz="2400" b="1" dirty="0"/>
          </a:p>
        </p:txBody>
      </p:sp>
      <p:pic>
        <p:nvPicPr>
          <p:cNvPr id="8" name="Рисунок 7">
            <a:extLst>
              <a:ext uri="{FF2B5EF4-FFF2-40B4-BE49-F238E27FC236}">
                <a16:creationId xmlns:a16="http://schemas.microsoft.com/office/drawing/2014/main" id="{9BB59049-5520-89A3-964F-F169C01C3DCA}"/>
              </a:ext>
            </a:extLst>
          </p:cNvPr>
          <p:cNvPicPr>
            <a:picLocks noChangeAspect="1"/>
          </p:cNvPicPr>
          <p:nvPr/>
        </p:nvPicPr>
        <p:blipFill>
          <a:blip r:embed="rId2"/>
          <a:stretch>
            <a:fillRect/>
          </a:stretch>
        </p:blipFill>
        <p:spPr>
          <a:xfrm>
            <a:off x="62097" y="849516"/>
            <a:ext cx="4078582" cy="3677831"/>
          </a:xfrm>
          <a:prstGeom prst="rect">
            <a:avLst/>
          </a:prstGeom>
        </p:spPr>
      </p:pic>
      <p:pic>
        <p:nvPicPr>
          <p:cNvPr id="11" name="Рисунок 10">
            <a:extLst>
              <a:ext uri="{FF2B5EF4-FFF2-40B4-BE49-F238E27FC236}">
                <a16:creationId xmlns:a16="http://schemas.microsoft.com/office/drawing/2014/main" id="{4903CEF0-BF23-E36A-FA09-4999F0CC5966}"/>
              </a:ext>
            </a:extLst>
          </p:cNvPr>
          <p:cNvPicPr>
            <a:picLocks noChangeAspect="1"/>
          </p:cNvPicPr>
          <p:nvPr/>
        </p:nvPicPr>
        <p:blipFill>
          <a:blip r:embed="rId3"/>
          <a:stretch>
            <a:fillRect/>
          </a:stretch>
        </p:blipFill>
        <p:spPr>
          <a:xfrm>
            <a:off x="4211404" y="643005"/>
            <a:ext cx="4303946" cy="3677831"/>
          </a:xfrm>
          <a:prstGeom prst="rect">
            <a:avLst/>
          </a:prstGeom>
        </p:spPr>
      </p:pic>
      <p:sp>
        <p:nvSpPr>
          <p:cNvPr id="12" name="TextBox 11">
            <a:extLst>
              <a:ext uri="{FF2B5EF4-FFF2-40B4-BE49-F238E27FC236}">
                <a16:creationId xmlns:a16="http://schemas.microsoft.com/office/drawing/2014/main" id="{988D11C4-A85F-023C-0B27-EA7F986416B3}"/>
              </a:ext>
            </a:extLst>
          </p:cNvPr>
          <p:cNvSpPr txBox="1"/>
          <p:nvPr/>
        </p:nvSpPr>
        <p:spPr>
          <a:xfrm>
            <a:off x="6573328" y="955038"/>
            <a:ext cx="728084" cy="307777"/>
          </a:xfrm>
          <a:prstGeom prst="rect">
            <a:avLst/>
          </a:prstGeom>
          <a:noFill/>
        </p:spPr>
        <p:txBody>
          <a:bodyPr wrap="none" rtlCol="0">
            <a:spAutoFit/>
          </a:bodyPr>
          <a:lstStyle/>
          <a:p>
            <a:r>
              <a:rPr lang="en-US" dirty="0" err="1"/>
              <a:t>Au+Au</a:t>
            </a:r>
            <a:endParaRPr lang="ru-RU" dirty="0"/>
          </a:p>
        </p:txBody>
      </p:sp>
      <p:sp>
        <p:nvSpPr>
          <p:cNvPr id="13" name="TextBox 12">
            <a:extLst>
              <a:ext uri="{FF2B5EF4-FFF2-40B4-BE49-F238E27FC236}">
                <a16:creationId xmlns:a16="http://schemas.microsoft.com/office/drawing/2014/main" id="{84E27BAE-875B-B8AC-BB0C-7AE8E5FFD067}"/>
              </a:ext>
            </a:extLst>
          </p:cNvPr>
          <p:cNvSpPr txBox="1"/>
          <p:nvPr/>
        </p:nvSpPr>
        <p:spPr>
          <a:xfrm>
            <a:off x="6501084" y="1398327"/>
            <a:ext cx="1302589" cy="307777"/>
          </a:xfrm>
          <a:prstGeom prst="rect">
            <a:avLst/>
          </a:prstGeom>
          <a:noFill/>
        </p:spPr>
        <p:txBody>
          <a:bodyPr wrap="square" rtlCol="0">
            <a:spAutoFit/>
          </a:bodyPr>
          <a:lstStyle/>
          <a:p>
            <a:r>
              <a:rPr lang="en-US" dirty="0" err="1"/>
              <a:t>Ni+Ni</a:t>
            </a:r>
            <a:r>
              <a:rPr lang="en-US" dirty="0"/>
              <a:t>, </a:t>
            </a:r>
            <a:r>
              <a:rPr lang="en-US" dirty="0" err="1"/>
              <a:t>Ca+Ca</a:t>
            </a:r>
            <a:endParaRPr lang="ru-RU" dirty="0"/>
          </a:p>
        </p:txBody>
      </p:sp>
      <p:sp>
        <p:nvSpPr>
          <p:cNvPr id="15" name="TextBox 14">
            <a:extLst>
              <a:ext uri="{FF2B5EF4-FFF2-40B4-BE49-F238E27FC236}">
                <a16:creationId xmlns:a16="http://schemas.microsoft.com/office/drawing/2014/main" id="{69E7D5D2-B015-F474-E6CE-D987A3CAFE89}"/>
              </a:ext>
            </a:extLst>
          </p:cNvPr>
          <p:cNvSpPr txBox="1"/>
          <p:nvPr/>
        </p:nvSpPr>
        <p:spPr>
          <a:xfrm>
            <a:off x="483079" y="572517"/>
            <a:ext cx="3657600" cy="276999"/>
          </a:xfrm>
          <a:prstGeom prst="rect">
            <a:avLst/>
          </a:prstGeom>
          <a:noFill/>
        </p:spPr>
        <p:txBody>
          <a:bodyPr wrap="square">
            <a:spAutoFit/>
          </a:bodyPr>
          <a:lstStyle/>
          <a:p>
            <a:r>
              <a:rPr lang="fr-FR" sz="1200" dirty="0"/>
              <a:t>P. </a:t>
            </a:r>
            <a:r>
              <a:rPr lang="fr-FR" sz="1200" dirty="0" err="1"/>
              <a:t>Parfenov</a:t>
            </a:r>
            <a:r>
              <a:rPr lang="fr-FR" sz="1200" dirty="0"/>
              <a:t>, </a:t>
            </a:r>
            <a:r>
              <a:rPr lang="fr-FR" sz="1200" dirty="0" err="1"/>
              <a:t>Particles</a:t>
            </a:r>
            <a:r>
              <a:rPr lang="fr-FR" sz="1200" dirty="0"/>
              <a:t> 5 (2022) 4, 561-579</a:t>
            </a:r>
            <a:endParaRPr lang="ru-RU" sz="1200" dirty="0"/>
          </a:p>
        </p:txBody>
      </p:sp>
      <p:sp>
        <p:nvSpPr>
          <p:cNvPr id="17" name="TextBox 16">
            <a:extLst>
              <a:ext uri="{FF2B5EF4-FFF2-40B4-BE49-F238E27FC236}">
                <a16:creationId xmlns:a16="http://schemas.microsoft.com/office/drawing/2014/main" id="{B0E2149A-034E-613E-E9A2-9ABFC2E06AB4}"/>
              </a:ext>
            </a:extLst>
          </p:cNvPr>
          <p:cNvSpPr txBox="1"/>
          <p:nvPr/>
        </p:nvSpPr>
        <p:spPr>
          <a:xfrm>
            <a:off x="4747354" y="521476"/>
            <a:ext cx="4572000" cy="307777"/>
          </a:xfrm>
          <a:prstGeom prst="rect">
            <a:avLst/>
          </a:prstGeom>
          <a:noFill/>
        </p:spPr>
        <p:txBody>
          <a:bodyPr wrap="square">
            <a:spAutoFit/>
          </a:bodyPr>
          <a:lstStyle/>
          <a:p>
            <a:r>
              <a:rPr lang="pl-PL" dirty="0"/>
              <a:t> </a:t>
            </a:r>
            <a:r>
              <a:rPr lang="en-US" sz="1200" dirty="0"/>
              <a:t>A.T </a:t>
            </a:r>
            <a:r>
              <a:rPr lang="pl-PL" sz="1200" dirty="0"/>
              <a:t>Czech.J.Phys. 50S4 (2000) 139-166</a:t>
            </a:r>
            <a:endParaRPr lang="ru-RU" sz="1200" dirty="0"/>
          </a:p>
        </p:txBody>
      </p:sp>
    </p:spTree>
    <p:extLst>
      <p:ext uri="{BB962C8B-B14F-4D97-AF65-F5344CB8AC3E}">
        <p14:creationId xmlns:p14="http://schemas.microsoft.com/office/powerpoint/2010/main" val="21242264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94A1D24-0F19-7609-BF76-48A69CA82116}"/>
              </a:ext>
            </a:extLst>
          </p:cNvPr>
          <p:cNvSpPr>
            <a:spLocks noGrp="1"/>
          </p:cNvSpPr>
          <p:nvPr>
            <p:ph type="sldNum" sz="quarter" idx="12"/>
          </p:nvPr>
        </p:nvSpPr>
        <p:spPr/>
        <p:txBody>
          <a:bodyPr/>
          <a:lstStyle/>
          <a:p>
            <a:pPr marL="0" marR="0" lvl="0" indent="0" algn="r" defTabSz="685791" rtl="0" eaLnBrk="1" fontAlgn="auto" latinLnBrk="0" hangingPunct="1">
              <a:lnSpc>
                <a:spcPct val="100000"/>
              </a:lnSpc>
              <a:spcBef>
                <a:spcPts val="0"/>
              </a:spcBef>
              <a:spcAft>
                <a:spcPts val="0"/>
              </a:spcAft>
              <a:buClrTx/>
              <a:buSzTx/>
              <a:buFont typeface="Arial"/>
              <a:buNone/>
              <a:tabLst/>
              <a:defRPr/>
            </a:pPr>
            <a:fld id="{75531BA6-1461-004E-AD4D-6ED1D212333C}" type="slidenum">
              <a:rPr kumimoji="0" lang="en-RU" sz="900" b="0" i="0" u="none" strike="noStrike" kern="1200" cap="none" spc="0" normalizeH="0" baseline="0" noProof="0">
                <a:ln>
                  <a:noFill/>
                </a:ln>
                <a:solidFill>
                  <a:prstClr val="black">
                    <a:tint val="75000"/>
                  </a:prstClr>
                </a:solidFill>
                <a:effectLst/>
                <a:uLnTx/>
                <a:uFillTx/>
                <a:latin typeface="Calibri" panose="020F0502020204030204"/>
                <a:ea typeface="+mn-ea"/>
                <a:cs typeface="Arial"/>
                <a:sym typeface="Arial"/>
              </a:rPr>
              <a:pPr marL="0" marR="0" lvl="0" indent="0" algn="r" defTabSz="685791" rtl="0" eaLnBrk="1" fontAlgn="auto" latinLnBrk="0" hangingPunct="1">
                <a:lnSpc>
                  <a:spcPct val="100000"/>
                </a:lnSpc>
                <a:spcBef>
                  <a:spcPts val="0"/>
                </a:spcBef>
                <a:spcAft>
                  <a:spcPts val="0"/>
                </a:spcAft>
                <a:buClrTx/>
                <a:buSzTx/>
                <a:buFont typeface="Arial"/>
                <a:buNone/>
                <a:tabLst/>
                <a:defRPr/>
              </a:pPr>
              <a:t>9</a:t>
            </a:fld>
            <a:endParaRPr kumimoji="0" lang="en-RU" sz="900" b="0" i="0" u="none" strike="noStrike" kern="1200" cap="none" spc="0" normalizeH="0" baseline="0" noProof="0">
              <a:ln>
                <a:noFill/>
              </a:ln>
              <a:solidFill>
                <a:prstClr val="black">
                  <a:tint val="75000"/>
                </a:prstClr>
              </a:solidFill>
              <a:effectLst/>
              <a:uLnTx/>
              <a:uFillTx/>
              <a:latin typeface="Calibri" panose="020F0502020204030204"/>
              <a:ea typeface="+mn-ea"/>
              <a:cs typeface="Arial"/>
              <a:sym typeface="Arial"/>
            </a:endParaRPr>
          </a:p>
        </p:txBody>
      </p:sp>
      <p:sp>
        <p:nvSpPr>
          <p:cNvPr id="19" name="Title 1">
            <a:extLst>
              <a:ext uri="{FF2B5EF4-FFF2-40B4-BE49-F238E27FC236}">
                <a16:creationId xmlns:a16="http://schemas.microsoft.com/office/drawing/2014/main" id="{566B7208-BC13-A2A5-BA15-FCC3F9666833}"/>
              </a:ext>
            </a:extLst>
          </p:cNvPr>
          <p:cNvSpPr>
            <a:spLocks noGrp="1"/>
          </p:cNvSpPr>
          <p:nvPr>
            <p:ph type="title"/>
          </p:nvPr>
        </p:nvSpPr>
        <p:spPr>
          <a:xfrm>
            <a:off x="208497" y="25331"/>
            <a:ext cx="8689875" cy="617674"/>
          </a:xfrm>
        </p:spPr>
        <p:txBody>
          <a:bodyPr>
            <a:noAutofit/>
          </a:bodyPr>
          <a:lstStyle/>
          <a:p>
            <a:r>
              <a:rPr lang="en-US" sz="2400" b="1" dirty="0"/>
              <a:t>Elliptic </a:t>
            </a:r>
            <a:r>
              <a:rPr lang="en-RU" sz="2400" b="1" dirty="0"/>
              <a:t> flow</a:t>
            </a:r>
            <a:r>
              <a:rPr lang="en-US" sz="2400" b="1" dirty="0"/>
              <a:t>: transition from out-of-plane to in-plane: PID </a:t>
            </a:r>
            <a:endParaRPr lang="en-RU" sz="2400" b="1" dirty="0"/>
          </a:p>
        </p:txBody>
      </p:sp>
      <p:sp>
        <p:nvSpPr>
          <p:cNvPr id="15" name="TextBox 14">
            <a:extLst>
              <a:ext uri="{FF2B5EF4-FFF2-40B4-BE49-F238E27FC236}">
                <a16:creationId xmlns:a16="http://schemas.microsoft.com/office/drawing/2014/main" id="{69E7D5D2-B015-F474-E6CE-D987A3CAFE89}"/>
              </a:ext>
            </a:extLst>
          </p:cNvPr>
          <p:cNvSpPr txBox="1"/>
          <p:nvPr/>
        </p:nvSpPr>
        <p:spPr>
          <a:xfrm>
            <a:off x="483079" y="572517"/>
            <a:ext cx="4356550"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200" b="0" i="0" u="none" strike="noStrike" kern="0" cap="none" spc="0" normalizeH="0" baseline="0" noProof="0" dirty="0">
                <a:ln>
                  <a:noFill/>
                </a:ln>
                <a:solidFill>
                  <a:srgbClr val="000000"/>
                </a:solidFill>
                <a:effectLst/>
                <a:uLnTx/>
                <a:uFillTx/>
                <a:latin typeface="Arial"/>
                <a:cs typeface="Arial"/>
                <a:sym typeface="Arial"/>
              </a:rPr>
              <a:t>Li-</a:t>
            </a:r>
            <a:r>
              <a:rPr kumimoji="0" lang="fr-FR" sz="1200" b="0" i="0" u="none" strike="noStrike" kern="0" cap="none" spc="0" normalizeH="0" baseline="0" noProof="0" dirty="0" err="1">
                <a:ln>
                  <a:noFill/>
                </a:ln>
                <a:solidFill>
                  <a:srgbClr val="000000"/>
                </a:solidFill>
                <a:effectLst/>
                <a:uLnTx/>
                <a:uFillTx/>
                <a:latin typeface="Arial"/>
                <a:cs typeface="Arial"/>
                <a:sym typeface="Arial"/>
              </a:rPr>
              <a:t>Ke</a:t>
            </a:r>
            <a:r>
              <a:rPr kumimoji="0" lang="fr-FR" sz="1200" b="0" i="0" u="none" strike="noStrike" kern="0" cap="none" spc="0" normalizeH="0" baseline="0" noProof="0" dirty="0">
                <a:ln>
                  <a:noFill/>
                </a:ln>
                <a:solidFill>
                  <a:srgbClr val="000000"/>
                </a:solidFill>
                <a:effectLst/>
                <a:uLnTx/>
                <a:uFillTx/>
                <a:latin typeface="Arial"/>
                <a:cs typeface="Arial"/>
                <a:sym typeface="Arial"/>
              </a:rPr>
              <a:t> Liu (CCNU), STAR Collaboration, </a:t>
            </a:r>
            <a:r>
              <a:rPr lang="fr-FR" sz="1200" dirty="0"/>
              <a:t>CPOD 2024</a:t>
            </a:r>
            <a:endParaRPr kumimoji="0" lang="ru-RU" sz="1200" b="0" i="0" u="none" strike="noStrike" kern="0" cap="none" spc="0" normalizeH="0" baseline="0" noProof="0" dirty="0">
              <a:ln>
                <a:noFill/>
              </a:ln>
              <a:solidFill>
                <a:srgbClr val="000000"/>
              </a:solidFill>
              <a:effectLst/>
              <a:uLnTx/>
              <a:uFillTx/>
              <a:latin typeface="Arial"/>
              <a:cs typeface="Arial"/>
              <a:sym typeface="Arial"/>
            </a:endParaRPr>
          </a:p>
        </p:txBody>
      </p:sp>
      <p:sp>
        <p:nvSpPr>
          <p:cNvPr id="17" name="TextBox 16">
            <a:extLst>
              <a:ext uri="{FF2B5EF4-FFF2-40B4-BE49-F238E27FC236}">
                <a16:creationId xmlns:a16="http://schemas.microsoft.com/office/drawing/2014/main" id="{B0E2149A-034E-613E-E9A2-9ABFC2E06AB4}"/>
              </a:ext>
            </a:extLst>
          </p:cNvPr>
          <p:cNvSpPr txBox="1"/>
          <p:nvPr/>
        </p:nvSpPr>
        <p:spPr>
          <a:xfrm>
            <a:off x="5519643" y="523821"/>
            <a:ext cx="337872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pl-PL" sz="1400" b="0" i="0" u="none" strike="noStrike" kern="0" cap="none" spc="0" normalizeH="0" baseline="0" noProof="0" dirty="0">
                <a:ln>
                  <a:noFill/>
                </a:ln>
                <a:solidFill>
                  <a:srgbClr val="000000"/>
                </a:solidFill>
                <a:effectLst/>
                <a:uLnTx/>
                <a:uFillTx/>
                <a:latin typeface="Arial"/>
                <a:cs typeface="Arial"/>
                <a:sym typeface="Arial"/>
              </a:rPr>
              <a:t> </a:t>
            </a:r>
            <a:r>
              <a:rPr kumimoji="0" lang="en-US" sz="1200" b="0" i="0" u="none" strike="noStrike" kern="0" cap="none" spc="0" normalizeH="0" baseline="0" noProof="0" dirty="0">
                <a:ln>
                  <a:noFill/>
                </a:ln>
                <a:solidFill>
                  <a:srgbClr val="000000"/>
                </a:solidFill>
                <a:effectLst/>
                <a:uLnTx/>
                <a:uFillTx/>
                <a:latin typeface="Arial"/>
                <a:cs typeface="Arial"/>
                <a:sym typeface="Arial"/>
              </a:rPr>
              <a:t>A.T </a:t>
            </a:r>
            <a:r>
              <a:rPr kumimoji="0" lang="pl-PL" sz="1200" b="0" i="0" u="none" strike="noStrike" kern="0" cap="none" spc="0" normalizeH="0" baseline="0" noProof="0" dirty="0">
                <a:ln>
                  <a:noFill/>
                </a:ln>
                <a:solidFill>
                  <a:srgbClr val="000000"/>
                </a:solidFill>
                <a:effectLst/>
                <a:uLnTx/>
                <a:uFillTx/>
                <a:latin typeface="Arial"/>
                <a:cs typeface="Arial"/>
                <a:sym typeface="Arial"/>
              </a:rPr>
              <a:t>Czech.J.Phys. 50S4 (2000) 139-166</a:t>
            </a:r>
            <a:endParaRPr kumimoji="0" lang="ru-RU" sz="1200" b="0" i="0" u="none" strike="noStrike" kern="0" cap="none" spc="0" normalizeH="0" baseline="0" noProof="0" dirty="0">
              <a:ln>
                <a:noFill/>
              </a:ln>
              <a:solidFill>
                <a:srgbClr val="000000"/>
              </a:solidFill>
              <a:effectLst/>
              <a:uLnTx/>
              <a:uFillTx/>
              <a:latin typeface="Arial"/>
              <a:cs typeface="Arial"/>
              <a:sym typeface="Arial"/>
            </a:endParaRPr>
          </a:p>
        </p:txBody>
      </p:sp>
      <p:pic>
        <p:nvPicPr>
          <p:cNvPr id="3" name="Рисунок 2">
            <a:extLst>
              <a:ext uri="{FF2B5EF4-FFF2-40B4-BE49-F238E27FC236}">
                <a16:creationId xmlns:a16="http://schemas.microsoft.com/office/drawing/2014/main" id="{A43F9A51-AC2C-074F-C42B-E56E9C41BCD1}"/>
              </a:ext>
            </a:extLst>
          </p:cNvPr>
          <p:cNvPicPr>
            <a:picLocks noChangeAspect="1"/>
          </p:cNvPicPr>
          <p:nvPr/>
        </p:nvPicPr>
        <p:blipFill>
          <a:blip r:embed="rId2"/>
          <a:stretch>
            <a:fillRect/>
          </a:stretch>
        </p:blipFill>
        <p:spPr>
          <a:xfrm>
            <a:off x="69011" y="1063325"/>
            <a:ext cx="5298443" cy="3601831"/>
          </a:xfrm>
          <a:prstGeom prst="rect">
            <a:avLst/>
          </a:prstGeom>
        </p:spPr>
      </p:pic>
      <p:pic>
        <p:nvPicPr>
          <p:cNvPr id="5" name="Рисунок 4">
            <a:extLst>
              <a:ext uri="{FF2B5EF4-FFF2-40B4-BE49-F238E27FC236}">
                <a16:creationId xmlns:a16="http://schemas.microsoft.com/office/drawing/2014/main" id="{0808785B-7DB0-0E59-8CE5-D6A2C8919E74}"/>
              </a:ext>
            </a:extLst>
          </p:cNvPr>
          <p:cNvPicPr>
            <a:picLocks noChangeAspect="1"/>
          </p:cNvPicPr>
          <p:nvPr/>
        </p:nvPicPr>
        <p:blipFill>
          <a:blip r:embed="rId3"/>
          <a:stretch>
            <a:fillRect/>
          </a:stretch>
        </p:blipFill>
        <p:spPr>
          <a:xfrm>
            <a:off x="5253709" y="849517"/>
            <a:ext cx="3644663" cy="2005826"/>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7D9D0E38-6F99-41CA-2FBB-2064B9B96C16}"/>
                  </a:ext>
                </a:extLst>
              </p:cNvPr>
              <p:cNvSpPr txBox="1"/>
              <p:nvPr/>
            </p:nvSpPr>
            <p:spPr>
              <a:xfrm>
                <a:off x="6917374" y="955603"/>
                <a:ext cx="239874"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ru-RU" i="1" smtClean="0">
                              <a:latin typeface="Cambria Math" panose="02040503050406030204" pitchFamily="18" charset="0"/>
                            </a:rPr>
                          </m:ctrlPr>
                        </m:sSupPr>
                        <m:e>
                          <m:r>
                            <m:rPr>
                              <m:sty m:val="p"/>
                            </m:rPr>
                            <a:rPr lang="el-GR" i="1" smtClean="0">
                              <a:latin typeface="Cambria Math" panose="02040503050406030204" pitchFamily="18" charset="0"/>
                            </a:rPr>
                            <m:t>π</m:t>
                          </m:r>
                        </m:e>
                        <m:sup>
                          <m:r>
                            <a:rPr lang="en-US" b="0" i="1" smtClean="0">
                              <a:latin typeface="Cambria Math" panose="02040503050406030204" pitchFamily="18" charset="0"/>
                            </a:rPr>
                            <m:t>0</m:t>
                          </m:r>
                        </m:sup>
                      </m:sSup>
                    </m:oMath>
                  </m:oMathPara>
                </a14:m>
                <a:endParaRPr lang="ru-RU" dirty="0"/>
              </a:p>
            </p:txBody>
          </p:sp>
        </mc:Choice>
        <mc:Fallback xmlns="">
          <p:sp>
            <p:nvSpPr>
              <p:cNvPr id="7" name="TextBox 6">
                <a:extLst>
                  <a:ext uri="{FF2B5EF4-FFF2-40B4-BE49-F238E27FC236}">
                    <a16:creationId xmlns:a16="http://schemas.microsoft.com/office/drawing/2014/main" id="{7D9D0E38-6F99-41CA-2FBB-2064B9B96C16}"/>
                  </a:ext>
                </a:extLst>
              </p:cNvPr>
              <p:cNvSpPr txBox="1">
                <a:spLocks noRot="1" noChangeAspect="1" noMove="1" noResize="1" noEditPoints="1" noAdjustHandles="1" noChangeArrowheads="1" noChangeShapeType="1" noTextEdit="1"/>
              </p:cNvSpPr>
              <p:nvPr/>
            </p:nvSpPr>
            <p:spPr>
              <a:xfrm>
                <a:off x="6917374" y="955603"/>
                <a:ext cx="239874" cy="215444"/>
              </a:xfrm>
              <a:prstGeom prst="rect">
                <a:avLst/>
              </a:prstGeom>
              <a:blipFill>
                <a:blip r:embed="rId4"/>
                <a:stretch>
                  <a:fillRect l="-10256" r="-2564"/>
                </a:stretch>
              </a:blipFill>
            </p:spPr>
            <p:txBody>
              <a:bodyPr/>
              <a:lstStyle/>
              <a:p>
                <a:r>
                  <a:rPr lang="ru-RU">
                    <a:noFill/>
                  </a:rPr>
                  <a:t> </a:t>
                </a:r>
              </a:p>
            </p:txBody>
          </p:sp>
        </mc:Fallback>
      </mc:AlternateContent>
      <p:sp>
        <p:nvSpPr>
          <p:cNvPr id="10" name="TextBox 9">
            <a:extLst>
              <a:ext uri="{FF2B5EF4-FFF2-40B4-BE49-F238E27FC236}">
                <a16:creationId xmlns:a16="http://schemas.microsoft.com/office/drawing/2014/main" id="{1F57DE64-10D7-0E86-6A77-9D1121B86EE8}"/>
              </a:ext>
            </a:extLst>
          </p:cNvPr>
          <p:cNvSpPr txBox="1"/>
          <p:nvPr/>
        </p:nvSpPr>
        <p:spPr>
          <a:xfrm>
            <a:off x="7157248" y="1705417"/>
            <a:ext cx="459424" cy="307777"/>
          </a:xfrm>
          <a:prstGeom prst="rect">
            <a:avLst/>
          </a:prstGeom>
          <a:noFill/>
        </p:spPr>
        <p:txBody>
          <a:bodyPr wrap="square" rtlCol="0">
            <a:spAutoFit/>
          </a:bodyPr>
          <a:lstStyle/>
          <a:p>
            <a:r>
              <a:rPr lang="el-GR" dirty="0">
                <a:latin typeface="Cambria Math" panose="02040503050406030204" pitchFamily="18" charset="0"/>
                <a:ea typeface="Cambria Math" panose="02040503050406030204" pitchFamily="18" charset="0"/>
              </a:rPr>
              <a:t>η</a:t>
            </a:r>
            <a:endParaRPr lang="ru-RU" dirty="0"/>
          </a:p>
        </p:txBody>
      </p:sp>
      <p:pic>
        <p:nvPicPr>
          <p:cNvPr id="16" name="Рисунок 15">
            <a:extLst>
              <a:ext uri="{FF2B5EF4-FFF2-40B4-BE49-F238E27FC236}">
                <a16:creationId xmlns:a16="http://schemas.microsoft.com/office/drawing/2014/main" id="{D2172197-0F1E-8AB8-9A6E-537994BB4B26}"/>
              </a:ext>
            </a:extLst>
          </p:cNvPr>
          <p:cNvPicPr>
            <a:picLocks noChangeAspect="1"/>
          </p:cNvPicPr>
          <p:nvPr/>
        </p:nvPicPr>
        <p:blipFill>
          <a:blip r:embed="rId5"/>
          <a:stretch>
            <a:fillRect/>
          </a:stretch>
        </p:blipFill>
        <p:spPr>
          <a:xfrm>
            <a:off x="5610645" y="2916663"/>
            <a:ext cx="3287727" cy="1810144"/>
          </a:xfrm>
          <a:prstGeom prst="rect">
            <a:avLst/>
          </a:prstGeom>
        </p:spPr>
      </p:pic>
    </p:spTree>
    <p:extLst>
      <p:ext uri="{BB962C8B-B14F-4D97-AF65-F5344CB8AC3E}">
        <p14:creationId xmlns:p14="http://schemas.microsoft.com/office/powerpoint/2010/main" val="415544468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WER3D TRANSITION" val="GettingFileFromFolder.p3d 0"/>
  <p:tag name="POWER3D OPTIONS" val="Medium "/>
</p:tagLst>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Тема Office">
      <a:majorFont>
        <a:latin typeface="Calibri Light"/>
        <a:ea typeface=""/>
        <a:cs typeface="Noto Sans CJK SC"/>
      </a:majorFont>
      <a:minorFont>
        <a:latin typeface="Calibri"/>
        <a:ea typeface=""/>
        <a:cs typeface="Noto Sans CJK SC"/>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kumimoji="0" lang="en-GB" altLang="ru-RU" sz="1800" b="0" i="0" u="none" strike="noStrike" cap="none" normalizeH="0" baseline="0" smtClean="0">
            <a:ln>
              <a:noFill/>
            </a:ln>
            <a:solidFill>
              <a:schemeClr val="bg1"/>
            </a:solidFill>
            <a:effectLst/>
            <a:latin typeface="Calibri" panose="020F0502020204030204" pitchFamily="34" charset="0"/>
            <a:cs typeface="Noto Sans CJK SC"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kumimoji="0" lang="en-GB" altLang="ru-RU" sz="1800" b="0" i="0" u="none" strike="noStrike" cap="none" normalizeH="0" baseline="0" smtClean="0">
            <a:ln>
              <a:noFill/>
            </a:ln>
            <a:solidFill>
              <a:schemeClr val="bg1"/>
            </a:solidFill>
            <a:effectLst/>
            <a:latin typeface="Calibri" panose="020F0502020204030204" pitchFamily="34" charset="0"/>
            <a:cs typeface="Noto Sans CJK SC" charset="0"/>
          </a:defRPr>
        </a:defPPr>
      </a:lstStyle>
    </a:lnDef>
  </a:objectDefaults>
  <a:extraClrSchemeLst>
    <a:extraClrScheme>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Тема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Тема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Тема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315</TotalTime>
  <Words>1115</Words>
  <Application>Microsoft Office PowerPoint</Application>
  <PresentationFormat>Экран (16:9)</PresentationFormat>
  <Paragraphs>153</Paragraphs>
  <Slides>26</Slides>
  <Notes>10</Notes>
  <HiddenSlides>0</HiddenSlides>
  <MMClips>0</MMClips>
  <ScaleCrop>false</ScaleCrop>
  <HeadingPairs>
    <vt:vector size="8" baseType="variant">
      <vt:variant>
        <vt:lpstr>Использованные шрифты</vt:lpstr>
      </vt:variant>
      <vt:variant>
        <vt:i4>14</vt:i4>
      </vt:variant>
      <vt:variant>
        <vt:lpstr>Тема</vt:lpstr>
      </vt:variant>
      <vt:variant>
        <vt:i4>9</vt:i4>
      </vt:variant>
      <vt:variant>
        <vt:lpstr>Внедренные серверы OLE</vt:lpstr>
      </vt:variant>
      <vt:variant>
        <vt:i4>1</vt:i4>
      </vt:variant>
      <vt:variant>
        <vt:lpstr>Заголовки слайдов</vt:lpstr>
      </vt:variant>
      <vt:variant>
        <vt:i4>26</vt:i4>
      </vt:variant>
    </vt:vector>
  </HeadingPairs>
  <TitlesOfParts>
    <vt:vector size="50" baseType="lpstr">
      <vt:lpstr>Times New Roman</vt:lpstr>
      <vt:lpstr>Copperplate31ab</vt:lpstr>
      <vt:lpstr>Noto Sans</vt:lpstr>
      <vt:lpstr>OpenSymbol</vt:lpstr>
      <vt:lpstr>Cambria Math</vt:lpstr>
      <vt:lpstr>Calibri Light</vt:lpstr>
      <vt:lpstr>Arial</vt:lpstr>
      <vt:lpstr>Calibri</vt:lpstr>
      <vt:lpstr>Symbol</vt:lpstr>
      <vt:lpstr>Tahoma</vt:lpstr>
      <vt:lpstr>Noto Sans CJK SC</vt:lpstr>
      <vt:lpstr>Book Antiqua</vt:lpstr>
      <vt:lpstr>Wingdings</vt:lpstr>
      <vt:lpstr>Open Sans</vt:lpstr>
      <vt:lpstr>Simple Light</vt:lpstr>
      <vt:lpstr>Тема Office</vt:lpstr>
      <vt:lpstr>1_Default Design</vt:lpstr>
      <vt:lpstr>4_Office Theme</vt:lpstr>
      <vt:lpstr>1_Office Theme</vt:lpstr>
      <vt:lpstr>1_Simple Light</vt:lpstr>
      <vt:lpstr>Office Theme</vt:lpstr>
      <vt:lpstr>Default Design</vt:lpstr>
      <vt:lpstr>Оформление по умолчанию</vt:lpstr>
      <vt:lpstr>Equation</vt:lpstr>
      <vt:lpstr>Anisotropic flow at high-baryon density</vt:lpstr>
      <vt:lpstr>Презентация PowerPoint</vt:lpstr>
      <vt:lpstr> Anisotropic Flow at RHIC-LHC  </vt:lpstr>
      <vt:lpstr>Презентация PowerPoint</vt:lpstr>
      <vt:lpstr>Презентация PowerPoint</vt:lpstr>
      <vt:lpstr>        Anisotropic flow in heavy-ion collisions at  high baryon density</vt:lpstr>
      <vt:lpstr>Anisotropic flow in Au+Au collisions at Nuclotron-NICA energies</vt:lpstr>
      <vt:lpstr>Elliptic  flow: transition from out-of-plane to in-plane: geometry </vt:lpstr>
      <vt:lpstr>Elliptic  flow: transition from out-of-plane to in-plane: PID </vt:lpstr>
      <vt:lpstr>Презентация PowerPoint</vt:lpstr>
      <vt:lpstr>Презентация PowerPoint</vt:lpstr>
      <vt:lpstr>Презентация PowerPoint</vt:lpstr>
      <vt:lpstr>Презентация PowerPoint</vt:lpstr>
      <vt:lpstr>Decoding the flow evolution using hadron  〖 V〗_1- V_2 correlations and dileptons</vt:lpstr>
      <vt:lpstr>Collision energy dependence of v3 and v4</vt:lpstr>
      <vt:lpstr>Flow of protons -  models vs data </vt:lpstr>
      <vt:lpstr>Презентация PowerPoint</vt:lpstr>
      <vt:lpstr>Презентация PowerPoint</vt:lpstr>
      <vt:lpstr>FOPI   Ion-Ion collisions  at 1.5 AGeV</vt:lpstr>
      <vt:lpstr>Directed flow of protons:  BM@N – MD FXT </vt:lpstr>
      <vt:lpstr>Презентация PowerPoint</vt:lpstr>
      <vt:lpstr>Презентация PowerPoint</vt:lpstr>
      <vt:lpstr>Backup</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arkadiy</dc:creator>
  <cp:lastModifiedBy>Arkadiy Taranenko</cp:lastModifiedBy>
  <cp:revision>28</cp:revision>
  <dcterms:modified xsi:type="dcterms:W3CDTF">2024-10-16T04:23:32Z</dcterms:modified>
</cp:coreProperties>
</file>