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D587-B563-4ABC-9000-1DE5FEFAF369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A8B3-57B4-4BF9-B818-96606E2B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19256" cy="25922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Prototype ASIC development for</a:t>
            </a:r>
            <a:b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NICA </a:t>
            </a:r>
            <a:r>
              <a:rPr lang="en-US" sz="2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SPD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of Flight detector.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936104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E.Usenko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INR RAS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NICA SPD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JINR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5D03-4F3A-4357-BB60-94F35438145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E.Usenko</a:t>
            </a:r>
            <a:r>
              <a:rPr lang="en-US" dirty="0"/>
              <a:t>, INR RAS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5D03-4F3A-4357-BB60-94F35438145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E.Usenko</a:t>
            </a:r>
            <a:r>
              <a:rPr lang="en-US" dirty="0"/>
              <a:t>, INR RAS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NINO ASIC</a:t>
            </a:r>
            <a:r>
              <a:rPr lang="ru-RU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bounding to PCB</a:t>
            </a:r>
            <a:r>
              <a:rPr lang="ru-RU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9" name="Рисунок 8" descr="НИНО ч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3498421" cy="3024336"/>
          </a:xfrm>
          <a:prstGeom prst="rect">
            <a:avLst/>
          </a:prstGeom>
        </p:spPr>
      </p:pic>
      <p:pic>
        <p:nvPicPr>
          <p:cNvPr id="10" name="Рисунок 9" descr="НИНО кристалл фото сер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84984"/>
            <a:ext cx="4671038" cy="30243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62880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Estimated time for end of ASIC prototype production is December 2023.</a:t>
            </a:r>
          </a:p>
          <a:p>
            <a:endParaRPr lang="ru-RU" dirty="0" smtClean="0"/>
          </a:p>
          <a:p>
            <a:r>
              <a:rPr lang="en-US" dirty="0" smtClean="0"/>
              <a:t>First step – is design test PCB for ASIC bounding like NINO ASIC.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5D03-4F3A-4357-BB60-94F35438145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E.Usenko</a:t>
            </a:r>
            <a:r>
              <a:rPr lang="en-US" dirty="0"/>
              <a:t>, INR RAS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NINO ASIC</a:t>
            </a:r>
            <a:r>
              <a:rPr lang="ru-RU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 board</a:t>
            </a:r>
            <a:r>
              <a:rPr lang="ru-RU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12" name="Рисунок 11" descr="24-канальная карта НИН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420888"/>
            <a:ext cx="4305673" cy="3985606"/>
          </a:xfrm>
          <a:prstGeom prst="rect">
            <a:avLst/>
          </a:prstGeom>
        </p:spPr>
      </p:pic>
      <p:pic>
        <p:nvPicPr>
          <p:cNvPr id="13" name="Рисунок 12" descr="НИНО первая тест плат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41286" y="2987706"/>
            <a:ext cx="3919690" cy="27860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ALICE NINO ASIC 24-channel test board.</a:t>
            </a:r>
          </a:p>
          <a:p>
            <a:r>
              <a:rPr lang="en-US" dirty="0" smtClean="0"/>
              <a:t>Include especial design for parametric measurements and first conceptual beam test.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5D03-4F3A-4357-BB60-94F35438145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E.Usenko</a:t>
            </a:r>
            <a:r>
              <a:rPr lang="en-US" dirty="0"/>
              <a:t>, INR RAS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NINO ASIC</a:t>
            </a:r>
            <a:r>
              <a:rPr lang="ru-RU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oard schematic and structure</a:t>
            </a:r>
            <a:r>
              <a:rPr lang="ru-RU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796136" y="1844824"/>
          <a:ext cx="2925985" cy="4391182"/>
        </p:xfrm>
        <a:graphic>
          <a:graphicData uri="http://schemas.openxmlformats.org/presentationml/2006/ole">
            <p:oleObj spid="_x0000_s1025" r:id="rId3" imgW="5262372" imgH="7901940" progId="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0" contrast="100000"/>
          </a:blip>
          <a:srcRect/>
          <a:stretch>
            <a:fillRect/>
          </a:stretch>
        </p:blipFill>
        <p:spPr bwMode="auto">
          <a:xfrm rot="5400000">
            <a:off x="839253" y="1473115"/>
            <a:ext cx="4248472" cy="499189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5D03-4F3A-4357-BB60-94F35438145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E.Usenko</a:t>
            </a:r>
            <a:r>
              <a:rPr lang="en-US" dirty="0"/>
              <a:t>, INR RAS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NINO ASIC</a:t>
            </a:r>
            <a:r>
              <a:rPr lang="ru-RU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 resolution and cross talk measurements</a:t>
            </a:r>
            <a:r>
              <a:rPr lang="ru-RU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Optic 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78706"/>
            <a:ext cx="5040560" cy="3438070"/>
          </a:xfrm>
          <a:prstGeom prst="rect">
            <a:avLst/>
          </a:prstGeom>
        </p:spPr>
      </p:pic>
      <p:pic>
        <p:nvPicPr>
          <p:cNvPr id="9" name="Рисунок 8" descr="NINO jitter 6p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2780928"/>
            <a:ext cx="3586157" cy="2689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5D03-4F3A-4357-BB60-94F35438145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E.Usenko</a:t>
            </a:r>
            <a:r>
              <a:rPr lang="en-US" dirty="0"/>
              <a:t>, INR RAS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of Flight</a:t>
            </a:r>
            <a:r>
              <a:rPr lang="ru-RU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SPD ASIC</a:t>
            </a:r>
            <a:r>
              <a:rPr lang="ru-RU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en-US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first prototype testing</a:t>
            </a:r>
            <a:r>
              <a:rPr lang="ru-RU" sz="32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1601" y="220486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start testing the first prototype of the time-of-flight SPD ASIC, there is a complete understanding of what and how to do, experience and qualifications.</a:t>
            </a:r>
          </a:p>
          <a:p>
            <a:r>
              <a:rPr lang="en-US" dirty="0" smtClean="0"/>
              <a:t>There is no equipment and a clean room.</a:t>
            </a:r>
          </a:p>
          <a:p>
            <a:r>
              <a:rPr lang="en-US" dirty="0" smtClean="0"/>
              <a:t>The issue of a clean room is currently being resolved in the leadership of the INR RAS.</a:t>
            </a:r>
          </a:p>
          <a:p>
            <a:r>
              <a:rPr lang="en-US" dirty="0" smtClean="0"/>
              <a:t>The application for the equipment was made through JINR in December 2022.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20486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start testing the first prototype of the time-of-flight SPD ASIC, there is a complete understanding of what and how to do, experience and qualifications.</a:t>
            </a:r>
          </a:p>
          <a:p>
            <a:r>
              <a:rPr lang="en-US" dirty="0" smtClean="0"/>
              <a:t>There is no equipment and a clean room.</a:t>
            </a:r>
          </a:p>
          <a:p>
            <a:r>
              <a:rPr lang="en-US" dirty="0" smtClean="0"/>
              <a:t>The issue of a clean room is currently being resolved in the leadership of the INR RAS.</a:t>
            </a:r>
          </a:p>
          <a:p>
            <a:r>
              <a:rPr lang="en-US" dirty="0" smtClean="0"/>
              <a:t>The application for the equipment was made through JINR in December 2022.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5721</TotalTime>
  <Words>266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Prototype ASIC development for NICA SPD Time of Flight detector.</vt:lpstr>
      <vt:lpstr>NINO ASIC – bounding to PCB.</vt:lpstr>
      <vt:lpstr>NINO ASIC – test board.</vt:lpstr>
      <vt:lpstr>NINO ASIC – test board schematic and structure.</vt:lpstr>
      <vt:lpstr>NINO ASIC – time resolution and cross talk measurements.</vt:lpstr>
      <vt:lpstr>Time of Flight SPD ASIC – first prototype testing.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Evgeny Usenko</dc:creator>
  <cp:lastModifiedBy>Evgeny Usenko</cp:lastModifiedBy>
  <cp:revision>8</cp:revision>
  <dcterms:created xsi:type="dcterms:W3CDTF">2023-04-19T12:09:03Z</dcterms:created>
  <dcterms:modified xsi:type="dcterms:W3CDTF">2023-04-23T11:41:53Z</dcterms:modified>
</cp:coreProperties>
</file>