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7" r:id="rId2"/>
    <p:sldId id="407" r:id="rId3"/>
    <p:sldId id="422" r:id="rId4"/>
    <p:sldId id="442" r:id="rId5"/>
    <p:sldId id="275" r:id="rId6"/>
    <p:sldId id="278" r:id="rId7"/>
    <p:sldId id="262" r:id="rId8"/>
    <p:sldId id="260" r:id="rId9"/>
    <p:sldId id="438" r:id="rId10"/>
    <p:sldId id="258" r:id="rId11"/>
    <p:sldId id="273" r:id="rId12"/>
    <p:sldId id="264" r:id="rId13"/>
    <p:sldId id="263" r:id="rId14"/>
    <p:sldId id="276" r:id="rId15"/>
    <p:sldId id="277" r:id="rId16"/>
    <p:sldId id="434" r:id="rId17"/>
    <p:sldId id="435" r:id="rId18"/>
    <p:sldId id="454" r:id="rId19"/>
    <p:sldId id="427" r:id="rId20"/>
    <p:sldId id="448" r:id="rId21"/>
    <p:sldId id="450" r:id="rId22"/>
    <p:sldId id="453" r:id="rId23"/>
    <p:sldId id="449" r:id="rId24"/>
    <p:sldId id="451" r:id="rId25"/>
    <p:sldId id="452" r:id="rId26"/>
    <p:sldId id="270" r:id="rId27"/>
    <p:sldId id="271" r:id="rId28"/>
    <p:sldId id="445" r:id="rId29"/>
    <p:sldId id="447" r:id="rId30"/>
    <p:sldId id="266" r:id="rId31"/>
    <p:sldId id="279" r:id="rId32"/>
    <p:sldId id="433" r:id="rId33"/>
    <p:sldId id="424" r:id="rId34"/>
    <p:sldId id="446" r:id="rId35"/>
    <p:sldId id="430" r:id="rId36"/>
    <p:sldId id="42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Фатеев" initials="ОФ" lastIdx="2" clrIdx="0">
    <p:extLst>
      <p:ext uri="{19B8F6BF-5375-455C-9EA6-DF929625EA0E}">
        <p15:presenceInfo xmlns:p15="http://schemas.microsoft.com/office/powerpoint/2012/main" userId="2aaa80a069c619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44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45" autoAdjust="0"/>
  </p:normalViewPr>
  <p:slideViewPr>
    <p:cSldViewPr>
      <p:cViewPr varScale="1">
        <p:scale>
          <a:sx n="79" d="100"/>
          <a:sy n="79" d="100"/>
        </p:scale>
        <p:origin x="83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H:\Users\PC-DL68\Downloads\J28%20DOWN%20HV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ICA\ROC%20new\cathode%20charge%20distribution_New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H:\Users\PC-DL68\Downloads\SAMPA%20J28%20from%20Kathode%20inp%20generator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Fe55 source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991916198746586"/>
          <c:y val="2.7879136114505796E-2"/>
          <c:w val="0.77901668137164526"/>
          <c:h val="0.734198809084292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Лист2!$S$4</c:f>
              <c:strCache>
                <c:ptCount val="1"/>
                <c:pt idx="0">
                  <c:v>ch</c:v>
                </c:pt>
              </c:strCache>
            </c:strRef>
          </c:tx>
          <c:spPr>
            <a:ln w="0">
              <a:noFill/>
            </a:ln>
          </c:spPr>
          <c:marker>
            <c:symbol val="diamond"/>
            <c:size val="8"/>
            <c:spPr>
              <a:solidFill>
                <a:srgbClr val="0070C0"/>
              </a:solidFill>
            </c:spPr>
          </c:marker>
          <c:trendline>
            <c:spPr>
              <a:ln w="19050"/>
            </c:spPr>
            <c:trendlineType val="exp"/>
            <c:forward val="11"/>
            <c:backward val="10"/>
            <c:dispRSqr val="0"/>
            <c:dispEq val="0"/>
          </c:trendline>
          <c:xVal>
            <c:numRef>
              <c:f>Лист2!$R$5:$R$9</c:f>
              <c:numCache>
                <c:formatCode>General</c:formatCode>
                <c:ptCount val="5"/>
                <c:pt idx="0">
                  <c:v>1200</c:v>
                </c:pt>
                <c:pt idx="1">
                  <c:v>1240</c:v>
                </c:pt>
                <c:pt idx="2">
                  <c:v>1310</c:v>
                </c:pt>
                <c:pt idx="3">
                  <c:v>1380</c:v>
                </c:pt>
                <c:pt idx="4">
                  <c:v>1450</c:v>
                </c:pt>
              </c:numCache>
            </c:numRef>
          </c:xVal>
          <c:yVal>
            <c:numRef>
              <c:f>Лист2!$S$5:$S$9</c:f>
              <c:numCache>
                <c:formatCode>General</c:formatCode>
                <c:ptCount val="5"/>
                <c:pt idx="0">
                  <c:v>23.4</c:v>
                </c:pt>
                <c:pt idx="1">
                  <c:v>31.5</c:v>
                </c:pt>
                <c:pt idx="2">
                  <c:v>60.1</c:v>
                </c:pt>
                <c:pt idx="3">
                  <c:v>118.7</c:v>
                </c:pt>
                <c:pt idx="4">
                  <c:v>209.3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69E-4A03-B3FC-8D82CC665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46176"/>
        <c:axId val="108331392"/>
      </c:scatterChart>
      <c:valAx>
        <c:axId val="107346176"/>
        <c:scaling>
          <c:orientation val="minMax"/>
          <c:max val="1500"/>
          <c:min val="115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anode HV, V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08331392"/>
        <c:crosses val="autoZero"/>
        <c:crossBetween val="midCat"/>
        <c:majorUnit val="50"/>
        <c:minorUnit val="10"/>
      </c:valAx>
      <c:valAx>
        <c:axId val="108331392"/>
        <c:scaling>
          <c:logBase val="10"/>
          <c:orientation val="minMax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ch ADC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073461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MWPC for TPC/NICA</a:t>
            </a:r>
          </a:p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anode-cathode gap </a:t>
            </a:r>
            <a:r>
              <a:rPr lang="en-US" sz="1200" b="1" i="0" u="none" strike="noStrike" baseline="0">
                <a:solidFill>
                  <a:srgbClr val="FF0000"/>
                </a:solidFill>
                <a:latin typeface="Arial Cyr"/>
                <a:cs typeface="Arial Cyr"/>
              </a:rPr>
              <a:t>3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 mm, anode pitch </a:t>
            </a:r>
            <a:r>
              <a:rPr lang="en-US" sz="1200" b="1" i="0" u="none" strike="noStrike" baseline="0">
                <a:solidFill>
                  <a:srgbClr val="FF0000"/>
                </a:solidFill>
                <a:latin typeface="Arial Cyr"/>
                <a:cs typeface="Arial Cyr"/>
              </a:rPr>
              <a:t>3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 mm</a:t>
            </a:r>
          </a:p>
        </c:rich>
      </c:tx>
      <c:layout>
        <c:manualLayout>
          <c:xMode val="edge"/>
          <c:yMode val="edge"/>
          <c:x val="0.13999196020678048"/>
          <c:y val="2.653784996111544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957387293464591E-2"/>
          <c:y val="0.17664405222258031"/>
          <c:w val="0.8614075857749236"/>
          <c:h val="0.67381021992146284"/>
        </c:manualLayout>
      </c:layout>
      <c:scatterChart>
        <c:scatterStyle val="smoothMarker"/>
        <c:varyColors val="0"/>
        <c:ser>
          <c:idx val="0"/>
          <c:order val="0"/>
          <c:tx>
            <c:v>w=6mm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PRF!$AJ$169:$AJ$259</c:f>
              <c:numCache>
                <c:formatCode>General</c:formatCode>
                <c:ptCount val="91"/>
                <c:pt idx="0">
                  <c:v>2.25</c:v>
                </c:pt>
                <c:pt idx="1">
                  <c:v>2.2000000000000002</c:v>
                </c:pt>
                <c:pt idx="2">
                  <c:v>2.15</c:v>
                </c:pt>
                <c:pt idx="3">
                  <c:v>2.1</c:v>
                </c:pt>
                <c:pt idx="4">
                  <c:v>2.0499999999999998</c:v>
                </c:pt>
                <c:pt idx="5">
                  <c:v>2</c:v>
                </c:pt>
                <c:pt idx="6">
                  <c:v>1.9500000000000004</c:v>
                </c:pt>
                <c:pt idx="7">
                  <c:v>1.8999999999999984</c:v>
                </c:pt>
                <c:pt idx="8">
                  <c:v>1.8500000000000003</c:v>
                </c:pt>
                <c:pt idx="9">
                  <c:v>1.8</c:v>
                </c:pt>
                <c:pt idx="10">
                  <c:v>1.7500000000000009</c:v>
                </c:pt>
                <c:pt idx="11">
                  <c:v>1.7000000000000008</c:v>
                </c:pt>
                <c:pt idx="12">
                  <c:v>1.6499999999999984</c:v>
                </c:pt>
                <c:pt idx="13">
                  <c:v>1.6000000000000003</c:v>
                </c:pt>
                <c:pt idx="14">
                  <c:v>1.55</c:v>
                </c:pt>
                <c:pt idx="15">
                  <c:v>1.5</c:v>
                </c:pt>
                <c:pt idx="16">
                  <c:v>1.45</c:v>
                </c:pt>
                <c:pt idx="17">
                  <c:v>1.3999999999999984</c:v>
                </c:pt>
                <c:pt idx="18">
                  <c:v>1.3500000000000003</c:v>
                </c:pt>
                <c:pt idx="19">
                  <c:v>1.3</c:v>
                </c:pt>
                <c:pt idx="20">
                  <c:v>1.25</c:v>
                </c:pt>
                <c:pt idx="21">
                  <c:v>1.2</c:v>
                </c:pt>
                <c:pt idx="22">
                  <c:v>1.1499999999999986</c:v>
                </c:pt>
                <c:pt idx="23">
                  <c:v>1.1000000000000001</c:v>
                </c:pt>
                <c:pt idx="24">
                  <c:v>1.05</c:v>
                </c:pt>
                <c:pt idx="25">
                  <c:v>1</c:v>
                </c:pt>
                <c:pt idx="26">
                  <c:v>0.94999999999999984</c:v>
                </c:pt>
                <c:pt idx="27">
                  <c:v>0.9</c:v>
                </c:pt>
                <c:pt idx="28">
                  <c:v>0.85000000000000064</c:v>
                </c:pt>
                <c:pt idx="29">
                  <c:v>0.8000000000000006</c:v>
                </c:pt>
                <c:pt idx="30">
                  <c:v>0.75000000000000078</c:v>
                </c:pt>
                <c:pt idx="31">
                  <c:v>0.70000000000000029</c:v>
                </c:pt>
                <c:pt idx="32">
                  <c:v>0.65000000000000091</c:v>
                </c:pt>
                <c:pt idx="33">
                  <c:v>0.60000000000000064</c:v>
                </c:pt>
                <c:pt idx="34">
                  <c:v>0.55000000000000004</c:v>
                </c:pt>
                <c:pt idx="35">
                  <c:v>0.5</c:v>
                </c:pt>
                <c:pt idx="36">
                  <c:v>0.45</c:v>
                </c:pt>
                <c:pt idx="37">
                  <c:v>0.40000000000000008</c:v>
                </c:pt>
                <c:pt idx="38">
                  <c:v>0.35000000000000026</c:v>
                </c:pt>
                <c:pt idx="39">
                  <c:v>0.30000000000000032</c:v>
                </c:pt>
                <c:pt idx="40">
                  <c:v>0.25</c:v>
                </c:pt>
                <c:pt idx="41">
                  <c:v>0.20000000000000004</c:v>
                </c:pt>
                <c:pt idx="42">
                  <c:v>0.15000000000000016</c:v>
                </c:pt>
                <c:pt idx="43">
                  <c:v>0.10000000000000002</c:v>
                </c:pt>
                <c:pt idx="44">
                  <c:v>5.0000000000000051E-2</c:v>
                </c:pt>
                <c:pt idx="45">
                  <c:v>0</c:v>
                </c:pt>
                <c:pt idx="46">
                  <c:v>-5.0000000000000051E-2</c:v>
                </c:pt>
                <c:pt idx="47">
                  <c:v>-0.10000000000000002</c:v>
                </c:pt>
                <c:pt idx="48">
                  <c:v>-0.15000000000000016</c:v>
                </c:pt>
                <c:pt idx="49">
                  <c:v>-0.20000000000000004</c:v>
                </c:pt>
                <c:pt idx="50">
                  <c:v>-0.25</c:v>
                </c:pt>
                <c:pt idx="51">
                  <c:v>-0.30000000000000032</c:v>
                </c:pt>
                <c:pt idx="52">
                  <c:v>-0.35000000000000026</c:v>
                </c:pt>
                <c:pt idx="53">
                  <c:v>-0.40000000000000008</c:v>
                </c:pt>
                <c:pt idx="54">
                  <c:v>-0.45</c:v>
                </c:pt>
                <c:pt idx="55">
                  <c:v>-0.5</c:v>
                </c:pt>
                <c:pt idx="56">
                  <c:v>-0.55000000000000004</c:v>
                </c:pt>
                <c:pt idx="57">
                  <c:v>-0.60000000000000064</c:v>
                </c:pt>
                <c:pt idx="58">
                  <c:v>-0.65000000000000091</c:v>
                </c:pt>
                <c:pt idx="59">
                  <c:v>-0.70000000000000029</c:v>
                </c:pt>
                <c:pt idx="60">
                  <c:v>-0.75000000000000078</c:v>
                </c:pt>
                <c:pt idx="61">
                  <c:v>-0.8000000000000006</c:v>
                </c:pt>
                <c:pt idx="62">
                  <c:v>-0.85000000000000064</c:v>
                </c:pt>
                <c:pt idx="63">
                  <c:v>-0.9</c:v>
                </c:pt>
                <c:pt idx="64">
                  <c:v>-0.94999999999999984</c:v>
                </c:pt>
                <c:pt idx="65">
                  <c:v>-1</c:v>
                </c:pt>
                <c:pt idx="66">
                  <c:v>-1.05</c:v>
                </c:pt>
                <c:pt idx="67">
                  <c:v>-1.1000000000000001</c:v>
                </c:pt>
                <c:pt idx="68">
                  <c:v>-1.1499999999999986</c:v>
                </c:pt>
                <c:pt idx="69">
                  <c:v>-1.2</c:v>
                </c:pt>
                <c:pt idx="70">
                  <c:v>-1.2500000000000051</c:v>
                </c:pt>
                <c:pt idx="71">
                  <c:v>-1.3</c:v>
                </c:pt>
                <c:pt idx="72">
                  <c:v>-1.3500000000000003</c:v>
                </c:pt>
                <c:pt idx="73">
                  <c:v>-1.400000000000005</c:v>
                </c:pt>
                <c:pt idx="74">
                  <c:v>-1.4500000000000053</c:v>
                </c:pt>
                <c:pt idx="75">
                  <c:v>-1.5000000000000051</c:v>
                </c:pt>
                <c:pt idx="76">
                  <c:v>-1.5500000000000049</c:v>
                </c:pt>
                <c:pt idx="77">
                  <c:v>-1.6000000000000061</c:v>
                </c:pt>
                <c:pt idx="78">
                  <c:v>-1.6500000000000061</c:v>
                </c:pt>
                <c:pt idx="79">
                  <c:v>-1.7000000000000062</c:v>
                </c:pt>
                <c:pt idx="80">
                  <c:v>-1.7500000000000062</c:v>
                </c:pt>
                <c:pt idx="81">
                  <c:v>-1.8000000000000049</c:v>
                </c:pt>
                <c:pt idx="82">
                  <c:v>-1.8500000000000061</c:v>
                </c:pt>
                <c:pt idx="83">
                  <c:v>-1.9000000000000055</c:v>
                </c:pt>
                <c:pt idx="84">
                  <c:v>-1.9500000000000057</c:v>
                </c:pt>
                <c:pt idx="85">
                  <c:v>-2.0000000000000049</c:v>
                </c:pt>
                <c:pt idx="86">
                  <c:v>-2.0500000000000047</c:v>
                </c:pt>
                <c:pt idx="87">
                  <c:v>-2.100000000000005</c:v>
                </c:pt>
                <c:pt idx="88">
                  <c:v>-2.1500000000000048</c:v>
                </c:pt>
                <c:pt idx="89">
                  <c:v>-2.2000000000000051</c:v>
                </c:pt>
                <c:pt idx="90">
                  <c:v>-2.2500000000000049</c:v>
                </c:pt>
              </c:numCache>
            </c:numRef>
          </c:xVal>
          <c:yVal>
            <c:numRef>
              <c:f>PRF!$AI$169:$AI$259</c:f>
              <c:numCache>
                <c:formatCode>General</c:formatCode>
                <c:ptCount val="91"/>
                <c:pt idx="0">
                  <c:v>2.7850975406829319E-4</c:v>
                </c:pt>
                <c:pt idx="1">
                  <c:v>3.423241056832186E-4</c:v>
                </c:pt>
                <c:pt idx="2">
                  <c:v>4.2075418198362383E-4</c:v>
                </c:pt>
                <c:pt idx="3">
                  <c:v>5.1714446602494496E-4</c:v>
                </c:pt>
                <c:pt idx="4">
                  <c:v>6.3560319897127163E-4</c:v>
                </c:pt>
                <c:pt idx="5">
                  <c:v>7.8117599778599147E-4</c:v>
                </c:pt>
                <c:pt idx="6">
                  <c:v>9.6005852907407737E-4</c:v>
                </c:pt>
                <c:pt idx="7">
                  <c:v>1.1798568116632908E-3</c:v>
                </c:pt>
                <c:pt idx="8">
                  <c:v>1.4499054896420401E-3</c:v>
                </c:pt>
                <c:pt idx="9">
                  <c:v>1.7816564905411597E-3</c:v>
                </c:pt>
                <c:pt idx="10">
                  <c:v>2.189152876492002E-3</c:v>
                </c:pt>
                <c:pt idx="11">
                  <c:v>2.6896054012808318E-3</c:v>
                </c:pt>
                <c:pt idx="12">
                  <c:v>3.3040922495110839E-3</c:v>
                </c:pt>
                <c:pt idx="13">
                  <c:v>4.0584055221276304E-3</c:v>
                </c:pt>
                <c:pt idx="14">
                  <c:v>4.9840709771602314E-3</c:v>
                </c:pt>
                <c:pt idx="15">
                  <c:v>6.1195698447195617E-3</c:v>
                </c:pt>
                <c:pt idx="16">
                  <c:v>7.5117923580311436E-3</c:v>
                </c:pt>
                <c:pt idx="17">
                  <c:v>9.2177505444207691E-3</c:v>
                </c:pt>
                <c:pt idx="18">
                  <c:v>1.1306570451262654E-2</c:v>
                </c:pt>
                <c:pt idx="19">
                  <c:v>1.3861767564582303E-2</c:v>
                </c:pt>
                <c:pt idx="20">
                  <c:v>1.6983777762040804E-2</c:v>
                </c:pt>
                <c:pt idx="21">
                  <c:v>2.0792660574178355E-2</c:v>
                </c:pt>
                <c:pt idx="22">
                  <c:v>2.5430798175896982E-2</c:v>
                </c:pt>
                <c:pt idx="23">
                  <c:v>3.1065263070721476E-2</c:v>
                </c:pt>
                <c:pt idx="24">
                  <c:v>3.788929468551476E-2</c:v>
                </c:pt>
                <c:pt idx="25">
                  <c:v>4.6121982384550793E-2</c:v>
                </c:pt>
                <c:pt idx="26">
                  <c:v>5.6004781706488434E-2</c:v>
                </c:pt>
                <c:pt idx="27">
                  <c:v>6.7792914045140762E-2</c:v>
                </c:pt>
                <c:pt idx="28">
                  <c:v>8.1739141937841597E-2</c:v>
                </c:pt>
                <c:pt idx="29">
                  <c:v>9.806720050037232E-2</c:v>
                </c:pt>
                <c:pt idx="30">
                  <c:v>0.11693294154090192</c:v>
                </c:pt>
                <c:pt idx="31">
                  <c:v>0.13837394870107042</c:v>
                </c:pt>
                <c:pt idx="32">
                  <c:v>0.16225380576793194</c:v>
                </c:pt>
                <c:pt idx="33">
                  <c:v>0.18821482555221275</c:v>
                </c:pt>
                <c:pt idx="34">
                  <c:v>0.21565946586637097</c:v>
                </c:pt>
                <c:pt idx="35">
                  <c:v>0.2437795379098957</c:v>
                </c:pt>
                <c:pt idx="36">
                  <c:v>0.2716385755681377</c:v>
                </c:pt>
                <c:pt idx="37">
                  <c:v>0.29828980691107781</c:v>
                </c:pt>
                <c:pt idx="38">
                  <c:v>0.32289383842915081</c:v>
                </c:pt>
                <c:pt idx="39">
                  <c:v>0.34480017863237516</c:v>
                </c:pt>
                <c:pt idx="40">
                  <c:v>0.36357509650389747</c:v>
                </c:pt>
                <c:pt idx="41">
                  <c:v>0.37898129447627382</c:v>
                </c:pt>
                <c:pt idx="42">
                  <c:v>0.39092870415428294</c:v>
                </c:pt>
                <c:pt idx="43">
                  <c:v>0.3994169815132842</c:v>
                </c:pt>
                <c:pt idx="44">
                  <c:v>0.40448408796774227</c:v>
                </c:pt>
                <c:pt idx="45">
                  <c:v>0.40616805691682317</c:v>
                </c:pt>
                <c:pt idx="46">
                  <c:v>0.40448408796774227</c:v>
                </c:pt>
                <c:pt idx="47">
                  <c:v>0.3994169815132842</c:v>
                </c:pt>
                <c:pt idx="48">
                  <c:v>0.39092870415428294</c:v>
                </c:pt>
                <c:pt idx="49">
                  <c:v>0.37898129447627382</c:v>
                </c:pt>
                <c:pt idx="50">
                  <c:v>0.36357509650389747</c:v>
                </c:pt>
                <c:pt idx="51">
                  <c:v>0.34480017863237516</c:v>
                </c:pt>
                <c:pt idx="52">
                  <c:v>0.32289383842915081</c:v>
                </c:pt>
                <c:pt idx="53">
                  <c:v>0.29828980691107781</c:v>
                </c:pt>
                <c:pt idx="54">
                  <c:v>0.2716385755681377</c:v>
                </c:pt>
                <c:pt idx="55">
                  <c:v>0.2437795379098957</c:v>
                </c:pt>
                <c:pt idx="56">
                  <c:v>0.21565946586637097</c:v>
                </c:pt>
                <c:pt idx="57">
                  <c:v>0.18821482555221275</c:v>
                </c:pt>
                <c:pt idx="58">
                  <c:v>0.16225380576793194</c:v>
                </c:pt>
                <c:pt idx="59">
                  <c:v>0.13837394870107042</c:v>
                </c:pt>
                <c:pt idx="60">
                  <c:v>0.11693294154090192</c:v>
                </c:pt>
                <c:pt idx="61">
                  <c:v>9.806720050037232E-2</c:v>
                </c:pt>
                <c:pt idx="62">
                  <c:v>8.1739141937841597E-2</c:v>
                </c:pt>
                <c:pt idx="63">
                  <c:v>6.7792914045140762E-2</c:v>
                </c:pt>
                <c:pt idx="64">
                  <c:v>5.6004781706488434E-2</c:v>
                </c:pt>
                <c:pt idx="65">
                  <c:v>4.6121982384550793E-2</c:v>
                </c:pt>
                <c:pt idx="66">
                  <c:v>3.788929468551476E-2</c:v>
                </c:pt>
                <c:pt idx="67">
                  <c:v>3.1065263070721476E-2</c:v>
                </c:pt>
                <c:pt idx="68">
                  <c:v>2.5430798175896982E-2</c:v>
                </c:pt>
                <c:pt idx="69">
                  <c:v>2.0792660574178355E-2</c:v>
                </c:pt>
                <c:pt idx="70">
                  <c:v>1.6983777762040533E-2</c:v>
                </c:pt>
                <c:pt idx="71">
                  <c:v>1.3861767564582303E-2</c:v>
                </c:pt>
                <c:pt idx="72">
                  <c:v>1.1306570451262654E-2</c:v>
                </c:pt>
                <c:pt idx="73">
                  <c:v>9.2177505444205731E-3</c:v>
                </c:pt>
                <c:pt idx="74">
                  <c:v>7.5117923580309979E-3</c:v>
                </c:pt>
                <c:pt idx="75">
                  <c:v>6.1195698447194724E-3</c:v>
                </c:pt>
                <c:pt idx="76">
                  <c:v>4.984070977160188E-3</c:v>
                </c:pt>
                <c:pt idx="77">
                  <c:v>4.0584055221274855E-3</c:v>
                </c:pt>
                <c:pt idx="78">
                  <c:v>3.304092249510992E-3</c:v>
                </c:pt>
                <c:pt idx="79">
                  <c:v>2.6896054012807836E-3</c:v>
                </c:pt>
                <c:pt idx="80">
                  <c:v>2.1891528764919565E-3</c:v>
                </c:pt>
                <c:pt idx="81">
                  <c:v>1.7816564905411597E-3</c:v>
                </c:pt>
                <c:pt idx="82">
                  <c:v>1.4499054896419037E-3</c:v>
                </c:pt>
                <c:pt idx="83">
                  <c:v>1.1798568116632908E-3</c:v>
                </c:pt>
                <c:pt idx="84">
                  <c:v>9.6005852907407737E-4</c:v>
                </c:pt>
                <c:pt idx="85">
                  <c:v>7.8117599778594528E-4</c:v>
                </c:pt>
                <c:pt idx="86">
                  <c:v>6.3560319897127163E-4</c:v>
                </c:pt>
                <c:pt idx="87">
                  <c:v>5.1714446602494496E-4</c:v>
                </c:pt>
                <c:pt idx="88">
                  <c:v>4.2075418198357764E-4</c:v>
                </c:pt>
                <c:pt idx="89">
                  <c:v>3.423241056832186E-4</c:v>
                </c:pt>
                <c:pt idx="90">
                  <c:v>2.7850975406829319E-4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07-431B-9388-C809C2BDC763}"/>
            </c:ext>
          </c:extLst>
        </c:ser>
        <c:ser>
          <c:idx val="1"/>
          <c:order val="1"/>
          <c:tx>
            <c:v>w=5mm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PRF!$AF$169:$AF$259</c:f>
              <c:numCache>
                <c:formatCode>General</c:formatCode>
                <c:ptCount val="91"/>
                <c:pt idx="0">
                  <c:v>2.7</c:v>
                </c:pt>
                <c:pt idx="1">
                  <c:v>2.64</c:v>
                </c:pt>
                <c:pt idx="2">
                  <c:v>2.5799999999999987</c:v>
                </c:pt>
                <c:pt idx="3">
                  <c:v>2.5200000000000005</c:v>
                </c:pt>
                <c:pt idx="4">
                  <c:v>2.46</c:v>
                </c:pt>
                <c:pt idx="5">
                  <c:v>2.4</c:v>
                </c:pt>
                <c:pt idx="6">
                  <c:v>2.34</c:v>
                </c:pt>
                <c:pt idx="7">
                  <c:v>2.2799999999999998</c:v>
                </c:pt>
                <c:pt idx="8">
                  <c:v>2.2200000000000002</c:v>
                </c:pt>
                <c:pt idx="9">
                  <c:v>2.16</c:v>
                </c:pt>
                <c:pt idx="10">
                  <c:v>2.1</c:v>
                </c:pt>
                <c:pt idx="11">
                  <c:v>2.04</c:v>
                </c:pt>
                <c:pt idx="12">
                  <c:v>1.9799999999999982</c:v>
                </c:pt>
                <c:pt idx="13">
                  <c:v>1.9200000000000008</c:v>
                </c:pt>
                <c:pt idx="14">
                  <c:v>1.86</c:v>
                </c:pt>
                <c:pt idx="15">
                  <c:v>1.8</c:v>
                </c:pt>
                <c:pt idx="16">
                  <c:v>1.7399999999999982</c:v>
                </c:pt>
                <c:pt idx="17">
                  <c:v>1.6799999999999984</c:v>
                </c:pt>
                <c:pt idx="18">
                  <c:v>1.6200000000000003</c:v>
                </c:pt>
                <c:pt idx="19">
                  <c:v>1.56</c:v>
                </c:pt>
                <c:pt idx="20">
                  <c:v>1.5</c:v>
                </c:pt>
                <c:pt idx="21">
                  <c:v>1.44</c:v>
                </c:pt>
                <c:pt idx="22">
                  <c:v>1.3800000000000001</c:v>
                </c:pt>
                <c:pt idx="23">
                  <c:v>1.32</c:v>
                </c:pt>
                <c:pt idx="24">
                  <c:v>1.2600000000000002</c:v>
                </c:pt>
                <c:pt idx="25">
                  <c:v>1.2</c:v>
                </c:pt>
                <c:pt idx="26">
                  <c:v>1.1399999999999986</c:v>
                </c:pt>
                <c:pt idx="27">
                  <c:v>1.08</c:v>
                </c:pt>
                <c:pt idx="28">
                  <c:v>1.02</c:v>
                </c:pt>
                <c:pt idx="29">
                  <c:v>0.96000000000000063</c:v>
                </c:pt>
                <c:pt idx="30">
                  <c:v>0.9</c:v>
                </c:pt>
                <c:pt idx="31">
                  <c:v>0.84000000000000052</c:v>
                </c:pt>
                <c:pt idx="32">
                  <c:v>0.78</c:v>
                </c:pt>
                <c:pt idx="33">
                  <c:v>0.72000000000000064</c:v>
                </c:pt>
                <c:pt idx="34">
                  <c:v>0.66000000000000092</c:v>
                </c:pt>
                <c:pt idx="35">
                  <c:v>0.60000000000000064</c:v>
                </c:pt>
                <c:pt idx="36">
                  <c:v>0.54</c:v>
                </c:pt>
                <c:pt idx="37">
                  <c:v>0.48000000000000032</c:v>
                </c:pt>
                <c:pt idx="38">
                  <c:v>0.42000000000000032</c:v>
                </c:pt>
                <c:pt idx="39">
                  <c:v>0.36000000000000032</c:v>
                </c:pt>
                <c:pt idx="40">
                  <c:v>0.30000000000000032</c:v>
                </c:pt>
                <c:pt idx="41">
                  <c:v>0.24000000000000021</c:v>
                </c:pt>
                <c:pt idx="42">
                  <c:v>0.18000000000000016</c:v>
                </c:pt>
                <c:pt idx="43">
                  <c:v>0.12000000000000002</c:v>
                </c:pt>
                <c:pt idx="44">
                  <c:v>6.0000000000000081E-2</c:v>
                </c:pt>
                <c:pt idx="45">
                  <c:v>0</c:v>
                </c:pt>
                <c:pt idx="46">
                  <c:v>-6.0000000000000081E-2</c:v>
                </c:pt>
                <c:pt idx="47">
                  <c:v>-0.12000000000000002</c:v>
                </c:pt>
                <c:pt idx="48">
                  <c:v>-0.18000000000000016</c:v>
                </c:pt>
                <c:pt idx="49">
                  <c:v>-0.24000000000000021</c:v>
                </c:pt>
                <c:pt idx="50">
                  <c:v>-0.30000000000000032</c:v>
                </c:pt>
                <c:pt idx="51">
                  <c:v>-0.36000000000000032</c:v>
                </c:pt>
                <c:pt idx="52">
                  <c:v>-0.42000000000000032</c:v>
                </c:pt>
                <c:pt idx="53">
                  <c:v>-0.48000000000000032</c:v>
                </c:pt>
                <c:pt idx="54">
                  <c:v>-0.54</c:v>
                </c:pt>
                <c:pt idx="55">
                  <c:v>-0.60000000000000064</c:v>
                </c:pt>
                <c:pt idx="56">
                  <c:v>-0.66000000000000092</c:v>
                </c:pt>
                <c:pt idx="57">
                  <c:v>-0.72000000000000064</c:v>
                </c:pt>
                <c:pt idx="58">
                  <c:v>-0.78</c:v>
                </c:pt>
                <c:pt idx="59">
                  <c:v>-0.84000000000000052</c:v>
                </c:pt>
                <c:pt idx="60">
                  <c:v>-0.9</c:v>
                </c:pt>
                <c:pt idx="61">
                  <c:v>-0.96000000000000063</c:v>
                </c:pt>
                <c:pt idx="62">
                  <c:v>-1.02</c:v>
                </c:pt>
                <c:pt idx="63">
                  <c:v>-1.08</c:v>
                </c:pt>
                <c:pt idx="64">
                  <c:v>-1.1399999999999986</c:v>
                </c:pt>
                <c:pt idx="65">
                  <c:v>-1.2</c:v>
                </c:pt>
                <c:pt idx="66">
                  <c:v>-1.2600000000000002</c:v>
                </c:pt>
                <c:pt idx="67">
                  <c:v>-1.32</c:v>
                </c:pt>
                <c:pt idx="68">
                  <c:v>-1.3800000000000001</c:v>
                </c:pt>
                <c:pt idx="69">
                  <c:v>-1.44</c:v>
                </c:pt>
                <c:pt idx="70">
                  <c:v>-1.500000000000006</c:v>
                </c:pt>
                <c:pt idx="71">
                  <c:v>-1.56</c:v>
                </c:pt>
                <c:pt idx="72">
                  <c:v>-1.6200000000000003</c:v>
                </c:pt>
                <c:pt idx="73">
                  <c:v>-1.6800000000000075</c:v>
                </c:pt>
                <c:pt idx="74">
                  <c:v>-1.7400000000000071</c:v>
                </c:pt>
                <c:pt idx="75">
                  <c:v>-1.800000000000006</c:v>
                </c:pt>
                <c:pt idx="76">
                  <c:v>-1.8600000000000061</c:v>
                </c:pt>
                <c:pt idx="77">
                  <c:v>-1.9200000000000059</c:v>
                </c:pt>
                <c:pt idx="78">
                  <c:v>-1.9800000000000066</c:v>
                </c:pt>
                <c:pt idx="79">
                  <c:v>-2.0400000000000071</c:v>
                </c:pt>
                <c:pt idx="80">
                  <c:v>-2.1000000000000059</c:v>
                </c:pt>
                <c:pt idx="81">
                  <c:v>-2.1600000000000059</c:v>
                </c:pt>
                <c:pt idx="82">
                  <c:v>-2.2200000000000082</c:v>
                </c:pt>
                <c:pt idx="83">
                  <c:v>-2.2800000000000082</c:v>
                </c:pt>
                <c:pt idx="84">
                  <c:v>-2.3400000000000061</c:v>
                </c:pt>
                <c:pt idx="85">
                  <c:v>-2.4000000000000057</c:v>
                </c:pt>
                <c:pt idx="86">
                  <c:v>-2.4600000000000062</c:v>
                </c:pt>
                <c:pt idx="87">
                  <c:v>-2.5200000000000058</c:v>
                </c:pt>
                <c:pt idx="88">
                  <c:v>-2.5800000000000058</c:v>
                </c:pt>
                <c:pt idx="89">
                  <c:v>-2.6400000000000072</c:v>
                </c:pt>
                <c:pt idx="90">
                  <c:v>-2.7000000000000055</c:v>
                </c:pt>
              </c:numCache>
            </c:numRef>
          </c:xVal>
          <c:yVal>
            <c:numRef>
              <c:f>PRF!$AE$169:$AE$259</c:f>
              <c:numCache>
                <c:formatCode>General</c:formatCode>
                <c:ptCount val="91"/>
                <c:pt idx="0">
                  <c:v>1.9426690267813221E-4</c:v>
                </c:pt>
                <c:pt idx="1">
                  <c:v>2.3878297036741011E-4</c:v>
                </c:pt>
                <c:pt idx="2">
                  <c:v>2.9349687755668771E-4</c:v>
                </c:pt>
                <c:pt idx="3">
                  <c:v>3.6074324728987213E-4</c:v>
                </c:pt>
                <c:pt idx="4">
                  <c:v>4.4339039674078014E-4</c:v>
                </c:pt>
                <c:pt idx="5">
                  <c:v>5.4496194051063503E-4</c:v>
                </c:pt>
                <c:pt idx="6">
                  <c:v>6.6978589633922268E-4</c:v>
                </c:pt>
                <c:pt idx="7">
                  <c:v>8.2317740726057067E-4</c:v>
                </c:pt>
                <c:pt idx="8">
                  <c:v>1.011662497986816E-3</c:v>
                </c:pt>
                <c:pt idx="9">
                  <c:v>1.2432518354182967E-3</c:v>
                </c:pt>
                <c:pt idx="10">
                  <c:v>1.5277752942871321E-3</c:v>
                </c:pt>
                <c:pt idx="11">
                  <c:v>1.8772902628544101E-3</c:v>
                </c:pt>
                <c:pt idx="12">
                  <c:v>2.3065790683415468E-3</c:v>
                </c:pt>
                <c:pt idx="13">
                  <c:v>2.8337536345577961E-3</c:v>
                </c:pt>
                <c:pt idx="14">
                  <c:v>3.4809884265979609E-3</c:v>
                </c:pt>
                <c:pt idx="15">
                  <c:v>4.2754057152651946E-3</c:v>
                </c:pt>
                <c:pt idx="16">
                  <c:v>5.2501398724357148E-3</c:v>
                </c:pt>
                <c:pt idx="17">
                  <c:v>6.445609190157099E-3</c:v>
                </c:pt>
                <c:pt idx="18">
                  <c:v>7.9110235778857771E-3</c:v>
                </c:pt>
                <c:pt idx="19">
                  <c:v>9.7061527329688913E-3</c:v>
                </c:pt>
                <c:pt idx="20">
                  <c:v>1.1903369232259868E-2</c:v>
                </c:pt>
                <c:pt idx="21">
                  <c:v>1.4589960043183246E-2</c:v>
                </c:pt>
                <c:pt idx="22">
                  <c:v>1.7870661301389281E-2</c:v>
                </c:pt>
                <c:pt idx="23">
                  <c:v>2.1870304341178606E-2</c:v>
                </c:pt>
                <c:pt idx="24">
                  <c:v>2.6736350466359669E-2</c:v>
                </c:pt>
                <c:pt idx="25">
                  <c:v>3.264091644287815E-2</c:v>
                </c:pt>
                <c:pt idx="26">
                  <c:v>3.9781625498403306E-2</c:v>
                </c:pt>
                <c:pt idx="27">
                  <c:v>4.8380233250288271E-2</c:v>
                </c:pt>
                <c:pt idx="28">
                  <c:v>5.8677465149527937E-2</c:v>
                </c:pt>
                <c:pt idx="29">
                  <c:v>7.0921909126517413E-2</c:v>
                </c:pt>
                <c:pt idx="30">
                  <c:v>8.5350313510984724E-2</c:v>
                </c:pt>
                <c:pt idx="31">
                  <c:v>0.10215666824467591</c:v>
                </c:pt>
                <c:pt idx="32">
                  <c:v>0.12144875235465689</c:v>
                </c:pt>
                <c:pt idx="33">
                  <c:v>0.14319438458295319</c:v>
                </c:pt>
                <c:pt idx="34">
                  <c:v>0.16716594386694175</c:v>
                </c:pt>
                <c:pt idx="35">
                  <c:v>0.19289950672187781</c:v>
                </c:pt>
                <c:pt idx="36">
                  <c:v>0.21968963930340529</c:v>
                </c:pt>
                <c:pt idx="37">
                  <c:v>0.24663586005692198</c:v>
                </c:pt>
                <c:pt idx="38">
                  <c:v>0.27273904878633193</c:v>
                </c:pt>
                <c:pt idx="39">
                  <c:v>0.29702287229777841</c:v>
                </c:pt>
                <c:pt idx="40">
                  <c:v>0.31864209197097104</c:v>
                </c:pt>
                <c:pt idx="41">
                  <c:v>0.33694672407643528</c:v>
                </c:pt>
                <c:pt idx="42">
                  <c:v>0.35149295288589538</c:v>
                </c:pt>
                <c:pt idx="43">
                  <c:v>0.36201297749357114</c:v>
                </c:pt>
                <c:pt idx="44">
                  <c:v>0.36836575195017501</c:v>
                </c:pt>
                <c:pt idx="45">
                  <c:v>0.37048896250349839</c:v>
                </c:pt>
                <c:pt idx="46">
                  <c:v>0.36836575195017501</c:v>
                </c:pt>
                <c:pt idx="47">
                  <c:v>0.36201297749357114</c:v>
                </c:pt>
                <c:pt idx="48">
                  <c:v>0.35149295288589538</c:v>
                </c:pt>
                <c:pt idx="49">
                  <c:v>0.33694672407643528</c:v>
                </c:pt>
                <c:pt idx="50">
                  <c:v>0.31864209197097104</c:v>
                </c:pt>
                <c:pt idx="51">
                  <c:v>0.29702287229777841</c:v>
                </c:pt>
                <c:pt idx="52">
                  <c:v>0.27273904878633193</c:v>
                </c:pt>
                <c:pt idx="53">
                  <c:v>0.24663586005692198</c:v>
                </c:pt>
                <c:pt idx="54">
                  <c:v>0.21968963930340529</c:v>
                </c:pt>
                <c:pt idx="55">
                  <c:v>0.19289950672187781</c:v>
                </c:pt>
                <c:pt idx="56">
                  <c:v>0.16716594386694175</c:v>
                </c:pt>
                <c:pt idx="57">
                  <c:v>0.14319438458295319</c:v>
                </c:pt>
                <c:pt idx="58">
                  <c:v>0.12144875235465689</c:v>
                </c:pt>
                <c:pt idx="59">
                  <c:v>0.10215666824467591</c:v>
                </c:pt>
                <c:pt idx="60">
                  <c:v>8.5350313510984724E-2</c:v>
                </c:pt>
                <c:pt idx="61">
                  <c:v>7.0921909126517413E-2</c:v>
                </c:pt>
                <c:pt idx="62">
                  <c:v>5.8677465149527937E-2</c:v>
                </c:pt>
                <c:pt idx="63">
                  <c:v>4.8380233250288271E-2</c:v>
                </c:pt>
                <c:pt idx="64">
                  <c:v>3.9781625498403306E-2</c:v>
                </c:pt>
                <c:pt idx="65">
                  <c:v>3.264091644287815E-2</c:v>
                </c:pt>
                <c:pt idx="66">
                  <c:v>2.6736350466359669E-2</c:v>
                </c:pt>
                <c:pt idx="67">
                  <c:v>2.1870304341178606E-2</c:v>
                </c:pt>
                <c:pt idx="68">
                  <c:v>1.7870661301389281E-2</c:v>
                </c:pt>
                <c:pt idx="69">
                  <c:v>1.4589960043183246E-2</c:v>
                </c:pt>
                <c:pt idx="70">
                  <c:v>1.1903369232259643E-2</c:v>
                </c:pt>
                <c:pt idx="71">
                  <c:v>9.7061527329688913E-3</c:v>
                </c:pt>
                <c:pt idx="72">
                  <c:v>7.9110235778857771E-3</c:v>
                </c:pt>
                <c:pt idx="73">
                  <c:v>6.4456091901569576E-3</c:v>
                </c:pt>
                <c:pt idx="74">
                  <c:v>5.2501398724355761E-3</c:v>
                </c:pt>
                <c:pt idx="75">
                  <c:v>4.2754057152651036E-3</c:v>
                </c:pt>
                <c:pt idx="76">
                  <c:v>3.4809884265979141E-3</c:v>
                </c:pt>
                <c:pt idx="77">
                  <c:v>2.833753634557748E-3</c:v>
                </c:pt>
                <c:pt idx="78">
                  <c:v>2.3065790683415468E-3</c:v>
                </c:pt>
                <c:pt idx="79">
                  <c:v>1.8772902628544101E-3</c:v>
                </c:pt>
                <c:pt idx="80">
                  <c:v>1.5277752942870861E-3</c:v>
                </c:pt>
                <c:pt idx="81">
                  <c:v>1.2432518354182967E-3</c:v>
                </c:pt>
                <c:pt idx="82">
                  <c:v>1.0116624979867701E-3</c:v>
                </c:pt>
                <c:pt idx="83">
                  <c:v>8.2317740726057067E-4</c:v>
                </c:pt>
                <c:pt idx="84">
                  <c:v>6.697858963391302E-4</c:v>
                </c:pt>
                <c:pt idx="85">
                  <c:v>5.4496194051058885E-4</c:v>
                </c:pt>
                <c:pt idx="86">
                  <c:v>4.4339039674078014E-4</c:v>
                </c:pt>
                <c:pt idx="87">
                  <c:v>3.6074324728987213E-4</c:v>
                </c:pt>
                <c:pt idx="88">
                  <c:v>2.9349687755668771E-4</c:v>
                </c:pt>
                <c:pt idx="89">
                  <c:v>2.3878297036741011E-4</c:v>
                </c:pt>
                <c:pt idx="90">
                  <c:v>1.9426690267813221E-4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07-431B-9388-C809C2BDC763}"/>
            </c:ext>
          </c:extLst>
        </c:ser>
        <c:ser>
          <c:idx val="2"/>
          <c:order val="2"/>
          <c:tx>
            <c:v>w=4mm</c:v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triangle"/>
            <c:size val="3"/>
            <c:spPr>
              <a:solidFill>
                <a:srgbClr val="008000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PRF!$AB$174:$AB$254</c:f>
              <c:numCache>
                <c:formatCode>General</c:formatCode>
                <c:ptCount val="81"/>
                <c:pt idx="0">
                  <c:v>3</c:v>
                </c:pt>
                <c:pt idx="1">
                  <c:v>2.9249999999999998</c:v>
                </c:pt>
                <c:pt idx="2">
                  <c:v>2.8499999999999988</c:v>
                </c:pt>
                <c:pt idx="3">
                  <c:v>2.7750000000000004</c:v>
                </c:pt>
                <c:pt idx="4">
                  <c:v>2.7</c:v>
                </c:pt>
                <c:pt idx="5">
                  <c:v>2.625</c:v>
                </c:pt>
                <c:pt idx="6">
                  <c:v>2.5499999999999998</c:v>
                </c:pt>
                <c:pt idx="7">
                  <c:v>2.4749999999999988</c:v>
                </c:pt>
                <c:pt idx="8">
                  <c:v>2.4000000000000004</c:v>
                </c:pt>
                <c:pt idx="9">
                  <c:v>2.3249999999999997</c:v>
                </c:pt>
                <c:pt idx="10">
                  <c:v>2.25</c:v>
                </c:pt>
                <c:pt idx="11">
                  <c:v>2.1749999999999998</c:v>
                </c:pt>
                <c:pt idx="12">
                  <c:v>2.0999999999999988</c:v>
                </c:pt>
                <c:pt idx="13">
                  <c:v>2.0250000000000004</c:v>
                </c:pt>
                <c:pt idx="14">
                  <c:v>1.9500000000000006</c:v>
                </c:pt>
                <c:pt idx="15">
                  <c:v>1.875</c:v>
                </c:pt>
                <c:pt idx="16">
                  <c:v>1.7999999999999994</c:v>
                </c:pt>
                <c:pt idx="17">
                  <c:v>1.7249999999999994</c:v>
                </c:pt>
                <c:pt idx="18">
                  <c:v>1.6500000000000001</c:v>
                </c:pt>
                <c:pt idx="19">
                  <c:v>1.5750000000000002</c:v>
                </c:pt>
                <c:pt idx="20">
                  <c:v>1.5</c:v>
                </c:pt>
                <c:pt idx="21">
                  <c:v>1.424999999999998</c:v>
                </c:pt>
                <c:pt idx="22">
                  <c:v>1.35</c:v>
                </c:pt>
                <c:pt idx="23">
                  <c:v>1.2749999999999986</c:v>
                </c:pt>
                <c:pt idx="24">
                  <c:v>1.2000000000000002</c:v>
                </c:pt>
                <c:pt idx="25">
                  <c:v>1.125</c:v>
                </c:pt>
                <c:pt idx="26">
                  <c:v>1.049999999999998</c:v>
                </c:pt>
                <c:pt idx="27">
                  <c:v>0.97500000000000031</c:v>
                </c:pt>
                <c:pt idx="28">
                  <c:v>0.9</c:v>
                </c:pt>
                <c:pt idx="29">
                  <c:v>0.82500000000000062</c:v>
                </c:pt>
                <c:pt idx="30">
                  <c:v>0.75000000000000078</c:v>
                </c:pt>
                <c:pt idx="31">
                  <c:v>0.67500000000000093</c:v>
                </c:pt>
                <c:pt idx="32">
                  <c:v>0.60000000000000064</c:v>
                </c:pt>
                <c:pt idx="33">
                  <c:v>0.52499999999999991</c:v>
                </c:pt>
                <c:pt idx="34">
                  <c:v>0.45</c:v>
                </c:pt>
                <c:pt idx="35">
                  <c:v>0.37500000000000033</c:v>
                </c:pt>
                <c:pt idx="36">
                  <c:v>0.30000000000000032</c:v>
                </c:pt>
                <c:pt idx="37">
                  <c:v>0.22500000000000012</c:v>
                </c:pt>
                <c:pt idx="38">
                  <c:v>0.15000000000000019</c:v>
                </c:pt>
                <c:pt idx="39">
                  <c:v>7.5000000000000067E-2</c:v>
                </c:pt>
                <c:pt idx="40">
                  <c:v>0</c:v>
                </c:pt>
                <c:pt idx="41">
                  <c:v>-7.5000000000000067E-2</c:v>
                </c:pt>
                <c:pt idx="42">
                  <c:v>-0.15000000000000019</c:v>
                </c:pt>
                <c:pt idx="43">
                  <c:v>-0.22500000000000012</c:v>
                </c:pt>
                <c:pt idx="44">
                  <c:v>-0.30000000000000032</c:v>
                </c:pt>
                <c:pt idx="45">
                  <c:v>-0.37500000000000033</c:v>
                </c:pt>
                <c:pt idx="46">
                  <c:v>-0.45</c:v>
                </c:pt>
                <c:pt idx="47">
                  <c:v>-0.52499999999999991</c:v>
                </c:pt>
                <c:pt idx="48">
                  <c:v>-0.60000000000000064</c:v>
                </c:pt>
                <c:pt idx="49">
                  <c:v>-0.67500000000000093</c:v>
                </c:pt>
                <c:pt idx="50">
                  <c:v>-0.75000000000000078</c:v>
                </c:pt>
                <c:pt idx="51">
                  <c:v>-0.82500000000000062</c:v>
                </c:pt>
                <c:pt idx="52">
                  <c:v>-0.9</c:v>
                </c:pt>
                <c:pt idx="53">
                  <c:v>-0.97500000000000031</c:v>
                </c:pt>
                <c:pt idx="54">
                  <c:v>-1.049999999999998</c:v>
                </c:pt>
                <c:pt idx="55">
                  <c:v>-1.125</c:v>
                </c:pt>
                <c:pt idx="56">
                  <c:v>-1.2000000000000002</c:v>
                </c:pt>
                <c:pt idx="57">
                  <c:v>-1.2749999999999986</c:v>
                </c:pt>
                <c:pt idx="58">
                  <c:v>-1.35</c:v>
                </c:pt>
                <c:pt idx="59">
                  <c:v>-1.424999999999998</c:v>
                </c:pt>
                <c:pt idx="60">
                  <c:v>-1.5</c:v>
                </c:pt>
                <c:pt idx="61">
                  <c:v>-1.5750000000000002</c:v>
                </c:pt>
                <c:pt idx="62">
                  <c:v>-1.6500000000000001</c:v>
                </c:pt>
                <c:pt idx="63">
                  <c:v>-1.7249999999999994</c:v>
                </c:pt>
                <c:pt idx="64">
                  <c:v>-1.7999999999999994</c:v>
                </c:pt>
                <c:pt idx="65">
                  <c:v>-1.8750000000000075</c:v>
                </c:pt>
                <c:pt idx="66">
                  <c:v>-1.9500000000000006</c:v>
                </c:pt>
                <c:pt idx="67">
                  <c:v>-2.0250000000000004</c:v>
                </c:pt>
                <c:pt idx="68">
                  <c:v>-2.1000000000000076</c:v>
                </c:pt>
                <c:pt idx="69">
                  <c:v>-2.1750000000000078</c:v>
                </c:pt>
                <c:pt idx="70">
                  <c:v>-2.2500000000000075</c:v>
                </c:pt>
                <c:pt idx="71">
                  <c:v>-2.3250000000000073</c:v>
                </c:pt>
                <c:pt idx="72">
                  <c:v>-2.4000000000000075</c:v>
                </c:pt>
                <c:pt idx="73">
                  <c:v>-2.4750000000000068</c:v>
                </c:pt>
                <c:pt idx="74">
                  <c:v>-2.5500000000000078</c:v>
                </c:pt>
                <c:pt idx="75">
                  <c:v>-2.6250000000000075</c:v>
                </c:pt>
                <c:pt idx="76">
                  <c:v>-2.7000000000000082</c:v>
                </c:pt>
                <c:pt idx="77">
                  <c:v>-2.7750000000000075</c:v>
                </c:pt>
                <c:pt idx="78">
                  <c:v>-2.8500000000000068</c:v>
                </c:pt>
                <c:pt idx="79">
                  <c:v>-2.9250000000000078</c:v>
                </c:pt>
                <c:pt idx="80">
                  <c:v>-3.0000000000000071</c:v>
                </c:pt>
              </c:numCache>
            </c:numRef>
          </c:xVal>
          <c:yVal>
            <c:numRef>
              <c:f>PRF!$AA$174:$AA$254</c:f>
              <c:numCache>
                <c:formatCode>General</c:formatCode>
                <c:ptCount val="81"/>
                <c:pt idx="0">
                  <c:v>3.737434560463295E-4</c:v>
                </c:pt>
                <c:pt idx="1">
                  <c:v>4.5936505357193469E-4</c:v>
                </c:pt>
                <c:pt idx="2">
                  <c:v>5.645901173754477E-4</c:v>
                </c:pt>
                <c:pt idx="3">
                  <c:v>6.9390093840858099E-4</c:v>
                </c:pt>
                <c:pt idx="4">
                  <c:v>8.5280158969690473E-4</c:v>
                </c:pt>
                <c:pt idx="5">
                  <c:v>1.048049265224008E-3</c:v>
                </c:pt>
                <c:pt idx="6">
                  <c:v>1.2879371750360833E-3</c:v>
                </c:pt>
                <c:pt idx="7">
                  <c:v>1.5826400571694909E-3</c:v>
                </c:pt>
                <c:pt idx="8">
                  <c:v>1.9446355103149421E-3</c:v>
                </c:pt>
                <c:pt idx="9">
                  <c:v>2.3892167810140802E-3</c:v>
                </c:pt>
                <c:pt idx="10">
                  <c:v>2.9351153131676991E-3</c:v>
                </c:pt>
                <c:pt idx="11">
                  <c:v>3.6052541753848789E-3</c:v>
                </c:pt>
                <c:pt idx="12">
                  <c:v>4.4276561978593898E-3</c:v>
                </c:pt>
                <c:pt idx="13">
                  <c:v>5.4365328589989709E-3</c:v>
                </c:pt>
                <c:pt idx="14">
                  <c:v>6.6735809364939988E-3</c:v>
                </c:pt>
                <c:pt idx="15">
                  <c:v>8.1895124527868474E-3</c:v>
                </c:pt>
                <c:pt idx="16">
                  <c:v>1.0045837485178843E-2</c:v>
                </c:pt>
                <c:pt idx="17">
                  <c:v>1.2316905724542675E-2</c:v>
                </c:pt>
                <c:pt idx="18">
                  <c:v>1.5092186107150034E-2</c:v>
                </c:pt>
                <c:pt idx="19">
                  <c:v>1.8478716438394164E-2</c:v>
                </c:pt>
                <c:pt idx="20">
                  <c:v>2.2603574669383623E-2</c:v>
                </c:pt>
                <c:pt idx="21">
                  <c:v>2.7616093046646251E-2</c:v>
                </c:pt>
                <c:pt idx="22">
                  <c:v>3.3689332392997956E-2</c:v>
                </c:pt>
                <c:pt idx="23">
                  <c:v>4.1020028729747582E-2</c:v>
                </c:pt>
                <c:pt idx="24">
                  <c:v>4.9825794939912897E-2</c:v>
                </c:pt>
                <c:pt idx="25">
                  <c:v>6.0337810077856685E-2</c:v>
                </c:pt>
                <c:pt idx="26">
                  <c:v>7.2786639552866919E-2</c:v>
                </c:pt>
                <c:pt idx="27">
                  <c:v>8.737844825259769E-2</c:v>
                </c:pt>
                <c:pt idx="28">
                  <c:v>0.10425922463324402</c:v>
                </c:pt>
                <c:pt idx="29">
                  <c:v>0.12346658788273622</c:v>
                </c:pt>
                <c:pt idx="30">
                  <c:v>0.1448732392713839</c:v>
                </c:pt>
                <c:pt idx="31">
                  <c:v>0.16813324175787436</c:v>
                </c:pt>
                <c:pt idx="32">
                  <c:v>0.19264976998395558</c:v>
                </c:pt>
                <c:pt idx="33">
                  <c:v>0.21758520137602147</c:v>
                </c:pt>
                <c:pt idx="34">
                  <c:v>0.24192517608850725</c:v>
                </c:pt>
                <c:pt idx="35">
                  <c:v>0.26458744890341912</c:v>
                </c:pt>
                <c:pt idx="36">
                  <c:v>0.28454489386763854</c:v>
                </c:pt>
                <c:pt idx="37">
                  <c:v>0.30092542855526272</c:v>
                </c:pt>
                <c:pt idx="38">
                  <c:v>0.31306541849728686</c:v>
                </c:pt>
                <c:pt idx="39">
                  <c:v>0.32051696402898094</c:v>
                </c:pt>
                <c:pt idx="40">
                  <c:v>0.32302772773897165</c:v>
                </c:pt>
                <c:pt idx="41">
                  <c:v>0.32051696402898094</c:v>
                </c:pt>
                <c:pt idx="42">
                  <c:v>0.31306541849728686</c:v>
                </c:pt>
                <c:pt idx="43">
                  <c:v>0.30092542855526272</c:v>
                </c:pt>
                <c:pt idx="44">
                  <c:v>0.28454489386763854</c:v>
                </c:pt>
                <c:pt idx="45">
                  <c:v>0.26458744890341912</c:v>
                </c:pt>
                <c:pt idx="46">
                  <c:v>0.24192517608850725</c:v>
                </c:pt>
                <c:pt idx="47">
                  <c:v>0.21758520137602147</c:v>
                </c:pt>
                <c:pt idx="48">
                  <c:v>0.19264976998395558</c:v>
                </c:pt>
                <c:pt idx="49">
                  <c:v>0.16813324175787436</c:v>
                </c:pt>
                <c:pt idx="50">
                  <c:v>0.1448732392713839</c:v>
                </c:pt>
                <c:pt idx="51">
                  <c:v>0.12346658788273622</c:v>
                </c:pt>
                <c:pt idx="52">
                  <c:v>0.10425922463324402</c:v>
                </c:pt>
                <c:pt idx="53">
                  <c:v>8.737844825259769E-2</c:v>
                </c:pt>
                <c:pt idx="54">
                  <c:v>7.2786639552866919E-2</c:v>
                </c:pt>
                <c:pt idx="55">
                  <c:v>6.0337810077856685E-2</c:v>
                </c:pt>
                <c:pt idx="56">
                  <c:v>4.9825794939912897E-2</c:v>
                </c:pt>
                <c:pt idx="57">
                  <c:v>4.1020028729747582E-2</c:v>
                </c:pt>
                <c:pt idx="58">
                  <c:v>3.3689332392997956E-2</c:v>
                </c:pt>
                <c:pt idx="59">
                  <c:v>2.7616093046646251E-2</c:v>
                </c:pt>
                <c:pt idx="60">
                  <c:v>2.2603574669383623E-2</c:v>
                </c:pt>
                <c:pt idx="61">
                  <c:v>1.8478716438394164E-2</c:v>
                </c:pt>
                <c:pt idx="62">
                  <c:v>1.5092186107150034E-2</c:v>
                </c:pt>
                <c:pt idx="63">
                  <c:v>1.2316905724542675E-2</c:v>
                </c:pt>
                <c:pt idx="64">
                  <c:v>1.0045837485178843E-2</c:v>
                </c:pt>
                <c:pt idx="65">
                  <c:v>8.1895124527866653E-3</c:v>
                </c:pt>
                <c:pt idx="66">
                  <c:v>6.6735809364939988E-3</c:v>
                </c:pt>
                <c:pt idx="67">
                  <c:v>5.4365328589989709E-3</c:v>
                </c:pt>
                <c:pt idx="68">
                  <c:v>4.4276561978593898E-3</c:v>
                </c:pt>
                <c:pt idx="69">
                  <c:v>3.6052541753848343E-3</c:v>
                </c:pt>
                <c:pt idx="70">
                  <c:v>2.9351153131676991E-3</c:v>
                </c:pt>
                <c:pt idx="71">
                  <c:v>2.3892167810139909E-3</c:v>
                </c:pt>
                <c:pt idx="72">
                  <c:v>1.944635510314851E-3</c:v>
                </c:pt>
                <c:pt idx="73">
                  <c:v>1.5826400571694909E-3</c:v>
                </c:pt>
                <c:pt idx="74">
                  <c:v>1.2879371750359901E-3</c:v>
                </c:pt>
                <c:pt idx="75">
                  <c:v>1.048049265224008E-3</c:v>
                </c:pt>
                <c:pt idx="76">
                  <c:v>8.5280158969690473E-4</c:v>
                </c:pt>
                <c:pt idx="77">
                  <c:v>6.9390093840858099E-4</c:v>
                </c:pt>
                <c:pt idx="78">
                  <c:v>5.6459011737540162E-4</c:v>
                </c:pt>
                <c:pt idx="79">
                  <c:v>4.5936505357193469E-4</c:v>
                </c:pt>
                <c:pt idx="80">
                  <c:v>3.737434560463295E-4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B07-431B-9388-C809C2BDC763}"/>
            </c:ext>
          </c:extLst>
        </c:ser>
        <c:ser>
          <c:idx val="3"/>
          <c:order val="3"/>
          <c:tx>
            <c:v>w=3mm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PRF!$X$184:$X$244</c:f>
              <c:numCache>
                <c:formatCode>General</c:formatCode>
                <c:ptCount val="61"/>
                <c:pt idx="0">
                  <c:v>3</c:v>
                </c:pt>
                <c:pt idx="1">
                  <c:v>2.9</c:v>
                </c:pt>
                <c:pt idx="2">
                  <c:v>2.7999999999999994</c:v>
                </c:pt>
                <c:pt idx="3">
                  <c:v>2.7000000000000006</c:v>
                </c:pt>
                <c:pt idx="4">
                  <c:v>2.6</c:v>
                </c:pt>
                <c:pt idx="5">
                  <c:v>2.5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2.1</c:v>
                </c:pt>
                <c:pt idx="10">
                  <c:v>2</c:v>
                </c:pt>
                <c:pt idx="11">
                  <c:v>1.8999999999999984</c:v>
                </c:pt>
                <c:pt idx="12">
                  <c:v>1.8</c:v>
                </c:pt>
                <c:pt idx="13">
                  <c:v>1.7000000000000008</c:v>
                </c:pt>
                <c:pt idx="14">
                  <c:v>1.6000000000000003</c:v>
                </c:pt>
                <c:pt idx="15">
                  <c:v>1.5</c:v>
                </c:pt>
                <c:pt idx="16">
                  <c:v>1.3999999999999984</c:v>
                </c:pt>
                <c:pt idx="17">
                  <c:v>1.3</c:v>
                </c:pt>
                <c:pt idx="18">
                  <c:v>1.2</c:v>
                </c:pt>
                <c:pt idx="19">
                  <c:v>1.1000000000000001</c:v>
                </c:pt>
                <c:pt idx="20">
                  <c:v>1</c:v>
                </c:pt>
                <c:pt idx="21">
                  <c:v>0.9</c:v>
                </c:pt>
                <c:pt idx="22">
                  <c:v>0.8000000000000006</c:v>
                </c:pt>
                <c:pt idx="23">
                  <c:v>0.70000000000000029</c:v>
                </c:pt>
                <c:pt idx="24">
                  <c:v>0.60000000000000064</c:v>
                </c:pt>
                <c:pt idx="25">
                  <c:v>0.5</c:v>
                </c:pt>
                <c:pt idx="26">
                  <c:v>0.40000000000000008</c:v>
                </c:pt>
                <c:pt idx="27">
                  <c:v>0.30000000000000032</c:v>
                </c:pt>
                <c:pt idx="28">
                  <c:v>0.20000000000000004</c:v>
                </c:pt>
                <c:pt idx="29">
                  <c:v>0.10000000000000002</c:v>
                </c:pt>
                <c:pt idx="30">
                  <c:v>0</c:v>
                </c:pt>
                <c:pt idx="31">
                  <c:v>-0.10000000000000002</c:v>
                </c:pt>
                <c:pt idx="32">
                  <c:v>-0.20000000000000004</c:v>
                </c:pt>
                <c:pt idx="33">
                  <c:v>-0.30000000000000032</c:v>
                </c:pt>
                <c:pt idx="34">
                  <c:v>-0.40000000000000008</c:v>
                </c:pt>
                <c:pt idx="35">
                  <c:v>-0.5</c:v>
                </c:pt>
                <c:pt idx="36">
                  <c:v>-0.60000000000000064</c:v>
                </c:pt>
                <c:pt idx="37">
                  <c:v>-0.70000000000000029</c:v>
                </c:pt>
                <c:pt idx="38">
                  <c:v>-0.8000000000000006</c:v>
                </c:pt>
                <c:pt idx="39">
                  <c:v>-0.9</c:v>
                </c:pt>
                <c:pt idx="40">
                  <c:v>-1</c:v>
                </c:pt>
                <c:pt idx="41">
                  <c:v>-1.1000000000000001</c:v>
                </c:pt>
                <c:pt idx="42">
                  <c:v>-1.2</c:v>
                </c:pt>
                <c:pt idx="43">
                  <c:v>-1.3</c:v>
                </c:pt>
                <c:pt idx="44">
                  <c:v>-1.3999999999999984</c:v>
                </c:pt>
                <c:pt idx="45">
                  <c:v>-1.5</c:v>
                </c:pt>
                <c:pt idx="46">
                  <c:v>-1.6000000000000003</c:v>
                </c:pt>
                <c:pt idx="47">
                  <c:v>-1.7000000000000008</c:v>
                </c:pt>
                <c:pt idx="48">
                  <c:v>-1.8</c:v>
                </c:pt>
                <c:pt idx="49">
                  <c:v>-1.8999999999999984</c:v>
                </c:pt>
                <c:pt idx="50">
                  <c:v>-2</c:v>
                </c:pt>
                <c:pt idx="51">
                  <c:v>-2.1</c:v>
                </c:pt>
                <c:pt idx="52">
                  <c:v>-2.2000000000000002</c:v>
                </c:pt>
                <c:pt idx="53">
                  <c:v>-2.2999999999999998</c:v>
                </c:pt>
                <c:pt idx="54">
                  <c:v>-2.4</c:v>
                </c:pt>
                <c:pt idx="55">
                  <c:v>-2.5000000000000102</c:v>
                </c:pt>
                <c:pt idx="56">
                  <c:v>-2.6</c:v>
                </c:pt>
                <c:pt idx="57">
                  <c:v>-2.7000000000000006</c:v>
                </c:pt>
                <c:pt idx="58">
                  <c:v>-2.80000000000001</c:v>
                </c:pt>
                <c:pt idx="59">
                  <c:v>-2.9000000000000106</c:v>
                </c:pt>
                <c:pt idx="60">
                  <c:v>-3.0000000000000102</c:v>
                </c:pt>
              </c:numCache>
            </c:numRef>
          </c:xVal>
          <c:yVal>
            <c:numRef>
              <c:f>PRF!$W$184:$W$244</c:f>
              <c:numCache>
                <c:formatCode>General</c:formatCode>
                <c:ptCount val="61"/>
                <c:pt idx="0">
                  <c:v>1.942032578078121E-3</c:v>
                </c:pt>
                <c:pt idx="1">
                  <c:v>2.3858649845255589E-3</c:v>
                </c:pt>
                <c:pt idx="2">
                  <c:v>2.9307647614453501E-3</c:v>
                </c:pt>
                <c:pt idx="3">
                  <c:v>3.5995573436608218E-3</c:v>
                </c:pt>
                <c:pt idx="4">
                  <c:v>4.4201246174145814E-3</c:v>
                </c:pt>
                <c:pt idx="5">
                  <c:v>5.4264729330667392E-3</c:v>
                </c:pt>
                <c:pt idx="6">
                  <c:v>6.6599983078213928E-3</c:v>
                </c:pt>
                <c:pt idx="7">
                  <c:v>8.1709688221945007E-3</c:v>
                </c:pt>
                <c:pt idx="8">
                  <c:v>1.0020235309492725E-2</c:v>
                </c:pt>
                <c:pt idx="9">
                  <c:v>1.2281163232853538E-2</c:v>
                </c:pt>
                <c:pt idx="10">
                  <c:v>1.5041745183962681E-2</c:v>
                </c:pt>
                <c:pt idx="11">
                  <c:v>1.8406795589652775E-2</c:v>
                </c:pt>
                <c:pt idx="12">
                  <c:v>2.2500033414451632E-2</c:v>
                </c:pt>
                <c:pt idx="13">
                  <c:v>2.7465705727060669E-2</c:v>
                </c:pt>
                <c:pt idx="14">
                  <c:v>3.3469170068100122E-2</c:v>
                </c:pt>
                <c:pt idx="15">
                  <c:v>4.0695509451484105E-2</c:v>
                </c:pt>
                <c:pt idx="16">
                  <c:v>4.9344783398667012E-2</c:v>
                </c:pt>
                <c:pt idx="17">
                  <c:v>5.9621945222946109E-2</c:v>
                </c:pt>
                <c:pt idx="18">
                  <c:v>7.1718906628348914E-2</c:v>
                </c:pt>
                <c:pt idx="19">
                  <c:v>8.5786037267518614E-2</c:v>
                </c:pt>
                <c:pt idx="20">
                  <c:v>0.10189119635693925</c:v>
                </c:pt>
                <c:pt idx="21">
                  <c:v>0.11996715311141772</c:v>
                </c:pt>
                <c:pt idx="22">
                  <c:v>0.1397537723534801</c:v>
                </c:pt>
                <c:pt idx="23">
                  <c:v>0.16074911982515203</c:v>
                </c:pt>
                <c:pt idx="24">
                  <c:v>0.18219029579827084</c:v>
                </c:pt>
                <c:pt idx="25">
                  <c:v>0.20308402845841159</c:v>
                </c:pt>
                <c:pt idx="26">
                  <c:v>0.22229379216947101</c:v>
                </c:pt>
                <c:pt idx="27">
                  <c:v>0.23866786168813159</c:v>
                </c:pt>
                <c:pt idx="28">
                  <c:v>0.25117493180080241</c:v>
                </c:pt>
                <c:pt idx="29">
                  <c:v>0.25901414136485673</c:v>
                </c:pt>
                <c:pt idx="30">
                  <c:v>0.2616839001469583</c:v>
                </c:pt>
                <c:pt idx="31">
                  <c:v>0.25901414136485673</c:v>
                </c:pt>
                <c:pt idx="32">
                  <c:v>0.25117493180080241</c:v>
                </c:pt>
                <c:pt idx="33">
                  <c:v>0.23866786168813159</c:v>
                </c:pt>
                <c:pt idx="34">
                  <c:v>0.22229379216947101</c:v>
                </c:pt>
                <c:pt idx="35">
                  <c:v>0.20308402845841159</c:v>
                </c:pt>
                <c:pt idx="36">
                  <c:v>0.18219029579827084</c:v>
                </c:pt>
                <c:pt idx="37">
                  <c:v>0.16074911982515203</c:v>
                </c:pt>
                <c:pt idx="38">
                  <c:v>0.1397537723534801</c:v>
                </c:pt>
                <c:pt idx="39">
                  <c:v>0.11996715311141772</c:v>
                </c:pt>
                <c:pt idx="40">
                  <c:v>0.10189119635693925</c:v>
                </c:pt>
                <c:pt idx="41">
                  <c:v>8.5786037267518614E-2</c:v>
                </c:pt>
                <c:pt idx="42">
                  <c:v>7.1718906628348914E-2</c:v>
                </c:pt>
                <c:pt idx="43">
                  <c:v>5.9621945222946109E-2</c:v>
                </c:pt>
                <c:pt idx="44">
                  <c:v>4.9344783398667012E-2</c:v>
                </c:pt>
                <c:pt idx="45">
                  <c:v>4.0695509451484105E-2</c:v>
                </c:pt>
                <c:pt idx="46">
                  <c:v>3.3469170068100122E-2</c:v>
                </c:pt>
                <c:pt idx="47">
                  <c:v>2.7465705727060669E-2</c:v>
                </c:pt>
                <c:pt idx="48">
                  <c:v>2.2500033414451632E-2</c:v>
                </c:pt>
                <c:pt idx="49">
                  <c:v>1.8406795589652775E-2</c:v>
                </c:pt>
                <c:pt idx="50">
                  <c:v>1.5041745183962681E-2</c:v>
                </c:pt>
                <c:pt idx="51">
                  <c:v>1.2281163232853538E-2</c:v>
                </c:pt>
                <c:pt idx="52">
                  <c:v>1.0020235309492725E-2</c:v>
                </c:pt>
                <c:pt idx="53">
                  <c:v>8.1709688221945007E-3</c:v>
                </c:pt>
                <c:pt idx="54">
                  <c:v>6.6599983078213928E-3</c:v>
                </c:pt>
                <c:pt idx="55">
                  <c:v>5.4264729330666932E-3</c:v>
                </c:pt>
                <c:pt idx="56">
                  <c:v>4.4201246174145814E-3</c:v>
                </c:pt>
                <c:pt idx="57">
                  <c:v>3.5995573436608218E-3</c:v>
                </c:pt>
                <c:pt idx="58">
                  <c:v>2.9307647614453033E-3</c:v>
                </c:pt>
                <c:pt idx="59">
                  <c:v>2.3858649845254652E-3</c:v>
                </c:pt>
                <c:pt idx="60">
                  <c:v>1.9420325780780748E-3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B07-431B-9388-C809C2BDC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773952"/>
        <c:axId val="107775872"/>
      </c:scatterChart>
      <c:valAx>
        <c:axId val="107773952"/>
        <c:scaling>
          <c:orientation val="minMax"/>
          <c:max val="2"/>
          <c:min val="-2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pad units</a:t>
                </a:r>
              </a:p>
            </c:rich>
          </c:tx>
          <c:layout>
            <c:manualLayout>
              <c:xMode val="edge"/>
              <c:yMode val="edge"/>
              <c:x val="0.46162064930760294"/>
              <c:y val="0.916919443462021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775872"/>
        <c:crosses val="autoZero"/>
        <c:crossBetween val="midCat"/>
        <c:majorUnit val="0.5"/>
        <c:minorUnit val="0.1"/>
      </c:valAx>
      <c:valAx>
        <c:axId val="1077758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PRF</a:t>
                </a:r>
              </a:p>
            </c:rich>
          </c:tx>
          <c:layout>
            <c:manualLayout>
              <c:xMode val="edge"/>
              <c:yMode val="edge"/>
              <c:x val="2.4520265436662476E-2"/>
              <c:y val="0.4743207664696464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77395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1"/>
        <c:txPr>
          <a:bodyPr/>
          <a:lstStyle/>
          <a:p>
            <a:pPr>
              <a:defRPr sz="920" b="1" i="0" u="none" strike="noStrike" baseline="0">
                <a:solidFill>
                  <a:srgbClr val="FF33CC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73692054317444111"/>
          <c:y val="0.18126912501881473"/>
          <c:w val="0.22802393904784804"/>
          <c:h val="0.2313742116532290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MWPC for TPC/NICA</a:t>
            </a:r>
          </a:p>
          <a:p>
            <a:pPr>
              <a:defRPr sz="1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anode-cathode gap </a:t>
            </a:r>
            <a:r>
              <a:rPr lang="en-US" sz="1200" b="1" i="0" u="none" strike="noStrike" baseline="0">
                <a:solidFill>
                  <a:srgbClr val="FF0000"/>
                </a:solidFill>
                <a:latin typeface="Arial Cyr"/>
                <a:cs typeface="Arial Cyr"/>
              </a:rPr>
              <a:t>3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 mm, anode pitch </a:t>
            </a:r>
            <a:r>
              <a:rPr lang="en-US" sz="1200" b="1" i="0" u="none" strike="noStrike" baseline="0">
                <a:solidFill>
                  <a:srgbClr val="FF0000"/>
                </a:solidFill>
                <a:latin typeface="Arial Cyr"/>
                <a:cs typeface="Arial Cyr"/>
              </a:rPr>
              <a:t>3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 mm</a:t>
            </a:r>
          </a:p>
        </c:rich>
      </c:tx>
      <c:layout>
        <c:manualLayout>
          <c:xMode val="edge"/>
          <c:yMode val="edge"/>
          <c:x val="0.27398731379227248"/>
          <c:y val="3.021151378787559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957387293464591E-2"/>
          <c:y val="0.16163159876513394"/>
          <c:w val="0.8614075857749236"/>
          <c:h val="0.68882251436356257"/>
        </c:manualLayout>
      </c:layout>
      <c:scatterChart>
        <c:scatterStyle val="smoothMarker"/>
        <c:varyColors val="0"/>
        <c:ser>
          <c:idx val="0"/>
          <c:order val="0"/>
          <c:tx>
            <c:v>w=6mm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PRF!$AJ$169:$AJ$259</c:f>
              <c:numCache>
                <c:formatCode>General</c:formatCode>
                <c:ptCount val="91"/>
                <c:pt idx="0">
                  <c:v>2.25</c:v>
                </c:pt>
                <c:pt idx="1">
                  <c:v>2.2000000000000002</c:v>
                </c:pt>
                <c:pt idx="2">
                  <c:v>2.15</c:v>
                </c:pt>
                <c:pt idx="3">
                  <c:v>2.1</c:v>
                </c:pt>
                <c:pt idx="4">
                  <c:v>2.0499999999999998</c:v>
                </c:pt>
                <c:pt idx="5">
                  <c:v>2</c:v>
                </c:pt>
                <c:pt idx="6">
                  <c:v>1.9500000000000004</c:v>
                </c:pt>
                <c:pt idx="7">
                  <c:v>1.8999999999999984</c:v>
                </c:pt>
                <c:pt idx="8">
                  <c:v>1.8500000000000003</c:v>
                </c:pt>
                <c:pt idx="9">
                  <c:v>1.8</c:v>
                </c:pt>
                <c:pt idx="10">
                  <c:v>1.7500000000000009</c:v>
                </c:pt>
                <c:pt idx="11">
                  <c:v>1.7000000000000008</c:v>
                </c:pt>
                <c:pt idx="12">
                  <c:v>1.6499999999999984</c:v>
                </c:pt>
                <c:pt idx="13">
                  <c:v>1.6000000000000003</c:v>
                </c:pt>
                <c:pt idx="14">
                  <c:v>1.55</c:v>
                </c:pt>
                <c:pt idx="15">
                  <c:v>1.5</c:v>
                </c:pt>
                <c:pt idx="16">
                  <c:v>1.45</c:v>
                </c:pt>
                <c:pt idx="17">
                  <c:v>1.3999999999999984</c:v>
                </c:pt>
                <c:pt idx="18">
                  <c:v>1.3500000000000003</c:v>
                </c:pt>
                <c:pt idx="19">
                  <c:v>1.3</c:v>
                </c:pt>
                <c:pt idx="20">
                  <c:v>1.25</c:v>
                </c:pt>
                <c:pt idx="21">
                  <c:v>1.2</c:v>
                </c:pt>
                <c:pt idx="22">
                  <c:v>1.1499999999999986</c:v>
                </c:pt>
                <c:pt idx="23">
                  <c:v>1.1000000000000001</c:v>
                </c:pt>
                <c:pt idx="24">
                  <c:v>1.05</c:v>
                </c:pt>
                <c:pt idx="25">
                  <c:v>1</c:v>
                </c:pt>
                <c:pt idx="26">
                  <c:v>0.94999999999999984</c:v>
                </c:pt>
                <c:pt idx="27">
                  <c:v>0.9</c:v>
                </c:pt>
                <c:pt idx="28">
                  <c:v>0.85000000000000064</c:v>
                </c:pt>
                <c:pt idx="29">
                  <c:v>0.8000000000000006</c:v>
                </c:pt>
                <c:pt idx="30">
                  <c:v>0.75000000000000078</c:v>
                </c:pt>
                <c:pt idx="31">
                  <c:v>0.70000000000000029</c:v>
                </c:pt>
                <c:pt idx="32">
                  <c:v>0.65000000000000091</c:v>
                </c:pt>
                <c:pt idx="33">
                  <c:v>0.60000000000000064</c:v>
                </c:pt>
                <c:pt idx="34">
                  <c:v>0.55000000000000004</c:v>
                </c:pt>
                <c:pt idx="35">
                  <c:v>0.5</c:v>
                </c:pt>
                <c:pt idx="36">
                  <c:v>0.45</c:v>
                </c:pt>
                <c:pt idx="37">
                  <c:v>0.40000000000000008</c:v>
                </c:pt>
                <c:pt idx="38">
                  <c:v>0.35000000000000026</c:v>
                </c:pt>
                <c:pt idx="39">
                  <c:v>0.30000000000000032</c:v>
                </c:pt>
                <c:pt idx="40">
                  <c:v>0.25</c:v>
                </c:pt>
                <c:pt idx="41">
                  <c:v>0.20000000000000004</c:v>
                </c:pt>
                <c:pt idx="42">
                  <c:v>0.15000000000000016</c:v>
                </c:pt>
                <c:pt idx="43">
                  <c:v>0.10000000000000002</c:v>
                </c:pt>
                <c:pt idx="44">
                  <c:v>5.0000000000000051E-2</c:v>
                </c:pt>
                <c:pt idx="45">
                  <c:v>0</c:v>
                </c:pt>
                <c:pt idx="46">
                  <c:v>-5.0000000000000051E-2</c:v>
                </c:pt>
                <c:pt idx="47">
                  <c:v>-0.10000000000000002</c:v>
                </c:pt>
                <c:pt idx="48">
                  <c:v>-0.15000000000000016</c:v>
                </c:pt>
                <c:pt idx="49">
                  <c:v>-0.20000000000000004</c:v>
                </c:pt>
                <c:pt idx="50">
                  <c:v>-0.25</c:v>
                </c:pt>
                <c:pt idx="51">
                  <c:v>-0.30000000000000032</c:v>
                </c:pt>
                <c:pt idx="52">
                  <c:v>-0.35000000000000026</c:v>
                </c:pt>
                <c:pt idx="53">
                  <c:v>-0.40000000000000008</c:v>
                </c:pt>
                <c:pt idx="54">
                  <c:v>-0.45</c:v>
                </c:pt>
                <c:pt idx="55">
                  <c:v>-0.5</c:v>
                </c:pt>
                <c:pt idx="56">
                  <c:v>-0.55000000000000004</c:v>
                </c:pt>
                <c:pt idx="57">
                  <c:v>-0.60000000000000064</c:v>
                </c:pt>
                <c:pt idx="58">
                  <c:v>-0.65000000000000091</c:v>
                </c:pt>
                <c:pt idx="59">
                  <c:v>-0.70000000000000029</c:v>
                </c:pt>
                <c:pt idx="60">
                  <c:v>-0.75000000000000078</c:v>
                </c:pt>
                <c:pt idx="61">
                  <c:v>-0.8000000000000006</c:v>
                </c:pt>
                <c:pt idx="62">
                  <c:v>-0.85000000000000064</c:v>
                </c:pt>
                <c:pt idx="63">
                  <c:v>-0.9</c:v>
                </c:pt>
                <c:pt idx="64">
                  <c:v>-0.94999999999999984</c:v>
                </c:pt>
                <c:pt idx="65">
                  <c:v>-1</c:v>
                </c:pt>
                <c:pt idx="66">
                  <c:v>-1.05</c:v>
                </c:pt>
                <c:pt idx="67">
                  <c:v>-1.1000000000000001</c:v>
                </c:pt>
                <c:pt idx="68">
                  <c:v>-1.1499999999999986</c:v>
                </c:pt>
                <c:pt idx="69">
                  <c:v>-1.2</c:v>
                </c:pt>
                <c:pt idx="70">
                  <c:v>-1.2500000000000051</c:v>
                </c:pt>
                <c:pt idx="71">
                  <c:v>-1.3</c:v>
                </c:pt>
                <c:pt idx="72">
                  <c:v>-1.3500000000000003</c:v>
                </c:pt>
                <c:pt idx="73">
                  <c:v>-1.400000000000005</c:v>
                </c:pt>
                <c:pt idx="74">
                  <c:v>-1.4500000000000053</c:v>
                </c:pt>
                <c:pt idx="75">
                  <c:v>-1.5000000000000051</c:v>
                </c:pt>
                <c:pt idx="76">
                  <c:v>-1.5500000000000049</c:v>
                </c:pt>
                <c:pt idx="77">
                  <c:v>-1.6000000000000061</c:v>
                </c:pt>
                <c:pt idx="78">
                  <c:v>-1.6500000000000061</c:v>
                </c:pt>
                <c:pt idx="79">
                  <c:v>-1.7000000000000062</c:v>
                </c:pt>
                <c:pt idx="80">
                  <c:v>-1.7500000000000062</c:v>
                </c:pt>
                <c:pt idx="81">
                  <c:v>-1.8000000000000049</c:v>
                </c:pt>
                <c:pt idx="82">
                  <c:v>-1.8500000000000061</c:v>
                </c:pt>
                <c:pt idx="83">
                  <c:v>-1.9000000000000055</c:v>
                </c:pt>
                <c:pt idx="84">
                  <c:v>-1.9500000000000057</c:v>
                </c:pt>
                <c:pt idx="85">
                  <c:v>-2.0000000000000049</c:v>
                </c:pt>
                <c:pt idx="86">
                  <c:v>-2.0500000000000047</c:v>
                </c:pt>
                <c:pt idx="87">
                  <c:v>-2.100000000000005</c:v>
                </c:pt>
                <c:pt idx="88">
                  <c:v>-2.1500000000000048</c:v>
                </c:pt>
                <c:pt idx="89">
                  <c:v>-2.2000000000000051</c:v>
                </c:pt>
                <c:pt idx="90">
                  <c:v>-2.2500000000000049</c:v>
                </c:pt>
              </c:numCache>
            </c:numRef>
          </c:xVal>
          <c:yVal>
            <c:numRef>
              <c:f>PRF!$AI$169:$AI$259</c:f>
              <c:numCache>
                <c:formatCode>General</c:formatCode>
                <c:ptCount val="91"/>
                <c:pt idx="0">
                  <c:v>2.7850975406829319E-4</c:v>
                </c:pt>
                <c:pt idx="1">
                  <c:v>3.423241056832186E-4</c:v>
                </c:pt>
                <c:pt idx="2">
                  <c:v>4.2075418198362383E-4</c:v>
                </c:pt>
                <c:pt idx="3">
                  <c:v>5.1714446602494496E-4</c:v>
                </c:pt>
                <c:pt idx="4">
                  <c:v>6.3560319897127163E-4</c:v>
                </c:pt>
                <c:pt idx="5">
                  <c:v>7.8117599778599147E-4</c:v>
                </c:pt>
                <c:pt idx="6">
                  <c:v>9.6005852907407737E-4</c:v>
                </c:pt>
                <c:pt idx="7">
                  <c:v>1.1798568116632908E-3</c:v>
                </c:pt>
                <c:pt idx="8">
                  <c:v>1.4499054896420401E-3</c:v>
                </c:pt>
                <c:pt idx="9">
                  <c:v>1.7816564905411597E-3</c:v>
                </c:pt>
                <c:pt idx="10">
                  <c:v>2.189152876492002E-3</c:v>
                </c:pt>
                <c:pt idx="11">
                  <c:v>2.6896054012808318E-3</c:v>
                </c:pt>
                <c:pt idx="12">
                  <c:v>3.3040922495110839E-3</c:v>
                </c:pt>
                <c:pt idx="13">
                  <c:v>4.0584055221276304E-3</c:v>
                </c:pt>
                <c:pt idx="14">
                  <c:v>4.9840709771602314E-3</c:v>
                </c:pt>
                <c:pt idx="15">
                  <c:v>6.1195698447195617E-3</c:v>
                </c:pt>
                <c:pt idx="16">
                  <c:v>7.5117923580311436E-3</c:v>
                </c:pt>
                <c:pt idx="17">
                  <c:v>9.2177505444207691E-3</c:v>
                </c:pt>
                <c:pt idx="18">
                  <c:v>1.1306570451262654E-2</c:v>
                </c:pt>
                <c:pt idx="19">
                  <c:v>1.3861767564582303E-2</c:v>
                </c:pt>
                <c:pt idx="20">
                  <c:v>1.6983777762040804E-2</c:v>
                </c:pt>
                <c:pt idx="21">
                  <c:v>2.0792660574178355E-2</c:v>
                </c:pt>
                <c:pt idx="22">
                  <c:v>2.5430798175896982E-2</c:v>
                </c:pt>
                <c:pt idx="23">
                  <c:v>3.1065263070721476E-2</c:v>
                </c:pt>
                <c:pt idx="24">
                  <c:v>3.788929468551476E-2</c:v>
                </c:pt>
                <c:pt idx="25">
                  <c:v>4.6121982384550793E-2</c:v>
                </c:pt>
                <c:pt idx="26">
                  <c:v>5.6004781706488434E-2</c:v>
                </c:pt>
                <c:pt idx="27">
                  <c:v>6.7792914045140762E-2</c:v>
                </c:pt>
                <c:pt idx="28">
                  <c:v>8.1739141937841597E-2</c:v>
                </c:pt>
                <c:pt idx="29">
                  <c:v>9.806720050037232E-2</c:v>
                </c:pt>
                <c:pt idx="30">
                  <c:v>0.11693294154090192</c:v>
                </c:pt>
                <c:pt idx="31">
                  <c:v>0.13837394870107042</c:v>
                </c:pt>
                <c:pt idx="32">
                  <c:v>0.16225380576793194</c:v>
                </c:pt>
                <c:pt idx="33">
                  <c:v>0.18821482555221275</c:v>
                </c:pt>
                <c:pt idx="34">
                  <c:v>0.21565946586637097</c:v>
                </c:pt>
                <c:pt idx="35">
                  <c:v>0.2437795379098957</c:v>
                </c:pt>
                <c:pt idx="36">
                  <c:v>0.2716385755681377</c:v>
                </c:pt>
                <c:pt idx="37">
                  <c:v>0.29828980691107781</c:v>
                </c:pt>
                <c:pt idx="38">
                  <c:v>0.32289383842915081</c:v>
                </c:pt>
                <c:pt idx="39">
                  <c:v>0.34480017863237516</c:v>
                </c:pt>
                <c:pt idx="40">
                  <c:v>0.36357509650389747</c:v>
                </c:pt>
                <c:pt idx="41">
                  <c:v>0.37898129447627382</c:v>
                </c:pt>
                <c:pt idx="42">
                  <c:v>0.39092870415428294</c:v>
                </c:pt>
                <c:pt idx="43">
                  <c:v>0.3994169815132842</c:v>
                </c:pt>
                <c:pt idx="44">
                  <c:v>0.40448408796774227</c:v>
                </c:pt>
                <c:pt idx="45">
                  <c:v>0.40616805691682317</c:v>
                </c:pt>
                <c:pt idx="46">
                  <c:v>0.40448408796774227</c:v>
                </c:pt>
                <c:pt idx="47">
                  <c:v>0.3994169815132842</c:v>
                </c:pt>
                <c:pt idx="48">
                  <c:v>0.39092870415428294</c:v>
                </c:pt>
                <c:pt idx="49">
                  <c:v>0.37898129447627382</c:v>
                </c:pt>
                <c:pt idx="50">
                  <c:v>0.36357509650389747</c:v>
                </c:pt>
                <c:pt idx="51">
                  <c:v>0.34480017863237516</c:v>
                </c:pt>
                <c:pt idx="52">
                  <c:v>0.32289383842915081</c:v>
                </c:pt>
                <c:pt idx="53">
                  <c:v>0.29828980691107781</c:v>
                </c:pt>
                <c:pt idx="54">
                  <c:v>0.2716385755681377</c:v>
                </c:pt>
                <c:pt idx="55">
                  <c:v>0.2437795379098957</c:v>
                </c:pt>
                <c:pt idx="56">
                  <c:v>0.21565946586637097</c:v>
                </c:pt>
                <c:pt idx="57">
                  <c:v>0.18821482555221275</c:v>
                </c:pt>
                <c:pt idx="58">
                  <c:v>0.16225380576793194</c:v>
                </c:pt>
                <c:pt idx="59">
                  <c:v>0.13837394870107042</c:v>
                </c:pt>
                <c:pt idx="60">
                  <c:v>0.11693294154090192</c:v>
                </c:pt>
                <c:pt idx="61">
                  <c:v>9.806720050037232E-2</c:v>
                </c:pt>
                <c:pt idx="62">
                  <c:v>8.1739141937841597E-2</c:v>
                </c:pt>
                <c:pt idx="63">
                  <c:v>6.7792914045140762E-2</c:v>
                </c:pt>
                <c:pt idx="64">
                  <c:v>5.6004781706488434E-2</c:v>
                </c:pt>
                <c:pt idx="65">
                  <c:v>4.6121982384550793E-2</c:v>
                </c:pt>
                <c:pt idx="66">
                  <c:v>3.788929468551476E-2</c:v>
                </c:pt>
                <c:pt idx="67">
                  <c:v>3.1065263070721476E-2</c:v>
                </c:pt>
                <c:pt idx="68">
                  <c:v>2.5430798175896982E-2</c:v>
                </c:pt>
                <c:pt idx="69">
                  <c:v>2.0792660574178355E-2</c:v>
                </c:pt>
                <c:pt idx="70">
                  <c:v>1.6983777762040533E-2</c:v>
                </c:pt>
                <c:pt idx="71">
                  <c:v>1.3861767564582303E-2</c:v>
                </c:pt>
                <c:pt idx="72">
                  <c:v>1.1306570451262654E-2</c:v>
                </c:pt>
                <c:pt idx="73">
                  <c:v>9.2177505444205731E-3</c:v>
                </c:pt>
                <c:pt idx="74">
                  <c:v>7.5117923580309979E-3</c:v>
                </c:pt>
                <c:pt idx="75">
                  <c:v>6.1195698447194724E-3</c:v>
                </c:pt>
                <c:pt idx="76">
                  <c:v>4.984070977160188E-3</c:v>
                </c:pt>
                <c:pt idx="77">
                  <c:v>4.0584055221274855E-3</c:v>
                </c:pt>
                <c:pt idx="78">
                  <c:v>3.304092249510992E-3</c:v>
                </c:pt>
                <c:pt idx="79">
                  <c:v>2.6896054012807836E-3</c:v>
                </c:pt>
                <c:pt idx="80">
                  <c:v>2.1891528764919565E-3</c:v>
                </c:pt>
                <c:pt idx="81">
                  <c:v>1.7816564905411597E-3</c:v>
                </c:pt>
                <c:pt idx="82">
                  <c:v>1.4499054896419037E-3</c:v>
                </c:pt>
                <c:pt idx="83">
                  <c:v>1.1798568116632908E-3</c:v>
                </c:pt>
                <c:pt idx="84">
                  <c:v>9.6005852907407737E-4</c:v>
                </c:pt>
                <c:pt idx="85">
                  <c:v>7.8117599778594528E-4</c:v>
                </c:pt>
                <c:pt idx="86">
                  <c:v>6.3560319897127163E-4</c:v>
                </c:pt>
                <c:pt idx="87">
                  <c:v>5.1714446602494496E-4</c:v>
                </c:pt>
                <c:pt idx="88">
                  <c:v>4.2075418198357764E-4</c:v>
                </c:pt>
                <c:pt idx="89">
                  <c:v>3.423241056832186E-4</c:v>
                </c:pt>
                <c:pt idx="90">
                  <c:v>2.7850975406829319E-4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FB-4BB8-A622-F12AAE1FC1E6}"/>
            </c:ext>
          </c:extLst>
        </c:ser>
        <c:ser>
          <c:idx val="1"/>
          <c:order val="1"/>
          <c:tx>
            <c:v>w=5mm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PRF!$AF$169:$AF$259</c:f>
              <c:numCache>
                <c:formatCode>General</c:formatCode>
                <c:ptCount val="91"/>
                <c:pt idx="0">
                  <c:v>2.7</c:v>
                </c:pt>
                <c:pt idx="1">
                  <c:v>2.64</c:v>
                </c:pt>
                <c:pt idx="2">
                  <c:v>2.5799999999999987</c:v>
                </c:pt>
                <c:pt idx="3">
                  <c:v>2.5200000000000005</c:v>
                </c:pt>
                <c:pt idx="4">
                  <c:v>2.46</c:v>
                </c:pt>
                <c:pt idx="5">
                  <c:v>2.4</c:v>
                </c:pt>
                <c:pt idx="6">
                  <c:v>2.34</c:v>
                </c:pt>
                <c:pt idx="7">
                  <c:v>2.2799999999999998</c:v>
                </c:pt>
                <c:pt idx="8">
                  <c:v>2.2200000000000002</c:v>
                </c:pt>
                <c:pt idx="9">
                  <c:v>2.16</c:v>
                </c:pt>
                <c:pt idx="10">
                  <c:v>2.1</c:v>
                </c:pt>
                <c:pt idx="11">
                  <c:v>2.04</c:v>
                </c:pt>
                <c:pt idx="12">
                  <c:v>1.9799999999999982</c:v>
                </c:pt>
                <c:pt idx="13">
                  <c:v>1.9200000000000008</c:v>
                </c:pt>
                <c:pt idx="14">
                  <c:v>1.86</c:v>
                </c:pt>
                <c:pt idx="15">
                  <c:v>1.8</c:v>
                </c:pt>
                <c:pt idx="16">
                  <c:v>1.7399999999999982</c:v>
                </c:pt>
                <c:pt idx="17">
                  <c:v>1.6799999999999984</c:v>
                </c:pt>
                <c:pt idx="18">
                  <c:v>1.6200000000000003</c:v>
                </c:pt>
                <c:pt idx="19">
                  <c:v>1.56</c:v>
                </c:pt>
                <c:pt idx="20">
                  <c:v>1.5</c:v>
                </c:pt>
                <c:pt idx="21">
                  <c:v>1.44</c:v>
                </c:pt>
                <c:pt idx="22">
                  <c:v>1.3800000000000001</c:v>
                </c:pt>
                <c:pt idx="23">
                  <c:v>1.32</c:v>
                </c:pt>
                <c:pt idx="24">
                  <c:v>1.2600000000000002</c:v>
                </c:pt>
                <c:pt idx="25">
                  <c:v>1.2</c:v>
                </c:pt>
                <c:pt idx="26">
                  <c:v>1.1399999999999986</c:v>
                </c:pt>
                <c:pt idx="27">
                  <c:v>1.08</c:v>
                </c:pt>
                <c:pt idx="28">
                  <c:v>1.02</c:v>
                </c:pt>
                <c:pt idx="29">
                  <c:v>0.96000000000000063</c:v>
                </c:pt>
                <c:pt idx="30">
                  <c:v>0.9</c:v>
                </c:pt>
                <c:pt idx="31">
                  <c:v>0.84000000000000052</c:v>
                </c:pt>
                <c:pt idx="32">
                  <c:v>0.78</c:v>
                </c:pt>
                <c:pt idx="33">
                  <c:v>0.72000000000000064</c:v>
                </c:pt>
                <c:pt idx="34">
                  <c:v>0.66000000000000092</c:v>
                </c:pt>
                <c:pt idx="35">
                  <c:v>0.60000000000000064</c:v>
                </c:pt>
                <c:pt idx="36">
                  <c:v>0.54</c:v>
                </c:pt>
                <c:pt idx="37">
                  <c:v>0.48000000000000032</c:v>
                </c:pt>
                <c:pt idx="38">
                  <c:v>0.42000000000000032</c:v>
                </c:pt>
                <c:pt idx="39">
                  <c:v>0.36000000000000032</c:v>
                </c:pt>
                <c:pt idx="40">
                  <c:v>0.30000000000000032</c:v>
                </c:pt>
                <c:pt idx="41">
                  <c:v>0.24000000000000021</c:v>
                </c:pt>
                <c:pt idx="42">
                  <c:v>0.18000000000000016</c:v>
                </c:pt>
                <c:pt idx="43">
                  <c:v>0.12000000000000002</c:v>
                </c:pt>
                <c:pt idx="44">
                  <c:v>6.0000000000000081E-2</c:v>
                </c:pt>
                <c:pt idx="45">
                  <c:v>0</c:v>
                </c:pt>
                <c:pt idx="46">
                  <c:v>-6.0000000000000081E-2</c:v>
                </c:pt>
                <c:pt idx="47">
                  <c:v>-0.12000000000000002</c:v>
                </c:pt>
                <c:pt idx="48">
                  <c:v>-0.18000000000000016</c:v>
                </c:pt>
                <c:pt idx="49">
                  <c:v>-0.24000000000000021</c:v>
                </c:pt>
                <c:pt idx="50">
                  <c:v>-0.30000000000000032</c:v>
                </c:pt>
                <c:pt idx="51">
                  <c:v>-0.36000000000000032</c:v>
                </c:pt>
                <c:pt idx="52">
                  <c:v>-0.42000000000000032</c:v>
                </c:pt>
                <c:pt idx="53">
                  <c:v>-0.48000000000000032</c:v>
                </c:pt>
                <c:pt idx="54">
                  <c:v>-0.54</c:v>
                </c:pt>
                <c:pt idx="55">
                  <c:v>-0.60000000000000064</c:v>
                </c:pt>
                <c:pt idx="56">
                  <c:v>-0.66000000000000092</c:v>
                </c:pt>
                <c:pt idx="57">
                  <c:v>-0.72000000000000064</c:v>
                </c:pt>
                <c:pt idx="58">
                  <c:v>-0.78</c:v>
                </c:pt>
                <c:pt idx="59">
                  <c:v>-0.84000000000000052</c:v>
                </c:pt>
                <c:pt idx="60">
                  <c:v>-0.9</c:v>
                </c:pt>
                <c:pt idx="61">
                  <c:v>-0.96000000000000063</c:v>
                </c:pt>
                <c:pt idx="62">
                  <c:v>-1.02</c:v>
                </c:pt>
                <c:pt idx="63">
                  <c:v>-1.08</c:v>
                </c:pt>
                <c:pt idx="64">
                  <c:v>-1.1399999999999986</c:v>
                </c:pt>
                <c:pt idx="65">
                  <c:v>-1.2</c:v>
                </c:pt>
                <c:pt idx="66">
                  <c:v>-1.2600000000000002</c:v>
                </c:pt>
                <c:pt idx="67">
                  <c:v>-1.32</c:v>
                </c:pt>
                <c:pt idx="68">
                  <c:v>-1.3800000000000001</c:v>
                </c:pt>
                <c:pt idx="69">
                  <c:v>-1.44</c:v>
                </c:pt>
                <c:pt idx="70">
                  <c:v>-1.500000000000006</c:v>
                </c:pt>
                <c:pt idx="71">
                  <c:v>-1.56</c:v>
                </c:pt>
                <c:pt idx="72">
                  <c:v>-1.6200000000000003</c:v>
                </c:pt>
                <c:pt idx="73">
                  <c:v>-1.6800000000000075</c:v>
                </c:pt>
                <c:pt idx="74">
                  <c:v>-1.7400000000000071</c:v>
                </c:pt>
                <c:pt idx="75">
                  <c:v>-1.800000000000006</c:v>
                </c:pt>
                <c:pt idx="76">
                  <c:v>-1.8600000000000061</c:v>
                </c:pt>
                <c:pt idx="77">
                  <c:v>-1.9200000000000059</c:v>
                </c:pt>
                <c:pt idx="78">
                  <c:v>-1.9800000000000066</c:v>
                </c:pt>
                <c:pt idx="79">
                  <c:v>-2.0400000000000071</c:v>
                </c:pt>
                <c:pt idx="80">
                  <c:v>-2.1000000000000059</c:v>
                </c:pt>
                <c:pt idx="81">
                  <c:v>-2.1600000000000059</c:v>
                </c:pt>
                <c:pt idx="82">
                  <c:v>-2.2200000000000082</c:v>
                </c:pt>
                <c:pt idx="83">
                  <c:v>-2.2800000000000082</c:v>
                </c:pt>
                <c:pt idx="84">
                  <c:v>-2.3400000000000061</c:v>
                </c:pt>
                <c:pt idx="85">
                  <c:v>-2.4000000000000057</c:v>
                </c:pt>
                <c:pt idx="86">
                  <c:v>-2.4600000000000062</c:v>
                </c:pt>
                <c:pt idx="87">
                  <c:v>-2.5200000000000058</c:v>
                </c:pt>
                <c:pt idx="88">
                  <c:v>-2.5800000000000058</c:v>
                </c:pt>
                <c:pt idx="89">
                  <c:v>-2.6400000000000072</c:v>
                </c:pt>
                <c:pt idx="90">
                  <c:v>-2.7000000000000055</c:v>
                </c:pt>
              </c:numCache>
            </c:numRef>
          </c:xVal>
          <c:yVal>
            <c:numRef>
              <c:f>PRF!$AE$169:$AE$259</c:f>
              <c:numCache>
                <c:formatCode>General</c:formatCode>
                <c:ptCount val="91"/>
                <c:pt idx="0">
                  <c:v>1.9426690267813221E-4</c:v>
                </c:pt>
                <c:pt idx="1">
                  <c:v>2.3878297036741011E-4</c:v>
                </c:pt>
                <c:pt idx="2">
                  <c:v>2.9349687755668771E-4</c:v>
                </c:pt>
                <c:pt idx="3">
                  <c:v>3.6074324728987213E-4</c:v>
                </c:pt>
                <c:pt idx="4">
                  <c:v>4.4339039674078014E-4</c:v>
                </c:pt>
                <c:pt idx="5">
                  <c:v>5.4496194051063503E-4</c:v>
                </c:pt>
                <c:pt idx="6">
                  <c:v>6.6978589633922268E-4</c:v>
                </c:pt>
                <c:pt idx="7">
                  <c:v>8.2317740726057067E-4</c:v>
                </c:pt>
                <c:pt idx="8">
                  <c:v>1.011662497986816E-3</c:v>
                </c:pt>
                <c:pt idx="9">
                  <c:v>1.2432518354182967E-3</c:v>
                </c:pt>
                <c:pt idx="10">
                  <c:v>1.5277752942871321E-3</c:v>
                </c:pt>
                <c:pt idx="11">
                  <c:v>1.8772902628544101E-3</c:v>
                </c:pt>
                <c:pt idx="12">
                  <c:v>2.3065790683415468E-3</c:v>
                </c:pt>
                <c:pt idx="13">
                  <c:v>2.8337536345577961E-3</c:v>
                </c:pt>
                <c:pt idx="14">
                  <c:v>3.4809884265979609E-3</c:v>
                </c:pt>
                <c:pt idx="15">
                  <c:v>4.2754057152651946E-3</c:v>
                </c:pt>
                <c:pt idx="16">
                  <c:v>5.2501398724357148E-3</c:v>
                </c:pt>
                <c:pt idx="17">
                  <c:v>6.445609190157099E-3</c:v>
                </c:pt>
                <c:pt idx="18">
                  <c:v>7.9110235778857771E-3</c:v>
                </c:pt>
                <c:pt idx="19">
                  <c:v>9.7061527329688913E-3</c:v>
                </c:pt>
                <c:pt idx="20">
                  <c:v>1.1903369232259868E-2</c:v>
                </c:pt>
                <c:pt idx="21">
                  <c:v>1.4589960043183246E-2</c:v>
                </c:pt>
                <c:pt idx="22">
                  <c:v>1.7870661301389281E-2</c:v>
                </c:pt>
                <c:pt idx="23">
                  <c:v>2.1870304341178606E-2</c:v>
                </c:pt>
                <c:pt idx="24">
                  <c:v>2.6736350466359669E-2</c:v>
                </c:pt>
                <c:pt idx="25">
                  <c:v>3.264091644287815E-2</c:v>
                </c:pt>
                <c:pt idx="26">
                  <c:v>3.9781625498403306E-2</c:v>
                </c:pt>
                <c:pt idx="27">
                  <c:v>4.8380233250288271E-2</c:v>
                </c:pt>
                <c:pt idx="28">
                  <c:v>5.8677465149527937E-2</c:v>
                </c:pt>
                <c:pt idx="29">
                  <c:v>7.0921909126517413E-2</c:v>
                </c:pt>
                <c:pt idx="30">
                  <c:v>8.5350313510984724E-2</c:v>
                </c:pt>
                <c:pt idx="31">
                  <c:v>0.10215666824467591</c:v>
                </c:pt>
                <c:pt idx="32">
                  <c:v>0.12144875235465689</c:v>
                </c:pt>
                <c:pt idx="33">
                  <c:v>0.14319438458295319</c:v>
                </c:pt>
                <c:pt idx="34">
                  <c:v>0.16716594386694175</c:v>
                </c:pt>
                <c:pt idx="35">
                  <c:v>0.19289950672187781</c:v>
                </c:pt>
                <c:pt idx="36">
                  <c:v>0.21968963930340529</c:v>
                </c:pt>
                <c:pt idx="37">
                  <c:v>0.24663586005692198</c:v>
                </c:pt>
                <c:pt idx="38">
                  <c:v>0.27273904878633193</c:v>
                </c:pt>
                <c:pt idx="39">
                  <c:v>0.29702287229777841</c:v>
                </c:pt>
                <c:pt idx="40">
                  <c:v>0.31864209197097104</c:v>
                </c:pt>
                <c:pt idx="41">
                  <c:v>0.33694672407643528</c:v>
                </c:pt>
                <c:pt idx="42">
                  <c:v>0.35149295288589538</c:v>
                </c:pt>
                <c:pt idx="43">
                  <c:v>0.36201297749357114</c:v>
                </c:pt>
                <c:pt idx="44">
                  <c:v>0.36836575195017501</c:v>
                </c:pt>
                <c:pt idx="45">
                  <c:v>0.37048896250349839</c:v>
                </c:pt>
                <c:pt idx="46">
                  <c:v>0.36836575195017501</c:v>
                </c:pt>
                <c:pt idx="47">
                  <c:v>0.36201297749357114</c:v>
                </c:pt>
                <c:pt idx="48">
                  <c:v>0.35149295288589538</c:v>
                </c:pt>
                <c:pt idx="49">
                  <c:v>0.33694672407643528</c:v>
                </c:pt>
                <c:pt idx="50">
                  <c:v>0.31864209197097104</c:v>
                </c:pt>
                <c:pt idx="51">
                  <c:v>0.29702287229777841</c:v>
                </c:pt>
                <c:pt idx="52">
                  <c:v>0.27273904878633193</c:v>
                </c:pt>
                <c:pt idx="53">
                  <c:v>0.24663586005692198</c:v>
                </c:pt>
                <c:pt idx="54">
                  <c:v>0.21968963930340529</c:v>
                </c:pt>
                <c:pt idx="55">
                  <c:v>0.19289950672187781</c:v>
                </c:pt>
                <c:pt idx="56">
                  <c:v>0.16716594386694175</c:v>
                </c:pt>
                <c:pt idx="57">
                  <c:v>0.14319438458295319</c:v>
                </c:pt>
                <c:pt idx="58">
                  <c:v>0.12144875235465689</c:v>
                </c:pt>
                <c:pt idx="59">
                  <c:v>0.10215666824467591</c:v>
                </c:pt>
                <c:pt idx="60">
                  <c:v>8.5350313510984724E-2</c:v>
                </c:pt>
                <c:pt idx="61">
                  <c:v>7.0921909126517413E-2</c:v>
                </c:pt>
                <c:pt idx="62">
                  <c:v>5.8677465149527937E-2</c:v>
                </c:pt>
                <c:pt idx="63">
                  <c:v>4.8380233250288271E-2</c:v>
                </c:pt>
                <c:pt idx="64">
                  <c:v>3.9781625498403306E-2</c:v>
                </c:pt>
                <c:pt idx="65">
                  <c:v>3.264091644287815E-2</c:v>
                </c:pt>
                <c:pt idx="66">
                  <c:v>2.6736350466359669E-2</c:v>
                </c:pt>
                <c:pt idx="67">
                  <c:v>2.1870304341178606E-2</c:v>
                </c:pt>
                <c:pt idx="68">
                  <c:v>1.7870661301389281E-2</c:v>
                </c:pt>
                <c:pt idx="69">
                  <c:v>1.4589960043183246E-2</c:v>
                </c:pt>
                <c:pt idx="70">
                  <c:v>1.1903369232259643E-2</c:v>
                </c:pt>
                <c:pt idx="71">
                  <c:v>9.7061527329688913E-3</c:v>
                </c:pt>
                <c:pt idx="72">
                  <c:v>7.9110235778857771E-3</c:v>
                </c:pt>
                <c:pt idx="73">
                  <c:v>6.4456091901569576E-3</c:v>
                </c:pt>
                <c:pt idx="74">
                  <c:v>5.2501398724355761E-3</c:v>
                </c:pt>
                <c:pt idx="75">
                  <c:v>4.2754057152651036E-3</c:v>
                </c:pt>
                <c:pt idx="76">
                  <c:v>3.4809884265979141E-3</c:v>
                </c:pt>
                <c:pt idx="77">
                  <c:v>2.833753634557748E-3</c:v>
                </c:pt>
                <c:pt idx="78">
                  <c:v>2.3065790683415468E-3</c:v>
                </c:pt>
                <c:pt idx="79">
                  <c:v>1.8772902628544101E-3</c:v>
                </c:pt>
                <c:pt idx="80">
                  <c:v>1.5277752942870861E-3</c:v>
                </c:pt>
                <c:pt idx="81">
                  <c:v>1.2432518354182967E-3</c:v>
                </c:pt>
                <c:pt idx="82">
                  <c:v>1.0116624979867701E-3</c:v>
                </c:pt>
                <c:pt idx="83">
                  <c:v>8.2317740726057067E-4</c:v>
                </c:pt>
                <c:pt idx="84">
                  <c:v>6.697858963391302E-4</c:v>
                </c:pt>
                <c:pt idx="85">
                  <c:v>5.4496194051058885E-4</c:v>
                </c:pt>
                <c:pt idx="86">
                  <c:v>4.4339039674078014E-4</c:v>
                </c:pt>
                <c:pt idx="87">
                  <c:v>3.6074324728987213E-4</c:v>
                </c:pt>
                <c:pt idx="88">
                  <c:v>2.9349687755668771E-4</c:v>
                </c:pt>
                <c:pt idx="89">
                  <c:v>2.3878297036741011E-4</c:v>
                </c:pt>
                <c:pt idx="90">
                  <c:v>1.9426690267813221E-4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1FB-4BB8-A622-F12AAE1FC1E6}"/>
            </c:ext>
          </c:extLst>
        </c:ser>
        <c:ser>
          <c:idx val="2"/>
          <c:order val="2"/>
          <c:tx>
            <c:v>w=4mm</c:v>
          </c:tx>
          <c:spPr>
            <a:ln w="12700">
              <a:solidFill>
                <a:srgbClr val="008000"/>
              </a:solidFill>
              <a:prstDash val="solid"/>
            </a:ln>
          </c:spPr>
          <c:marker>
            <c:symbol val="triangle"/>
            <c:size val="3"/>
            <c:spPr>
              <a:solidFill>
                <a:srgbClr val="008000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PRF!$AB$174:$AB$254</c:f>
              <c:numCache>
                <c:formatCode>General</c:formatCode>
                <c:ptCount val="81"/>
                <c:pt idx="0">
                  <c:v>3</c:v>
                </c:pt>
                <c:pt idx="1">
                  <c:v>2.9249999999999998</c:v>
                </c:pt>
                <c:pt idx="2">
                  <c:v>2.8499999999999988</c:v>
                </c:pt>
                <c:pt idx="3">
                  <c:v>2.7750000000000004</c:v>
                </c:pt>
                <c:pt idx="4">
                  <c:v>2.7</c:v>
                </c:pt>
                <c:pt idx="5">
                  <c:v>2.625</c:v>
                </c:pt>
                <c:pt idx="6">
                  <c:v>2.5499999999999998</c:v>
                </c:pt>
                <c:pt idx="7">
                  <c:v>2.4749999999999988</c:v>
                </c:pt>
                <c:pt idx="8">
                  <c:v>2.4000000000000004</c:v>
                </c:pt>
                <c:pt idx="9">
                  <c:v>2.3249999999999997</c:v>
                </c:pt>
                <c:pt idx="10">
                  <c:v>2.25</c:v>
                </c:pt>
                <c:pt idx="11">
                  <c:v>2.1749999999999998</c:v>
                </c:pt>
                <c:pt idx="12">
                  <c:v>2.0999999999999988</c:v>
                </c:pt>
                <c:pt idx="13">
                  <c:v>2.0250000000000004</c:v>
                </c:pt>
                <c:pt idx="14">
                  <c:v>1.9500000000000006</c:v>
                </c:pt>
                <c:pt idx="15">
                  <c:v>1.875</c:v>
                </c:pt>
                <c:pt idx="16">
                  <c:v>1.7999999999999994</c:v>
                </c:pt>
                <c:pt idx="17">
                  <c:v>1.7249999999999994</c:v>
                </c:pt>
                <c:pt idx="18">
                  <c:v>1.6500000000000001</c:v>
                </c:pt>
                <c:pt idx="19">
                  <c:v>1.5750000000000002</c:v>
                </c:pt>
                <c:pt idx="20">
                  <c:v>1.5</c:v>
                </c:pt>
                <c:pt idx="21">
                  <c:v>1.424999999999998</c:v>
                </c:pt>
                <c:pt idx="22">
                  <c:v>1.35</c:v>
                </c:pt>
                <c:pt idx="23">
                  <c:v>1.2749999999999986</c:v>
                </c:pt>
                <c:pt idx="24">
                  <c:v>1.2000000000000002</c:v>
                </c:pt>
                <c:pt idx="25">
                  <c:v>1.125</c:v>
                </c:pt>
                <c:pt idx="26">
                  <c:v>1.049999999999998</c:v>
                </c:pt>
                <c:pt idx="27">
                  <c:v>0.97500000000000031</c:v>
                </c:pt>
                <c:pt idx="28">
                  <c:v>0.9</c:v>
                </c:pt>
                <c:pt idx="29">
                  <c:v>0.82500000000000062</c:v>
                </c:pt>
                <c:pt idx="30">
                  <c:v>0.75000000000000078</c:v>
                </c:pt>
                <c:pt idx="31">
                  <c:v>0.67500000000000093</c:v>
                </c:pt>
                <c:pt idx="32">
                  <c:v>0.60000000000000064</c:v>
                </c:pt>
                <c:pt idx="33">
                  <c:v>0.52499999999999991</c:v>
                </c:pt>
                <c:pt idx="34">
                  <c:v>0.45</c:v>
                </c:pt>
                <c:pt idx="35">
                  <c:v>0.37500000000000033</c:v>
                </c:pt>
                <c:pt idx="36">
                  <c:v>0.30000000000000032</c:v>
                </c:pt>
                <c:pt idx="37">
                  <c:v>0.22500000000000012</c:v>
                </c:pt>
                <c:pt idx="38">
                  <c:v>0.15000000000000019</c:v>
                </c:pt>
                <c:pt idx="39">
                  <c:v>7.5000000000000067E-2</c:v>
                </c:pt>
                <c:pt idx="40">
                  <c:v>0</c:v>
                </c:pt>
                <c:pt idx="41">
                  <c:v>-7.5000000000000067E-2</c:v>
                </c:pt>
                <c:pt idx="42">
                  <c:v>-0.15000000000000019</c:v>
                </c:pt>
                <c:pt idx="43">
                  <c:v>-0.22500000000000012</c:v>
                </c:pt>
                <c:pt idx="44">
                  <c:v>-0.30000000000000032</c:v>
                </c:pt>
                <c:pt idx="45">
                  <c:v>-0.37500000000000033</c:v>
                </c:pt>
                <c:pt idx="46">
                  <c:v>-0.45</c:v>
                </c:pt>
                <c:pt idx="47">
                  <c:v>-0.52499999999999991</c:v>
                </c:pt>
                <c:pt idx="48">
                  <c:v>-0.60000000000000064</c:v>
                </c:pt>
                <c:pt idx="49">
                  <c:v>-0.67500000000000093</c:v>
                </c:pt>
                <c:pt idx="50">
                  <c:v>-0.75000000000000078</c:v>
                </c:pt>
                <c:pt idx="51">
                  <c:v>-0.82500000000000062</c:v>
                </c:pt>
                <c:pt idx="52">
                  <c:v>-0.9</c:v>
                </c:pt>
                <c:pt idx="53">
                  <c:v>-0.97500000000000031</c:v>
                </c:pt>
                <c:pt idx="54">
                  <c:v>-1.049999999999998</c:v>
                </c:pt>
                <c:pt idx="55">
                  <c:v>-1.125</c:v>
                </c:pt>
                <c:pt idx="56">
                  <c:v>-1.2000000000000002</c:v>
                </c:pt>
                <c:pt idx="57">
                  <c:v>-1.2749999999999986</c:v>
                </c:pt>
                <c:pt idx="58">
                  <c:v>-1.35</c:v>
                </c:pt>
                <c:pt idx="59">
                  <c:v>-1.424999999999998</c:v>
                </c:pt>
                <c:pt idx="60">
                  <c:v>-1.5</c:v>
                </c:pt>
                <c:pt idx="61">
                  <c:v>-1.5750000000000002</c:v>
                </c:pt>
                <c:pt idx="62">
                  <c:v>-1.6500000000000001</c:v>
                </c:pt>
                <c:pt idx="63">
                  <c:v>-1.7249999999999994</c:v>
                </c:pt>
                <c:pt idx="64">
                  <c:v>-1.7999999999999994</c:v>
                </c:pt>
                <c:pt idx="65">
                  <c:v>-1.8750000000000075</c:v>
                </c:pt>
                <c:pt idx="66">
                  <c:v>-1.9500000000000006</c:v>
                </c:pt>
                <c:pt idx="67">
                  <c:v>-2.0250000000000004</c:v>
                </c:pt>
                <c:pt idx="68">
                  <c:v>-2.1000000000000076</c:v>
                </c:pt>
                <c:pt idx="69">
                  <c:v>-2.1750000000000078</c:v>
                </c:pt>
                <c:pt idx="70">
                  <c:v>-2.2500000000000075</c:v>
                </c:pt>
                <c:pt idx="71">
                  <c:v>-2.3250000000000073</c:v>
                </c:pt>
                <c:pt idx="72">
                  <c:v>-2.4000000000000075</c:v>
                </c:pt>
                <c:pt idx="73">
                  <c:v>-2.4750000000000068</c:v>
                </c:pt>
                <c:pt idx="74">
                  <c:v>-2.5500000000000078</c:v>
                </c:pt>
                <c:pt idx="75">
                  <c:v>-2.6250000000000075</c:v>
                </c:pt>
                <c:pt idx="76">
                  <c:v>-2.7000000000000082</c:v>
                </c:pt>
                <c:pt idx="77">
                  <c:v>-2.7750000000000075</c:v>
                </c:pt>
                <c:pt idx="78">
                  <c:v>-2.8500000000000068</c:v>
                </c:pt>
                <c:pt idx="79">
                  <c:v>-2.9250000000000078</c:v>
                </c:pt>
                <c:pt idx="80">
                  <c:v>-3.0000000000000071</c:v>
                </c:pt>
              </c:numCache>
            </c:numRef>
          </c:xVal>
          <c:yVal>
            <c:numRef>
              <c:f>PRF!$AA$174:$AA$254</c:f>
              <c:numCache>
                <c:formatCode>General</c:formatCode>
                <c:ptCount val="81"/>
                <c:pt idx="0">
                  <c:v>3.737434560463295E-4</c:v>
                </c:pt>
                <c:pt idx="1">
                  <c:v>4.5936505357193469E-4</c:v>
                </c:pt>
                <c:pt idx="2">
                  <c:v>5.645901173754477E-4</c:v>
                </c:pt>
                <c:pt idx="3">
                  <c:v>6.9390093840858099E-4</c:v>
                </c:pt>
                <c:pt idx="4">
                  <c:v>8.5280158969690473E-4</c:v>
                </c:pt>
                <c:pt idx="5">
                  <c:v>1.048049265224008E-3</c:v>
                </c:pt>
                <c:pt idx="6">
                  <c:v>1.2879371750360833E-3</c:v>
                </c:pt>
                <c:pt idx="7">
                  <c:v>1.5826400571694909E-3</c:v>
                </c:pt>
                <c:pt idx="8">
                  <c:v>1.9446355103149421E-3</c:v>
                </c:pt>
                <c:pt idx="9">
                  <c:v>2.3892167810140802E-3</c:v>
                </c:pt>
                <c:pt idx="10">
                  <c:v>2.9351153131676991E-3</c:v>
                </c:pt>
                <c:pt idx="11">
                  <c:v>3.6052541753848789E-3</c:v>
                </c:pt>
                <c:pt idx="12">
                  <c:v>4.4276561978593898E-3</c:v>
                </c:pt>
                <c:pt idx="13">
                  <c:v>5.4365328589989709E-3</c:v>
                </c:pt>
                <c:pt idx="14">
                  <c:v>6.6735809364939988E-3</c:v>
                </c:pt>
                <c:pt idx="15">
                  <c:v>8.1895124527868474E-3</c:v>
                </c:pt>
                <c:pt idx="16">
                  <c:v>1.0045837485178843E-2</c:v>
                </c:pt>
                <c:pt idx="17">
                  <c:v>1.2316905724542675E-2</c:v>
                </c:pt>
                <c:pt idx="18">
                  <c:v>1.5092186107150034E-2</c:v>
                </c:pt>
                <c:pt idx="19">
                  <c:v>1.8478716438394164E-2</c:v>
                </c:pt>
                <c:pt idx="20">
                  <c:v>2.2603574669383623E-2</c:v>
                </c:pt>
                <c:pt idx="21">
                  <c:v>2.7616093046646251E-2</c:v>
                </c:pt>
                <c:pt idx="22">
                  <c:v>3.3689332392997956E-2</c:v>
                </c:pt>
                <c:pt idx="23">
                  <c:v>4.1020028729747582E-2</c:v>
                </c:pt>
                <c:pt idx="24">
                  <c:v>4.9825794939912897E-2</c:v>
                </c:pt>
                <c:pt idx="25">
                  <c:v>6.0337810077856685E-2</c:v>
                </c:pt>
                <c:pt idx="26">
                  <c:v>7.2786639552866919E-2</c:v>
                </c:pt>
                <c:pt idx="27">
                  <c:v>8.737844825259769E-2</c:v>
                </c:pt>
                <c:pt idx="28">
                  <c:v>0.10425922463324402</c:v>
                </c:pt>
                <c:pt idx="29">
                  <c:v>0.12346658788273622</c:v>
                </c:pt>
                <c:pt idx="30">
                  <c:v>0.1448732392713839</c:v>
                </c:pt>
                <c:pt idx="31">
                  <c:v>0.16813324175787436</c:v>
                </c:pt>
                <c:pt idx="32">
                  <c:v>0.19264976998395558</c:v>
                </c:pt>
                <c:pt idx="33">
                  <c:v>0.21758520137602147</c:v>
                </c:pt>
                <c:pt idx="34">
                  <c:v>0.24192517608850725</c:v>
                </c:pt>
                <c:pt idx="35">
                  <c:v>0.26458744890341912</c:v>
                </c:pt>
                <c:pt idx="36">
                  <c:v>0.28454489386763854</c:v>
                </c:pt>
                <c:pt idx="37">
                  <c:v>0.30092542855526272</c:v>
                </c:pt>
                <c:pt idx="38">
                  <c:v>0.31306541849728686</c:v>
                </c:pt>
                <c:pt idx="39">
                  <c:v>0.32051696402898094</c:v>
                </c:pt>
                <c:pt idx="40">
                  <c:v>0.32302772773897165</c:v>
                </c:pt>
                <c:pt idx="41">
                  <c:v>0.32051696402898094</c:v>
                </c:pt>
                <c:pt idx="42">
                  <c:v>0.31306541849728686</c:v>
                </c:pt>
                <c:pt idx="43">
                  <c:v>0.30092542855526272</c:v>
                </c:pt>
                <c:pt idx="44">
                  <c:v>0.28454489386763854</c:v>
                </c:pt>
                <c:pt idx="45">
                  <c:v>0.26458744890341912</c:v>
                </c:pt>
                <c:pt idx="46">
                  <c:v>0.24192517608850725</c:v>
                </c:pt>
                <c:pt idx="47">
                  <c:v>0.21758520137602147</c:v>
                </c:pt>
                <c:pt idx="48">
                  <c:v>0.19264976998395558</c:v>
                </c:pt>
                <c:pt idx="49">
                  <c:v>0.16813324175787436</c:v>
                </c:pt>
                <c:pt idx="50">
                  <c:v>0.1448732392713839</c:v>
                </c:pt>
                <c:pt idx="51">
                  <c:v>0.12346658788273622</c:v>
                </c:pt>
                <c:pt idx="52">
                  <c:v>0.10425922463324402</c:v>
                </c:pt>
                <c:pt idx="53">
                  <c:v>8.737844825259769E-2</c:v>
                </c:pt>
                <c:pt idx="54">
                  <c:v>7.2786639552866919E-2</c:v>
                </c:pt>
                <c:pt idx="55">
                  <c:v>6.0337810077856685E-2</c:v>
                </c:pt>
                <c:pt idx="56">
                  <c:v>4.9825794939912897E-2</c:v>
                </c:pt>
                <c:pt idx="57">
                  <c:v>4.1020028729747582E-2</c:v>
                </c:pt>
                <c:pt idx="58">
                  <c:v>3.3689332392997956E-2</c:v>
                </c:pt>
                <c:pt idx="59">
                  <c:v>2.7616093046646251E-2</c:v>
                </c:pt>
                <c:pt idx="60">
                  <c:v>2.2603574669383623E-2</c:v>
                </c:pt>
                <c:pt idx="61">
                  <c:v>1.8478716438394164E-2</c:v>
                </c:pt>
                <c:pt idx="62">
                  <c:v>1.5092186107150034E-2</c:v>
                </c:pt>
                <c:pt idx="63">
                  <c:v>1.2316905724542675E-2</c:v>
                </c:pt>
                <c:pt idx="64">
                  <c:v>1.0045837485178843E-2</c:v>
                </c:pt>
                <c:pt idx="65">
                  <c:v>8.1895124527866653E-3</c:v>
                </c:pt>
                <c:pt idx="66">
                  <c:v>6.6735809364939988E-3</c:v>
                </c:pt>
                <c:pt idx="67">
                  <c:v>5.4365328589989709E-3</c:v>
                </c:pt>
                <c:pt idx="68">
                  <c:v>4.4276561978593898E-3</c:v>
                </c:pt>
                <c:pt idx="69">
                  <c:v>3.6052541753848343E-3</c:v>
                </c:pt>
                <c:pt idx="70">
                  <c:v>2.9351153131676991E-3</c:v>
                </c:pt>
                <c:pt idx="71">
                  <c:v>2.3892167810139909E-3</c:v>
                </c:pt>
                <c:pt idx="72">
                  <c:v>1.944635510314851E-3</c:v>
                </c:pt>
                <c:pt idx="73">
                  <c:v>1.5826400571694909E-3</c:v>
                </c:pt>
                <c:pt idx="74">
                  <c:v>1.2879371750359901E-3</c:v>
                </c:pt>
                <c:pt idx="75">
                  <c:v>1.048049265224008E-3</c:v>
                </c:pt>
                <c:pt idx="76">
                  <c:v>8.5280158969690473E-4</c:v>
                </c:pt>
                <c:pt idx="77">
                  <c:v>6.9390093840858099E-4</c:v>
                </c:pt>
                <c:pt idx="78">
                  <c:v>5.6459011737540162E-4</c:v>
                </c:pt>
                <c:pt idx="79">
                  <c:v>4.5936505357193469E-4</c:v>
                </c:pt>
                <c:pt idx="80">
                  <c:v>3.737434560463295E-4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1FB-4BB8-A622-F12AAE1FC1E6}"/>
            </c:ext>
          </c:extLst>
        </c:ser>
        <c:ser>
          <c:idx val="3"/>
          <c:order val="3"/>
          <c:tx>
            <c:v>w=3mm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PRF!$X$184:$X$244</c:f>
              <c:numCache>
                <c:formatCode>General</c:formatCode>
                <c:ptCount val="61"/>
                <c:pt idx="0">
                  <c:v>3</c:v>
                </c:pt>
                <c:pt idx="1">
                  <c:v>2.9</c:v>
                </c:pt>
                <c:pt idx="2">
                  <c:v>2.7999999999999994</c:v>
                </c:pt>
                <c:pt idx="3">
                  <c:v>2.7000000000000006</c:v>
                </c:pt>
                <c:pt idx="4">
                  <c:v>2.6</c:v>
                </c:pt>
                <c:pt idx="5">
                  <c:v>2.5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2.1</c:v>
                </c:pt>
                <c:pt idx="10">
                  <c:v>2</c:v>
                </c:pt>
                <c:pt idx="11">
                  <c:v>1.8999999999999984</c:v>
                </c:pt>
                <c:pt idx="12">
                  <c:v>1.8</c:v>
                </c:pt>
                <c:pt idx="13">
                  <c:v>1.7000000000000008</c:v>
                </c:pt>
                <c:pt idx="14">
                  <c:v>1.6000000000000003</c:v>
                </c:pt>
                <c:pt idx="15">
                  <c:v>1.5</c:v>
                </c:pt>
                <c:pt idx="16">
                  <c:v>1.3999999999999984</c:v>
                </c:pt>
                <c:pt idx="17">
                  <c:v>1.3</c:v>
                </c:pt>
                <c:pt idx="18">
                  <c:v>1.2</c:v>
                </c:pt>
                <c:pt idx="19">
                  <c:v>1.1000000000000001</c:v>
                </c:pt>
                <c:pt idx="20">
                  <c:v>1</c:v>
                </c:pt>
                <c:pt idx="21">
                  <c:v>0.9</c:v>
                </c:pt>
                <c:pt idx="22">
                  <c:v>0.8000000000000006</c:v>
                </c:pt>
                <c:pt idx="23">
                  <c:v>0.70000000000000029</c:v>
                </c:pt>
                <c:pt idx="24">
                  <c:v>0.60000000000000064</c:v>
                </c:pt>
                <c:pt idx="25">
                  <c:v>0.5</c:v>
                </c:pt>
                <c:pt idx="26">
                  <c:v>0.40000000000000008</c:v>
                </c:pt>
                <c:pt idx="27">
                  <c:v>0.30000000000000032</c:v>
                </c:pt>
                <c:pt idx="28">
                  <c:v>0.20000000000000004</c:v>
                </c:pt>
                <c:pt idx="29">
                  <c:v>0.10000000000000002</c:v>
                </c:pt>
                <c:pt idx="30">
                  <c:v>0</c:v>
                </c:pt>
                <c:pt idx="31">
                  <c:v>-0.10000000000000002</c:v>
                </c:pt>
                <c:pt idx="32">
                  <c:v>-0.20000000000000004</c:v>
                </c:pt>
                <c:pt idx="33">
                  <c:v>-0.30000000000000032</c:v>
                </c:pt>
                <c:pt idx="34">
                  <c:v>-0.40000000000000008</c:v>
                </c:pt>
                <c:pt idx="35">
                  <c:v>-0.5</c:v>
                </c:pt>
                <c:pt idx="36">
                  <c:v>-0.60000000000000064</c:v>
                </c:pt>
                <c:pt idx="37">
                  <c:v>-0.70000000000000029</c:v>
                </c:pt>
                <c:pt idx="38">
                  <c:v>-0.8000000000000006</c:v>
                </c:pt>
                <c:pt idx="39">
                  <c:v>-0.9</c:v>
                </c:pt>
                <c:pt idx="40">
                  <c:v>-1</c:v>
                </c:pt>
                <c:pt idx="41">
                  <c:v>-1.1000000000000001</c:v>
                </c:pt>
                <c:pt idx="42">
                  <c:v>-1.2</c:v>
                </c:pt>
                <c:pt idx="43">
                  <c:v>-1.3</c:v>
                </c:pt>
                <c:pt idx="44">
                  <c:v>-1.3999999999999984</c:v>
                </c:pt>
                <c:pt idx="45">
                  <c:v>-1.5</c:v>
                </c:pt>
                <c:pt idx="46">
                  <c:v>-1.6000000000000003</c:v>
                </c:pt>
                <c:pt idx="47">
                  <c:v>-1.7000000000000008</c:v>
                </c:pt>
                <c:pt idx="48">
                  <c:v>-1.8</c:v>
                </c:pt>
                <c:pt idx="49">
                  <c:v>-1.8999999999999984</c:v>
                </c:pt>
                <c:pt idx="50">
                  <c:v>-2</c:v>
                </c:pt>
                <c:pt idx="51">
                  <c:v>-2.1</c:v>
                </c:pt>
                <c:pt idx="52">
                  <c:v>-2.2000000000000002</c:v>
                </c:pt>
                <c:pt idx="53">
                  <c:v>-2.2999999999999998</c:v>
                </c:pt>
                <c:pt idx="54">
                  <c:v>-2.4</c:v>
                </c:pt>
                <c:pt idx="55">
                  <c:v>-2.5000000000000102</c:v>
                </c:pt>
                <c:pt idx="56">
                  <c:v>-2.6</c:v>
                </c:pt>
                <c:pt idx="57">
                  <c:v>-2.7000000000000006</c:v>
                </c:pt>
                <c:pt idx="58">
                  <c:v>-2.80000000000001</c:v>
                </c:pt>
                <c:pt idx="59">
                  <c:v>-2.9000000000000106</c:v>
                </c:pt>
                <c:pt idx="60">
                  <c:v>-3.0000000000000102</c:v>
                </c:pt>
              </c:numCache>
            </c:numRef>
          </c:xVal>
          <c:yVal>
            <c:numRef>
              <c:f>PRF!$W$184:$W$244</c:f>
              <c:numCache>
                <c:formatCode>General</c:formatCode>
                <c:ptCount val="61"/>
                <c:pt idx="0">
                  <c:v>1.942032578078121E-3</c:v>
                </c:pt>
                <c:pt idx="1">
                  <c:v>2.3858649845255589E-3</c:v>
                </c:pt>
                <c:pt idx="2">
                  <c:v>2.9307647614453501E-3</c:v>
                </c:pt>
                <c:pt idx="3">
                  <c:v>3.5995573436608218E-3</c:v>
                </c:pt>
                <c:pt idx="4">
                  <c:v>4.4201246174145814E-3</c:v>
                </c:pt>
                <c:pt idx="5">
                  <c:v>5.4264729330667392E-3</c:v>
                </c:pt>
                <c:pt idx="6">
                  <c:v>6.6599983078213928E-3</c:v>
                </c:pt>
                <c:pt idx="7">
                  <c:v>8.1709688221945007E-3</c:v>
                </c:pt>
                <c:pt idx="8">
                  <c:v>1.0020235309492725E-2</c:v>
                </c:pt>
                <c:pt idx="9">
                  <c:v>1.2281163232853538E-2</c:v>
                </c:pt>
                <c:pt idx="10">
                  <c:v>1.5041745183962681E-2</c:v>
                </c:pt>
                <c:pt idx="11">
                  <c:v>1.8406795589652775E-2</c:v>
                </c:pt>
                <c:pt idx="12">
                  <c:v>2.2500033414451632E-2</c:v>
                </c:pt>
                <c:pt idx="13">
                  <c:v>2.7465705727060669E-2</c:v>
                </c:pt>
                <c:pt idx="14">
                  <c:v>3.3469170068100122E-2</c:v>
                </c:pt>
                <c:pt idx="15">
                  <c:v>4.0695509451484105E-2</c:v>
                </c:pt>
                <c:pt idx="16">
                  <c:v>4.9344783398667012E-2</c:v>
                </c:pt>
                <c:pt idx="17">
                  <c:v>5.9621945222946109E-2</c:v>
                </c:pt>
                <c:pt idx="18">
                  <c:v>7.1718906628348914E-2</c:v>
                </c:pt>
                <c:pt idx="19">
                  <c:v>8.5786037267518614E-2</c:v>
                </c:pt>
                <c:pt idx="20">
                  <c:v>0.10189119635693925</c:v>
                </c:pt>
                <c:pt idx="21">
                  <c:v>0.11996715311141772</c:v>
                </c:pt>
                <c:pt idx="22">
                  <c:v>0.1397537723534801</c:v>
                </c:pt>
                <c:pt idx="23">
                  <c:v>0.16074911982515203</c:v>
                </c:pt>
                <c:pt idx="24">
                  <c:v>0.18219029579827084</c:v>
                </c:pt>
                <c:pt idx="25">
                  <c:v>0.20308402845841159</c:v>
                </c:pt>
                <c:pt idx="26">
                  <c:v>0.22229379216947101</c:v>
                </c:pt>
                <c:pt idx="27">
                  <c:v>0.23866786168813159</c:v>
                </c:pt>
                <c:pt idx="28">
                  <c:v>0.25117493180080241</c:v>
                </c:pt>
                <c:pt idx="29">
                  <c:v>0.25901414136485673</c:v>
                </c:pt>
                <c:pt idx="30">
                  <c:v>0.2616839001469583</c:v>
                </c:pt>
                <c:pt idx="31">
                  <c:v>0.25901414136485673</c:v>
                </c:pt>
                <c:pt idx="32">
                  <c:v>0.25117493180080241</c:v>
                </c:pt>
                <c:pt idx="33">
                  <c:v>0.23866786168813159</c:v>
                </c:pt>
                <c:pt idx="34">
                  <c:v>0.22229379216947101</c:v>
                </c:pt>
                <c:pt idx="35">
                  <c:v>0.20308402845841159</c:v>
                </c:pt>
                <c:pt idx="36">
                  <c:v>0.18219029579827084</c:v>
                </c:pt>
                <c:pt idx="37">
                  <c:v>0.16074911982515203</c:v>
                </c:pt>
                <c:pt idx="38">
                  <c:v>0.1397537723534801</c:v>
                </c:pt>
                <c:pt idx="39">
                  <c:v>0.11996715311141772</c:v>
                </c:pt>
                <c:pt idx="40">
                  <c:v>0.10189119635693925</c:v>
                </c:pt>
                <c:pt idx="41">
                  <c:v>8.5786037267518614E-2</c:v>
                </c:pt>
                <c:pt idx="42">
                  <c:v>7.1718906628348914E-2</c:v>
                </c:pt>
                <c:pt idx="43">
                  <c:v>5.9621945222946109E-2</c:v>
                </c:pt>
                <c:pt idx="44">
                  <c:v>4.9344783398667012E-2</c:v>
                </c:pt>
                <c:pt idx="45">
                  <c:v>4.0695509451484105E-2</c:v>
                </c:pt>
                <c:pt idx="46">
                  <c:v>3.3469170068100122E-2</c:v>
                </c:pt>
                <c:pt idx="47">
                  <c:v>2.7465705727060669E-2</c:v>
                </c:pt>
                <c:pt idx="48">
                  <c:v>2.2500033414451632E-2</c:v>
                </c:pt>
                <c:pt idx="49">
                  <c:v>1.8406795589652775E-2</c:v>
                </c:pt>
                <c:pt idx="50">
                  <c:v>1.5041745183962681E-2</c:v>
                </c:pt>
                <c:pt idx="51">
                  <c:v>1.2281163232853538E-2</c:v>
                </c:pt>
                <c:pt idx="52">
                  <c:v>1.0020235309492725E-2</c:v>
                </c:pt>
                <c:pt idx="53">
                  <c:v>8.1709688221945007E-3</c:v>
                </c:pt>
                <c:pt idx="54">
                  <c:v>6.6599983078213928E-3</c:v>
                </c:pt>
                <c:pt idx="55">
                  <c:v>5.4264729330666932E-3</c:v>
                </c:pt>
                <c:pt idx="56">
                  <c:v>4.4201246174145814E-3</c:v>
                </c:pt>
                <c:pt idx="57">
                  <c:v>3.5995573436608218E-3</c:v>
                </c:pt>
                <c:pt idx="58">
                  <c:v>2.9307647614453033E-3</c:v>
                </c:pt>
                <c:pt idx="59">
                  <c:v>2.3858649845254652E-3</c:v>
                </c:pt>
                <c:pt idx="60">
                  <c:v>1.9420325780780748E-3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1FB-4BB8-A622-F12AAE1FC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773952"/>
        <c:axId val="107775872"/>
      </c:scatterChart>
      <c:valAx>
        <c:axId val="107773952"/>
        <c:scaling>
          <c:orientation val="minMax"/>
          <c:max val="2"/>
          <c:min val="-2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pad units</a:t>
                </a:r>
              </a:p>
            </c:rich>
          </c:tx>
          <c:layout>
            <c:manualLayout>
              <c:xMode val="edge"/>
              <c:yMode val="edge"/>
              <c:x val="0.46162064930760294"/>
              <c:y val="0.916919443462021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775872"/>
        <c:crosses val="autoZero"/>
        <c:crossBetween val="midCat"/>
        <c:majorUnit val="0.5"/>
        <c:minorUnit val="0.1"/>
      </c:valAx>
      <c:valAx>
        <c:axId val="1077758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PRF</a:t>
                </a:r>
              </a:p>
            </c:rich>
          </c:tx>
          <c:layout>
            <c:manualLayout>
              <c:xMode val="edge"/>
              <c:yMode val="edge"/>
              <c:x val="2.4520265436662476E-2"/>
              <c:y val="0.4743207664696464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777395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1"/>
        <c:txPr>
          <a:bodyPr/>
          <a:lstStyle/>
          <a:p>
            <a:pPr>
              <a:defRPr sz="920" b="1" i="0" u="none" strike="noStrike" baseline="0">
                <a:solidFill>
                  <a:srgbClr val="FF33CC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972311501175261"/>
          <c:y val="0.18126908272725345"/>
          <c:w val="0.10874204671911207"/>
          <c:h val="0.2113577794188444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20667107841479"/>
          <c:y val="2.9597089231145665E-2"/>
          <c:w val="0.81969213565642463"/>
          <c:h val="0.7872088721353314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</c:spPr>
          </c:marker>
          <c:trendline>
            <c:spPr>
              <a:ln w="25400">
                <a:solidFill>
                  <a:srgbClr val="00B05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Sheet1!$A$2:$A$14</c:f>
              <c:numCache>
                <c:formatCode>General</c:formatCode>
                <c:ptCount val="13"/>
                <c:pt idx="0">
                  <c:v>2.0000000000000011E-2</c:v>
                </c:pt>
                <c:pt idx="1">
                  <c:v>2.5000000000000012E-2</c:v>
                </c:pt>
                <c:pt idx="2">
                  <c:v>5.0000000000000024E-2</c:v>
                </c:pt>
                <c:pt idx="3">
                  <c:v>0.1</c:v>
                </c:pt>
                <c:pt idx="4">
                  <c:v>0.2</c:v>
                </c:pt>
                <c:pt idx="5">
                  <c:v>0.30000000000000032</c:v>
                </c:pt>
                <c:pt idx="6">
                  <c:v>0.4</c:v>
                </c:pt>
                <c:pt idx="7">
                  <c:v>0.5</c:v>
                </c:pt>
                <c:pt idx="8">
                  <c:v>0.60000000000000064</c:v>
                </c:pt>
                <c:pt idx="9">
                  <c:v>0.70000000000000062</c:v>
                </c:pt>
                <c:pt idx="10">
                  <c:v>0.8</c:v>
                </c:pt>
                <c:pt idx="11">
                  <c:v>0.9</c:v>
                </c:pt>
                <c:pt idx="12">
                  <c:v>1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13.92</c:v>
                </c:pt>
                <c:pt idx="1">
                  <c:v>19.64</c:v>
                </c:pt>
                <c:pt idx="2">
                  <c:v>37.36</c:v>
                </c:pt>
                <c:pt idx="3">
                  <c:v>67.86999999999999</c:v>
                </c:pt>
                <c:pt idx="4">
                  <c:v>139.38000000000017</c:v>
                </c:pt>
                <c:pt idx="5">
                  <c:v>220.41</c:v>
                </c:pt>
                <c:pt idx="6">
                  <c:v>283.37</c:v>
                </c:pt>
                <c:pt idx="7">
                  <c:v>349.96</c:v>
                </c:pt>
                <c:pt idx="8">
                  <c:v>426.4</c:v>
                </c:pt>
                <c:pt idx="9">
                  <c:v>481.4</c:v>
                </c:pt>
                <c:pt idx="10">
                  <c:v>571.83999999999946</c:v>
                </c:pt>
                <c:pt idx="11">
                  <c:v>699.34999999999934</c:v>
                </c:pt>
                <c:pt idx="12">
                  <c:v>767.04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7A-4008-BDE4-98B9A70F8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50464"/>
        <c:axId val="108414080"/>
      </c:scatterChart>
      <c:valAx>
        <c:axId val="108350464"/>
        <c:scaling>
          <c:orientation val="minMax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Amplitude</a:t>
                </a:r>
                <a:r>
                  <a:rPr lang="en-US" sz="1200" baseline="0" dirty="0"/>
                  <a:t> test signal from </a:t>
                </a:r>
                <a:r>
                  <a:rPr lang="en-US" sz="1200" dirty="0"/>
                  <a:t>GEN (V)</a:t>
                </a:r>
                <a:endParaRPr lang="ru-RU" sz="1200" dirty="0"/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08414080"/>
        <c:crosses val="autoZero"/>
        <c:crossBetween val="midCat"/>
        <c:minorUnit val="0.1"/>
      </c:valAx>
      <c:valAx>
        <c:axId val="108414080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FEC  Amplitude  MEAN (mV)</a:t>
                </a:r>
                <a:endParaRPr lang="ru-RU" sz="1200" dirty="0"/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08350464"/>
        <c:crosses val="autoZero"/>
        <c:crossBetween val="midCat"/>
        <c:minorUnit val="50"/>
      </c:valAx>
      <c:spPr>
        <a:ln>
          <a:solidFill>
            <a:schemeClr val="accent1">
              <a:lumMod val="25000"/>
            </a:schemeClr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07A8D-91C0-4227-809B-33FDFBC79189}" type="datetimeFigureOut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65B97-4554-4FFF-8870-05AD035B4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4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5B97-4554-4FFF-8870-05AD035B4EA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91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5B97-4554-4FFF-8870-05AD035B4EA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059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65B97-4554-4FFF-8870-05AD035B4EA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47F2-0D7F-4456-ADB2-FF7D2058C70D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9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728D-3130-4C25-91B8-AE3E503CF749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7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FE66-7577-4BBB-991A-102E48C699F4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2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7F366-ECBC-41D6-8BBD-4A2490A312C8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7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FE3B-5761-4FF5-981C-B947513DBAFC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3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3915-6461-4FD1-BB34-F342D9C1C855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80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1B6B2-7377-48E3-9BFE-073A237041ED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6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6169-401A-4D38-B215-ADBB72728CB5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5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0C4A-6527-40EC-91B1-7C2E7B08B51B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3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51604-FEFC-40A7-BFB9-AFC466DEA197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1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8F9E-77E9-4EAA-BFE2-B68D73A7D6C0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2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F395B-C894-404D-A0E3-7B3E3171D813}" type="datetime1">
              <a:rPr lang="ru-RU" smtClean="0"/>
              <a:pPr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3F161-7190-4AE7-8A80-DE64E33492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0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5.jpeg"/><Relationship Id="rId7" Type="http://schemas.openxmlformats.org/officeDocument/2006/relationships/image" Target="../media/image30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2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wmf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27584" y="17728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детектора TPC/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760" y="429309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Фатеев О.В.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за 5 лет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5743E5-23B0-4B57-950C-E6657B6300A6}"/>
              </a:ext>
            </a:extLst>
          </p:cNvPr>
          <p:cNvSpPr/>
          <p:nvPr/>
        </p:nvSpPr>
        <p:spPr>
          <a:xfrm rot="10800000" flipV="1">
            <a:off x="2740946" y="5815136"/>
            <a:ext cx="4446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ЛФВЭ ОИЯИ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5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76079" y="604395"/>
            <a:ext cx="8599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алюминия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мм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каркаса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60 мм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Изоляционная плоскость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3 мм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Пэдовая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печатная плата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3 мм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Georgia" panose="02040502050405020303" pitchFamily="18" charset="0"/>
              </a:rPr>
              <a:t>Устойчивость каркаса  к деформации от нагрузок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Work\NICA\MPD\MPD_TPC\Photos\cross section ROC dra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70053"/>
            <a:ext cx="5195852" cy="30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7" y="3645024"/>
            <a:ext cx="3353484" cy="29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294157" y="2492896"/>
            <a:ext cx="4218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Georgia" panose="02040502050405020303" pitchFamily="18" charset="0"/>
              </a:rPr>
              <a:t>Избыточное давление</a:t>
            </a:r>
          </a:p>
          <a:p>
            <a:pPr lvl="1">
              <a:defRPr/>
            </a:pPr>
            <a:r>
              <a:rPr lang="ru-RU" dirty="0">
                <a:latin typeface="Georgia" panose="02040502050405020303" pitchFamily="18" charset="0"/>
              </a:rPr>
              <a:t>      внутри </a:t>
            </a:r>
            <a:r>
              <a:rPr lang="en-US" dirty="0">
                <a:latin typeface="Georgia" panose="02040502050405020303" pitchFamily="18" charset="0"/>
              </a:rPr>
              <a:t>TPC ~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мбар</a:t>
            </a:r>
            <a:r>
              <a:rPr lang="ru-RU" dirty="0">
                <a:latin typeface="Georgia" panose="02040502050405020303" pitchFamily="18" charset="0"/>
              </a:rPr>
              <a:t>; </a:t>
            </a:r>
            <a:endParaRPr lang="en-US" dirty="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Georgia" panose="02040502050405020303" pitchFamily="18" charset="0"/>
              </a:rPr>
              <a:t>Натяжение проволочных </a:t>
            </a:r>
          </a:p>
          <a:p>
            <a:pPr lvl="1">
              <a:defRPr/>
            </a:pPr>
            <a:r>
              <a:rPr lang="ru-RU" dirty="0">
                <a:latin typeface="Georgia" panose="02040502050405020303" pitchFamily="18" charset="0"/>
              </a:rPr>
              <a:t>      плоскостей </a:t>
            </a:r>
            <a:r>
              <a:rPr lang="en-US" dirty="0">
                <a:latin typeface="Georgia" panose="02040502050405020303" pitchFamily="18" charset="0"/>
              </a:rPr>
              <a:t>~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H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41591" y="6021288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b="1" dirty="0">
                <a:solidFill>
                  <a:srgbClr val="C00000"/>
                </a:solidFill>
                <a:latin typeface="Georgia" pitchFamily="18" charset="0"/>
              </a:rPr>
              <a:t> мкм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19922" y="87015"/>
            <a:ext cx="3615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Каркас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камеры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24434" y="5736318"/>
            <a:ext cx="4859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камеры 0,342 м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Чувствительная площадь 0,317 м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3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DCIM\100MSDCF\DSC021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7312" r="5365" b="3870"/>
          <a:stretch/>
        </p:blipFill>
        <p:spPr bwMode="auto">
          <a:xfrm>
            <a:off x="566446" y="1052736"/>
            <a:ext cx="7808468" cy="50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-1588" y="980728"/>
            <a:ext cx="8822060" cy="532859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8"/>
          <p:cNvSpPr txBox="1">
            <a:spLocks noChangeArrowheads="1"/>
          </p:cNvSpPr>
          <p:nvPr/>
        </p:nvSpPr>
        <p:spPr bwMode="auto">
          <a:xfrm>
            <a:off x="4764" y="3933056"/>
            <a:ext cx="2909247" cy="169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ru-RU" sz="2000" b="1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59632" y="87015"/>
            <a:ext cx="44993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003" y="2178730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Неплоскостность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PadPlane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(~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Межплоскостное расстояние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30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шага проволочных плоскостей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натяжения проволочек при намотке</a:t>
            </a:r>
          </a:p>
          <a:p>
            <a:pPr marL="342900" indent="-342900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Au/W/Re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	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&lt;48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75 мкм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Cu/Be	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&lt;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0910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1CD1D6-BEF2-D3A5-5FA5-7CE8C3E8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53525"/>
            <a:ext cx="7197213" cy="47883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6021288"/>
            <a:ext cx="416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(+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камеры готовы </a:t>
            </a:r>
          </a:p>
        </p:txBody>
      </p:sp>
    </p:spTree>
    <p:extLst>
      <p:ext uri="{BB962C8B-B14F-4D97-AF65-F5344CB8AC3E}">
        <p14:creationId xmlns:p14="http://schemas.microsoft.com/office/powerpoint/2010/main" val="3891631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452413" cy="494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457178" y="707331"/>
            <a:ext cx="4686822" cy="538596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446088"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33400" indent="-446088">
              <a:buFontTx/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газовой смеси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(80/20) и затем на смеси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(90/10)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446088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Темновой ток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 1 нА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446088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 счетной характеристики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~150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446088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Амплитудное разрешение –</a:t>
            </a:r>
          </a:p>
          <a:p>
            <a:pPr marL="87312" indent="0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l-GR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Δ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E/E&gt;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= 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19,2 %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446088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Долговременная стабильность -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изменение центра тяжести основного пика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(Fe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55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амплитудном спектре не превышает нескольких процентов и хорошо согласуется с изменениями атмосферного давления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446088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Однородность газового усиления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004887"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Линейное сканирование (по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19137" lvl="1" indent="0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&lt;∆I/I&gt;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15,94</a:t>
            </a:r>
            <a:r>
              <a:rPr lang="ru-RU" sz="1200" dirty="0"/>
              <a:t>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</a:p>
          <a:p>
            <a:pPr marL="1004887" lvl="1"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Сканирование по площади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7312" indent="0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&lt;∆I/I&gt;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15,28</a:t>
            </a:r>
            <a:r>
              <a:rPr lang="ru-RU" sz="1200" dirty="0"/>
              <a:t> 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</a:p>
          <a:p>
            <a:pPr marL="373062" indent="-285750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герметичность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2521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246124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588" y="72009"/>
            <a:ext cx="9147176" cy="548679"/>
            <a:chOff x="1588" y="72009"/>
            <a:chExt cx="9147176" cy="548679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588" y="187580"/>
              <a:ext cx="9147176" cy="433108"/>
            </a:xfrm>
            <a:prstGeom prst="flowChartProcess">
              <a:avLst/>
            </a:prstGeom>
            <a:gradFill flip="none" rotWithShape="1">
              <a:gsLst>
                <a:gs pos="0">
                  <a:srgbClr val="0099FF"/>
                </a:gs>
                <a:gs pos="50000">
                  <a:srgbClr val="0066CC"/>
                </a:gs>
                <a:gs pos="100000">
                  <a:srgbClr val="0099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txBody>
            <a:bodyPr wrap="none" anchor="ctr"/>
            <a:lstStyle/>
            <a:p>
              <a:r>
                <a:rPr lang="en-US" altLang="ru-RU" sz="32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endParaRPr lang="ru-RU" alt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4764" y="72009"/>
              <a:ext cx="9144000" cy="59258"/>
            </a:xfrm>
            <a:prstGeom prst="flowChartProcess">
              <a:avLst/>
            </a:prstGeom>
            <a:gradFill rotWithShape="0">
              <a:gsLst>
                <a:gs pos="50000">
                  <a:srgbClr val="0066CC"/>
                </a:gs>
                <a:gs pos="0">
                  <a:srgbClr val="0099FF"/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RU" altLang="ru-RU">
                <a:solidFill>
                  <a:schemeClr val="bg2"/>
                </a:solidFill>
              </a:endParaRPr>
            </a:p>
          </p:txBody>
        </p:sp>
      </p:grpSp>
      <p:pic>
        <p:nvPicPr>
          <p:cNvPr id="1026" name="Picture 2" descr="http://lhe.jinr.ru/files/LHEP-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1" y="179919"/>
            <a:ext cx="785457" cy="4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10995"/>
          <a:stretch>
            <a:fillRect/>
          </a:stretch>
        </p:blipFill>
        <p:spPr bwMode="auto">
          <a:xfrm>
            <a:off x="7812360" y="188045"/>
            <a:ext cx="1065757" cy="43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7215" y="6569729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400" b="1" dirty="0">
                <a:solidFill>
                  <a:schemeClr val="bg1"/>
                </a:solidFill>
                <a:latin typeface="Segoe Print" panose="02000600000000000000" pitchFamily="2" charset="0"/>
              </a:rPr>
              <a:t>Дубна, ОИЯИ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64216" y="87015"/>
            <a:ext cx="3261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Запирающая сетка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36" y="620688"/>
            <a:ext cx="4552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проволочек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1,5 мм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Запирающая сетка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мм.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27981"/>
              </p:ext>
            </p:extLst>
          </p:nvPr>
        </p:nvGraphicFramePr>
        <p:xfrm>
          <a:off x="899592" y="1941899"/>
          <a:ext cx="6480720" cy="426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Лист" r:id="rId4" imgW="7181915" imgH="4724451" progId="">
                  <p:embed/>
                </p:oleObj>
              </mc:Choice>
              <mc:Fallback>
                <p:oleObj name="Лист" r:id="rId4" imgW="7181915" imgH="4724451" progId="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941899"/>
                        <a:ext cx="6480720" cy="4264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0E318FE-E6D0-4618-B8DF-DC84565970B8}"/>
                  </a:ext>
                </a:extLst>
              </p:cNvPr>
              <p:cNvSpPr/>
              <p:nvPr/>
            </p:nvSpPr>
            <p:spPr>
              <a:xfrm>
                <a:off x="1974359" y="6112649"/>
                <a:ext cx="5832648" cy="374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Коэффициент подавления ионного тока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</a:t>
                </a:r>
                <a:r>
                  <a:rPr lang="ru-RU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0E318FE-E6D0-4618-B8DF-DC84565970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359" y="6112649"/>
                <a:ext cx="5832648" cy="374846"/>
              </a:xfrm>
              <a:prstGeom prst="rect">
                <a:avLst/>
              </a:prstGeom>
              <a:blipFill>
                <a:blip r:embed="rId7" cstate="print"/>
                <a:stretch>
                  <a:fillRect l="-940"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25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967680"/>
              </p:ext>
            </p:extLst>
          </p:nvPr>
        </p:nvGraphicFramePr>
        <p:xfrm>
          <a:off x="4283968" y="1125697"/>
          <a:ext cx="4308475" cy="223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4" imgW="8020066" imgH="3810033" progId="">
                  <p:embed/>
                </p:oleObj>
              </mc:Choice>
              <mc:Fallback>
                <p:oleObj name="Диаграмма" r:id="rId4" imgW="8020066" imgH="3810033" progId="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1125697"/>
                        <a:ext cx="4308475" cy="2231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315160" y="764704"/>
            <a:ext cx="2095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Равномерная засветка</a:t>
            </a:r>
          </a:p>
        </p:txBody>
      </p:sp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383778"/>
              </p:ext>
            </p:extLst>
          </p:nvPr>
        </p:nvGraphicFramePr>
        <p:xfrm>
          <a:off x="357109" y="1147572"/>
          <a:ext cx="3854852" cy="2232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6" imgW="7534218" imgH="4362320" progId="">
                  <p:embed/>
                </p:oleObj>
              </mc:Choice>
              <mc:Fallback>
                <p:oleObj name="Диаграмма" r:id="rId6" imgW="7534218" imgH="4362320" progId="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09" y="1147572"/>
                        <a:ext cx="3854852" cy="2232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85751" y="756365"/>
            <a:ext cx="339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газового усиления</a:t>
            </a: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718366"/>
              </p:ext>
            </p:extLst>
          </p:nvPr>
        </p:nvGraphicFramePr>
        <p:xfrm>
          <a:off x="4644008" y="4005064"/>
          <a:ext cx="4038600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8" imgW="7534218" imgH="3810033" progId="">
                  <p:embed/>
                </p:oleObj>
              </mc:Choice>
              <mc:Fallback>
                <p:oleObj name="Диаграмма" r:id="rId8" imgW="7534218" imgH="3810033" progId="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4005064"/>
                        <a:ext cx="4038600" cy="2088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436096" y="3645024"/>
            <a:ext cx="2693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Амплитудное  разрешение  </a:t>
            </a:r>
          </a:p>
        </p:txBody>
      </p:sp>
      <p:graphicFrame>
        <p:nvGraphicFramePr>
          <p:cNvPr id="2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88665"/>
              </p:ext>
            </p:extLst>
          </p:nvPr>
        </p:nvGraphicFramePr>
        <p:xfrm>
          <a:off x="258151" y="4048777"/>
          <a:ext cx="4038600" cy="20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10" imgW="7572351" imgH="3819590" progId="">
                  <p:embed/>
                </p:oleObj>
              </mc:Choice>
              <mc:Fallback>
                <p:oleObj name="Диаграмма" r:id="rId10" imgW="7572351" imgH="381959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51" y="4048777"/>
                        <a:ext cx="4038600" cy="203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619672" y="3669846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3073" y="4756502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300Hz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2521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258283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7DE5C-8545-414E-B742-54D3ED9E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Line scan ROC-24,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A/A = 12,3%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D370C9-4AEB-46B8-BCD3-CE595FDAA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36" y="1268760"/>
            <a:ext cx="8817928" cy="2880320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C8A05A-7993-4C83-BB41-85A2E89F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21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7FC47-B118-4F47-814F-4FD2C3E5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Area scan ROC-24,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A/A = 12,23%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4F9F16-8796-497B-8F42-F269386F9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7128792" cy="4852683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0F6EBC-0A6B-4006-9F06-C7404F2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71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7C39F-2E2D-9E70-6582-36F64C66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Герметичность</a:t>
            </a:r>
            <a:r>
              <a:rPr lang="ru-RU" dirty="0"/>
              <a:t> </a:t>
            </a:r>
            <a:r>
              <a:rPr lang="en-US" sz="2400" dirty="0"/>
              <a:t>ROC</a:t>
            </a:r>
            <a:r>
              <a:rPr lang="ru-RU" sz="2400" dirty="0"/>
              <a:t> камер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FE53C0-36FB-9CF4-F84F-2F4B6EBA9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ru-RU" sz="1600" dirty="0"/>
              <a:t>При тестировании камер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Контроль амплитуды анодного сигнала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Контроль содержания кислорода в газовой смеси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err="1"/>
              <a:t>Orbisphere</a:t>
            </a:r>
            <a:r>
              <a:rPr lang="en-US" sz="1400" dirty="0"/>
              <a:t> 3600,  rapidox 7100</a:t>
            </a:r>
            <a:endParaRPr lang="ru-RU" sz="1400" dirty="0"/>
          </a:p>
          <a:p>
            <a:r>
              <a:rPr lang="ru-RU" sz="1600" dirty="0"/>
              <a:t>Течеискатель </a:t>
            </a:r>
            <a:r>
              <a:rPr lang="en-US" sz="1600" dirty="0"/>
              <a:t>Gas</a:t>
            </a:r>
            <a:r>
              <a:rPr lang="ru-RU" sz="1600" dirty="0"/>
              <a:t>С</a:t>
            </a:r>
            <a:r>
              <a:rPr lang="en-US" sz="1600" dirty="0"/>
              <a:t>heck 3000</a:t>
            </a:r>
          </a:p>
          <a:p>
            <a:r>
              <a:rPr lang="ru-RU" sz="1600"/>
              <a:t>Изменение </a:t>
            </a:r>
            <a:r>
              <a:rPr lang="ru-RU" sz="1600" dirty="0"/>
              <a:t>избыточного давления (5000 Па)  </a:t>
            </a:r>
            <a:r>
              <a:rPr lang="en-US" sz="1600" dirty="0" err="1"/>
              <a:t>Ar</a:t>
            </a:r>
            <a:endParaRPr lang="ru-RU" sz="1600" dirty="0"/>
          </a:p>
          <a:p>
            <a:endParaRPr lang="ru-RU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ru-RU" sz="1600" dirty="0">
                <a:solidFill>
                  <a:srgbClr val="0070C0"/>
                </a:solidFill>
              </a:rPr>
              <a:t>Газовая течь менее 50 м</a:t>
            </a:r>
            <a:r>
              <a:rPr lang="en-US" sz="1600" dirty="0" err="1">
                <a:solidFill>
                  <a:srgbClr val="0070C0"/>
                </a:solidFill>
              </a:rPr>
              <a:t>kL</a:t>
            </a:r>
            <a:r>
              <a:rPr lang="en-US" sz="1600" dirty="0">
                <a:solidFill>
                  <a:srgbClr val="0070C0"/>
                </a:solidFill>
              </a:rPr>
              <a:t>/h</a:t>
            </a:r>
            <a:endParaRPr lang="ru-RU" sz="1600" dirty="0">
              <a:solidFill>
                <a:srgbClr val="0070C0"/>
              </a:solidFill>
            </a:endParaRPr>
          </a:p>
          <a:p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C7F8FA-2BB4-B1A4-5FB3-B02B18DA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010CA1-BAA0-F7AC-F301-93569B0AC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" y="3493803"/>
            <a:ext cx="5641150" cy="25424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1EBE66-776E-DE76-E6D1-719667F9C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19" y="748906"/>
            <a:ext cx="2971481" cy="2003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D5B81E-9943-3521-C8BD-EE58033CA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43" y="2823961"/>
            <a:ext cx="1858267" cy="18709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7E4264-087D-B4CF-A533-134E69F52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766593"/>
            <a:ext cx="2658478" cy="17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30906AF-5E69-460D-BB55-E9B24A88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88640"/>
            <a:ext cx="8785225" cy="461665"/>
          </a:xfrm>
          <a:prstGeom prst="rect">
            <a:avLst/>
          </a:prstGeom>
          <a:solidFill>
            <a:srgbClr val="AEE7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/>
              <a:t>Pad Signal Amplitude vs Anode Voltage</a:t>
            </a:r>
            <a:endParaRPr lang="ru-RU" altLang="ru-RU" sz="2400" b="1" dirty="0"/>
          </a:p>
        </p:txBody>
      </p:sp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E5B8367B-C580-40F3-9DD0-7D9AF1F6E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004387"/>
              </p:ext>
            </p:extLst>
          </p:nvPr>
        </p:nvGraphicFramePr>
        <p:xfrm>
          <a:off x="457200" y="4131454"/>
          <a:ext cx="4186808" cy="253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E4157AA-11DE-4E5C-8C93-370CC7F8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15" y="2230708"/>
            <a:ext cx="3879895" cy="29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711A781-028D-450E-9706-76EF4095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B690F-D9A0-9FF0-092B-D360D0B4449D}"/>
              </a:ext>
            </a:extLst>
          </p:cNvPr>
          <p:cNvSpPr txBox="1"/>
          <p:nvPr/>
        </p:nvSpPr>
        <p:spPr>
          <a:xfrm>
            <a:off x="5572498" y="5287431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b="1" dirty="0">
                <a:solidFill>
                  <a:srgbClr val="FF0000"/>
                </a:solidFill>
              </a:rPr>
              <a:t>signal is induced on 3 pads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5F1E8-693D-2FCB-4EB7-5F8B6D60E6E1}"/>
              </a:ext>
            </a:extLst>
          </p:cNvPr>
          <p:cNvSpPr txBox="1"/>
          <p:nvPr/>
        </p:nvSpPr>
        <p:spPr>
          <a:xfrm>
            <a:off x="1547664" y="3429000"/>
            <a:ext cx="259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/>
              <a:t>Pads Response Function</a:t>
            </a:r>
            <a:endParaRPr lang="ru-RU" altLang="ru-RU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58FAC-8869-9798-0554-355697DB1CD3}"/>
              </a:ext>
            </a:extLst>
          </p:cNvPr>
          <p:cNvSpPr txBox="1"/>
          <p:nvPr/>
        </p:nvSpPr>
        <p:spPr>
          <a:xfrm>
            <a:off x="5212459" y="1944387"/>
            <a:ext cx="3672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Test with FEC32S SAMPA board prototype</a:t>
            </a:r>
            <a:endParaRPr lang="ru-RU" sz="1400" dirty="0"/>
          </a:p>
        </p:txBody>
      </p:sp>
      <p:graphicFrame>
        <p:nvGraphicFramePr>
          <p:cNvPr id="14" name="Chart 590">
            <a:extLst>
              <a:ext uri="{FF2B5EF4-FFF2-40B4-BE49-F238E27FC236}">
                <a16:creationId xmlns:a16="http://schemas.microsoft.com/office/drawing/2014/main" id="{AA4C661D-E4BE-824A-C632-061B8A397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894781"/>
              </p:ext>
            </p:extLst>
          </p:nvPr>
        </p:nvGraphicFramePr>
        <p:xfrm>
          <a:off x="457200" y="891095"/>
          <a:ext cx="4258816" cy="253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823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362A0ABE-149F-48D8-BE3A-BD1EBBD44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115888"/>
            <a:ext cx="7989888" cy="865187"/>
          </a:xfrm>
          <a:solidFill>
            <a:srgbClr val="AEE7F0"/>
          </a:solidFill>
        </p:spPr>
        <p:txBody>
          <a:bodyPr/>
          <a:lstStyle/>
          <a:p>
            <a:r>
              <a:rPr lang="en-US" altLang="ru-RU" dirty="0"/>
              <a:t>TPC design overview</a:t>
            </a:r>
            <a:endParaRPr lang="ru-RU" altLang="ru-RU" dirty="0"/>
          </a:p>
        </p:txBody>
      </p:sp>
      <p:sp>
        <p:nvSpPr>
          <p:cNvPr id="5123" name="Line 6">
            <a:extLst>
              <a:ext uri="{FF2B5EF4-FFF2-40B4-BE49-F238E27FC236}">
                <a16:creationId xmlns:a16="http://schemas.microsoft.com/office/drawing/2014/main" id="{20545071-EFA0-4898-BD28-FC142A426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313" y="1268413"/>
            <a:ext cx="1074737" cy="7302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4" name="Line 18">
            <a:extLst>
              <a:ext uri="{FF2B5EF4-FFF2-40B4-BE49-F238E27FC236}">
                <a16:creationId xmlns:a16="http://schemas.microsoft.com/office/drawing/2014/main" id="{81AF59F1-48E5-4785-8079-F9FBB86972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7600" y="4652963"/>
            <a:ext cx="209550" cy="635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5" name="Line 6">
            <a:extLst>
              <a:ext uri="{FF2B5EF4-FFF2-40B4-BE49-F238E27FC236}">
                <a16:creationId xmlns:a16="http://schemas.microsoft.com/office/drawing/2014/main" id="{FE2C04ED-7226-4086-968E-D70ACF4675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84663" y="5084763"/>
            <a:ext cx="1900237" cy="742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C85583-622C-4657-96D6-571C34BB7D2A}"/>
              </a:ext>
            </a:extLst>
          </p:cNvPr>
          <p:cNvSpPr txBox="1">
            <a:spLocks/>
          </p:cNvSpPr>
          <p:nvPr/>
        </p:nvSpPr>
        <p:spPr bwMode="auto">
          <a:xfrm>
            <a:off x="488221" y="98058"/>
            <a:ext cx="7989887" cy="95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TPC design overview</a:t>
            </a:r>
            <a:endParaRPr lang="ru-RU" altLang="ru-RU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27707EB-F5D4-4B3B-AD2C-83C09917D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56180"/>
              </p:ext>
            </p:extLst>
          </p:nvPr>
        </p:nvGraphicFramePr>
        <p:xfrm>
          <a:off x="6184900" y="1004888"/>
          <a:ext cx="3070669" cy="28826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11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Length of the TPC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340 cm</a:t>
                      </a: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Outer radius of cylinder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140</a:t>
                      </a: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,5</a:t>
                      </a: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cm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Inner radius of cylinder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27 cm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Length of the drift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Magnetic field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 mixture 90%Ar+10%Methane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~1</a:t>
                      </a: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6</a:t>
                      </a: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0 cm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 Tesla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5" marR="91445" marT="45620" marB="456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987653-9FD1-426C-880F-9D9FFD54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26" name="Группа 57">
            <a:extLst>
              <a:ext uri="{FF2B5EF4-FFF2-40B4-BE49-F238E27FC236}">
                <a16:creationId xmlns:a16="http://schemas.microsoft.com/office/drawing/2014/main" id="{DD73EB1C-7023-7230-6D0D-A5E8742A7566}"/>
              </a:ext>
            </a:extLst>
          </p:cNvPr>
          <p:cNvGrpSpPr>
            <a:grpSpLocks/>
          </p:cNvGrpSpPr>
          <p:nvPr/>
        </p:nvGrpSpPr>
        <p:grpSpPr bwMode="auto">
          <a:xfrm>
            <a:off x="125911" y="784007"/>
            <a:ext cx="5958257" cy="3998198"/>
            <a:chOff x="-22799" y="819682"/>
            <a:chExt cx="9379492" cy="5921686"/>
          </a:xfrm>
        </p:grpSpPr>
        <p:grpSp>
          <p:nvGrpSpPr>
            <p:cNvPr id="27" name="Группа 44">
              <a:extLst>
                <a:ext uri="{FF2B5EF4-FFF2-40B4-BE49-F238E27FC236}">
                  <a16:creationId xmlns:a16="http://schemas.microsoft.com/office/drawing/2014/main" id="{E35F98F2-E998-60BD-DD63-52CF0914C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2799" y="819682"/>
              <a:ext cx="9342841" cy="5921686"/>
              <a:chOff x="-22799" y="922522"/>
              <a:chExt cx="9342841" cy="5818846"/>
            </a:xfrm>
          </p:grpSpPr>
          <p:pic>
            <p:nvPicPr>
              <p:cNvPr id="29" name="Рисунок 2">
                <a:extLst>
                  <a:ext uri="{FF2B5EF4-FFF2-40B4-BE49-F238E27FC236}">
                    <a16:creationId xmlns:a16="http://schemas.microsoft.com/office/drawing/2014/main" id="{E8F952FD-13E8-4E30-B33E-2708E6C20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62" y="990587"/>
                <a:ext cx="9145586" cy="5750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13E74557-011E-85FA-85ED-66F1E544BF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9945" y="1637215"/>
                <a:ext cx="1545465" cy="523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1400" b="1">
                    <a:latin typeface="Georgia" panose="02040502050405020303" pitchFamily="18" charset="0"/>
                  </a:rPr>
                  <a:t>Центральный</a:t>
                </a:r>
              </a:p>
              <a:p>
                <a:pPr algn="ctr"/>
                <a:r>
                  <a:rPr lang="ru-RU" altLang="ru-RU" sz="1400" b="1">
                    <a:latin typeface="Georgia" panose="02040502050405020303" pitchFamily="18" charset="0"/>
                  </a:rPr>
                  <a:t>электрод</a:t>
                </a:r>
              </a:p>
            </p:txBody>
          </p:sp>
          <p:sp>
            <p:nvSpPr>
              <p:cNvPr id="31" name="TextBox 6">
                <a:extLst>
                  <a:ext uri="{FF2B5EF4-FFF2-40B4-BE49-F238E27FC236}">
                    <a16:creationId xmlns:a16="http://schemas.microsoft.com/office/drawing/2014/main" id="{1B030D63-56E9-9FED-2D72-BF09AB8D3A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2799" y="2916780"/>
                <a:ext cx="3040051" cy="640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200" b="1" dirty="0">
                    <a:latin typeface="Georgia" panose="02040502050405020303" pitchFamily="18" charset="0"/>
                  </a:rPr>
                  <a:t>Поле формирующие электроды</a:t>
                </a:r>
              </a:p>
            </p:txBody>
          </p:sp>
          <p:cxnSp>
            <p:nvCxnSpPr>
              <p:cNvPr id="32" name="Прямая со стрелкой 31">
                <a:extLst>
                  <a:ext uri="{FF2B5EF4-FFF2-40B4-BE49-F238E27FC236}">
                    <a16:creationId xmlns:a16="http://schemas.microsoft.com/office/drawing/2014/main" id="{E1FF9857-99D3-63FC-FC2E-2614F83BC4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3063" y="3490634"/>
                <a:ext cx="962387" cy="285946"/>
              </a:xfrm>
              <a:prstGeom prst="straightConnector1">
                <a:avLst/>
              </a:prstGeom>
              <a:ln w="12700">
                <a:tailEnd type="stealth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>
                <a:extLst>
                  <a:ext uri="{FF2B5EF4-FFF2-40B4-BE49-F238E27FC236}">
                    <a16:creationId xmlns:a16="http://schemas.microsoft.com/office/drawing/2014/main" id="{F045B212-5A82-07DD-4DCE-F6BA8F5474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3630" y="3498387"/>
                <a:ext cx="1764485" cy="1350282"/>
              </a:xfrm>
              <a:prstGeom prst="straightConnector1">
                <a:avLst/>
              </a:prstGeom>
              <a:ln w="12700">
                <a:headEnd type="none"/>
                <a:tailEnd type="stealth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2CE74D5-C597-2B97-2978-F32FA014D509}"/>
                  </a:ext>
                </a:extLst>
              </p:cNvPr>
              <p:cNvSpPr/>
              <p:nvPr/>
            </p:nvSpPr>
            <p:spPr bwMode="auto">
              <a:xfrm rot="315920">
                <a:off x="4508887" y="3667408"/>
                <a:ext cx="3933977" cy="67063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/>
                  </a:gs>
                  <a:gs pos="12000">
                    <a:srgbClr val="F3A635"/>
                  </a:gs>
                  <a:gs pos="100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B25BE3E7-339B-0757-BCA7-86862DC93672}"/>
                  </a:ext>
                </a:extLst>
              </p:cNvPr>
              <p:cNvSpPr/>
              <p:nvPr/>
            </p:nvSpPr>
            <p:spPr bwMode="auto">
              <a:xfrm rot="315920">
                <a:off x="1397266" y="3341453"/>
                <a:ext cx="2878249" cy="623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3000">
                    <a:srgbClr val="F3A635"/>
                  </a:gs>
                  <a:gs pos="100000">
                    <a:srgbClr val="FFFF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36" name="Прямая со стрелкой 35">
                <a:extLst>
                  <a:ext uri="{FF2B5EF4-FFF2-40B4-BE49-F238E27FC236}">
                    <a16:creationId xmlns:a16="http://schemas.microsoft.com/office/drawing/2014/main" id="{CF63A8C5-5023-5410-7241-217B449A0952}"/>
                  </a:ext>
                </a:extLst>
              </p:cNvPr>
              <p:cNvCxnSpPr/>
              <p:nvPr/>
            </p:nvCxnSpPr>
            <p:spPr bwMode="auto">
              <a:xfrm>
                <a:off x="1597299" y="1159580"/>
                <a:ext cx="6483600" cy="1232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B3D08406-E7D5-25E1-04BC-13B1F88B27BB}"/>
                  </a:ext>
                </a:extLst>
              </p:cNvPr>
              <p:cNvCxnSpPr/>
              <p:nvPr/>
            </p:nvCxnSpPr>
            <p:spPr bwMode="auto">
              <a:xfrm flipV="1">
                <a:off x="7344271" y="1282789"/>
                <a:ext cx="1171620" cy="5260510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C9824D45-24FE-9C6B-B22C-2F52D4809E22}"/>
                  </a:ext>
                </a:extLst>
              </p:cNvPr>
              <p:cNvCxnSpPr/>
              <p:nvPr/>
            </p:nvCxnSpPr>
            <p:spPr bwMode="auto">
              <a:xfrm flipV="1">
                <a:off x="8515891" y="1293705"/>
                <a:ext cx="62549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7">
                <a:extLst>
                  <a:ext uri="{FF2B5EF4-FFF2-40B4-BE49-F238E27FC236}">
                    <a16:creationId xmlns:a16="http://schemas.microsoft.com/office/drawing/2014/main" id="{58D3F0A9-6ECB-58DD-EE66-E509D231A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" y="922522"/>
                <a:ext cx="1947265" cy="640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ru-RU" altLang="ru-RU" sz="1200" b="1" dirty="0">
                    <a:latin typeface="Georgia" panose="02040502050405020303" pitchFamily="18" charset="0"/>
                  </a:rPr>
                  <a:t>Камеры считывания</a:t>
                </a:r>
              </a:p>
            </p:txBody>
          </p:sp>
          <p:cxnSp>
            <p:nvCxnSpPr>
              <p:cNvPr id="40" name="Прямая со стрелкой 39">
                <a:extLst>
                  <a:ext uri="{FF2B5EF4-FFF2-40B4-BE49-F238E27FC236}">
                    <a16:creationId xmlns:a16="http://schemas.microsoft.com/office/drawing/2014/main" id="{A23C926E-11A4-E406-5D6C-84C7A89070BB}"/>
                  </a:ext>
                </a:extLst>
              </p:cNvPr>
              <p:cNvCxnSpPr>
                <a:cxnSpLocks/>
                <a:stCxn id="39" idx="2"/>
              </p:cNvCxnSpPr>
              <p:nvPr/>
            </p:nvCxnSpPr>
            <p:spPr bwMode="auto">
              <a:xfrm>
                <a:off x="973632" y="1563042"/>
                <a:ext cx="1107875" cy="310832"/>
              </a:xfrm>
              <a:prstGeom prst="straightConnector1">
                <a:avLst/>
              </a:prstGeom>
              <a:ln w="15875"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BC3940EA-6FE7-2003-1394-4EAB57993F6F}"/>
                  </a:ext>
                </a:extLst>
              </p:cNvPr>
              <p:cNvCxnSpPr/>
              <p:nvPr/>
            </p:nvCxnSpPr>
            <p:spPr>
              <a:xfrm>
                <a:off x="7999934" y="4221064"/>
                <a:ext cx="1031915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30">
                <a:extLst>
                  <a:ext uri="{FF2B5EF4-FFF2-40B4-BE49-F238E27FC236}">
                    <a16:creationId xmlns:a16="http://schemas.microsoft.com/office/drawing/2014/main" id="{19BB0AEF-7C76-712E-8EAF-E3FD8335BB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3491" y="3852348"/>
                <a:ext cx="896551" cy="512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ru-R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540</a:t>
                </a:r>
                <a:endPara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C3989BAF-6417-CAB9-F915-D34E27547F86}"/>
                  </a:ext>
                </a:extLst>
              </p:cNvPr>
              <p:cNvCxnSpPr/>
              <p:nvPr/>
            </p:nvCxnSpPr>
            <p:spPr>
              <a:xfrm>
                <a:off x="7958658" y="3853000"/>
                <a:ext cx="41277" cy="375862"/>
              </a:xfrm>
              <a:prstGeom prst="straightConnector1">
                <a:avLst/>
              </a:prstGeom>
              <a:ln w="12700">
                <a:tailEnd type="stealth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Пятно 2 39">
                <a:extLst>
                  <a:ext uri="{FF2B5EF4-FFF2-40B4-BE49-F238E27FC236}">
                    <a16:creationId xmlns:a16="http://schemas.microsoft.com/office/drawing/2014/main" id="{A4BA4329-629F-5B14-B0F0-684B9E235952}"/>
                  </a:ext>
                </a:extLst>
              </p:cNvPr>
              <p:cNvSpPr/>
              <p:nvPr/>
            </p:nvSpPr>
            <p:spPr>
              <a:xfrm rot="3388888">
                <a:off x="4233307" y="3250948"/>
                <a:ext cx="374108" cy="494876"/>
              </a:xfrm>
              <a:prstGeom prst="irregularSeal2">
                <a:avLst/>
              </a:prstGeom>
              <a:solidFill>
                <a:srgbClr val="FFFF00"/>
              </a:solidFill>
              <a:ln w="22225">
                <a:gradFill flip="none" rotWithShape="1">
                  <a:gsLst>
                    <a:gs pos="24000">
                      <a:srgbClr val="FFFF00"/>
                    </a:gs>
                    <a:gs pos="70000">
                      <a:schemeClr val="accent6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cxnSp>
            <p:nvCxnSpPr>
              <p:cNvPr id="45" name="Прямая со стрелкой 44">
                <a:extLst>
                  <a:ext uri="{FF2B5EF4-FFF2-40B4-BE49-F238E27FC236}">
                    <a16:creationId xmlns:a16="http://schemas.microsoft.com/office/drawing/2014/main" id="{CC86768B-89B3-08BF-D0C8-2A01BC25DAD7}"/>
                  </a:ext>
                </a:extLst>
              </p:cNvPr>
              <p:cNvCxnSpPr/>
              <p:nvPr/>
            </p:nvCxnSpPr>
            <p:spPr bwMode="auto">
              <a:xfrm flipH="1">
                <a:off x="5004206" y="2148363"/>
                <a:ext cx="161931" cy="272929"/>
              </a:xfrm>
              <a:prstGeom prst="straightConnector1">
                <a:avLst/>
              </a:prstGeom>
              <a:ln w="19050">
                <a:tailEnd type="stealth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056">
              <a:extLst>
                <a:ext uri="{FF2B5EF4-FFF2-40B4-BE49-F238E27FC236}">
                  <a16:creationId xmlns:a16="http://schemas.microsoft.com/office/drawing/2014/main" id="{403C1AE0-E485-28B5-2B7C-8F75C481B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6732" y="892809"/>
              <a:ext cx="929961" cy="384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Ø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2810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B57EB1A-CD28-2714-97F4-7276D7685268}"/>
              </a:ext>
            </a:extLst>
          </p:cNvPr>
          <p:cNvSpPr txBox="1"/>
          <p:nvPr/>
        </p:nvSpPr>
        <p:spPr>
          <a:xfrm>
            <a:off x="2821487" y="709583"/>
            <a:ext cx="49244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3400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D1669-6B2C-41B8-3A52-08565B76D725}"/>
              </a:ext>
            </a:extLst>
          </p:cNvPr>
          <p:cNvSpPr txBox="1"/>
          <p:nvPr/>
        </p:nvSpPr>
        <p:spPr>
          <a:xfrm>
            <a:off x="-252536" y="4884667"/>
            <a:ext cx="8939336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</a:pP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TPC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 обеспечить:</a:t>
            </a:r>
            <a:endParaRPr lang="en-US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регистрацию треков заряженных частиц в области </a:t>
            </a:r>
            <a:r>
              <a:rPr lang="ru-RU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псевдобыстрот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|η| ≤1,2;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разрешение по импульсу для заряженных частиц до 3% в диапазоне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поперечных импульсов 0,1 &lt;</a:t>
            </a:r>
            <a:r>
              <a:rPr lang="ru-RU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60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&lt;1 ГэВ/с;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двухтрековое разрешение 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см;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</a:pP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идентификация адронов и лептонов с помощью измерения </a:t>
            </a:r>
            <a:r>
              <a:rPr lang="ru-RU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dx</a:t>
            </a:r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разрешением не хуже 8%.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4A004-DF62-8203-2476-9633BB1A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21" y="90436"/>
            <a:ext cx="8229600" cy="578024"/>
          </a:xfrm>
        </p:spPr>
        <p:txBody>
          <a:bodyPr>
            <a:normAutofit fontScale="90000"/>
          </a:bodyPr>
          <a:lstStyle/>
          <a:p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Карта</a:t>
            </a:r>
            <a:r>
              <a:rPr lang="ru-RU" sz="2400" dirty="0">
                <a:cs typeface="Arial" panose="020B0604020202020204" pitchFamily="34" charset="0"/>
              </a:rPr>
              <a:t> расположения </a:t>
            </a:r>
            <a:r>
              <a:rPr lang="ru-RU" sz="2400" dirty="0" err="1">
                <a:cs typeface="Arial" panose="020B0604020202020204" pitchFamily="34" charset="0"/>
              </a:rPr>
              <a:t>педов</a:t>
            </a:r>
            <a:br>
              <a:rPr lang="ru-RU" sz="2400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E3728B3-F85A-3ACA-590D-B9D566648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33" y="2433771"/>
            <a:ext cx="4241075" cy="3160801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8C5327-9413-B8F5-8EA4-9978C585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CB45D-7F0B-7147-59DD-596127D226E2}"/>
              </a:ext>
            </a:extLst>
          </p:cNvPr>
          <p:cNvSpPr txBox="1"/>
          <p:nvPr/>
        </p:nvSpPr>
        <p:spPr>
          <a:xfrm>
            <a:off x="214223" y="1142490"/>
            <a:ext cx="53406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лазерные трекеры</a:t>
            </a:r>
          </a:p>
          <a:p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Leica AT403   +/-15 mkm+6mkm/m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sz="12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Leica AT960   +/-10 mkm+5 </a:t>
            </a:r>
            <a:r>
              <a:rPr lang="en-US" sz="1200" b="1" i="0" u="none" strike="noStrike" baseline="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mkm</a:t>
            </a:r>
            <a:r>
              <a:rPr lang="en-US" sz="12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/m</a:t>
            </a:r>
            <a:endParaRPr lang="en-US" sz="1200" b="0" i="0" u="none" strike="noStrike" baseline="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sz="1200" dirty="0"/>
              <a:t>Тахеометр 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Leica MS60  -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second resolution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ru-RU" sz="1200" dirty="0"/>
          </a:p>
          <a:p>
            <a:r>
              <a:rPr lang="ru-RU" sz="1200" i="0" u="none" strike="noStrike" baseline="0" dirty="0">
                <a:latin typeface="Times New Roman" panose="02020603050405020304" pitchFamily="18" charset="0"/>
              </a:rPr>
              <a:t>Ручной сканер </a:t>
            </a:r>
            <a:r>
              <a:rPr lang="en-US" sz="12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Scanner AS1</a:t>
            </a:r>
            <a:r>
              <a:rPr lang="ru-RU" sz="12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+/-50 </a:t>
            </a:r>
            <a:r>
              <a:rPr lang="en-US" sz="1200" b="1" i="0" u="none" strike="noStrike" baseline="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mkm</a:t>
            </a:r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97F6CF-3DF1-0BDB-BA75-5E478086F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2" r="1"/>
          <a:stretch/>
        </p:blipFill>
        <p:spPr>
          <a:xfrm>
            <a:off x="5436096" y="722042"/>
            <a:ext cx="3493681" cy="2419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20CEC-F448-951A-6AC0-7BB398610356}"/>
              </a:ext>
            </a:extLst>
          </p:cNvPr>
          <p:cNvSpPr txBox="1"/>
          <p:nvPr/>
        </p:nvSpPr>
        <p:spPr>
          <a:xfrm>
            <a:off x="5334000" y="8349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картограмма отклонений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673853-10BD-4E36-5DEF-D558774D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693" y="3486978"/>
            <a:ext cx="3493681" cy="1962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5020CF-38FC-252C-B47E-0BEE5B1E2EC2}"/>
              </a:ext>
            </a:extLst>
          </p:cNvPr>
          <p:cNvSpPr txBox="1"/>
          <p:nvPr/>
        </p:nvSpPr>
        <p:spPr>
          <a:xfrm>
            <a:off x="5400992" y="3217133"/>
            <a:ext cx="3563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Набор меток для каждой </a:t>
            </a:r>
            <a:r>
              <a:rPr lang="en-US" sz="14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ROC</a:t>
            </a:r>
            <a:r>
              <a:rPr lang="ru-RU" sz="14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камеры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625EC-4B84-E556-698E-1E598E53CF6D}"/>
              </a:ext>
            </a:extLst>
          </p:cNvPr>
          <p:cNvSpPr txBox="1"/>
          <p:nvPr/>
        </p:nvSpPr>
        <p:spPr>
          <a:xfrm>
            <a:off x="402933" y="2125994"/>
            <a:ext cx="3729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Стенд для сканирования </a:t>
            </a:r>
            <a:r>
              <a:rPr lang="ru-RU" sz="1400" i="0" u="none" strike="noStrike" baseline="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педовой</a:t>
            </a:r>
            <a:r>
              <a:rPr lang="ru-RU" sz="1400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плоскости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32C2F-49D2-6ACF-24D6-D0E804FFAE31}"/>
              </a:ext>
            </a:extLst>
          </p:cNvPr>
          <p:cNvSpPr txBox="1"/>
          <p:nvPr/>
        </p:nvSpPr>
        <p:spPr>
          <a:xfrm>
            <a:off x="332726" y="557105"/>
            <a:ext cx="4984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измерения векторно-геометрическим методом и методом фотограмметрии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7A17D-43F6-5347-97F2-8928B0048A27}"/>
              </a:ext>
            </a:extLst>
          </p:cNvPr>
          <p:cNvSpPr txBox="1"/>
          <p:nvPr/>
        </p:nvSpPr>
        <p:spPr>
          <a:xfrm>
            <a:off x="539552" y="5561373"/>
            <a:ext cx="7641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Положение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3968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i="0" u="none" strike="noStrike" baseline="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пэдов</a:t>
            </a:r>
            <a:r>
              <a:rPr lang="ru-RU" sz="16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в каждой </a:t>
            </a:r>
            <a:r>
              <a:rPr lang="en-US" sz="16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ROC</a:t>
            </a:r>
            <a:r>
              <a:rPr lang="ru-RU" sz="16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камере привязано к положению фотограмметрических меток и монтажных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отверстий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Измерения сделаны для всех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ROC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камер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9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B3ECB-10C5-BD36-69EF-5124653D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ROC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gating grid system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9C28B1-84C3-0F0C-8A85-37B9141DD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62" y="1169037"/>
            <a:ext cx="4346820" cy="243774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0A2FD0-FA04-0E92-0456-3E47093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1B87EA-C989-201D-F85B-3C502C8B6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58" y="1144133"/>
            <a:ext cx="4055812" cy="2284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5B34E1-7A46-2F76-C9EE-B4CD98E4F77B}"/>
              </a:ext>
            </a:extLst>
          </p:cNvPr>
          <p:cNvSpPr txBox="1"/>
          <p:nvPr/>
        </p:nvSpPr>
        <p:spPr>
          <a:xfrm>
            <a:off x="899592" y="877765"/>
            <a:ext cx="122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test setup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7233F-488F-7E6A-C378-1F1548A2F166}"/>
              </a:ext>
            </a:extLst>
          </p:cNvPr>
          <p:cNvSpPr txBox="1"/>
          <p:nvPr/>
        </p:nvSpPr>
        <p:spPr>
          <a:xfrm>
            <a:off x="5796136" y="38610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Pulse rise time  </a:t>
            </a:r>
            <a:endParaRPr lang="en-US" sz="1800" b="0" i="0" u="none" strike="noStrike" baseline="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~</a:t>
            </a:r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500 ns,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OK!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1AC76-2E3F-B4C0-7F56-65A1D57F10D5}"/>
              </a:ext>
            </a:extLst>
          </p:cNvPr>
          <p:cNvSpPr txBox="1"/>
          <p:nvPr/>
        </p:nvSpPr>
        <p:spPr>
          <a:xfrm>
            <a:off x="5724128" y="5247198"/>
            <a:ext cx="518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Delivery to JINR –</a:t>
            </a:r>
            <a:r>
              <a:rPr lang="ru-RU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Sept 202</a:t>
            </a:r>
            <a:r>
              <a:rPr lang="ru-RU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1DAF46-7E07-033B-C06D-9F1F8333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06780"/>
            <a:ext cx="4198658" cy="33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29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046C6-88E3-4C9D-A933-91B50955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термодатчики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D40491C-3795-08BB-76F3-C4026BEC8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75" y="820352"/>
            <a:ext cx="3576565" cy="4525963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EF171D-2F39-F531-F205-2F26DBB7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4B83C-0EEE-B6B9-3C30-4C67E8729F81}"/>
              </a:ext>
            </a:extLst>
          </p:cNvPr>
          <p:cNvSpPr txBox="1"/>
          <p:nvPr/>
        </p:nvSpPr>
        <p:spPr>
          <a:xfrm>
            <a:off x="1705906" y="5467550"/>
            <a:ext cx="5746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На каждой камере установлено по 4 термодатчика</a:t>
            </a:r>
            <a:r>
              <a:rPr lang="en-US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</a:rPr>
              <a:t>для контроля температуры</a:t>
            </a:r>
            <a:endParaRPr lang="en-US" sz="1800" b="0" i="0" u="none" strike="noStrike" baseline="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1FC26DF-CE77-7208-9AF0-40C95F738994}"/>
              </a:ext>
            </a:extLst>
          </p:cNvPr>
          <p:cNvCxnSpPr>
            <a:cxnSpLocks/>
          </p:cNvCxnSpPr>
          <p:nvPr/>
        </p:nvCxnSpPr>
        <p:spPr>
          <a:xfrm>
            <a:off x="2123728" y="4437112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97A526E-7F65-9740-5863-CDAC81A8E240}"/>
              </a:ext>
            </a:extLst>
          </p:cNvPr>
          <p:cNvCxnSpPr>
            <a:cxnSpLocks/>
          </p:cNvCxnSpPr>
          <p:nvPr/>
        </p:nvCxnSpPr>
        <p:spPr>
          <a:xfrm flipV="1">
            <a:off x="3425854" y="2528900"/>
            <a:ext cx="2448272" cy="947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1D1C6EE-8E73-82D5-8BB3-27477F6E18F0}"/>
              </a:ext>
            </a:extLst>
          </p:cNvPr>
          <p:cNvCxnSpPr>
            <a:cxnSpLocks/>
          </p:cNvCxnSpPr>
          <p:nvPr/>
        </p:nvCxnSpPr>
        <p:spPr>
          <a:xfrm>
            <a:off x="3425854" y="3476396"/>
            <a:ext cx="3330579" cy="348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2DEAABD-BF40-9731-F439-E89631DD5FDF}"/>
              </a:ext>
            </a:extLst>
          </p:cNvPr>
          <p:cNvCxnSpPr>
            <a:cxnSpLocks/>
          </p:cNvCxnSpPr>
          <p:nvPr/>
        </p:nvCxnSpPr>
        <p:spPr>
          <a:xfrm>
            <a:off x="3425854" y="3476396"/>
            <a:ext cx="2580386" cy="398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8CE42A-C9D9-9A38-041C-517E9EC92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84" y="2337739"/>
            <a:ext cx="2396770" cy="2132856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BA5562E-F644-5914-B8B1-BB3A10283914}"/>
              </a:ext>
            </a:extLst>
          </p:cNvPr>
          <p:cNvCxnSpPr>
            <a:cxnSpLocks/>
          </p:cNvCxnSpPr>
          <p:nvPr/>
        </p:nvCxnSpPr>
        <p:spPr>
          <a:xfrm>
            <a:off x="3425854" y="3501111"/>
            <a:ext cx="1290193" cy="92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62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B178A-35AE-F651-1970-6D1813B4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карт на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камеру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B825A-A7B7-A1FC-4EE4-D7BE7CA9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80C656-367A-819A-894D-DF7BE503F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2897618" cy="1080100"/>
          </a:xfrm>
          <a:prstGeom prst="rect">
            <a:avLst/>
          </a:prstGeom>
        </p:spPr>
      </p:pic>
      <p:pic>
        <p:nvPicPr>
          <p:cNvPr id="11" name="Picture 2" descr="D:\Work\NICA\MPD\MPD_TPC\Photos\ROC камера_радиаторы_сборка\DSC02885.JPG">
            <a:extLst>
              <a:ext uri="{FF2B5EF4-FFF2-40B4-BE49-F238E27FC236}">
                <a16:creationId xmlns:a16="http://schemas.microsoft.com/office/drawing/2014/main" id="{BBB8EE62-4337-295C-7D96-FBC04AF46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107644" y="4103687"/>
            <a:ext cx="2652297" cy="19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D4D623-2A7F-A25B-F7A5-786431131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73" y="2087713"/>
            <a:ext cx="2258334" cy="15858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57A443-C8B9-2A19-5953-F9B83BD814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1618" y="3973651"/>
            <a:ext cx="2810080" cy="18733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E2CE24-DC4E-4FC6-19AC-30F0A5F74F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839" y="726088"/>
            <a:ext cx="2264361" cy="3209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1F21A-F78A-BBB3-754C-F2477A85F5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418489" y="1053035"/>
            <a:ext cx="2739446" cy="1859878"/>
          </a:xfrm>
          <a:prstGeom prst="rect">
            <a:avLst/>
          </a:prstGeom>
        </p:spPr>
      </p:pic>
      <p:sp>
        <p:nvSpPr>
          <p:cNvPr id="18" name="Объект 17">
            <a:extLst>
              <a:ext uri="{FF2B5EF4-FFF2-40B4-BE49-F238E27FC236}">
                <a16:creationId xmlns:a16="http://schemas.microsoft.com/office/drawing/2014/main" id="{D8C8A341-E37E-8431-FCFD-C6B99AC0C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071" y="4390062"/>
            <a:ext cx="4446513" cy="2247903"/>
          </a:xfrm>
        </p:spPr>
        <p:txBody>
          <a:bodyPr>
            <a:normAutofit/>
          </a:bodyPr>
          <a:lstStyle/>
          <a:p>
            <a:r>
              <a:rPr lang="ru-RU" sz="1400" dirty="0"/>
              <a:t>Модернизация больших и малых радиаторов</a:t>
            </a:r>
          </a:p>
          <a:p>
            <a:r>
              <a:rPr lang="en-US" sz="1400" dirty="0"/>
              <a:t>FE</a:t>
            </a:r>
            <a:r>
              <a:rPr lang="ru-RU" sz="1400" dirty="0"/>
              <a:t> карты расположены в один слой</a:t>
            </a:r>
          </a:p>
          <a:p>
            <a:r>
              <a:rPr lang="ru-RU" sz="1400" dirty="0"/>
              <a:t>Оптимизирована длина </a:t>
            </a:r>
            <a:r>
              <a:rPr lang="ru-RU" sz="1400" dirty="0" err="1"/>
              <a:t>каптоновых</a:t>
            </a:r>
            <a:r>
              <a:rPr lang="ru-RU" sz="1400" dirty="0"/>
              <a:t> кабелей</a:t>
            </a:r>
          </a:p>
          <a:p>
            <a:r>
              <a:rPr lang="ru-RU" sz="1400" dirty="0"/>
              <a:t>Заземление для аналоговой части </a:t>
            </a:r>
            <a:r>
              <a:rPr lang="en-US" sz="1400" dirty="0"/>
              <a:t>FE</a:t>
            </a:r>
            <a:r>
              <a:rPr lang="ru-RU" sz="1400" dirty="0"/>
              <a:t> карт</a:t>
            </a:r>
          </a:p>
          <a:p>
            <a:endParaRPr lang="ru-RU" sz="1400" dirty="0"/>
          </a:p>
          <a:p>
            <a:r>
              <a:rPr lang="ru-RU" sz="1400" dirty="0"/>
              <a:t>Показана возможность монтажа электроники после установки </a:t>
            </a:r>
            <a:r>
              <a:rPr lang="en-US" sz="1400" dirty="0"/>
              <a:t>ROC</a:t>
            </a:r>
            <a:r>
              <a:rPr lang="ru-RU" sz="1400" dirty="0"/>
              <a:t> камер в </a:t>
            </a:r>
            <a:r>
              <a:rPr lang="en-US" sz="1400" dirty="0"/>
              <a:t>TPC</a:t>
            </a:r>
            <a:endParaRPr lang="ru-RU" sz="1400" dirty="0"/>
          </a:p>
        </p:txBody>
      </p:sp>
      <p:pic>
        <p:nvPicPr>
          <p:cNvPr id="21" name="Picture 2" descr="D:\Work\NICA\MPD\MPD_TPC\Photos\ROC камера_радиаторы_сборка\DSC02908.JPG">
            <a:extLst>
              <a:ext uri="{FF2B5EF4-FFF2-40B4-BE49-F238E27FC236}">
                <a16:creationId xmlns:a16="http://schemas.microsoft.com/office/drawing/2014/main" id="{3972E152-03D0-E886-E101-B821C497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89" y="3085007"/>
            <a:ext cx="1971357" cy="13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EE71CB-7574-347F-EC26-23E63926FC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577" y="1346819"/>
            <a:ext cx="2396358" cy="10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27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B7526-FA98-1536-FD5D-E67DB899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45878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Полеформирующая система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endParaRPr lang="ru-RU" sz="24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85BAC3-225D-B8D0-A98F-7294940C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940" y="5145213"/>
            <a:ext cx="6275040" cy="16890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Направляющие 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/>
              <a:t>трубки диаметром 40 мм</a:t>
            </a:r>
            <a:r>
              <a:rPr lang="en-US" sz="1600" dirty="0"/>
              <a:t> –</a:t>
            </a:r>
            <a:r>
              <a:rPr lang="ru-RU" sz="1600" dirty="0"/>
              <a:t> макролон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/>
              <a:t>трубки диаметром 60 мм </a:t>
            </a:r>
            <a:r>
              <a:rPr lang="en-US" sz="1600" dirty="0"/>
              <a:t>–</a:t>
            </a:r>
            <a:r>
              <a:rPr lang="ru-RU" sz="1600" dirty="0"/>
              <a:t>  макролон + кевлар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Высоковольтные делители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Майларовые</a:t>
            </a:r>
            <a:r>
              <a:rPr lang="ru-RU" sz="1600" dirty="0"/>
              <a:t> ленты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0D3005-83DE-91CC-AE08-C9D7D467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299C87-1A18-D69C-C714-24AB35698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38" y="731837"/>
            <a:ext cx="5903838" cy="4296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E7BB9-803C-347A-AF73-3D0F2026D7D4}"/>
              </a:ext>
            </a:extLst>
          </p:cNvPr>
          <p:cNvSpPr txBox="1"/>
          <p:nvPr/>
        </p:nvSpPr>
        <p:spPr>
          <a:xfrm>
            <a:off x="6352977" y="1412776"/>
            <a:ext cx="2791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CharisSIL"/>
              </a:rPr>
              <a:t>1 – </a:t>
            </a:r>
            <a:r>
              <a:rPr lang="en-US" sz="1200" dirty="0">
                <a:latin typeface="CharisSIL"/>
              </a:rPr>
              <a:t>ROC</a:t>
            </a:r>
          </a:p>
          <a:p>
            <a:r>
              <a:rPr lang="en-US" sz="1200" b="0" i="0" u="none" strike="noStrike" baseline="0" dirty="0">
                <a:latin typeface="CharisSIL"/>
              </a:rPr>
              <a:t>2 - HV electrode</a:t>
            </a:r>
          </a:p>
          <a:p>
            <a:r>
              <a:rPr lang="en-US" sz="1200" b="0" i="0" u="none" strike="noStrike" baseline="0" dirty="0">
                <a:latin typeface="CharisSIL"/>
              </a:rPr>
              <a:t>3 - Field cage</a:t>
            </a:r>
          </a:p>
          <a:p>
            <a:r>
              <a:rPr lang="en-US" sz="1200" b="0" i="0" u="none" strike="noStrike" baseline="0" dirty="0">
                <a:latin typeface="CharisSIL"/>
              </a:rPr>
              <a:t>4 - flange with ROCs and</a:t>
            </a:r>
            <a:r>
              <a:rPr lang="ru-RU" sz="1200" dirty="0">
                <a:latin typeface="CharisSIL"/>
              </a:rPr>
              <a:t> </a:t>
            </a:r>
            <a:r>
              <a:rPr lang="en-US" sz="1200" b="0" i="0" u="none" strike="noStrike" baseline="0" dirty="0">
                <a:latin typeface="CharisSIL"/>
              </a:rPr>
              <a:t>FE</a:t>
            </a:r>
            <a:r>
              <a:rPr lang="ru-RU" sz="1200" b="0" i="0" u="none" strike="noStrike" baseline="0" dirty="0">
                <a:latin typeface="CharisSIL"/>
              </a:rPr>
              <a:t> </a:t>
            </a:r>
            <a:r>
              <a:rPr lang="en-US" sz="1200" b="0" i="0" u="none" strike="noStrike" baseline="0" dirty="0">
                <a:latin typeface="CharisSIL"/>
              </a:rPr>
              <a:t>electronics</a:t>
            </a:r>
          </a:p>
          <a:p>
            <a:r>
              <a:rPr lang="en-US" sz="1200" b="0" i="0" u="none" strike="noStrike" baseline="0" dirty="0">
                <a:latin typeface="CharisSIL"/>
              </a:rPr>
              <a:t>5 - Endcap thermal screen</a:t>
            </a:r>
            <a:endParaRPr lang="ru-RU" sz="1200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C4EF784-77B4-1987-E12D-67FF413E8C97}"/>
              </a:ext>
            </a:extLst>
          </p:cNvPr>
          <p:cNvCxnSpPr>
            <a:cxnSpLocks/>
          </p:cNvCxnSpPr>
          <p:nvPr/>
        </p:nvCxnSpPr>
        <p:spPr>
          <a:xfrm flipV="1">
            <a:off x="2283018" y="3861048"/>
            <a:ext cx="920830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4505695-04BB-82CB-35BB-6A8D98448441}"/>
              </a:ext>
            </a:extLst>
          </p:cNvPr>
          <p:cNvCxnSpPr>
            <a:cxnSpLocks/>
          </p:cNvCxnSpPr>
          <p:nvPr/>
        </p:nvCxnSpPr>
        <p:spPr>
          <a:xfrm flipV="1">
            <a:off x="2283019" y="3212976"/>
            <a:ext cx="848821" cy="201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14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E08C46D-968A-5F54-5523-3B58A44B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01" y="46037"/>
            <a:ext cx="5486400" cy="566738"/>
          </a:xfrm>
        </p:spPr>
        <p:txBody>
          <a:bodyPr>
            <a:normAutofit/>
          </a:bodyPr>
          <a:lstStyle/>
          <a:p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Полеформирующая система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endParaRPr lang="ru-RU" sz="2400" b="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E57D8E-7D95-75AD-34A7-D9DDCD9A57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 rot="16200000">
            <a:off x="808617" y="144013"/>
            <a:ext cx="2886908" cy="3849211"/>
          </a:xfrm>
        </p:spPr>
      </p:pic>
      <p:sp>
        <p:nvSpPr>
          <p:cNvPr id="26" name="Текст 25">
            <a:extLst>
              <a:ext uri="{FF2B5EF4-FFF2-40B4-BE49-F238E27FC236}">
                <a16:creationId xmlns:a16="http://schemas.microsoft.com/office/drawing/2014/main" id="{8941BA00-5692-06EE-6719-AB1BEC1C6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5674" y="5155177"/>
            <a:ext cx="3664914" cy="16120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Разработана технология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склейки </a:t>
            </a:r>
            <a:r>
              <a:rPr lang="ru-RU" dirty="0" err="1"/>
              <a:t>макролоновых</a:t>
            </a:r>
            <a:r>
              <a:rPr lang="ru-RU" dirty="0"/>
              <a:t> труб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Склейки </a:t>
            </a:r>
            <a:r>
              <a:rPr lang="ru-RU" dirty="0" err="1"/>
              <a:t>макролоновых</a:t>
            </a:r>
            <a:r>
              <a:rPr lang="ru-RU" dirty="0"/>
              <a:t> труб с кевларовыми трубами</a:t>
            </a:r>
          </a:p>
          <a:p>
            <a:r>
              <a:rPr lang="ru-RU" b="1" dirty="0">
                <a:solidFill>
                  <a:srgbClr val="0070C0"/>
                </a:solidFill>
              </a:rPr>
              <a:t>ВВ тест делителя: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</a:rPr>
              <a:t>На воздухе - 70 </a:t>
            </a:r>
            <a:r>
              <a:rPr lang="ru-RU" b="1" dirty="0" err="1">
                <a:solidFill>
                  <a:srgbClr val="0070C0"/>
                </a:solidFill>
              </a:rPr>
              <a:t>кВ</a:t>
            </a:r>
            <a:endParaRPr lang="ru-RU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Ar</a:t>
            </a:r>
            <a:r>
              <a:rPr lang="en-US" b="1" dirty="0">
                <a:solidFill>
                  <a:srgbClr val="0070C0"/>
                </a:solidFill>
              </a:rPr>
              <a:t>/CH</a:t>
            </a:r>
            <a:r>
              <a:rPr lang="en-US" sz="1000" b="1" dirty="0">
                <a:solidFill>
                  <a:srgbClr val="0070C0"/>
                </a:solidFill>
              </a:rPr>
              <a:t>4</a:t>
            </a:r>
            <a:r>
              <a:rPr lang="en-US" b="1" dirty="0">
                <a:solidFill>
                  <a:srgbClr val="0070C0"/>
                </a:solidFill>
              </a:rPr>
              <a:t>         </a:t>
            </a:r>
            <a:r>
              <a:rPr lang="ru-RU" b="1" dirty="0">
                <a:solidFill>
                  <a:srgbClr val="0070C0"/>
                </a:solidFill>
              </a:rPr>
              <a:t>-</a:t>
            </a:r>
            <a:r>
              <a:rPr lang="en-US" b="1" dirty="0">
                <a:solidFill>
                  <a:srgbClr val="0070C0"/>
                </a:solidFill>
              </a:rPr>
              <a:t>  34 </a:t>
            </a:r>
            <a:r>
              <a:rPr lang="ru-RU" b="1" dirty="0" err="1">
                <a:solidFill>
                  <a:srgbClr val="0070C0"/>
                </a:solidFill>
              </a:rPr>
              <a:t>кВ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EF534E-3E07-41F4-D1D0-D4912AC4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E6156-DAA1-6FA8-A742-ABAD6235D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067" y="1115552"/>
            <a:ext cx="3068949" cy="20459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2F13EF-F280-4962-2BC2-A47F00E58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75" y="3564548"/>
            <a:ext cx="2195736" cy="14638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6FF258-41D2-FA91-1FE7-974B30439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74" y="3880788"/>
            <a:ext cx="2692137" cy="24893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EF0688-45B2-9DDA-7FC1-19BA18C01D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8771" y="4171525"/>
            <a:ext cx="2991088" cy="199405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CD8BC0-4875-3094-5B54-1224D0EEE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81" y="615040"/>
            <a:ext cx="1872433" cy="33603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5F8C8-CF60-A82B-2FB8-E1D00122C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6102" y="1340768"/>
            <a:ext cx="605354" cy="39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815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" y="620688"/>
            <a:ext cx="9124992" cy="571244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48000" endPos="65000" dist="50800" dir="5400000" sy="-100000" algn="bl" rotWithShape="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9504" y="173903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11488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6326" y="1268760"/>
            <a:ext cx="56166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Изготовлены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24+6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серийных камер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камеры протестированы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готовы к инсталляции в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электроники и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камеры в сборе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 в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и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12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6805497"/>
            <a:chOff x="1588" y="72009"/>
            <a:chExt cx="9147176" cy="680549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07215" y="6569729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en-US" sz="1400" b="1" dirty="0">
                  <a:solidFill>
                    <a:schemeClr val="bg1"/>
                  </a:solidFill>
                  <a:latin typeface="Segoe Print" panose="02000600000000000000" pitchFamily="2" charset="0"/>
                </a:rPr>
                <a:t>Дубна, ОИЯИ</a:t>
              </a:r>
              <a:endParaRPr lang="ru-RU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82874" y="2060848"/>
            <a:ext cx="59766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67901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ru-RU" sz="2400" b="1" dirty="0">
                <a:latin typeface="Arial" pitchFamily="34" charset="0"/>
                <a:cs typeface="Arial" pitchFamily="34" charset="0"/>
              </a:rPr>
              <a:t>Pads Responsible Function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4915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67544" y="1052736"/>
          <a:ext cx="8229600" cy="439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иаграмма" r:id="rId2" imgW="8534513" imgH="4562345" progId="Excel.Chart.8">
                  <p:embed/>
                </p:oleObj>
              </mc:Choice>
              <mc:Fallback>
                <p:oleObj name="Диаграмма" r:id="rId2" imgW="8534513" imgH="4562345" progId="Excel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052736"/>
                        <a:ext cx="8229600" cy="43995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Геометрия считывающей плоскости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камеры (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PadPlane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4032448" cy="538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60032" y="2924944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Структура плоскости: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• количество рядов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пэдов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53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• форма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пэдов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- прямоугольная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 маленькие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пэды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5×12 мм2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 большие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пэды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5×18 мм2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• количество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пэдов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камере – 3968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7B18A-85F6-4CAB-B726-679FABE66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камеры для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TPC MPD/NICA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A3AD6-2DFD-45A0-BB60-12A24B96F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 доклада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камеры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параметры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карта расположения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педов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i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ROC gating grid system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монтаж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карт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камеру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Полеформирующая система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высоковольтные делители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камера –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MWPC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с катодным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педовым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считыванием информации и запирающей сеткой</a:t>
            </a:r>
          </a:p>
          <a:p>
            <a:pPr marL="0" indent="0">
              <a:buNone/>
            </a:pP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Требования к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ROC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камерам: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Минимальное количество вещества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чувствительная площадь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Стабильная работа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Обеспечить требуемое разрешение по импульсу и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/dx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6EBE12-C9C9-4492-BC48-00307E32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61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56" descr="D:\Work\NICA\MPD\MPD_TPC\Photos\DSC02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606" r="13077" b="20448"/>
          <a:stretch>
            <a:fillRect/>
          </a:stretch>
        </p:blipFill>
        <p:spPr bwMode="auto">
          <a:xfrm>
            <a:off x="4562700" y="1526919"/>
            <a:ext cx="4257772" cy="258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b="8542"/>
          <a:stretch/>
        </p:blipFill>
        <p:spPr>
          <a:xfrm>
            <a:off x="285102" y="1526919"/>
            <a:ext cx="4097404" cy="39787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08254" y="4399944"/>
            <a:ext cx="40310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Вакуумный стол: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Уплотнение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Плоскостность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мкм. </a:t>
            </a:r>
          </a:p>
          <a:p>
            <a:endParaRPr lang="ru-RU" dirty="0"/>
          </a:p>
        </p:txBody>
      </p:sp>
      <p:sp>
        <p:nvSpPr>
          <p:cNvPr id="14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5021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Изготовление  (каркас камеры)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64" y="692696"/>
            <a:ext cx="9247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Неплоскостность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изготовленных каркасов не превышает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мкм .</a:t>
            </a:r>
          </a:p>
        </p:txBody>
      </p:sp>
    </p:spTree>
    <p:extLst>
      <p:ext uri="{BB962C8B-B14F-4D97-AF65-F5344CB8AC3E}">
        <p14:creationId xmlns:p14="http://schemas.microsoft.com/office/powerpoint/2010/main" val="1729764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DA4BA28-AF36-46D2-9F19-7EF10E854C7E}"/>
              </a:ext>
            </a:extLst>
          </p:cNvPr>
          <p:cNvSpPr txBox="1">
            <a:spLocks/>
          </p:cNvSpPr>
          <p:nvPr/>
        </p:nvSpPr>
        <p:spPr>
          <a:xfrm>
            <a:off x="457200" y="73230"/>
            <a:ext cx="82296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ROC chamber (pad plane has Two parts)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25">
            <a:extLst>
              <a:ext uri="{FF2B5EF4-FFF2-40B4-BE49-F238E27FC236}">
                <a16:creationId xmlns:a16="http://schemas.microsoft.com/office/drawing/2014/main" id="{8DC7F4A5-CC53-4BEF-BEDF-969D7B193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827217"/>
            <a:ext cx="4770437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27">
            <a:extLst>
              <a:ext uri="{FF2B5EF4-FFF2-40B4-BE49-F238E27FC236}">
                <a16:creationId xmlns:a16="http://schemas.microsoft.com/office/drawing/2014/main" id="{28C4AD04-362F-471E-A2FA-A042835AAF4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27313" y="1700213"/>
            <a:ext cx="1439862" cy="889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Прямая со стрелкой 28">
            <a:extLst>
              <a:ext uri="{FF2B5EF4-FFF2-40B4-BE49-F238E27FC236}">
                <a16:creationId xmlns:a16="http://schemas.microsoft.com/office/drawing/2014/main" id="{9F79F0B3-65D7-4E62-9321-66FA0C006196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>
            <a:off x="2303463" y="1789113"/>
            <a:ext cx="1763712" cy="12207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62F435E-E0DE-4D83-AC83-1FA30CC87CD4}"/>
              </a:ext>
            </a:extLst>
          </p:cNvPr>
          <p:cNvSpPr txBox="1"/>
          <p:nvPr/>
        </p:nvSpPr>
        <p:spPr>
          <a:xfrm>
            <a:off x="4067175" y="1557338"/>
            <a:ext cx="1100138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CC"/>
                </a:solidFill>
                <a:cs typeface="+mn-cs"/>
              </a:rPr>
              <a:t>2 parts</a:t>
            </a:r>
            <a:endParaRPr lang="ru-RU" b="1" dirty="0"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6AA04E-5E8C-4E9B-A6EB-8E7BE08CFFA8}"/>
              </a:ext>
            </a:extLst>
          </p:cNvPr>
          <p:cNvSpPr/>
          <p:nvPr/>
        </p:nvSpPr>
        <p:spPr>
          <a:xfrm>
            <a:off x="227013" y="4106863"/>
            <a:ext cx="4152900" cy="147796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Pad structure:</a:t>
            </a:r>
          </a:p>
          <a:p>
            <a:pPr algn="ctr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pad raw number – 53 rectangle shape</a:t>
            </a:r>
          </a:p>
          <a:p>
            <a:pPr algn="ctr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small pads 5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large pads 5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3968 pads </a:t>
            </a:r>
            <a:endParaRPr lang="en-US" alt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4FACB738-079A-4E34-980F-5D7C7C10C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12800"/>
            <a:ext cx="35687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A3FB63-93A2-45E4-9CA8-4E06015AEF14}"/>
              </a:ext>
            </a:extLst>
          </p:cNvPr>
          <p:cNvSpPr/>
          <p:nvPr/>
        </p:nvSpPr>
        <p:spPr>
          <a:xfrm>
            <a:off x="233363" y="5572125"/>
            <a:ext cx="4154487" cy="120015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Pad Plane trapezoidal form:</a:t>
            </a:r>
          </a:p>
          <a:p>
            <a:pPr algn="just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Inner part 140x340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(h=</a:t>
            </a: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324mm)</a:t>
            </a:r>
            <a:endParaRPr lang="en-US" b="1" baseline="30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Outer part 340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×620mm</a:t>
            </a:r>
            <a:r>
              <a:rPr lang="en-US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(h=468mm)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Thickness of the Pad Plane is 3mm 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0068252D-9C79-45BD-B0B3-6C96DEB5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2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EAE14D-6E0D-4EB4-9D92-7A6E0142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450"/>
            <a:ext cx="8229600" cy="647700"/>
          </a:xfrm>
          <a:solidFill>
            <a:srgbClr val="AEE7F0"/>
          </a:solidFill>
          <a:ln>
            <a:solidFill>
              <a:srgbClr val="AEE7F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FEC32S SAMPA board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A8BB132-3354-4455-BD7D-C1C061EF5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0806" y="863600"/>
            <a:ext cx="8964613" cy="5857875"/>
          </a:xfrm>
        </p:spPr>
        <p:txBody>
          <a:bodyPr>
            <a:normAutofit/>
          </a:bodyPr>
          <a:lstStyle/>
          <a:p>
            <a:r>
              <a:rPr lang="en-US" altLang="ru-RU" sz="1800" dirty="0"/>
              <a:t>PCB - 6 layers</a:t>
            </a:r>
          </a:p>
          <a:p>
            <a:r>
              <a:rPr lang="en-US" altLang="ru-RU" sz="1800" dirty="0"/>
              <a:t>Size – 75 mm x 56 mm</a:t>
            </a:r>
          </a:p>
          <a:p>
            <a:r>
              <a:rPr lang="en-US" altLang="ru-RU" sz="1800" dirty="0"/>
              <a:t>1 SAMPA BGA chip</a:t>
            </a:r>
          </a:p>
          <a:p>
            <a:r>
              <a:rPr lang="en-US" altLang="ru-RU" sz="1800" dirty="0"/>
              <a:t>32 inputs</a:t>
            </a:r>
          </a:p>
          <a:p>
            <a:r>
              <a:rPr lang="en-US" altLang="ru-RU" sz="1800" dirty="0"/>
              <a:t>Input protection (Rs=100 Ohm &amp; ESD diode NUP4114UCLW)</a:t>
            </a:r>
          </a:p>
          <a:p>
            <a:r>
              <a:rPr lang="en-US" altLang="ru-RU" sz="1800" dirty="0"/>
              <a:t>Voltage regulators MIC69303 </a:t>
            </a:r>
          </a:p>
          <a:p>
            <a:r>
              <a:rPr lang="en-US" altLang="ru-RU" sz="1800" dirty="0"/>
              <a:t>1,7VA ~ 189mA</a:t>
            </a:r>
          </a:p>
          <a:p>
            <a:r>
              <a:rPr lang="en-US" altLang="ru-RU" sz="1800" dirty="0"/>
              <a:t>1,7VD ~ 420mA </a:t>
            </a:r>
          </a:p>
          <a:p>
            <a:r>
              <a:rPr lang="en-US" altLang="ru-RU" sz="1800" dirty="0"/>
              <a:t>Gain  20mV/</a:t>
            </a:r>
            <a:r>
              <a:rPr lang="en-US" altLang="ru-RU" sz="1800" dirty="0" err="1"/>
              <a:t>fC</a:t>
            </a:r>
            <a:r>
              <a:rPr lang="en-US" altLang="ru-RU" sz="1800" dirty="0"/>
              <a:t> or 30mV/</a:t>
            </a:r>
            <a:r>
              <a:rPr lang="en-US" altLang="ru-RU" sz="1800" dirty="0" err="1"/>
              <a:t>fC</a:t>
            </a:r>
            <a:endParaRPr lang="en-US" altLang="ru-RU" sz="1800" dirty="0"/>
          </a:p>
          <a:p>
            <a:r>
              <a:rPr lang="en-US" altLang="ru-RU" sz="1800" dirty="0"/>
              <a:t>Shaping 160nS</a:t>
            </a:r>
          </a:p>
          <a:p>
            <a:r>
              <a:rPr lang="en-US" altLang="ru-RU" sz="1800" dirty="0"/>
              <a:t>4 x 320MHz e-links</a:t>
            </a:r>
          </a:p>
          <a:p>
            <a:r>
              <a:rPr lang="en-US" altLang="ru-RU" sz="1800" dirty="0"/>
              <a:t>10MHz ADC</a:t>
            </a:r>
          </a:p>
        </p:txBody>
      </p:sp>
      <p:pic>
        <p:nvPicPr>
          <p:cNvPr id="10" name="Рисунок 1" descr="Вырезка экрана">
            <a:extLst>
              <a:ext uri="{FF2B5EF4-FFF2-40B4-BE49-F238E27FC236}">
                <a16:creationId xmlns:a16="http://schemas.microsoft.com/office/drawing/2014/main" id="{D8374A94-F157-481D-AF44-347C786DE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4608512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02399112-E7C2-43A5-BBE4-8F9F2137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0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694C3-6165-4000-81CB-6ED46306BE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00493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9A70BAF-1928-46E5-B4F4-C5E106EA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0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5652120" y="2564904"/>
            <a:ext cx="2746375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f(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/s, h/s),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anode wire radius,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 – anode wire pitch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44208" y="1844824"/>
            <a:ext cx="795337" cy="215900"/>
          </a:xfrm>
          <a:prstGeom prst="rect">
            <a:avLst/>
          </a:prstGeom>
          <a:noFill/>
          <a:ln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64088" y="2204864"/>
            <a:ext cx="3132138" cy="201612"/>
          </a:xfrm>
          <a:prstGeom prst="rect">
            <a:avLst/>
          </a:prstGeom>
          <a:noFill/>
          <a:ln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0588" y="333375"/>
            <a:ext cx="7362825" cy="1023938"/>
          </a:xfrm>
          <a:prstGeom prst="rect">
            <a:avLst/>
          </a:prstGeom>
          <a:noFill/>
          <a:ln/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700214"/>
            <a:ext cx="3815903" cy="352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5445224"/>
            <a:ext cx="7520940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07E51B-EA1C-4643-91BD-195430D20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9991AB0-A461-40DC-A780-E0C569014F4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60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 b="1" dirty="0"/>
              <a:t>Pads Response Function</a:t>
            </a:r>
            <a:endParaRPr lang="ru-RU" altLang="ru-RU" sz="2400" b="1" dirty="0"/>
          </a:p>
        </p:txBody>
      </p:sp>
      <p:graphicFrame>
        <p:nvGraphicFramePr>
          <p:cNvPr id="5" name="Chart 590">
            <a:extLst>
              <a:ext uri="{FF2B5EF4-FFF2-40B4-BE49-F238E27FC236}">
                <a16:creationId xmlns:a16="http://schemas.microsoft.com/office/drawing/2014/main" id="{2BC39CB9-2E9F-477B-B2C1-61AD46701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838318"/>
              </p:ext>
            </p:extLst>
          </p:nvPr>
        </p:nvGraphicFramePr>
        <p:xfrm>
          <a:off x="457200" y="1124744"/>
          <a:ext cx="8229600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EF6C735-5CBC-4947-B943-8C5A7942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1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>
            <a:extLst>
              <a:ext uri="{FF2B5EF4-FFF2-40B4-BE49-F238E27FC236}">
                <a16:creationId xmlns:a16="http://schemas.microsoft.com/office/drawing/2014/main" id="{CC15D941-73B3-484B-9E4F-B8E1C842E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62" y="836712"/>
            <a:ext cx="4258138" cy="297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5393C07-E45D-41B4-BA2A-9C887461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3" y="268288"/>
            <a:ext cx="8229600" cy="635000"/>
          </a:xfrm>
          <a:solidFill>
            <a:srgbClr val="AEE7F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Amplitude of Pad Signal VS Pulse on Cathode</a:t>
            </a:r>
            <a:endParaRPr lang="ru-RU" sz="2400" b="1" dirty="0">
              <a:latin typeface="+mn-lt"/>
            </a:endParaRPr>
          </a:p>
        </p:txBody>
      </p:sp>
      <p:graphicFrame>
        <p:nvGraphicFramePr>
          <p:cNvPr id="12" name="Содержимое 3">
            <a:extLst>
              <a:ext uri="{FF2B5EF4-FFF2-40B4-BE49-F238E27FC236}">
                <a16:creationId xmlns:a16="http://schemas.microsoft.com/office/drawing/2014/main" id="{11C2EE11-1E2A-4E4F-A339-A7A15E50EB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461126"/>
              </p:ext>
            </p:extLst>
          </p:nvPr>
        </p:nvGraphicFramePr>
        <p:xfrm>
          <a:off x="103111" y="917104"/>
          <a:ext cx="4765305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6" descr="Вырезка экрана">
            <a:extLst>
              <a:ext uri="{FF2B5EF4-FFF2-40B4-BE49-F238E27FC236}">
                <a16:creationId xmlns:a16="http://schemas.microsoft.com/office/drawing/2014/main" id="{5A697AFF-3286-4ABD-933E-2F9738616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3658395"/>
            <a:ext cx="6120680" cy="318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64D49086-19A1-4235-BF74-E2D4778C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656" y="4128028"/>
            <a:ext cx="1872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/>
              <a:t>FEC outputs for 300 mV pulse</a:t>
            </a:r>
            <a:endParaRPr lang="ru-RU" altLang="ru-RU" sz="1200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930C4E01-7D82-4148-9D65-3B6058D6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1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75702-8AEB-4D8E-9AB6-58CA333B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ROC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камеры для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TPC MPD/NICA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0F0600-483C-4551-8235-71CB27304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9486"/>
            <a:ext cx="7992888" cy="216023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sz="6400" b="1" i="1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и геометрия камеры</a:t>
            </a:r>
          </a:p>
          <a:p>
            <a:pPr marL="0" lvl="0" indent="0">
              <a:buNone/>
            </a:pP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габаритные размеры</a:t>
            </a:r>
          </a:p>
          <a:p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ввод 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HV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(3 мм зазор между камерами)</a:t>
            </a:r>
          </a:p>
          <a:p>
            <a:pPr lvl="0"/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шаг проволок и межэлектродные расстояния</a:t>
            </a:r>
          </a:p>
          <a:p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конфигурация электродов</a:t>
            </a:r>
          </a:p>
          <a:p>
            <a:pPr lvl="0"/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точность позиционирования анод-катод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-pads</a:t>
            </a: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секционирование анода: </a:t>
            </a:r>
            <a:r>
              <a:rPr lang="ru-RU" sz="6400" b="1" dirty="0">
                <a:latin typeface="Arial" panose="020B0604020202020204" pitchFamily="34" charset="0"/>
                <a:cs typeface="Arial" panose="020B0604020202020204" pitchFamily="34" charset="0"/>
              </a:rPr>
              <a:t>4 секции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487120-F15C-4384-AC85-54A1904B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2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528468"/>
              </p:ext>
            </p:extLst>
          </p:nvPr>
        </p:nvGraphicFramePr>
        <p:xfrm>
          <a:off x="504528" y="3510201"/>
          <a:ext cx="6048672" cy="2846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944225" imgH="5143500" progId="AutoCAD.Drawing.14">
                  <p:embed/>
                </p:oleObj>
              </mc:Choice>
              <mc:Fallback>
                <p:oleObj r:id="rId2" imgW="10944225" imgH="5143500" progId="AutoCAD.Drawing.1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28" y="3510201"/>
                        <a:ext cx="6048672" cy="2846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DAEBB3-9BA1-B782-DF01-7C80EBD9B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90" y="1009781"/>
            <a:ext cx="3920122" cy="2216843"/>
          </a:xfrm>
          <a:prstGeom prst="rect">
            <a:avLst/>
          </a:prstGeom>
          <a:noFill/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92267D2-D7FE-56C1-AB5D-CCEE70053151}"/>
              </a:ext>
            </a:extLst>
          </p:cNvPr>
          <p:cNvCxnSpPr>
            <a:cxnSpLocks/>
          </p:cNvCxnSpPr>
          <p:nvPr/>
        </p:nvCxnSpPr>
        <p:spPr>
          <a:xfrm flipV="1">
            <a:off x="5148064" y="2276872"/>
            <a:ext cx="36004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99" y="3625702"/>
            <a:ext cx="3881401" cy="2408289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8536" y="755596"/>
            <a:ext cx="4552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rgbClr val="7F54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пэдовая</a:t>
            </a:r>
            <a:r>
              <a:rPr lang="ru-RU" sz="2000" b="1" dirty="0">
                <a:solidFill>
                  <a:srgbClr val="7F54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мм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запирающая сетка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проволочек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1,5 мм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Запирающая сетка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мм.</a:t>
            </a:r>
          </a:p>
          <a:p>
            <a:pPr>
              <a:lnSpc>
                <a:spcPct val="150000"/>
              </a:lnSpc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Пэды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5х12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мм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рядов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5х18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  - 26 рядов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4216" y="87015"/>
            <a:ext cx="3901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камеры</a:t>
            </a:r>
          </a:p>
        </p:txBody>
      </p:sp>
      <p:pic>
        <p:nvPicPr>
          <p:cNvPr id="21" name="Picture 167" descr="D:\Work\NICA\MPD\MPD_TPC\Photos\DSC01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3" y="4568107"/>
            <a:ext cx="2023295" cy="17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10243" r="11143" b="-1493"/>
          <a:stretch/>
        </p:blipFill>
        <p:spPr>
          <a:xfrm>
            <a:off x="3224999" y="2088655"/>
            <a:ext cx="1800764" cy="1564950"/>
          </a:xfrm>
          <a:prstGeom prst="rect">
            <a:avLst/>
          </a:prstGeom>
        </p:spPr>
      </p:pic>
      <p:pic>
        <p:nvPicPr>
          <p:cNvPr id="2" name="Рисунок 25">
            <a:extLst>
              <a:ext uri="{FF2B5EF4-FFF2-40B4-BE49-F238E27FC236}">
                <a16:creationId xmlns:a16="http://schemas.microsoft.com/office/drawing/2014/main" id="{9608D7A1-9A9C-5928-EE57-BDD9E34CF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81" y="4103131"/>
            <a:ext cx="3011643" cy="20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7">
            <a:extLst>
              <a:ext uri="{FF2B5EF4-FFF2-40B4-BE49-F238E27FC236}">
                <a16:creationId xmlns:a16="http://schemas.microsoft.com/office/drawing/2014/main" id="{E3476087-73BA-2275-4388-4CF6EDC158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07904" y="3953088"/>
            <a:ext cx="454557" cy="73352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Прямая со стрелкой 28">
            <a:extLst>
              <a:ext uri="{FF2B5EF4-FFF2-40B4-BE49-F238E27FC236}">
                <a16:creationId xmlns:a16="http://schemas.microsoft.com/office/drawing/2014/main" id="{6D385C21-B538-A645-76A1-0B26FB70E158}"/>
              </a:ext>
            </a:extLst>
          </p:cNvPr>
          <p:cNvCxnSpPr>
            <a:cxnSpLocks noChangeShapeType="1"/>
            <a:stCxn id="5" idx="1"/>
          </p:cNvCxnSpPr>
          <p:nvPr/>
        </p:nvCxnSpPr>
        <p:spPr bwMode="auto">
          <a:xfrm flipH="1">
            <a:off x="3923928" y="3988314"/>
            <a:ext cx="238533" cy="149756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B38619-2351-9BA7-0F39-5231DB0AD429}"/>
              </a:ext>
            </a:extLst>
          </p:cNvPr>
          <p:cNvSpPr txBox="1"/>
          <p:nvPr/>
        </p:nvSpPr>
        <p:spPr>
          <a:xfrm>
            <a:off x="4162461" y="3803648"/>
            <a:ext cx="110013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CC"/>
                </a:solidFill>
                <a:cs typeface="+mn-cs"/>
              </a:rPr>
              <a:t>2 </a:t>
            </a:r>
            <a:r>
              <a:rPr lang="ru-RU" b="1" dirty="0">
                <a:solidFill>
                  <a:srgbClr val="0000CC"/>
                </a:solidFill>
                <a:cs typeface="+mn-cs"/>
              </a:rPr>
              <a:t>части</a:t>
            </a:r>
            <a:endParaRPr lang="ru-RU" b="1" dirty="0"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FB1C5E-9592-544E-C153-788D2041C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973" y="910900"/>
            <a:ext cx="3399566" cy="25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1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72010"/>
            <a:ext cx="9148764" cy="523220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5971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Изготовление  (каркас камеры)</a:t>
            </a:r>
          </a:p>
        </p:txBody>
      </p:sp>
      <p:pic>
        <p:nvPicPr>
          <p:cNvPr id="8194" name="Picture 2" descr="N:\DCIM\100MSDCF\DSC021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r="2472" b="2809"/>
          <a:stretch/>
        </p:blipFill>
        <p:spPr bwMode="auto">
          <a:xfrm rot="16200000">
            <a:off x="3812395" y="1835596"/>
            <a:ext cx="5040561" cy="39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743400" cy="2495600"/>
          </a:xfrm>
          <a:prstGeom prst="rect">
            <a:avLst/>
          </a:prstGeom>
        </p:spPr>
      </p:pic>
      <p:pic>
        <p:nvPicPr>
          <p:cNvPr id="8195" name="Picture 3" descr="N:\DCIM\100MSDCF\DSC021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" y="3861048"/>
            <a:ext cx="37452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08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57" descr="D:\Work\NICA\MPD\MPD_TPC\Photos\DSC02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9424" r="9909"/>
          <a:stretch>
            <a:fillRect/>
          </a:stretch>
        </p:blipFill>
        <p:spPr bwMode="auto">
          <a:xfrm>
            <a:off x="204914" y="908720"/>
            <a:ext cx="4799134" cy="34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71"/>
          <p:cNvSpPr txBox="1">
            <a:spLocks noChangeArrowheads="1"/>
          </p:cNvSpPr>
          <p:nvPr/>
        </p:nvSpPr>
        <p:spPr bwMode="auto">
          <a:xfrm>
            <a:off x="206793" y="4620174"/>
            <a:ext cx="52007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Намоточный станок</a:t>
            </a:r>
          </a:p>
          <a:p>
            <a:pPr marL="285750" indent="-2857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натяжения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 при намотке ±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(±5) грамма</a:t>
            </a:r>
          </a:p>
          <a:p>
            <a:pPr marL="285750" indent="-2857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проволочных  плоскостей эпоксидным клеем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Araldite 2011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5971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</a:t>
            </a:r>
            <a:r>
              <a:rPr lang="en-US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намотка проволок)</a:t>
            </a:r>
            <a:r>
              <a:rPr lang="en-US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3" descr="D:\Work\NICA\MPD\MPD_TPC\Photos\prototype_production_photo\DSC012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3"/>
          <a:stretch/>
        </p:blipFill>
        <p:spPr bwMode="auto">
          <a:xfrm>
            <a:off x="5076057" y="884724"/>
            <a:ext cx="38622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Work\NICA\MPD\MPD_TPC\Photos\prototype_production_photo\DSC013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22665" r="15301"/>
          <a:stretch/>
        </p:blipFill>
        <p:spPr bwMode="auto">
          <a:xfrm>
            <a:off x="5362457" y="3573016"/>
            <a:ext cx="3240360" cy="25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687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588" y="72009"/>
            <a:ext cx="9147176" cy="549173"/>
            <a:chOff x="1588" y="72009"/>
            <a:chExt cx="9147176" cy="54917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588" y="72009"/>
              <a:ext cx="9147176" cy="548679"/>
              <a:chOff x="1588" y="72009"/>
              <a:chExt cx="9147176" cy="548679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1588" y="187580"/>
                <a:ext cx="9147176" cy="433108"/>
              </a:xfrm>
              <a:prstGeom prst="flowChartProcess">
                <a:avLst/>
              </a:prstGeom>
              <a:gradFill flip="none" rotWithShape="1">
                <a:gsLst>
                  <a:gs pos="0">
                    <a:srgbClr val="0099FF"/>
                  </a:gs>
                  <a:gs pos="50000">
                    <a:srgbClr val="0066CC"/>
                  </a:gs>
                  <a:gs pos="100000">
                    <a:srgbClr val="0099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4764" y="72009"/>
                <a:ext cx="9144000" cy="59258"/>
              </a:xfrm>
              <a:prstGeom prst="flowChartProcess">
                <a:avLst/>
              </a:prstGeom>
              <a:gradFill rotWithShape="0">
                <a:gsLst>
                  <a:gs pos="50000">
                    <a:srgbClr val="0066CC"/>
                  </a:gs>
                  <a:gs pos="0">
                    <a:srgbClr val="0099FF"/>
                  </a:gs>
                  <a:gs pos="100000">
                    <a:srgbClr val="0099FF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/>
                <a:endParaRPr lang="ru-RU" altLang="ru-RU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26" name="Picture 2" descr="http://lhe.jinr.ru/files/LHEP-emble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51" y="179919"/>
              <a:ext cx="785457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7" r="10995"/>
            <a:stretch>
              <a:fillRect/>
            </a:stretch>
          </p:blipFill>
          <p:spPr bwMode="auto">
            <a:xfrm>
              <a:off x="7812360" y="188045"/>
              <a:ext cx="1065757" cy="43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76" descr="D:\Documents\Рыбаков\Презентации\Poster 2018\DSC01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2" y="3333671"/>
            <a:ext cx="4248472" cy="283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4"/>
          <p:cNvSpPr txBox="1">
            <a:spLocks noChangeArrowheads="1"/>
          </p:cNvSpPr>
          <p:nvPr/>
        </p:nvSpPr>
        <p:spPr bwMode="auto">
          <a:xfrm>
            <a:off x="1408950" y="113572"/>
            <a:ext cx="4963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413"/>
              </a:spcBef>
              <a:defRPr sz="3200">
                <a:solidFill>
                  <a:schemeClr val="tx1"/>
                </a:solidFill>
                <a:latin typeface="Liberation Sans"/>
                <a:ea typeface="Microsoft YaHei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Изготовление  (перенос)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79512" y="3429000"/>
            <a:ext cx="4827333" cy="2736304"/>
            <a:chOff x="1187623" y="1574387"/>
            <a:chExt cx="4182840" cy="2135188"/>
          </a:xfrm>
        </p:grpSpPr>
        <p:pic>
          <p:nvPicPr>
            <p:cNvPr id="11" name="Picture 136" descr="D:\Work\NICA\MPD\MPD_TPC\Photos\DSC0159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8" t="14497" b="9303"/>
            <a:stretch>
              <a:fillRect/>
            </a:stretch>
          </p:blipFill>
          <p:spPr bwMode="auto">
            <a:xfrm>
              <a:off x="1187623" y="1574387"/>
              <a:ext cx="3298825" cy="213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4139952" y="2558306"/>
              <a:ext cx="245296" cy="2683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1240" y="2457315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Ø</a:t>
              </a:r>
              <a:r>
                <a:rPr lang="ru-RU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мм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31" y="692696"/>
            <a:ext cx="3734243" cy="19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3" y="1079106"/>
            <a:ext cx="506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шага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мкм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позиционирования проволочных плоскостей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мкм</a:t>
            </a:r>
          </a:p>
        </p:txBody>
      </p:sp>
    </p:spTree>
    <p:extLst>
      <p:ext uri="{BB962C8B-B14F-4D97-AF65-F5344CB8AC3E}">
        <p14:creationId xmlns:p14="http://schemas.microsoft.com/office/powerpoint/2010/main" val="289199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39ADD-4EC4-459D-9078-B05D9C2B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504056"/>
          </a:xfrm>
        </p:spPr>
        <p:txBody>
          <a:bodyPr>
            <a:normAutofit/>
          </a:bodyPr>
          <a:lstStyle/>
          <a:p>
            <a:r>
              <a:rPr lang="en-US" alt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 chamber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149B2C5-C390-4964-AFA4-E4D8BAB78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2803"/>
            <a:ext cx="8402007" cy="604867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10B48-3D95-4D46-B0CE-B2B6A274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F161-7190-4AE7-8A80-DE64E33492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546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21597</TotalTime>
  <Words>1316</Words>
  <Application>Microsoft Office PowerPoint</Application>
  <PresentationFormat>Экран (4:3)</PresentationFormat>
  <Paragraphs>286</Paragraphs>
  <Slides>36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Arial Cyr</vt:lpstr>
      <vt:lpstr>Calibri</vt:lpstr>
      <vt:lpstr>Cambria Math</vt:lpstr>
      <vt:lpstr>CharisSIL</vt:lpstr>
      <vt:lpstr>Georgia</vt:lpstr>
      <vt:lpstr>Segoe Print</vt:lpstr>
      <vt:lpstr>Times New Roman</vt:lpstr>
      <vt:lpstr>Wingdings</vt:lpstr>
      <vt:lpstr>Тема Office</vt:lpstr>
      <vt:lpstr>AutoCAD.Drawing.14</vt:lpstr>
      <vt:lpstr>Лист</vt:lpstr>
      <vt:lpstr>Диаграмма</vt:lpstr>
      <vt:lpstr>Презентация PowerPoint</vt:lpstr>
      <vt:lpstr>TPC design overview</vt:lpstr>
      <vt:lpstr>Создание ROC камеры для TPC MPD/NICA</vt:lpstr>
      <vt:lpstr>Создание ROC камеры для TPC MPD/NICA</vt:lpstr>
      <vt:lpstr>Презентация PowerPoint</vt:lpstr>
      <vt:lpstr>Презентация PowerPoint</vt:lpstr>
      <vt:lpstr>Презентация PowerPoint</vt:lpstr>
      <vt:lpstr>Презентация PowerPoint</vt:lpstr>
      <vt:lpstr>ROC chamber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Line scan ROC-24, ΔA/A = 12,3%</vt:lpstr>
      <vt:lpstr>Area scan ROC-24, ΔA/A = 12,23%</vt:lpstr>
      <vt:lpstr>Герметичность ROC камер</vt:lpstr>
      <vt:lpstr>Презентация PowerPoint</vt:lpstr>
      <vt:lpstr>  Карта расположения педов </vt:lpstr>
      <vt:lpstr>ROC gating grid system</vt:lpstr>
      <vt:lpstr>термодатчики</vt:lpstr>
      <vt:lpstr>монтаж FE карт на ROC камеру</vt:lpstr>
      <vt:lpstr>Полеформирующая система TPC</vt:lpstr>
      <vt:lpstr>Полеформирующая система TPC</vt:lpstr>
      <vt:lpstr>Презентация PowerPoint</vt:lpstr>
      <vt:lpstr>Презентация PowerPoint</vt:lpstr>
      <vt:lpstr>Pads Responsible Function</vt:lpstr>
      <vt:lpstr>Геометрия считывающей плоскости камеры (PadPlane)</vt:lpstr>
      <vt:lpstr>Презентация PowerPoint</vt:lpstr>
      <vt:lpstr>Презентация PowerPoint</vt:lpstr>
      <vt:lpstr>FEC32S SAMPA board</vt:lpstr>
      <vt:lpstr>Презентация PowerPoint</vt:lpstr>
      <vt:lpstr>Презентация PowerPoint</vt:lpstr>
      <vt:lpstr>Презентация PowerPoint</vt:lpstr>
      <vt:lpstr>Amplitude of Pad Signal VS Pulse on Cathode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Rybakov</dc:creator>
  <cp:lastModifiedBy>Олег Фатеев</cp:lastModifiedBy>
  <cp:revision>188</cp:revision>
  <dcterms:created xsi:type="dcterms:W3CDTF">2018-04-09T13:18:17Z</dcterms:created>
  <dcterms:modified xsi:type="dcterms:W3CDTF">2024-11-14T07:35:34Z</dcterms:modified>
</cp:coreProperties>
</file>