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3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4873" autoAdjust="0"/>
  </p:normalViewPr>
  <p:slideViewPr>
    <p:cSldViewPr snapToGrid="0">
      <p:cViewPr varScale="1">
        <p:scale>
          <a:sx n="160" d="100"/>
          <a:sy n="160" d="100"/>
        </p:scale>
        <p:origin x="1144" y="16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60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2150162" y="4276253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27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January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5</a:t>
            </a:r>
            <a:endParaRPr lang="en" sz="24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2759322" y="1796001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90" y="214832"/>
            <a:ext cx="1874260" cy="1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6486" y="217760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EBDE0F4-A1D3-4E6C-BFA8-A931AEC0D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57792"/>
              </p:ext>
            </p:extLst>
          </p:nvPr>
        </p:nvGraphicFramePr>
        <p:xfrm>
          <a:off x="1419400" y="738188"/>
          <a:ext cx="7239016" cy="3963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141">
                  <a:extLst>
                    <a:ext uri="{9D8B030D-6E8A-4147-A177-3AD203B41FA5}">
                      <a16:colId xmlns:a16="http://schemas.microsoft.com/office/drawing/2014/main" val="926307854"/>
                    </a:ext>
                  </a:extLst>
                </a:gridCol>
                <a:gridCol w="1192454">
                  <a:extLst>
                    <a:ext uri="{9D8B030D-6E8A-4147-A177-3AD203B41FA5}">
                      <a16:colId xmlns:a16="http://schemas.microsoft.com/office/drawing/2014/main" val="770050549"/>
                    </a:ext>
                  </a:extLst>
                </a:gridCol>
                <a:gridCol w="4284421">
                  <a:extLst>
                    <a:ext uri="{9D8B030D-6E8A-4147-A177-3AD203B41FA5}">
                      <a16:colId xmlns:a16="http://schemas.microsoft.com/office/drawing/2014/main" val="3482584896"/>
                    </a:ext>
                  </a:extLst>
                </a:gridCol>
              </a:tblGrid>
              <a:tr h="2611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Pavel Alekseev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NRC “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Institute”,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07851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Latchezar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IE BAS,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08123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Hartmut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Fueß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IMS</a:t>
                      </a:r>
                      <a:r>
                        <a:rPr lang="hu-H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TU 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86824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Alexandre Ivanov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ILL, Grenoble, France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15078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Ravi Kumar N 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IIT Madras, Chennai, India 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10934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Alexei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Kuzmin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ISSP UL, Riga, Latvia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28585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Dénes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Lajos Nagy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Wigner RCP, Budapest, Hungary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Chair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85142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Raffaele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Saladino</a:t>
                      </a: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Tuscia University, Viterbo, Italy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5340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Sangaa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Deleg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IPT MAS, Ulaanbaatar, Mongolia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378301"/>
                  </a:ext>
                </a:extLst>
              </a:tr>
              <a:tr h="354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Mannab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Tashmetov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INP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NUUz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Tashkent, Uzbekistan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4134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Dmitrii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Tayurskii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KFU, Kazan,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979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Igor Ushakov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SRC – FMBC,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362330"/>
                  </a:ext>
                </a:extLst>
              </a:tr>
              <a:tr h="3799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Nicolae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Verga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UMPCD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Bucharest, Romania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3352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2893"/>
              </p:ext>
            </p:extLst>
          </p:nvPr>
        </p:nvGraphicFramePr>
        <p:xfrm>
          <a:off x="1306233" y="1054856"/>
          <a:ext cx="7416824" cy="220524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Centre for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Ochbadrakh</a:t>
                      </a:r>
                      <a:r>
                        <a:rPr lang="en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Chuluunbaatar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Deputy Director, MLIT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9759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Sector,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6381" y="37963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67538"/>
              </p:ext>
            </p:extLst>
          </p:nvPr>
        </p:nvGraphicFramePr>
        <p:xfrm>
          <a:off x="2317558" y="1208799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Latchesar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5583" y="161523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16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BCED2F-5FA5-436A-803E-EBF45CDA5FA7}"/>
              </a:ext>
            </a:extLst>
          </p:cNvPr>
          <p:cNvSpPr/>
          <p:nvPr/>
        </p:nvSpPr>
        <p:spPr>
          <a:xfrm>
            <a:off x="600222" y="534798"/>
            <a:ext cx="2343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Monday, 27 January 2025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70F916B-9F35-4D8C-80C4-255721855DE7}"/>
              </a:ext>
            </a:extLst>
          </p:cNvPr>
          <p:cNvCxnSpPr>
            <a:cxnSpLocks/>
          </p:cNvCxnSpPr>
          <p:nvPr/>
        </p:nvCxnSpPr>
        <p:spPr>
          <a:xfrm>
            <a:off x="4427300" y="746976"/>
            <a:ext cx="0" cy="41951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B6F6D06-EA2A-4D65-A3AF-8E96BE2C9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92" y="840154"/>
            <a:ext cx="3837882" cy="42604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D06D5E1-EF32-4227-A7E7-A37A0DEF2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861" y="804728"/>
            <a:ext cx="4052556" cy="69319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276CDA2-00E9-4C1E-967A-6AB2B6EEC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300" y="1536421"/>
            <a:ext cx="4052556" cy="115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91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267</Words>
  <Application>Microsoft Macintosh PowerPoint</Application>
  <PresentationFormat>Экран (16:9)</PresentationFormat>
  <Paragraphs>90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Microsoft Office User</cp:lastModifiedBy>
  <cp:revision>147</cp:revision>
  <dcterms:created xsi:type="dcterms:W3CDTF">2017-05-29T13:31:35Z</dcterms:created>
  <dcterms:modified xsi:type="dcterms:W3CDTF">2025-01-27T06:15:53Z</dcterms:modified>
</cp:coreProperties>
</file>