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1"/>
  </p:notesMasterIdLst>
  <p:handoutMasterIdLst>
    <p:handoutMasterId r:id="rId22"/>
  </p:handoutMasterIdLst>
  <p:sldIdLst>
    <p:sldId id="267" r:id="rId2"/>
    <p:sldId id="2520" r:id="rId3"/>
    <p:sldId id="2519" r:id="rId4"/>
    <p:sldId id="332" r:id="rId5"/>
    <p:sldId id="274" r:id="rId6"/>
    <p:sldId id="2515" r:id="rId7"/>
    <p:sldId id="2518" r:id="rId8"/>
    <p:sldId id="329" r:id="rId9"/>
    <p:sldId id="2509" r:id="rId10"/>
    <p:sldId id="2508" r:id="rId11"/>
    <p:sldId id="2510" r:id="rId12"/>
    <p:sldId id="2527" r:id="rId13"/>
    <p:sldId id="2512" r:id="rId14"/>
    <p:sldId id="2522" r:id="rId15"/>
    <p:sldId id="2523" r:id="rId16"/>
    <p:sldId id="2528" r:id="rId17"/>
    <p:sldId id="2524" r:id="rId18"/>
    <p:sldId id="2525" r:id="rId19"/>
    <p:sldId id="2521" r:id="rId20"/>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3E6"/>
    <a:srgbClr val="5694CB"/>
    <a:srgbClr val="41719C"/>
    <a:srgbClr val="C4D5EB"/>
    <a:srgbClr val="548235"/>
    <a:srgbClr val="FF3D3F"/>
    <a:srgbClr val="FF9797"/>
    <a:srgbClr val="8DAFD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38" autoAdjust="0"/>
    <p:restoredTop sz="91247" autoAdjust="0"/>
  </p:normalViewPr>
  <p:slideViewPr>
    <p:cSldViewPr showGuides="1">
      <p:cViewPr varScale="1">
        <p:scale>
          <a:sx n="102" d="100"/>
          <a:sy n="102" d="100"/>
        </p:scale>
        <p:origin x="69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E:\&#1044;&#1080;&#1085;&#1072;&#1084;&#1080;&#1082;&#1072;%20&#1089;%202020%20&#1075;&#1086;&#1076;&#1072;\&#1054;&#1073;&#1088;&#1072;&#1090;&#1085;&#1072;&#1103;%20&#1089;&#1074;&#1103;&#1079;&#1100;%20&#1064;&#1072;&#1073;&#1072;&#1083;&#1080;&#1085;%20&#8212;%20&#1082;&#1086;&#1087;&#1080;&#11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433448231681998E-2"/>
          <c:y val="9.5996361675126596E-2"/>
          <c:w val="0.81868421194809005"/>
          <c:h val="0.86270251174202595"/>
        </c:manualLayout>
      </c:layout>
      <c:scatterChart>
        <c:scatterStyle val="smoothMarker"/>
        <c:varyColors val="0"/>
        <c:ser>
          <c:idx val="0"/>
          <c:order val="0"/>
          <c:tx>
            <c:strRef>
              <c:f>Суммы!$B$1</c:f>
              <c:strCache>
                <c:ptCount val="1"/>
                <c:pt idx="0">
                  <c:v>1988</c:v>
                </c:pt>
              </c:strCache>
            </c:strRef>
          </c:tx>
          <c:marker>
            <c:symbol val="none"/>
          </c:marker>
          <c:xVal>
            <c:numRef>
              <c:f>Суммы!$A$2:$A$600</c:f>
              <c:numCache>
                <c:formatCode>General</c:formatCode>
                <c:ptCount val="599"/>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5.9999999999999902</c:v>
                </c:pt>
                <c:pt idx="61">
                  <c:v>6.0999999999999899</c:v>
                </c:pt>
                <c:pt idx="62">
                  <c:v>6.1999999999999904</c:v>
                </c:pt>
                <c:pt idx="63">
                  <c:v>6.2999999999999901</c:v>
                </c:pt>
                <c:pt idx="64">
                  <c:v>6.3999999999999897</c:v>
                </c:pt>
                <c:pt idx="65">
                  <c:v>6.4999999999999902</c:v>
                </c:pt>
                <c:pt idx="66">
                  <c:v>6.5999999999999899</c:v>
                </c:pt>
                <c:pt idx="67">
                  <c:v>6.6999999999999904</c:v>
                </c:pt>
                <c:pt idx="68">
                  <c:v>6.7999999999999901</c:v>
                </c:pt>
                <c:pt idx="69">
                  <c:v>6.8999999999999897</c:v>
                </c:pt>
                <c:pt idx="70">
                  <c:v>6.9999999999999902</c:v>
                </c:pt>
                <c:pt idx="71">
                  <c:v>7.0999999999999899</c:v>
                </c:pt>
                <c:pt idx="72">
                  <c:v>7.1999999999999904</c:v>
                </c:pt>
                <c:pt idx="73">
                  <c:v>7.2999999999999901</c:v>
                </c:pt>
                <c:pt idx="74">
                  <c:v>7.3999999999999897</c:v>
                </c:pt>
                <c:pt idx="75">
                  <c:v>7.4999999999999902</c:v>
                </c:pt>
                <c:pt idx="76">
                  <c:v>7.5999999999999899</c:v>
                </c:pt>
                <c:pt idx="77">
                  <c:v>7.6999999999999904</c:v>
                </c:pt>
                <c:pt idx="78">
                  <c:v>7.7999999999999901</c:v>
                </c:pt>
                <c:pt idx="79">
                  <c:v>7.8999999999999897</c:v>
                </c:pt>
                <c:pt idx="80">
                  <c:v>7.9999999999999902</c:v>
                </c:pt>
                <c:pt idx="81">
                  <c:v>8.0999999999999908</c:v>
                </c:pt>
                <c:pt idx="82">
                  <c:v>8.1999999999999904</c:v>
                </c:pt>
                <c:pt idx="83">
                  <c:v>8.2999999999999901</c:v>
                </c:pt>
                <c:pt idx="84">
                  <c:v>8.3999999999999897</c:v>
                </c:pt>
                <c:pt idx="85">
                  <c:v>8.4999999999999893</c:v>
                </c:pt>
                <c:pt idx="86">
                  <c:v>8.5999999999999908</c:v>
                </c:pt>
                <c:pt idx="87">
                  <c:v>8.6999999999999904</c:v>
                </c:pt>
                <c:pt idx="88">
                  <c:v>8.7999999999999794</c:v>
                </c:pt>
                <c:pt idx="89">
                  <c:v>8.8999999999999808</c:v>
                </c:pt>
                <c:pt idx="90">
                  <c:v>8.9999999999999805</c:v>
                </c:pt>
                <c:pt idx="91">
                  <c:v>9.0999999999999801</c:v>
                </c:pt>
                <c:pt idx="92">
                  <c:v>9.1999999999999797</c:v>
                </c:pt>
                <c:pt idx="93">
                  <c:v>9.2999999999999794</c:v>
                </c:pt>
                <c:pt idx="94">
                  <c:v>9.3999999999999808</c:v>
                </c:pt>
                <c:pt idx="95">
                  <c:v>9.4999999999999805</c:v>
                </c:pt>
                <c:pt idx="96">
                  <c:v>9.5999999999999801</c:v>
                </c:pt>
                <c:pt idx="97">
                  <c:v>9.6999999999999797</c:v>
                </c:pt>
                <c:pt idx="98">
                  <c:v>9.7999999999999794</c:v>
                </c:pt>
                <c:pt idx="99">
                  <c:v>9.8999999999999808</c:v>
                </c:pt>
                <c:pt idx="100">
                  <c:v>9.9999999999999805</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22.600000000000101</c:v>
                </c:pt>
                <c:pt idx="227">
                  <c:v>22.700000000000099</c:v>
                </c:pt>
                <c:pt idx="228">
                  <c:v>22.8000000000001</c:v>
                </c:pt>
                <c:pt idx="229">
                  <c:v>22.900000000000102</c:v>
                </c:pt>
                <c:pt idx="230">
                  <c:v>23.000000000000099</c:v>
                </c:pt>
                <c:pt idx="231">
                  <c:v>23.100000000000101</c:v>
                </c:pt>
                <c:pt idx="232">
                  <c:v>23.200000000000099</c:v>
                </c:pt>
                <c:pt idx="233">
                  <c:v>23.3000000000001</c:v>
                </c:pt>
                <c:pt idx="234">
                  <c:v>23.400000000000102</c:v>
                </c:pt>
                <c:pt idx="235">
                  <c:v>23.500000000000099</c:v>
                </c:pt>
                <c:pt idx="236">
                  <c:v>23.600000000000101</c:v>
                </c:pt>
                <c:pt idx="237">
                  <c:v>23.700000000000099</c:v>
                </c:pt>
                <c:pt idx="238">
                  <c:v>23.8000000000001</c:v>
                </c:pt>
                <c:pt idx="239">
                  <c:v>23.900000000000102</c:v>
                </c:pt>
                <c:pt idx="240">
                  <c:v>24.000000000000099</c:v>
                </c:pt>
                <c:pt idx="241">
                  <c:v>24.100000000000101</c:v>
                </c:pt>
                <c:pt idx="242">
                  <c:v>24.200000000000099</c:v>
                </c:pt>
                <c:pt idx="243">
                  <c:v>24.3000000000001</c:v>
                </c:pt>
                <c:pt idx="244">
                  <c:v>24.400000000000102</c:v>
                </c:pt>
                <c:pt idx="245">
                  <c:v>24.500000000000099</c:v>
                </c:pt>
                <c:pt idx="246">
                  <c:v>24.600000000000101</c:v>
                </c:pt>
                <c:pt idx="247">
                  <c:v>24.700000000000099</c:v>
                </c:pt>
                <c:pt idx="248">
                  <c:v>24.8000000000001</c:v>
                </c:pt>
                <c:pt idx="249">
                  <c:v>24.900000000000102</c:v>
                </c:pt>
                <c:pt idx="250">
                  <c:v>25.000000000000099</c:v>
                </c:pt>
                <c:pt idx="251">
                  <c:v>25.100000000000101</c:v>
                </c:pt>
                <c:pt idx="252">
                  <c:v>25.200000000000099</c:v>
                </c:pt>
                <c:pt idx="253">
                  <c:v>25.3000000000001</c:v>
                </c:pt>
                <c:pt idx="254">
                  <c:v>25.400000000000102</c:v>
                </c:pt>
                <c:pt idx="255">
                  <c:v>25.500000000000099</c:v>
                </c:pt>
                <c:pt idx="256">
                  <c:v>25.600000000000101</c:v>
                </c:pt>
                <c:pt idx="257">
                  <c:v>25.700000000000099</c:v>
                </c:pt>
                <c:pt idx="258">
                  <c:v>25.8000000000001</c:v>
                </c:pt>
                <c:pt idx="259">
                  <c:v>25.900000000000102</c:v>
                </c:pt>
                <c:pt idx="260">
                  <c:v>26.000000000000099</c:v>
                </c:pt>
                <c:pt idx="261">
                  <c:v>26.100000000000101</c:v>
                </c:pt>
                <c:pt idx="262">
                  <c:v>26.200000000000099</c:v>
                </c:pt>
                <c:pt idx="263">
                  <c:v>26.3000000000001</c:v>
                </c:pt>
                <c:pt idx="264">
                  <c:v>26.400000000000102</c:v>
                </c:pt>
                <c:pt idx="265">
                  <c:v>26.500000000000099</c:v>
                </c:pt>
                <c:pt idx="266">
                  <c:v>26.600000000000101</c:v>
                </c:pt>
                <c:pt idx="267">
                  <c:v>26.700000000000099</c:v>
                </c:pt>
                <c:pt idx="268">
                  <c:v>26.8000000000001</c:v>
                </c:pt>
                <c:pt idx="269">
                  <c:v>26.900000000000102</c:v>
                </c:pt>
                <c:pt idx="270">
                  <c:v>27.000000000000099</c:v>
                </c:pt>
                <c:pt idx="271">
                  <c:v>27.100000000000101</c:v>
                </c:pt>
                <c:pt idx="272">
                  <c:v>27.200000000000099</c:v>
                </c:pt>
                <c:pt idx="273">
                  <c:v>27.3000000000001</c:v>
                </c:pt>
                <c:pt idx="274">
                  <c:v>27.400000000000102</c:v>
                </c:pt>
                <c:pt idx="275">
                  <c:v>27.500000000000099</c:v>
                </c:pt>
                <c:pt idx="276">
                  <c:v>27.600000000000101</c:v>
                </c:pt>
                <c:pt idx="277">
                  <c:v>27.700000000000099</c:v>
                </c:pt>
                <c:pt idx="278">
                  <c:v>27.8000000000001</c:v>
                </c:pt>
                <c:pt idx="279">
                  <c:v>27.900000000000102</c:v>
                </c:pt>
                <c:pt idx="280">
                  <c:v>28.000000000000099</c:v>
                </c:pt>
                <c:pt idx="281">
                  <c:v>28.100000000000101</c:v>
                </c:pt>
                <c:pt idx="282">
                  <c:v>28.200000000000099</c:v>
                </c:pt>
                <c:pt idx="283">
                  <c:v>28.3000000000001</c:v>
                </c:pt>
                <c:pt idx="284">
                  <c:v>28.400000000000102</c:v>
                </c:pt>
                <c:pt idx="285">
                  <c:v>28.500000000000099</c:v>
                </c:pt>
                <c:pt idx="286">
                  <c:v>28.600000000000101</c:v>
                </c:pt>
                <c:pt idx="287">
                  <c:v>28.700000000000099</c:v>
                </c:pt>
                <c:pt idx="288">
                  <c:v>28.8000000000001</c:v>
                </c:pt>
                <c:pt idx="289">
                  <c:v>28.900000000000102</c:v>
                </c:pt>
                <c:pt idx="290">
                  <c:v>29.000000000000099</c:v>
                </c:pt>
                <c:pt idx="291">
                  <c:v>29.100000000000101</c:v>
                </c:pt>
                <c:pt idx="292">
                  <c:v>29.200000000000099</c:v>
                </c:pt>
                <c:pt idx="293">
                  <c:v>29.3000000000001</c:v>
                </c:pt>
                <c:pt idx="294">
                  <c:v>29.400000000000102</c:v>
                </c:pt>
                <c:pt idx="295">
                  <c:v>29.500000000000099</c:v>
                </c:pt>
                <c:pt idx="296">
                  <c:v>29.6000000000002</c:v>
                </c:pt>
                <c:pt idx="297">
                  <c:v>29.700000000000198</c:v>
                </c:pt>
                <c:pt idx="298">
                  <c:v>29.8000000000002</c:v>
                </c:pt>
                <c:pt idx="299">
                  <c:v>29.900000000000201</c:v>
                </c:pt>
                <c:pt idx="300">
                  <c:v>30.000000000000199</c:v>
                </c:pt>
                <c:pt idx="301">
                  <c:v>30.1000000000002</c:v>
                </c:pt>
                <c:pt idx="302">
                  <c:v>30.200000000000198</c:v>
                </c:pt>
                <c:pt idx="303">
                  <c:v>30.3000000000002</c:v>
                </c:pt>
                <c:pt idx="304">
                  <c:v>30.400000000000201</c:v>
                </c:pt>
                <c:pt idx="305">
                  <c:v>30.500000000000199</c:v>
                </c:pt>
                <c:pt idx="306">
                  <c:v>30.6000000000002</c:v>
                </c:pt>
                <c:pt idx="307">
                  <c:v>30.700000000000198</c:v>
                </c:pt>
                <c:pt idx="308">
                  <c:v>30.8000000000002</c:v>
                </c:pt>
                <c:pt idx="309">
                  <c:v>30.900000000000201</c:v>
                </c:pt>
                <c:pt idx="310">
                  <c:v>31.000000000000199</c:v>
                </c:pt>
                <c:pt idx="311">
                  <c:v>31.1000000000002</c:v>
                </c:pt>
                <c:pt idx="312">
                  <c:v>31.200000000000198</c:v>
                </c:pt>
                <c:pt idx="313">
                  <c:v>31.3000000000002</c:v>
                </c:pt>
                <c:pt idx="314">
                  <c:v>31.400000000000201</c:v>
                </c:pt>
                <c:pt idx="315">
                  <c:v>31.500000000000199</c:v>
                </c:pt>
                <c:pt idx="316">
                  <c:v>31.6000000000002</c:v>
                </c:pt>
                <c:pt idx="317">
                  <c:v>31.700000000000198</c:v>
                </c:pt>
                <c:pt idx="318">
                  <c:v>31.8000000000002</c:v>
                </c:pt>
                <c:pt idx="319">
                  <c:v>31.900000000000201</c:v>
                </c:pt>
                <c:pt idx="320">
                  <c:v>32.000000000000199</c:v>
                </c:pt>
                <c:pt idx="321">
                  <c:v>32.1000000000002</c:v>
                </c:pt>
                <c:pt idx="322">
                  <c:v>32.200000000000202</c:v>
                </c:pt>
                <c:pt idx="323">
                  <c:v>32.300000000000203</c:v>
                </c:pt>
                <c:pt idx="324">
                  <c:v>32.400000000000198</c:v>
                </c:pt>
                <c:pt idx="325">
                  <c:v>32.500000000000199</c:v>
                </c:pt>
                <c:pt idx="326">
                  <c:v>32.6000000000002</c:v>
                </c:pt>
                <c:pt idx="327">
                  <c:v>32.700000000000202</c:v>
                </c:pt>
                <c:pt idx="328">
                  <c:v>32.800000000000203</c:v>
                </c:pt>
                <c:pt idx="329">
                  <c:v>32.900000000000198</c:v>
                </c:pt>
                <c:pt idx="330">
                  <c:v>33.000000000000199</c:v>
                </c:pt>
                <c:pt idx="331">
                  <c:v>33.1000000000002</c:v>
                </c:pt>
                <c:pt idx="332">
                  <c:v>33.200000000000202</c:v>
                </c:pt>
                <c:pt idx="333">
                  <c:v>33.300000000000203</c:v>
                </c:pt>
                <c:pt idx="334">
                  <c:v>33.400000000000198</c:v>
                </c:pt>
                <c:pt idx="335">
                  <c:v>33.500000000000199</c:v>
                </c:pt>
                <c:pt idx="336">
                  <c:v>33.6000000000002</c:v>
                </c:pt>
                <c:pt idx="337">
                  <c:v>33.700000000000202</c:v>
                </c:pt>
                <c:pt idx="338">
                  <c:v>33.800000000000203</c:v>
                </c:pt>
                <c:pt idx="339">
                  <c:v>33.900000000000198</c:v>
                </c:pt>
                <c:pt idx="340">
                  <c:v>34.000000000000199</c:v>
                </c:pt>
                <c:pt idx="341">
                  <c:v>34.1000000000002</c:v>
                </c:pt>
                <c:pt idx="342">
                  <c:v>34.200000000000202</c:v>
                </c:pt>
                <c:pt idx="343">
                  <c:v>34.300000000000203</c:v>
                </c:pt>
                <c:pt idx="344">
                  <c:v>34.400000000000198</c:v>
                </c:pt>
                <c:pt idx="345">
                  <c:v>34.500000000000199</c:v>
                </c:pt>
                <c:pt idx="346">
                  <c:v>34.6000000000002</c:v>
                </c:pt>
                <c:pt idx="347">
                  <c:v>34.700000000000202</c:v>
                </c:pt>
                <c:pt idx="348">
                  <c:v>34.800000000000203</c:v>
                </c:pt>
                <c:pt idx="349">
                  <c:v>34.900000000000198</c:v>
                </c:pt>
                <c:pt idx="350">
                  <c:v>35.000000000000199</c:v>
                </c:pt>
                <c:pt idx="351">
                  <c:v>35.1000000000002</c:v>
                </c:pt>
                <c:pt idx="352">
                  <c:v>35.200000000000202</c:v>
                </c:pt>
                <c:pt idx="353">
                  <c:v>35.300000000000203</c:v>
                </c:pt>
                <c:pt idx="354">
                  <c:v>35.400000000000198</c:v>
                </c:pt>
                <c:pt idx="355">
                  <c:v>35.500000000000199</c:v>
                </c:pt>
                <c:pt idx="356">
                  <c:v>35.6000000000002</c:v>
                </c:pt>
                <c:pt idx="357">
                  <c:v>35.700000000000202</c:v>
                </c:pt>
                <c:pt idx="358">
                  <c:v>35.800000000000203</c:v>
                </c:pt>
                <c:pt idx="359">
                  <c:v>35.900000000000198</c:v>
                </c:pt>
                <c:pt idx="360">
                  <c:v>36.000000000000199</c:v>
                </c:pt>
                <c:pt idx="361">
                  <c:v>36.1000000000002</c:v>
                </c:pt>
                <c:pt idx="362">
                  <c:v>36.200000000000202</c:v>
                </c:pt>
                <c:pt idx="363">
                  <c:v>36.300000000000203</c:v>
                </c:pt>
                <c:pt idx="364">
                  <c:v>36.400000000000198</c:v>
                </c:pt>
                <c:pt idx="365">
                  <c:v>36.500000000000199</c:v>
                </c:pt>
                <c:pt idx="366">
                  <c:v>36.6000000000003</c:v>
                </c:pt>
                <c:pt idx="367">
                  <c:v>36.700000000000301</c:v>
                </c:pt>
                <c:pt idx="368">
                  <c:v>36.800000000000303</c:v>
                </c:pt>
                <c:pt idx="369">
                  <c:v>36.900000000000297</c:v>
                </c:pt>
                <c:pt idx="370">
                  <c:v>37.000000000000298</c:v>
                </c:pt>
                <c:pt idx="371">
                  <c:v>37.1000000000003</c:v>
                </c:pt>
                <c:pt idx="372">
                  <c:v>37.200000000000301</c:v>
                </c:pt>
                <c:pt idx="373">
                  <c:v>37.300000000000303</c:v>
                </c:pt>
                <c:pt idx="374">
                  <c:v>37.400000000000297</c:v>
                </c:pt>
                <c:pt idx="375">
                  <c:v>37.500000000000298</c:v>
                </c:pt>
                <c:pt idx="376">
                  <c:v>37.6000000000003</c:v>
                </c:pt>
                <c:pt idx="377">
                  <c:v>37.700000000000301</c:v>
                </c:pt>
                <c:pt idx="378">
                  <c:v>37.800000000000303</c:v>
                </c:pt>
                <c:pt idx="379">
                  <c:v>37.900000000000297</c:v>
                </c:pt>
                <c:pt idx="380">
                  <c:v>38.000000000000298</c:v>
                </c:pt>
                <c:pt idx="381">
                  <c:v>38.1000000000003</c:v>
                </c:pt>
                <c:pt idx="382">
                  <c:v>38.200000000000301</c:v>
                </c:pt>
                <c:pt idx="383">
                  <c:v>38.300000000000303</c:v>
                </c:pt>
                <c:pt idx="384">
                  <c:v>38.400000000000297</c:v>
                </c:pt>
                <c:pt idx="385">
                  <c:v>38.500000000000298</c:v>
                </c:pt>
                <c:pt idx="386">
                  <c:v>38.6000000000003</c:v>
                </c:pt>
                <c:pt idx="387">
                  <c:v>38.700000000000301</c:v>
                </c:pt>
                <c:pt idx="388">
                  <c:v>38.800000000000303</c:v>
                </c:pt>
                <c:pt idx="389">
                  <c:v>38.900000000000297</c:v>
                </c:pt>
                <c:pt idx="390">
                  <c:v>39.000000000000298</c:v>
                </c:pt>
                <c:pt idx="391">
                  <c:v>39.1000000000003</c:v>
                </c:pt>
                <c:pt idx="392">
                  <c:v>39.200000000000301</c:v>
                </c:pt>
                <c:pt idx="393">
                  <c:v>39.300000000000303</c:v>
                </c:pt>
                <c:pt idx="394">
                  <c:v>39.400000000000297</c:v>
                </c:pt>
                <c:pt idx="395">
                  <c:v>39.500000000000298</c:v>
                </c:pt>
                <c:pt idx="396">
                  <c:v>39.6000000000003</c:v>
                </c:pt>
                <c:pt idx="397">
                  <c:v>39.700000000000301</c:v>
                </c:pt>
                <c:pt idx="398">
                  <c:v>39.800000000000303</c:v>
                </c:pt>
                <c:pt idx="399">
                  <c:v>39.900000000000297</c:v>
                </c:pt>
                <c:pt idx="400">
                  <c:v>40.000000000000298</c:v>
                </c:pt>
                <c:pt idx="401">
                  <c:v>40.1000000000003</c:v>
                </c:pt>
                <c:pt idx="402">
                  <c:v>40.200000000000301</c:v>
                </c:pt>
                <c:pt idx="403">
                  <c:v>40.300000000000303</c:v>
                </c:pt>
                <c:pt idx="404">
                  <c:v>40.400000000000297</c:v>
                </c:pt>
                <c:pt idx="405">
                  <c:v>40.500000000000298</c:v>
                </c:pt>
                <c:pt idx="406">
                  <c:v>40.6000000000003</c:v>
                </c:pt>
                <c:pt idx="407">
                  <c:v>40.700000000000301</c:v>
                </c:pt>
                <c:pt idx="408">
                  <c:v>40.800000000000303</c:v>
                </c:pt>
                <c:pt idx="409">
                  <c:v>40.900000000000297</c:v>
                </c:pt>
                <c:pt idx="410">
                  <c:v>41.000000000000298</c:v>
                </c:pt>
                <c:pt idx="411">
                  <c:v>41.1000000000003</c:v>
                </c:pt>
                <c:pt idx="412">
                  <c:v>41.200000000000301</c:v>
                </c:pt>
                <c:pt idx="413">
                  <c:v>41.300000000000303</c:v>
                </c:pt>
                <c:pt idx="414">
                  <c:v>41.400000000000297</c:v>
                </c:pt>
                <c:pt idx="415">
                  <c:v>41.500000000000298</c:v>
                </c:pt>
                <c:pt idx="416">
                  <c:v>41.6000000000003</c:v>
                </c:pt>
                <c:pt idx="417">
                  <c:v>41.700000000000301</c:v>
                </c:pt>
                <c:pt idx="418">
                  <c:v>41.800000000000303</c:v>
                </c:pt>
                <c:pt idx="419">
                  <c:v>41.900000000000297</c:v>
                </c:pt>
                <c:pt idx="420">
                  <c:v>42.000000000000298</c:v>
                </c:pt>
                <c:pt idx="421">
                  <c:v>42.1000000000003</c:v>
                </c:pt>
                <c:pt idx="422">
                  <c:v>42.200000000000301</c:v>
                </c:pt>
                <c:pt idx="423">
                  <c:v>42.300000000000303</c:v>
                </c:pt>
                <c:pt idx="424">
                  <c:v>42.400000000000297</c:v>
                </c:pt>
                <c:pt idx="425">
                  <c:v>42.500000000000298</c:v>
                </c:pt>
                <c:pt idx="426">
                  <c:v>42.6000000000003</c:v>
                </c:pt>
                <c:pt idx="427">
                  <c:v>42.700000000000301</c:v>
                </c:pt>
                <c:pt idx="428">
                  <c:v>42.800000000000303</c:v>
                </c:pt>
                <c:pt idx="429">
                  <c:v>42.900000000000297</c:v>
                </c:pt>
                <c:pt idx="430">
                  <c:v>43.000000000000298</c:v>
                </c:pt>
                <c:pt idx="431">
                  <c:v>43.1000000000003</c:v>
                </c:pt>
                <c:pt idx="432">
                  <c:v>43.200000000000301</c:v>
                </c:pt>
                <c:pt idx="433">
                  <c:v>43.300000000000303</c:v>
                </c:pt>
                <c:pt idx="434">
                  <c:v>43.400000000000297</c:v>
                </c:pt>
                <c:pt idx="435">
                  <c:v>43.500000000000298</c:v>
                </c:pt>
                <c:pt idx="436">
                  <c:v>43.6000000000003</c:v>
                </c:pt>
                <c:pt idx="437">
                  <c:v>43.700000000000401</c:v>
                </c:pt>
                <c:pt idx="438">
                  <c:v>43.800000000000402</c:v>
                </c:pt>
                <c:pt idx="439">
                  <c:v>43.900000000000396</c:v>
                </c:pt>
                <c:pt idx="440">
                  <c:v>44.000000000000398</c:v>
                </c:pt>
                <c:pt idx="441">
                  <c:v>44.100000000000399</c:v>
                </c:pt>
                <c:pt idx="442">
                  <c:v>44.200000000000401</c:v>
                </c:pt>
                <c:pt idx="443">
                  <c:v>44.300000000000402</c:v>
                </c:pt>
                <c:pt idx="444">
                  <c:v>44.400000000000396</c:v>
                </c:pt>
                <c:pt idx="445">
                  <c:v>44.500000000000398</c:v>
                </c:pt>
                <c:pt idx="446">
                  <c:v>44.600000000000399</c:v>
                </c:pt>
                <c:pt idx="447">
                  <c:v>44.700000000000401</c:v>
                </c:pt>
                <c:pt idx="448">
                  <c:v>44.800000000000402</c:v>
                </c:pt>
                <c:pt idx="449">
                  <c:v>44.900000000000396</c:v>
                </c:pt>
                <c:pt idx="450">
                  <c:v>45.000000000000398</c:v>
                </c:pt>
                <c:pt idx="451">
                  <c:v>45.100000000000399</c:v>
                </c:pt>
                <c:pt idx="452">
                  <c:v>45.200000000000401</c:v>
                </c:pt>
                <c:pt idx="453">
                  <c:v>45.300000000000402</c:v>
                </c:pt>
                <c:pt idx="454">
                  <c:v>45.400000000000396</c:v>
                </c:pt>
                <c:pt idx="455">
                  <c:v>45.500000000000398</c:v>
                </c:pt>
                <c:pt idx="456">
                  <c:v>45.600000000000399</c:v>
                </c:pt>
                <c:pt idx="457">
                  <c:v>45.700000000000401</c:v>
                </c:pt>
                <c:pt idx="458">
                  <c:v>45.800000000000402</c:v>
                </c:pt>
                <c:pt idx="459">
                  <c:v>45.900000000000396</c:v>
                </c:pt>
                <c:pt idx="460">
                  <c:v>46.000000000000398</c:v>
                </c:pt>
                <c:pt idx="461">
                  <c:v>46.100000000000399</c:v>
                </c:pt>
                <c:pt idx="462">
                  <c:v>46.200000000000401</c:v>
                </c:pt>
                <c:pt idx="463">
                  <c:v>46.300000000000402</c:v>
                </c:pt>
                <c:pt idx="464">
                  <c:v>46.400000000000396</c:v>
                </c:pt>
                <c:pt idx="465">
                  <c:v>46.500000000000398</c:v>
                </c:pt>
                <c:pt idx="466">
                  <c:v>46.600000000000399</c:v>
                </c:pt>
                <c:pt idx="467">
                  <c:v>46.700000000000401</c:v>
                </c:pt>
                <c:pt idx="468">
                  <c:v>46.800000000000402</c:v>
                </c:pt>
                <c:pt idx="469">
                  <c:v>46.900000000000396</c:v>
                </c:pt>
                <c:pt idx="470">
                  <c:v>47.000000000000398</c:v>
                </c:pt>
                <c:pt idx="471">
                  <c:v>47.100000000000399</c:v>
                </c:pt>
                <c:pt idx="472">
                  <c:v>47.200000000000401</c:v>
                </c:pt>
                <c:pt idx="473">
                  <c:v>47.300000000000402</c:v>
                </c:pt>
                <c:pt idx="474">
                  <c:v>47.400000000000396</c:v>
                </c:pt>
                <c:pt idx="475">
                  <c:v>47.500000000000398</c:v>
                </c:pt>
                <c:pt idx="476">
                  <c:v>47.600000000000399</c:v>
                </c:pt>
                <c:pt idx="477">
                  <c:v>47.700000000000401</c:v>
                </c:pt>
                <c:pt idx="478">
                  <c:v>47.800000000000402</c:v>
                </c:pt>
                <c:pt idx="479">
                  <c:v>47.900000000000396</c:v>
                </c:pt>
                <c:pt idx="480">
                  <c:v>48.000000000000398</c:v>
                </c:pt>
                <c:pt idx="481">
                  <c:v>48.100000000000399</c:v>
                </c:pt>
                <c:pt idx="482">
                  <c:v>48.200000000000401</c:v>
                </c:pt>
                <c:pt idx="483">
                  <c:v>48.300000000000402</c:v>
                </c:pt>
                <c:pt idx="484">
                  <c:v>48.400000000000396</c:v>
                </c:pt>
                <c:pt idx="485">
                  <c:v>48.500000000000398</c:v>
                </c:pt>
                <c:pt idx="486">
                  <c:v>48.600000000000399</c:v>
                </c:pt>
                <c:pt idx="487">
                  <c:v>48.700000000000401</c:v>
                </c:pt>
                <c:pt idx="488">
                  <c:v>48.800000000000402</c:v>
                </c:pt>
                <c:pt idx="489">
                  <c:v>48.900000000000396</c:v>
                </c:pt>
                <c:pt idx="490">
                  <c:v>49.000000000000398</c:v>
                </c:pt>
                <c:pt idx="491">
                  <c:v>49.100000000000399</c:v>
                </c:pt>
                <c:pt idx="492">
                  <c:v>49.200000000000401</c:v>
                </c:pt>
                <c:pt idx="493">
                  <c:v>49.300000000000402</c:v>
                </c:pt>
                <c:pt idx="494">
                  <c:v>49.400000000000396</c:v>
                </c:pt>
                <c:pt idx="495">
                  <c:v>49.500000000000398</c:v>
                </c:pt>
                <c:pt idx="496">
                  <c:v>49.600000000000399</c:v>
                </c:pt>
                <c:pt idx="497">
                  <c:v>49.700000000000401</c:v>
                </c:pt>
                <c:pt idx="498">
                  <c:v>49.800000000000402</c:v>
                </c:pt>
                <c:pt idx="499">
                  <c:v>49.900000000000396</c:v>
                </c:pt>
                <c:pt idx="500">
                  <c:v>50.000000000000398</c:v>
                </c:pt>
                <c:pt idx="501">
                  <c:v>50.100000000000399</c:v>
                </c:pt>
                <c:pt idx="502">
                  <c:v>50.200000000000401</c:v>
                </c:pt>
                <c:pt idx="503">
                  <c:v>50.300000000000402</c:v>
                </c:pt>
                <c:pt idx="504">
                  <c:v>50.400000000000396</c:v>
                </c:pt>
                <c:pt idx="505">
                  <c:v>50.500000000000398</c:v>
                </c:pt>
                <c:pt idx="506">
                  <c:v>50.600000000000399</c:v>
                </c:pt>
                <c:pt idx="507">
                  <c:v>50.7000000000005</c:v>
                </c:pt>
                <c:pt idx="508">
                  <c:v>50.800000000000502</c:v>
                </c:pt>
                <c:pt idx="509">
                  <c:v>50.900000000000503</c:v>
                </c:pt>
                <c:pt idx="510">
                  <c:v>51.000000000000497</c:v>
                </c:pt>
                <c:pt idx="511">
                  <c:v>51.100000000000499</c:v>
                </c:pt>
                <c:pt idx="512">
                  <c:v>51.2000000000005</c:v>
                </c:pt>
                <c:pt idx="513">
                  <c:v>51.300000000000502</c:v>
                </c:pt>
                <c:pt idx="514">
                  <c:v>51.400000000000503</c:v>
                </c:pt>
                <c:pt idx="515">
                  <c:v>51.500000000000497</c:v>
                </c:pt>
                <c:pt idx="516">
                  <c:v>51.600000000000499</c:v>
                </c:pt>
                <c:pt idx="517">
                  <c:v>51.7000000000005</c:v>
                </c:pt>
                <c:pt idx="518">
                  <c:v>51.800000000000502</c:v>
                </c:pt>
                <c:pt idx="519">
                  <c:v>51.900000000000503</c:v>
                </c:pt>
                <c:pt idx="520">
                  <c:v>52.000000000000497</c:v>
                </c:pt>
                <c:pt idx="521">
                  <c:v>52.100000000000499</c:v>
                </c:pt>
                <c:pt idx="522">
                  <c:v>52.2000000000005</c:v>
                </c:pt>
                <c:pt idx="523">
                  <c:v>52.300000000000502</c:v>
                </c:pt>
                <c:pt idx="524">
                  <c:v>52.400000000000503</c:v>
                </c:pt>
                <c:pt idx="525">
                  <c:v>52.500000000000497</c:v>
                </c:pt>
                <c:pt idx="526">
                  <c:v>52.600000000000499</c:v>
                </c:pt>
                <c:pt idx="527">
                  <c:v>52.7000000000005</c:v>
                </c:pt>
                <c:pt idx="528">
                  <c:v>52.800000000000502</c:v>
                </c:pt>
                <c:pt idx="529">
                  <c:v>52.900000000000503</c:v>
                </c:pt>
                <c:pt idx="530">
                  <c:v>53.000000000000497</c:v>
                </c:pt>
                <c:pt idx="531">
                  <c:v>53.100000000000499</c:v>
                </c:pt>
                <c:pt idx="532">
                  <c:v>53.2000000000005</c:v>
                </c:pt>
                <c:pt idx="533">
                  <c:v>53.300000000000502</c:v>
                </c:pt>
                <c:pt idx="534">
                  <c:v>53.400000000000503</c:v>
                </c:pt>
                <c:pt idx="535">
                  <c:v>53.500000000000497</c:v>
                </c:pt>
                <c:pt idx="536">
                  <c:v>53.600000000000499</c:v>
                </c:pt>
                <c:pt idx="537">
                  <c:v>53.7000000000005</c:v>
                </c:pt>
                <c:pt idx="538">
                  <c:v>53.800000000000502</c:v>
                </c:pt>
                <c:pt idx="539">
                  <c:v>53.900000000000503</c:v>
                </c:pt>
                <c:pt idx="540">
                  <c:v>54.000000000000497</c:v>
                </c:pt>
                <c:pt idx="541">
                  <c:v>54.100000000000499</c:v>
                </c:pt>
                <c:pt idx="542">
                  <c:v>54.2000000000005</c:v>
                </c:pt>
                <c:pt idx="543">
                  <c:v>54.300000000000502</c:v>
                </c:pt>
                <c:pt idx="544">
                  <c:v>54.400000000000503</c:v>
                </c:pt>
                <c:pt idx="545">
                  <c:v>54.500000000000497</c:v>
                </c:pt>
                <c:pt idx="546">
                  <c:v>54.600000000000499</c:v>
                </c:pt>
                <c:pt idx="547">
                  <c:v>54.7000000000005</c:v>
                </c:pt>
                <c:pt idx="548">
                  <c:v>54.800000000000502</c:v>
                </c:pt>
                <c:pt idx="549">
                  <c:v>54.900000000000503</c:v>
                </c:pt>
                <c:pt idx="550">
                  <c:v>55.000000000000497</c:v>
                </c:pt>
                <c:pt idx="551">
                  <c:v>55.100000000000499</c:v>
                </c:pt>
                <c:pt idx="552">
                  <c:v>55.2000000000005</c:v>
                </c:pt>
                <c:pt idx="553">
                  <c:v>55.300000000000502</c:v>
                </c:pt>
                <c:pt idx="554">
                  <c:v>55.400000000000503</c:v>
                </c:pt>
                <c:pt idx="555">
                  <c:v>55.500000000000497</c:v>
                </c:pt>
                <c:pt idx="556">
                  <c:v>55.600000000000499</c:v>
                </c:pt>
                <c:pt idx="557">
                  <c:v>55.7000000000005</c:v>
                </c:pt>
                <c:pt idx="558">
                  <c:v>55.800000000000502</c:v>
                </c:pt>
                <c:pt idx="559">
                  <c:v>55.900000000000503</c:v>
                </c:pt>
                <c:pt idx="560">
                  <c:v>56.000000000000497</c:v>
                </c:pt>
                <c:pt idx="561">
                  <c:v>56.100000000000499</c:v>
                </c:pt>
                <c:pt idx="562">
                  <c:v>56.2000000000005</c:v>
                </c:pt>
                <c:pt idx="563">
                  <c:v>56.300000000000502</c:v>
                </c:pt>
                <c:pt idx="564">
                  <c:v>56.400000000000503</c:v>
                </c:pt>
                <c:pt idx="565">
                  <c:v>56.500000000000497</c:v>
                </c:pt>
                <c:pt idx="566">
                  <c:v>56.600000000000499</c:v>
                </c:pt>
                <c:pt idx="567">
                  <c:v>56.7000000000005</c:v>
                </c:pt>
                <c:pt idx="568">
                  <c:v>56.800000000000502</c:v>
                </c:pt>
                <c:pt idx="569">
                  <c:v>56.900000000000503</c:v>
                </c:pt>
                <c:pt idx="570">
                  <c:v>57.000000000000497</c:v>
                </c:pt>
                <c:pt idx="571">
                  <c:v>57.100000000000499</c:v>
                </c:pt>
                <c:pt idx="572">
                  <c:v>57.2000000000005</c:v>
                </c:pt>
                <c:pt idx="573">
                  <c:v>57.300000000000502</c:v>
                </c:pt>
                <c:pt idx="574">
                  <c:v>57.400000000000503</c:v>
                </c:pt>
                <c:pt idx="575">
                  <c:v>57.500000000000497</c:v>
                </c:pt>
                <c:pt idx="576">
                  <c:v>57.600000000000499</c:v>
                </c:pt>
                <c:pt idx="577">
                  <c:v>57.7000000000005</c:v>
                </c:pt>
                <c:pt idx="578">
                  <c:v>57.800000000000601</c:v>
                </c:pt>
                <c:pt idx="579">
                  <c:v>57.900000000000603</c:v>
                </c:pt>
                <c:pt idx="580">
                  <c:v>58.000000000000597</c:v>
                </c:pt>
                <c:pt idx="581">
                  <c:v>58.100000000000598</c:v>
                </c:pt>
                <c:pt idx="582">
                  <c:v>58.2000000000006</c:v>
                </c:pt>
                <c:pt idx="583">
                  <c:v>58.300000000000601</c:v>
                </c:pt>
                <c:pt idx="584">
                  <c:v>58.400000000000603</c:v>
                </c:pt>
                <c:pt idx="585">
                  <c:v>58.500000000000597</c:v>
                </c:pt>
                <c:pt idx="586">
                  <c:v>58.600000000000598</c:v>
                </c:pt>
                <c:pt idx="587">
                  <c:v>58.7000000000006</c:v>
                </c:pt>
                <c:pt idx="588">
                  <c:v>58.800000000000601</c:v>
                </c:pt>
                <c:pt idx="589">
                  <c:v>58.900000000000603</c:v>
                </c:pt>
                <c:pt idx="590">
                  <c:v>59.000000000000597</c:v>
                </c:pt>
                <c:pt idx="591">
                  <c:v>59.100000000000598</c:v>
                </c:pt>
                <c:pt idx="592">
                  <c:v>59.2000000000006</c:v>
                </c:pt>
                <c:pt idx="593">
                  <c:v>59.300000000000601</c:v>
                </c:pt>
                <c:pt idx="594">
                  <c:v>59.400000000000603</c:v>
                </c:pt>
                <c:pt idx="595">
                  <c:v>59.500000000000597</c:v>
                </c:pt>
                <c:pt idx="596">
                  <c:v>59.600000000000598</c:v>
                </c:pt>
                <c:pt idx="597">
                  <c:v>59.7000000000006</c:v>
                </c:pt>
                <c:pt idx="598">
                  <c:v>59.800000000000601</c:v>
                </c:pt>
              </c:numCache>
            </c:numRef>
          </c:xVal>
          <c:yVal>
            <c:numRef>
              <c:f>Суммы!$B$2:$B$600</c:f>
              <c:numCache>
                <c:formatCode>0.000</c:formatCode>
                <c:ptCount val="599"/>
                <c:pt idx="0" formatCode="General">
                  <c:v>-1.86</c:v>
                </c:pt>
                <c:pt idx="1">
                  <c:v>-1.26004160972249</c:v>
                </c:pt>
                <c:pt idx="2">
                  <c:v>-0.86845315975781101</c:v>
                </c:pt>
                <c:pt idx="3">
                  <c:v>-0.61403598906537704</c:v>
                </c:pt>
                <c:pt idx="4">
                  <c:v>-0.44986028980950998</c:v>
                </c:pt>
                <c:pt idx="5">
                  <c:v>-0.34499501955002299</c:v>
                </c:pt>
                <c:pt idx="6">
                  <c:v>-0.27905593164290898</c:v>
                </c:pt>
                <c:pt idx="7">
                  <c:v>-0.238611423391804</c:v>
                </c:pt>
                <c:pt idx="8">
                  <c:v>-0.21481313287927001</c:v>
                </c:pt>
                <c:pt idx="9">
                  <c:v>-0.20183393963326601</c:v>
                </c:pt>
                <c:pt idx="10">
                  <c:v>-0.19583823845890599</c:v>
                </c:pt>
                <c:pt idx="11">
                  <c:v>-0.194303109127377</c:v>
                </c:pt>
                <c:pt idx="12">
                  <c:v>-0.19557081063905099</c:v>
                </c:pt>
                <c:pt idx="13">
                  <c:v>-0.19855377382042699</c:v>
                </c:pt>
                <c:pt idx="14">
                  <c:v>-0.20254012680193501</c:v>
                </c:pt>
                <c:pt idx="15">
                  <c:v>-0.20706549564575499</c:v>
                </c:pt>
                <c:pt idx="16">
                  <c:v>-0.211828496042482</c:v>
                </c:pt>
                <c:pt idx="17">
                  <c:v>-0.21663502773941001</c:v>
                </c:pt>
                <c:pt idx="18">
                  <c:v>-0.22136155671006</c:v>
                </c:pt>
                <c:pt idx="19">
                  <c:v>-0.22593091463076001</c:v>
                </c:pt>
                <c:pt idx="20">
                  <c:v>-0.23029635009720301</c:v>
                </c:pt>
                <c:pt idx="21">
                  <c:v>-0.23443101955168</c:v>
                </c:pt>
                <c:pt idx="22">
                  <c:v>-0.238321064122682</c:v>
                </c:pt>
                <c:pt idx="23">
                  <c:v>-0.24196105028315501</c:v>
                </c:pt>
                <c:pt idx="24">
                  <c:v>-0.245350968678856</c:v>
                </c:pt>
                <c:pt idx="25">
                  <c:v>-0.24849426001567901</c:v>
                </c:pt>
                <c:pt idx="26">
                  <c:v>-0.25139651788082101</c:v>
                </c:pt>
                <c:pt idx="27">
                  <c:v>-0.25406463768589599</c:v>
                </c:pt>
                <c:pt idx="28">
                  <c:v>-0.25650625957599699</c:v>
                </c:pt>
                <c:pt idx="29">
                  <c:v>-0.25872940500179298</c:v>
                </c:pt>
                <c:pt idx="30">
                  <c:v>-0.26074224083521103</c:v>
                </c:pt>
                <c:pt idx="31">
                  <c:v>-0.26255292744425501</c:v>
                </c:pt>
                <c:pt idx="32">
                  <c:v>-0.264169521998385</c:v>
                </c:pt>
                <c:pt idx="33">
                  <c:v>-0.26559991806927802</c:v>
                </c:pt>
                <c:pt idx="34">
                  <c:v>-0.266851809047983</c:v>
                </c:pt>
                <c:pt idx="35">
                  <c:v>-0.26793266715538899</c:v>
                </c:pt>
                <c:pt idx="36">
                  <c:v>-0.26884973262863598</c:v>
                </c:pt>
                <c:pt idx="37">
                  <c:v>-0.26961000951547698</c:v>
                </c:pt>
                <c:pt idx="38">
                  <c:v>-0.27022026572776497</c:v>
                </c:pt>
                <c:pt idx="39">
                  <c:v>-0.27068703580882503</c:v>
                </c:pt>
                <c:pt idx="40">
                  <c:v>-0.27101662539911098</c:v>
                </c:pt>
                <c:pt idx="41">
                  <c:v>-0.27121511673361198</c:v>
                </c:pt>
                <c:pt idx="42">
                  <c:v>-0.271288374734519</c:v>
                </c:pt>
                <c:pt idx="43">
                  <c:v>-0.27124205341417201</c:v>
                </c:pt>
                <c:pt idx="44">
                  <c:v>-0.27108160240314699</c:v>
                </c:pt>
                <c:pt idx="45">
                  <c:v>-0.27081227348403297</c:v>
                </c:pt>
                <c:pt idx="46">
                  <c:v>-0.27043912705471002</c:v>
                </c:pt>
                <c:pt idx="47">
                  <c:v>-0.26996703847331199</c:v>
                </c:pt>
                <c:pt idx="48">
                  <c:v>-0.26940070425577001</c:v>
                </c:pt>
                <c:pt idx="49">
                  <c:v>-0.26874464810899601</c:v>
                </c:pt>
                <c:pt idx="50">
                  <c:v>-0.26800322679078198</c:v>
                </c:pt>
                <c:pt idx="51">
                  <c:v>-0.26718063579267298</c:v>
                </c:pt>
                <c:pt idx="52">
                  <c:v>-0.26628091484539601</c:v>
                </c:pt>
                <c:pt idx="53">
                  <c:v>-0.265307953248618</c:v>
                </c:pt>
                <c:pt idx="54">
                  <c:v>-0.26426549502808799</c:v>
                </c:pt>
                <c:pt idx="55">
                  <c:v>-0.263157143924101</c:v>
                </c:pt>
                <c:pt idx="56">
                  <c:v>-0.26198636821565102</c:v>
                </c:pt>
                <c:pt idx="57">
                  <c:v>-0.26075650538494699</c:v>
                </c:pt>
                <c:pt idx="58">
                  <c:v>-0.259470766627029</c:v>
                </c:pt>
                <c:pt idx="59">
                  <c:v>-0.25813224120927802</c:v>
                </c:pt>
                <c:pt idx="60">
                  <c:v>-0.25674390068554898</c:v>
                </c:pt>
                <c:pt idx="61">
                  <c:v>-0.25530860296959301</c:v>
                </c:pt>
                <c:pt idx="62">
                  <c:v>-0.25382909627230399</c:v>
                </c:pt>
                <c:pt idx="63">
                  <c:v>-0.25230802290725002</c:v>
                </c:pt>
                <c:pt idx="64">
                  <c:v>-0.25074792296878201</c:v>
                </c:pt>
                <c:pt idx="65">
                  <c:v>-0.249151237886923</c:v>
                </c:pt>
                <c:pt idx="66">
                  <c:v>-0.24752031386307199</c:v>
                </c:pt>
                <c:pt idx="67">
                  <c:v>-0.245857405190475</c:v>
                </c:pt>
                <c:pt idx="68">
                  <c:v>-0.24416467746325901</c:v>
                </c:pt>
                <c:pt idx="69">
                  <c:v>-0.242444210677705</c:v>
                </c:pt>
                <c:pt idx="70">
                  <c:v>-0.240698002229325</c:v>
                </c:pt>
                <c:pt idx="71">
                  <c:v>-0.238927969809206</c:v>
                </c:pt>
                <c:pt idx="72">
                  <c:v>-0.23713595420292499</c:v>
                </c:pt>
                <c:pt idx="73">
                  <c:v>-0.235323721995289</c:v>
                </c:pt>
                <c:pt idx="74">
                  <c:v>-0.23349296818399701</c:v>
                </c:pt>
                <c:pt idx="75">
                  <c:v>-0.23164531870525601</c:v>
                </c:pt>
                <c:pt idx="76">
                  <c:v>-0.229782332874261</c:v>
                </c:pt>
                <c:pt idx="77">
                  <c:v>-0.227905505743356</c:v>
                </c:pt>
                <c:pt idx="78">
                  <c:v>-0.226016270380618</c:v>
                </c:pt>
                <c:pt idx="79">
                  <c:v>-0.22411600007148999</c:v>
                </c:pt>
                <c:pt idx="80">
                  <c:v>-0.22220601044601901</c:v>
                </c:pt>
                <c:pt idx="81">
                  <c:v>-0.22028756153417001</c:v>
                </c:pt>
                <c:pt idx="82">
                  <c:v>-0.2183618597516</c:v>
                </c:pt>
                <c:pt idx="83">
                  <c:v>-0.21643005981819899</c:v>
                </c:pt>
                <c:pt idx="84">
                  <c:v>-0.21449326661163301</c:v>
                </c:pt>
                <c:pt idx="85">
                  <c:v>-0.21255253695803999</c:v>
                </c:pt>
                <c:pt idx="86">
                  <c:v>-0.21060888136198</c:v>
                </c:pt>
                <c:pt idx="87">
                  <c:v>-0.20866326567764201</c:v>
                </c:pt>
                <c:pt idx="88">
                  <c:v>-0.20671661272327399</c:v>
                </c:pt>
                <c:pt idx="89">
                  <c:v>-0.204769803840712</c:v>
                </c:pt>
                <c:pt idx="90">
                  <c:v>-0.20282368040183901</c:v>
                </c:pt>
                <c:pt idx="91">
                  <c:v>-0.20087904526374001</c:v>
                </c:pt>
                <c:pt idx="92">
                  <c:v>-0.19893666417426101</c:v>
                </c:pt>
                <c:pt idx="93">
                  <c:v>-0.19699726712961699</c:v>
                </c:pt>
                <c:pt idx="94">
                  <c:v>-0.19506154968564701</c:v>
                </c:pt>
                <c:pt idx="95">
                  <c:v>-0.19313017422427001</c:v>
                </c:pt>
                <c:pt idx="96">
                  <c:v>-0.19120377117661499</c:v>
                </c:pt>
                <c:pt idx="97">
                  <c:v>-0.18928294020429201</c:v>
                </c:pt>
                <c:pt idx="98">
                  <c:v>-0.18736825134017401</c:v>
                </c:pt>
                <c:pt idx="99">
                  <c:v>-0.18546024609006601</c:v>
                </c:pt>
                <c:pt idx="100">
                  <c:v>-0.18355943849654799</c:v>
                </c:pt>
                <c:pt idx="101">
                  <c:v>-0.181666316166257</c:v>
                </c:pt>
                <c:pt idx="102">
                  <c:v>-0.17978134126183601</c:v>
                </c:pt>
                <c:pt idx="103">
                  <c:v>-0.17790495145972501</c:v>
                </c:pt>
                <c:pt idx="104">
                  <c:v>-0.17603756087493599</c:v>
                </c:pt>
                <c:pt idx="105">
                  <c:v>-0.17417956095390999</c:v>
                </c:pt>
                <c:pt idx="106">
                  <c:v>-0.172331321336537</c:v>
                </c:pt>
                <c:pt idx="107">
                  <c:v>-0.170493190688353</c:v>
                </c:pt>
                <c:pt idx="108">
                  <c:v>-0.16866549750393001</c:v>
                </c:pt>
                <c:pt idx="109">
                  <c:v>-0.16684855088240799</c:v>
                </c:pt>
                <c:pt idx="110">
                  <c:v>-0.16504264127611101</c:v>
                </c:pt>
                <c:pt idx="111">
                  <c:v>-0.16324804121314701</c:v>
                </c:pt>
                <c:pt idx="112">
                  <c:v>-0.16146500599486099</c:v>
                </c:pt>
                <c:pt idx="113">
                  <c:v>-0.15969377436899099</c:v>
                </c:pt>
                <c:pt idx="114">
                  <c:v>-0.15793456917933599</c:v>
                </c:pt>
                <c:pt idx="115">
                  <c:v>-0.15618759799272799</c:v>
                </c:pt>
                <c:pt idx="116">
                  <c:v>-0.15445305370406501</c:v>
                </c:pt>
                <c:pt idx="117">
                  <c:v>-0.152731115120157</c:v>
                </c:pt>
                <c:pt idx="118">
                  <c:v>-0.15102194752307399</c:v>
                </c:pt>
                <c:pt idx="119">
                  <c:v>-0.149325703213711</c:v>
                </c:pt>
                <c:pt idx="120">
                  <c:v>-0.147642522036211</c:v>
                </c:pt>
                <c:pt idx="121">
                  <c:v>-0.14597253188391399</c:v>
                </c:pt>
                <c:pt idx="122">
                  <c:v>-0.14431584918744</c:v>
                </c:pt>
                <c:pt idx="123">
                  <c:v>-0.14267257938550701</c:v>
                </c:pt>
                <c:pt idx="124">
                  <c:v>-0.141042817379081</c:v>
                </c:pt>
                <c:pt idx="125">
                  <c:v>-0.13942664796940099</c:v>
                </c:pt>
                <c:pt idx="126">
                  <c:v>-0.13782414628044401</c:v>
                </c:pt>
                <c:pt idx="127">
                  <c:v>-0.13623537816633799</c:v>
                </c:pt>
                <c:pt idx="128">
                  <c:v>-0.134660400604244</c:v>
                </c:pt>
                <c:pt idx="129">
                  <c:v>-0.133099262073192</c:v>
                </c:pt>
                <c:pt idx="130">
                  <c:v>-0.13155200291935301</c:v>
                </c:pt>
                <c:pt idx="131">
                  <c:v>-0.13001865570819901</c:v>
                </c:pt>
                <c:pt idx="132">
                  <c:v>-0.12849924556400399</c:v>
                </c:pt>
                <c:pt idx="133">
                  <c:v>-0.12699379049710399</c:v>
                </c:pt>
                <c:pt idx="134">
                  <c:v>-0.12550230171935201</c:v>
                </c:pt>
                <c:pt idx="135">
                  <c:v>-0.124024783948142</c:v>
                </c:pt>
                <c:pt idx="136">
                  <c:v>-0.12256123569941201</c:v>
                </c:pt>
                <c:pt idx="137">
                  <c:v>-0.121111649569998</c:v>
                </c:pt>
                <c:pt idx="138">
                  <c:v>-0.119676012509691</c:v>
                </c:pt>
                <c:pt idx="139">
                  <c:v>-0.118254306083358</c:v>
                </c:pt>
                <c:pt idx="140">
                  <c:v>-0.116846506723466</c:v>
                </c:pt>
                <c:pt idx="141">
                  <c:v>-0.115452585973328</c:v>
                </c:pt>
                <c:pt idx="142">
                  <c:v>-0.1140725107214</c:v>
                </c:pt>
                <c:pt idx="143">
                  <c:v>-0.112706243426928</c:v>
                </c:pt>
                <c:pt idx="144">
                  <c:v>-0.11135374233724001</c:v>
                </c:pt>
                <c:pt idx="145">
                  <c:v>-0.110014961696974</c:v>
                </c:pt>
                <c:pt idx="146">
                  <c:v>-0.108689851949517</c:v>
                </c:pt>
                <c:pt idx="147">
                  <c:v>-0.107378359930923</c:v>
                </c:pt>
                <c:pt idx="148">
                  <c:v>-0.10608042905656399</c:v>
                </c:pt>
                <c:pt idx="149">
                  <c:v>-0.10479599950077199</c:v>
                </c:pt>
                <c:pt idx="150">
                  <c:v>-0.103525008369708</c:v>
                </c:pt>
                <c:pt idx="151">
                  <c:v>-0.102267389867691</c:v>
                </c:pt>
                <c:pt idx="152">
                  <c:v>-0.101023075457218</c:v>
                </c:pt>
                <c:pt idx="153">
                  <c:v>-9.9791994012887103E-2</c:v>
                </c:pt>
                <c:pt idx="154">
                  <c:v>-9.8574071969439403E-2</c:v>
                </c:pt>
                <c:pt idx="155">
                  <c:v>-9.7369233464119007E-2</c:v>
                </c:pt>
                <c:pt idx="156">
                  <c:v>-9.6177400473552804E-2</c:v>
                </c:pt>
                <c:pt idx="157">
                  <c:v>-9.4998492945336993E-2</c:v>
                </c:pt>
                <c:pt idx="158">
                  <c:v>-9.3832428924515598E-2</c:v>
                </c:pt>
                <c:pt idx="159">
                  <c:v>-9.2679124675129398E-2</c:v>
                </c:pt>
                <c:pt idx="160">
                  <c:v>-9.1538494797005293E-2</c:v>
                </c:pt>
                <c:pt idx="161">
                  <c:v>-9.0410452337955097E-2</c:v>
                </c:pt>
                <c:pt idx="162">
                  <c:v>-8.9294908901540695E-2</c:v>
                </c:pt>
                <c:pt idx="163">
                  <c:v>-8.8191774750564306E-2</c:v>
                </c:pt>
                <c:pt idx="164">
                  <c:v>-8.7100958906431297E-2</c:v>
                </c:pt>
                <c:pt idx="165">
                  <c:v>-8.6022369244530994E-2</c:v>
                </c:pt>
                <c:pt idx="166">
                  <c:v>-8.4955912585776297E-2</c:v>
                </c:pt>
                <c:pt idx="167">
                  <c:v>-8.3901494784436495E-2</c:v>
                </c:pt>
                <c:pt idx="168">
                  <c:v>-8.2859020812394393E-2</c:v>
                </c:pt>
                <c:pt idx="169">
                  <c:v>-8.1828394839954202E-2</c:v>
                </c:pt>
                <c:pt idx="170">
                  <c:v>-8.0809520313321698E-2</c:v>
                </c:pt>
                <c:pt idx="171">
                  <c:v>-7.9802300028875103E-2</c:v>
                </c:pt>
                <c:pt idx="172">
                  <c:v>-7.8806636204341099E-2</c:v>
                </c:pt>
                <c:pt idx="173">
                  <c:v>-7.7822430546984595E-2</c:v>
                </c:pt>
                <c:pt idx="174">
                  <c:v>-7.6849584318920194E-2</c:v>
                </c:pt>
                <c:pt idx="175">
                  <c:v>-7.5887998399647397E-2</c:v>
                </c:pt>
                <c:pt idx="176">
                  <c:v>-7.4937573345908906E-2</c:v>
                </c:pt>
                <c:pt idx="177">
                  <c:v>-7.3998209448967803E-2</c:v>
                </c:pt>
                <c:pt idx="178">
                  <c:v>-7.3069806789397507E-2</c:v>
                </c:pt>
                <c:pt idx="179">
                  <c:v>-7.2152265289471704E-2</c:v>
                </c:pt>
                <c:pt idx="180">
                  <c:v>-7.1245484763243605E-2</c:v>
                </c:pt>
                <c:pt idx="181">
                  <c:v>-7.0349364964395006E-2</c:v>
                </c:pt>
                <c:pt idx="182">
                  <c:v>-6.9463805631939504E-2</c:v>
                </c:pt>
                <c:pt idx="183">
                  <c:v>-6.8588706533854196E-2</c:v>
                </c:pt>
                <c:pt idx="184">
                  <c:v>-6.7723967508717606E-2</c:v>
                </c:pt>
                <c:pt idx="185">
                  <c:v>-6.6869488505426095E-2</c:v>
                </c:pt>
                <c:pt idx="186">
                  <c:v>-6.6025169621058005E-2</c:v>
                </c:pt>
                <c:pt idx="187">
                  <c:v>-6.5190911136955507E-2</c:v>
                </c:pt>
                <c:pt idx="188">
                  <c:v>-6.4366613553086802E-2</c:v>
                </c:pt>
                <c:pt idx="189">
                  <c:v>-6.3552177620754796E-2</c:v>
                </c:pt>
                <c:pt idx="190">
                  <c:v>-6.2747504373712307E-2</c:v>
                </c:pt>
                <c:pt idx="191">
                  <c:v>-6.1952495157741601E-2</c:v>
                </c:pt>
                <c:pt idx="192">
                  <c:v>-6.1167051658757902E-2</c:v>
                </c:pt>
                <c:pt idx="193">
                  <c:v>-6.03910759294893E-2</c:v>
                </c:pt>
                <c:pt idx="194">
                  <c:v>-5.9624470414788397E-2</c:v>
                </c:pt>
                <c:pt idx="195">
                  <c:v>-5.88671379756254E-2</c:v>
                </c:pt>
                <c:pt idx="196">
                  <c:v>-5.81189819118135E-2</c:v>
                </c:pt>
                <c:pt idx="197">
                  <c:v>-5.73799059835133E-2</c:v>
                </c:pt>
                <c:pt idx="198">
                  <c:v>-5.6649814431563403E-2</c:v>
                </c:pt>
                <c:pt idx="199">
                  <c:v>-5.5928611996681601E-2</c:v>
                </c:pt>
                <c:pt idx="200">
                  <c:v>-5.52162039375792E-2</c:v>
                </c:pt>
                <c:pt idx="201">
                  <c:v>-5.4512496048030698E-2</c:v>
                </c:pt>
                <c:pt idx="202">
                  <c:v>-5.3817394672938897E-2</c:v>
                </c:pt>
                <c:pt idx="203">
                  <c:v>-5.31308067234336E-2</c:v>
                </c:pt>
                <c:pt idx="204">
                  <c:v>-5.2452639691042198E-2</c:v>
                </c:pt>
                <c:pt idx="205">
                  <c:v>-5.1782801660967402E-2</c:v>
                </c:pt>
                <c:pt idx="206">
                  <c:v>-5.1121201324508099E-2</c:v>
                </c:pt>
                <c:pt idx="207">
                  <c:v>-5.0467747990655398E-2</c:v>
                </c:pt>
                <c:pt idx="208">
                  <c:v>-4.98223515968974E-2</c:v>
                </c:pt>
                <c:pt idx="209">
                  <c:v>-4.9184922719264397E-2</c:v>
                </c:pt>
                <c:pt idx="210">
                  <c:v>-4.85553725816434E-2</c:v>
                </c:pt>
                <c:pt idx="211">
                  <c:v>-4.7933613064392103E-2</c:v>
                </c:pt>
                <c:pt idx="212">
                  <c:v>-4.73195567122804E-2</c:v>
                </c:pt>
                <c:pt idx="213">
                  <c:v>-4.6713116741786402E-2</c:v>
                </c:pt>
                <c:pt idx="214">
                  <c:v>-4.6114207047772797E-2</c:v>
                </c:pt>
                <c:pt idx="215">
                  <c:v>-4.5522742209569499E-2</c:v>
                </c:pt>
                <c:pt idx="216">
                  <c:v>-4.4938637496486897E-2</c:v>
                </c:pt>
                <c:pt idx="217">
                  <c:v>-4.43618088727823E-2</c:v>
                </c:pt>
                <c:pt idx="218">
                  <c:v>-4.3792173002103502E-2</c:v>
                </c:pt>
                <c:pt idx="219">
                  <c:v>-4.32296472514309E-2</c:v>
                </c:pt>
                <c:pt idx="220">
                  <c:v>-4.2674149694538199E-2</c:v>
                </c:pt>
                <c:pt idx="221">
                  <c:v>-4.2125599114994403E-2</c:v>
                </c:pt>
                <c:pt idx="222">
                  <c:v>-4.1583915008724E-2</c:v>
                </c:pt>
                <c:pt idx="223">
                  <c:v>-4.1049017586146201E-2</c:v>
                </c:pt>
                <c:pt idx="224">
                  <c:v>-4.0520827773910799E-2</c:v>
                </c:pt>
                <c:pt idx="225">
                  <c:v>-3.99992672162479E-2</c:v>
                </c:pt>
                <c:pt idx="226">
                  <c:v>-3.9484258275949501E-2</c:v>
                </c:pt>
                <c:pt idx="227">
                  <c:v>-3.8975724034997598E-2</c:v>
                </c:pt>
                <c:pt idx="228">
                  <c:v>-3.8473588294856399E-2</c:v>
                </c:pt>
                <c:pt idx="229">
                  <c:v>-3.7977775576442399E-2</c:v>
                </c:pt>
                <c:pt idx="230">
                  <c:v>-3.7488211119787798E-2</c:v>
                </c:pt>
                <c:pt idx="231">
                  <c:v>-3.7004820883411102E-2</c:v>
                </c:pt>
                <c:pt idx="232">
                  <c:v>-3.65275315434078E-2</c:v>
                </c:pt>
                <c:pt idx="233">
                  <c:v>-3.6056270492275701E-2</c:v>
                </c:pt>
                <c:pt idx="234">
                  <c:v>-3.5590965837486097E-2</c:v>
                </c:pt>
                <c:pt idx="235">
                  <c:v>-3.5131546399813397E-2</c:v>
                </c:pt>
                <c:pt idx="236">
                  <c:v>-3.4677941711435498E-2</c:v>
                </c:pt>
                <c:pt idx="237">
                  <c:v>-3.4230082013814597E-2</c:v>
                </c:pt>
                <c:pt idx="238">
                  <c:v>-3.3787898255371603E-2</c:v>
                </c:pt>
                <c:pt idx="239">
                  <c:v>-3.3351322088961903E-2</c:v>
                </c:pt>
                <c:pt idx="240">
                  <c:v>-3.2920285869165199E-2</c:v>
                </c:pt>
                <c:pt idx="241">
                  <c:v>-3.2494722649396499E-2</c:v>
                </c:pt>
                <c:pt idx="242">
                  <c:v>-3.2074566178849899E-2</c:v>
                </c:pt>
                <c:pt idx="243">
                  <c:v>-3.1659750899282503E-2</c:v>
                </c:pt>
                <c:pt idx="244">
                  <c:v>-3.1250211941647697E-2</c:v>
                </c:pt>
                <c:pt idx="245">
                  <c:v>-3.08458851225859E-2</c:v>
                </c:pt>
                <c:pt idx="246">
                  <c:v>-3.0446706940781401E-2</c:v>
                </c:pt>
                <c:pt idx="247">
                  <c:v>-3.0052614573191899E-2</c:v>
                </c:pt>
                <c:pt idx="248">
                  <c:v>-2.96635458711587E-2</c:v>
                </c:pt>
                <c:pt idx="249">
                  <c:v>-2.92794393564049E-2</c:v>
                </c:pt>
                <c:pt idx="250">
                  <c:v>-2.8900234216927799E-2</c:v>
                </c:pt>
                <c:pt idx="251">
                  <c:v>-2.8525870302792699E-2</c:v>
                </c:pt>
                <c:pt idx="252">
                  <c:v>-2.8156288121833399E-2</c:v>
                </c:pt>
                <c:pt idx="253">
                  <c:v>-2.7791428835267099E-2</c:v>
                </c:pt>
                <c:pt idx="254">
                  <c:v>-2.7431234253227601E-2</c:v>
                </c:pt>
                <c:pt idx="255">
                  <c:v>-2.7075646830223801E-2</c:v>
                </c:pt>
                <c:pt idx="256">
                  <c:v>-2.6724609660528399E-2</c:v>
                </c:pt>
                <c:pt idx="257">
                  <c:v>-2.6378066473501501E-2</c:v>
                </c:pt>
                <c:pt idx="258">
                  <c:v>-2.6035961628854999E-2</c:v>
                </c:pt>
                <c:pt idx="259">
                  <c:v>-2.5698240111861798E-2</c:v>
                </c:pt>
                <c:pt idx="260">
                  <c:v>-2.5364847528513999E-2</c:v>
                </c:pt>
                <c:pt idx="261">
                  <c:v>-2.50357301006363E-2</c:v>
                </c:pt>
                <c:pt idx="262">
                  <c:v>-2.4710834660955999E-2</c:v>
                </c:pt>
                <c:pt idx="263">
                  <c:v>-2.4390108648136399E-2</c:v>
                </c:pt>
                <c:pt idx="264">
                  <c:v>-2.4073500101775201E-2</c:v>
                </c:pt>
                <c:pt idx="265">
                  <c:v>-2.3760957657373301E-2</c:v>
                </c:pt>
                <c:pt idx="266">
                  <c:v>-2.34524305412766E-2</c:v>
                </c:pt>
                <c:pt idx="267">
                  <c:v>-2.3147868565593699E-2</c:v>
                </c:pt>
                <c:pt idx="268">
                  <c:v>-2.28472221230945E-2</c:v>
                </c:pt>
                <c:pt idx="269">
                  <c:v>-2.2550442182091401E-2</c:v>
                </c:pt>
                <c:pt idx="270">
                  <c:v>-2.22574802813056E-2</c:v>
                </c:pt>
                <c:pt idx="271">
                  <c:v>-2.1968288524723E-2</c:v>
                </c:pt>
                <c:pt idx="272">
                  <c:v>-2.16828195764418E-2</c:v>
                </c:pt>
                <c:pt idx="273">
                  <c:v>-2.1401026655512901E-2</c:v>
                </c:pt>
                <c:pt idx="274">
                  <c:v>-2.1122863530778E-2</c:v>
                </c:pt>
                <c:pt idx="275">
                  <c:v>-2.0848284515706299E-2</c:v>
                </c:pt>
                <c:pt idx="276">
                  <c:v>-2.0577244463231999E-2</c:v>
                </c:pt>
                <c:pt idx="277">
                  <c:v>-2.0309698760595501E-2</c:v>
                </c:pt>
                <c:pt idx="278">
                  <c:v>-2.0045603324189702E-2</c:v>
                </c:pt>
                <c:pt idx="279">
                  <c:v>-1.9784914594414098E-2</c:v>
                </c:pt>
                <c:pt idx="280">
                  <c:v>-1.9527589530537699E-2</c:v>
                </c:pt>
                <c:pt idx="281">
                  <c:v>-1.9273585605572699E-2</c:v>
                </c:pt>
                <c:pt idx="282">
                  <c:v>-1.90228608011619E-2</c:v>
                </c:pt>
                <c:pt idx="283">
                  <c:v>-1.8775373602479099E-2</c:v>
                </c:pt>
                <c:pt idx="284">
                  <c:v>-1.8531082993146201E-2</c:v>
                </c:pt>
                <c:pt idx="285">
                  <c:v>-1.8289948450167601E-2</c:v>
                </c:pt>
                <c:pt idx="286">
                  <c:v>-1.8051929938882799E-2</c:v>
                </c:pt>
                <c:pt idx="287">
                  <c:v>-1.7816987907939199E-2</c:v>
                </c:pt>
                <c:pt idx="288">
                  <c:v>-1.75850832842867E-2</c:v>
                </c:pt>
                <c:pt idx="289">
                  <c:v>-1.73561774681938E-2</c:v>
                </c:pt>
                <c:pt idx="290">
                  <c:v>-1.7130232328287899E-2</c:v>
                </c:pt>
                <c:pt idx="291">
                  <c:v>-1.69072101966199E-2</c:v>
                </c:pt>
                <c:pt idx="292">
                  <c:v>-1.6687073863754599E-2</c:v>
                </c:pt>
                <c:pt idx="293">
                  <c:v>-1.6469786573887799E-2</c:v>
                </c:pt>
                <c:pt idx="294">
                  <c:v>-1.625531201999E-2</c:v>
                </c:pt>
                <c:pt idx="295">
                  <c:v>-1.6043614338979301E-2</c:v>
                </c:pt>
                <c:pt idx="296">
                  <c:v>-1.5834658106923E-2</c:v>
                </c:pt>
                <c:pt idx="297">
                  <c:v>-1.5628408334269001E-2</c:v>
                </c:pt>
                <c:pt idx="298">
                  <c:v>-1.5424830461107399E-2</c:v>
                </c:pt>
                <c:pt idx="299">
                  <c:v>-1.52238903524636E-2</c:v>
                </c:pt>
                <c:pt idx="300">
                  <c:v>-1.50255542936231E-2</c:v>
                </c:pt>
                <c:pt idx="301">
                  <c:v>-1.48297889854885E-2</c:v>
                </c:pt>
                <c:pt idx="302">
                  <c:v>-1.4636561539968901E-2</c:v>
                </c:pt>
                <c:pt idx="303">
                  <c:v>-1.4445839475403399E-2</c:v>
                </c:pt>
                <c:pt idx="304">
                  <c:v>-1.42575907120179E-2</c:v>
                </c:pt>
                <c:pt idx="305">
                  <c:v>-1.40717835674157E-2</c:v>
                </c:pt>
                <c:pt idx="306">
                  <c:v>-1.3888386752103601E-2</c:v>
                </c:pt>
                <c:pt idx="307">
                  <c:v>-1.3707369365051699E-2</c:v>
                </c:pt>
                <c:pt idx="308">
                  <c:v>-1.3528700889289501E-2</c:v>
                </c:pt>
                <c:pt idx="309">
                  <c:v>-1.33523511875368E-2</c:v>
                </c:pt>
                <c:pt idx="310">
                  <c:v>-1.3178290497870501E-2</c:v>
                </c:pt>
                <c:pt idx="311">
                  <c:v>-1.3006489429427601E-2</c:v>
                </c:pt>
                <c:pt idx="312">
                  <c:v>-1.2836918958143999E-2</c:v>
                </c:pt>
                <c:pt idx="313">
                  <c:v>-1.2669550422530399E-2</c:v>
                </c:pt>
                <c:pt idx="314">
                  <c:v>-1.25043555194836E-2</c:v>
                </c:pt>
                <c:pt idx="315">
                  <c:v>-1.23413063001356E-2</c:v>
                </c:pt>
                <c:pt idx="316">
                  <c:v>-1.21803751657388E-2</c:v>
                </c:pt>
                <c:pt idx="317">
                  <c:v>-1.20215348635882E-2</c:v>
                </c:pt>
                <c:pt idx="318">
                  <c:v>-1.18647584829809E-2</c:v>
                </c:pt>
                <c:pt idx="319">
                  <c:v>-1.17100194512119E-2</c:v>
                </c:pt>
                <c:pt idx="320">
                  <c:v>-1.1557291529607799E-2</c:v>
                </c:pt>
                <c:pt idx="321">
                  <c:v>-1.14065488095965E-2</c:v>
                </c:pt>
                <c:pt idx="322">
                  <c:v>-1.12577657088154E-2</c:v>
                </c:pt>
                <c:pt idx="323">
                  <c:v>-1.1110916967254801E-2</c:v>
                </c:pt>
                <c:pt idx="324">
                  <c:v>-1.09659776434401E-2</c:v>
                </c:pt>
                <c:pt idx="325">
                  <c:v>-1.0822923110649901E-2</c:v>
                </c:pt>
                <c:pt idx="326">
                  <c:v>-1.0681729053170899E-2</c:v>
                </c:pt>
                <c:pt idx="327">
                  <c:v>-1.05423714625906E-2</c:v>
                </c:pt>
                <c:pt idx="328">
                  <c:v>-1.0404826634125701E-2</c:v>
                </c:pt>
                <c:pt idx="329">
                  <c:v>-1.0269071162987699E-2</c:v>
                </c:pt>
                <c:pt idx="330">
                  <c:v>-1.0135081940785299E-2</c:v>
                </c:pt>
                <c:pt idx="331">
                  <c:v>-1.0002836151962E-2</c:v>
                </c:pt>
                <c:pt idx="332">
                  <c:v>-9.87231127027202E-3</c:v>
                </c:pt>
                <c:pt idx="333">
                  <c:v>-9.7434850552901298E-3</c:v>
                </c:pt>
                <c:pt idx="334">
                  <c:v>-9.6163355489593105E-3</c:v>
                </c:pt>
                <c:pt idx="335">
                  <c:v>-9.4908410721732308E-3</c:v>
                </c:pt>
                <c:pt idx="336">
                  <c:v>-9.3669802213948404E-3</c:v>
                </c:pt>
                <c:pt idx="337">
                  <c:v>-9.2447318653103103E-3</c:v>
                </c:pt>
                <c:pt idx="338">
                  <c:v>-9.1240751415183896E-3</c:v>
                </c:pt>
                <c:pt idx="339">
                  <c:v>-9.0049894532549593E-3</c:v>
                </c:pt>
                <c:pt idx="340">
                  <c:v>-8.8874544661523992E-3</c:v>
                </c:pt>
                <c:pt idx="341">
                  <c:v>-8.7714501050338897E-3</c:v>
                </c:pt>
                <c:pt idx="342">
                  <c:v>-8.6569565507420895E-3</c:v>
                </c:pt>
                <c:pt idx="343">
                  <c:v>-8.5439542370023408E-3</c:v>
                </c:pt>
                <c:pt idx="344">
                  <c:v>-8.4324238473198893E-3</c:v>
                </c:pt>
                <c:pt idx="345">
                  <c:v>-8.3223463119109897E-3</c:v>
                </c:pt>
                <c:pt idx="346">
                  <c:v>-8.2137028046678096E-3</c:v>
                </c:pt>
                <c:pt idx="347">
                  <c:v>-8.1064747401566693E-3</c:v>
                </c:pt>
                <c:pt idx="348">
                  <c:v>-8.0006437706495806E-3</c:v>
                </c:pt>
                <c:pt idx="349">
                  <c:v>-7.8961917831887208E-3</c:v>
                </c:pt>
                <c:pt idx="350">
                  <c:v>-7.7931008966836803E-3</c:v>
                </c:pt>
                <c:pt idx="351">
                  <c:v>-7.6913534590412102E-3</c:v>
                </c:pt>
                <c:pt idx="352">
                  <c:v>-7.5909320443271399E-3</c:v>
                </c:pt>
                <c:pt idx="353">
                  <c:v>-7.4918194499604598E-3</c:v>
                </c:pt>
                <c:pt idx="354">
                  <c:v>-7.3939986939390396E-3</c:v>
                </c:pt>
                <c:pt idx="355">
                  <c:v>-7.2974530120968103E-3</c:v>
                </c:pt>
                <c:pt idx="356">
                  <c:v>-7.2021658553923498E-3</c:v>
                </c:pt>
                <c:pt idx="357">
                  <c:v>-7.1081208872282604E-3</c:v>
                </c:pt>
                <c:pt idx="358">
                  <c:v>-7.0153019808014199E-3</c:v>
                </c:pt>
                <c:pt idx="359">
                  <c:v>-6.9236932164836703E-3</c:v>
                </c:pt>
                <c:pt idx="360">
                  <c:v>-6.8332788792326397E-3</c:v>
                </c:pt>
                <c:pt idx="361">
                  <c:v>-6.7440434560325797E-3</c:v>
                </c:pt>
                <c:pt idx="362">
                  <c:v>-6.6559716333648598E-3</c:v>
                </c:pt>
                <c:pt idx="363">
                  <c:v>-6.5690482947078901E-3</c:v>
                </c:pt>
                <c:pt idx="364">
                  <c:v>-6.4832585180661798E-3</c:v>
                </c:pt>
                <c:pt idx="365">
                  <c:v>-6.3985875735282404E-3</c:v>
                </c:pt>
                <c:pt idx="366">
                  <c:v>-6.3150209208532202E-3</c:v>
                </c:pt>
                <c:pt idx="367">
                  <c:v>-6.23254420708575E-3</c:v>
                </c:pt>
                <c:pt idx="368">
                  <c:v>-6.1511432641990398E-3</c:v>
                </c:pt>
                <c:pt idx="369">
                  <c:v>-6.0708041067655998E-3</c:v>
                </c:pt>
                <c:pt idx="370">
                  <c:v>-5.9915129296557196E-3</c:v>
                </c:pt>
                <c:pt idx="371">
                  <c:v>-5.9132561057630697E-3</c:v>
                </c:pt>
                <c:pt idx="372">
                  <c:v>-5.8360201837574597E-3</c:v>
                </c:pt>
                <c:pt idx="373">
                  <c:v>-5.7597918858642502E-3</c:v>
                </c:pt>
                <c:pt idx="374">
                  <c:v>-5.6845581056703598E-3</c:v>
                </c:pt>
                <c:pt idx="375">
                  <c:v>-5.6103059059563996E-3</c:v>
                </c:pt>
                <c:pt idx="376">
                  <c:v>-5.53702251655489E-3</c:v>
                </c:pt>
                <c:pt idx="377">
                  <c:v>-5.4646953322340999E-3</c:v>
                </c:pt>
                <c:pt idx="378">
                  <c:v>-5.3933119106073599E-3</c:v>
                </c:pt>
                <c:pt idx="379">
                  <c:v>-5.3228599700676001E-3</c:v>
                </c:pt>
                <c:pt idx="380">
                  <c:v>-5.2533273877467604E-3</c:v>
                </c:pt>
                <c:pt idx="381">
                  <c:v>-5.18470219749987E-3</c:v>
                </c:pt>
                <c:pt idx="382">
                  <c:v>-5.1169725879136397E-3</c:v>
                </c:pt>
                <c:pt idx="383">
                  <c:v>-5.0501269003390701E-3</c:v>
                </c:pt>
                <c:pt idx="384">
                  <c:v>-4.9841536269480697E-3</c:v>
                </c:pt>
                <c:pt idx="385">
                  <c:v>-4.9190414088136703E-3</c:v>
                </c:pt>
                <c:pt idx="386">
                  <c:v>-4.8547790340136496E-3</c:v>
                </c:pt>
                <c:pt idx="387">
                  <c:v>-4.7913554357573501E-3</c:v>
                </c:pt>
                <c:pt idx="388">
                  <c:v>-4.7287596905353198E-3</c:v>
                </c:pt>
                <c:pt idx="389">
                  <c:v>-4.6669810162916501E-3</c:v>
                </c:pt>
                <c:pt idx="390">
                  <c:v>-4.6060087706187398E-3</c:v>
                </c:pt>
                <c:pt idx="391">
                  <c:v>-4.5458324489741596E-3</c:v>
                </c:pt>
                <c:pt idx="392">
                  <c:v>-4.4864416829195203E-3</c:v>
                </c:pt>
                <c:pt idx="393">
                  <c:v>-4.4278262383809202E-3</c:v>
                </c:pt>
                <c:pt idx="394">
                  <c:v>-4.3699760139309296E-3</c:v>
                </c:pt>
                <c:pt idx="395">
                  <c:v>-4.3128810390917196E-3</c:v>
                </c:pt>
                <c:pt idx="396">
                  <c:v>-4.2565314726591601E-3</c:v>
                </c:pt>
                <c:pt idx="397">
                  <c:v>-4.2009176010476598E-3</c:v>
                </c:pt>
                <c:pt idx="398">
                  <c:v>-4.1460298366555199E-3</c:v>
                </c:pt>
                <c:pt idx="399">
                  <c:v>-4.0918587162505297E-3</c:v>
                </c:pt>
                <c:pt idx="400">
                  <c:v>-4.0383948993756198E-3</c:v>
                </c:pt>
                <c:pt idx="401">
                  <c:v>-3.9856291667743297E-3</c:v>
                </c:pt>
                <c:pt idx="402">
                  <c:v>-3.93355241883584E-3</c:v>
                </c:pt>
                <c:pt idx="403">
                  <c:v>-3.8821556740593699E-3</c:v>
                </c:pt>
                <c:pt idx="404">
                  <c:v>-3.8314300675377699E-3</c:v>
                </c:pt>
                <c:pt idx="405">
                  <c:v>-3.7813668494599698E-3</c:v>
                </c:pt>
                <c:pt idx="406">
                  <c:v>-3.7319573836321501E-3</c:v>
                </c:pt>
                <c:pt idx="407">
                  <c:v>-3.6831931460174598E-3</c:v>
                </c:pt>
                <c:pt idx="408">
                  <c:v>-3.6350657232938999E-3</c:v>
                </c:pt>
                <c:pt idx="409">
                  <c:v>-3.5875668114303599E-3</c:v>
                </c:pt>
                <c:pt idx="410">
                  <c:v>-3.5406882142804698E-3</c:v>
                </c:pt>
                <c:pt idx="411">
                  <c:v>-3.4944218421941202E-3</c:v>
                </c:pt>
                <c:pt idx="412">
                  <c:v>-3.4487597106463599E-3</c:v>
                </c:pt>
                <c:pt idx="413">
                  <c:v>-3.4036939388836199E-3</c:v>
                </c:pt>
                <c:pt idx="414">
                  <c:v>-3.3592167485868699E-3</c:v>
                </c:pt>
                <c:pt idx="415">
                  <c:v>-3.3153204625516802E-3</c:v>
                </c:pt>
                <c:pt idx="416">
                  <c:v>-3.2719975033848698E-3</c:v>
                </c:pt>
                <c:pt idx="417">
                  <c:v>-3.2292403922176099E-3</c:v>
                </c:pt>
                <c:pt idx="418">
                  <c:v>-3.1870417474347502E-3</c:v>
                </c:pt>
                <c:pt idx="419">
                  <c:v>-3.1453942834201898E-3</c:v>
                </c:pt>
                <c:pt idx="420">
                  <c:v>-3.1042908093181299E-3</c:v>
                </c:pt>
                <c:pt idx="421">
                  <c:v>-3.0637242278099899E-3</c:v>
                </c:pt>
                <c:pt idx="422">
                  <c:v>-3.0236875339067202E-3</c:v>
                </c:pt>
                <c:pt idx="423">
                  <c:v>-2.9841738137565202E-3</c:v>
                </c:pt>
                <c:pt idx="424">
                  <c:v>-2.9451762434676201E-3</c:v>
                </c:pt>
                <c:pt idx="425">
                  <c:v>-2.9066880879459402E-3</c:v>
                </c:pt>
                <c:pt idx="426">
                  <c:v>-2.8687026997475701E-3</c:v>
                </c:pt>
                <c:pt idx="427">
                  <c:v>-2.8312135179457899E-3</c:v>
                </c:pt>
                <c:pt idx="428">
                  <c:v>-2.79421406701245E-3</c:v>
                </c:pt>
                <c:pt idx="429">
                  <c:v>-2.7576979557136002E-3</c:v>
                </c:pt>
                <c:pt idx="430">
                  <c:v>-2.7216588760192199E-3</c:v>
                </c:pt>
                <c:pt idx="431">
                  <c:v>-2.6860906020266802E-3</c:v>
                </c:pt>
                <c:pt idx="432">
                  <c:v>-2.65098698889803E-3</c:v>
                </c:pt>
                <c:pt idx="433">
                  <c:v>-2.6163419718108001E-3</c:v>
                </c:pt>
                <c:pt idx="434">
                  <c:v>-2.5821495649221301E-3</c:v>
                </c:pt>
                <c:pt idx="435">
                  <c:v>-2.54840386034618E-3</c:v>
                </c:pt>
                <c:pt idx="436">
                  <c:v>-2.51509902714449E-3</c:v>
                </c:pt>
                <c:pt idx="437">
                  <c:v>-2.4822293103293502E-3</c:v>
                </c:pt>
                <c:pt idx="438">
                  <c:v>-2.44978902987978E-3</c:v>
                </c:pt>
                <c:pt idx="439">
                  <c:v>-2.4177725797701602E-3</c:v>
                </c:pt>
                <c:pt idx="440">
                  <c:v>-2.3861744270112601E-3</c:v>
                </c:pt>
                <c:pt idx="441">
                  <c:v>-2.3549891107034998E-3</c:v>
                </c:pt>
                <c:pt idx="442">
                  <c:v>-2.3242112411023799E-3</c:v>
                </c:pt>
                <c:pt idx="443">
                  <c:v>-2.29383549869583E-3</c:v>
                </c:pt>
                <c:pt idx="444">
                  <c:v>-2.2638566332933699E-3</c:v>
                </c:pt>
                <c:pt idx="445">
                  <c:v>-2.234269463127E-3</c:v>
                </c:pt>
                <c:pt idx="446">
                  <c:v>-2.2050688739635501E-3</c:v>
                </c:pt>
                <c:pt idx="447">
                  <c:v>-2.1762498182284098E-3</c:v>
                </c:pt>
                <c:pt idx="448">
                  <c:v>-2.1478073141405602E-3</c:v>
                </c:pt>
                <c:pt idx="449">
                  <c:v>-2.1197364448586301E-3</c:v>
                </c:pt>
                <c:pt idx="450">
                  <c:v>-2.0920323576379802E-3</c:v>
                </c:pt>
                <c:pt idx="451">
                  <c:v>-2.0646902629985601E-3</c:v>
                </c:pt>
                <c:pt idx="452">
                  <c:v>-2.0377054339034799E-3</c:v>
                </c:pt>
                <c:pt idx="453">
                  <c:v>-2.0110732049481101E-3</c:v>
                </c:pt>
                <c:pt idx="454">
                  <c:v>-1.9847889715596798E-3</c:v>
                </c:pt>
                <c:pt idx="455">
                  <c:v>-1.9588481892070801E-3</c:v>
                </c:pt>
                <c:pt idx="456">
                  <c:v>-1.93324637262086E-3</c:v>
                </c:pt>
                <c:pt idx="457">
                  <c:v>-1.90797909502328E-3</c:v>
                </c:pt>
                <c:pt idx="458">
                  <c:v>-1.88304198736828E-3</c:v>
                </c:pt>
                <c:pt idx="459">
                  <c:v>-1.8584307375911801E-3</c:v>
                </c:pt>
                <c:pt idx="460">
                  <c:v>-1.8341410898681299E-3</c:v>
                </c:pt>
                <c:pt idx="461">
                  <c:v>-1.8101688438849899E-3</c:v>
                </c:pt>
                <c:pt idx="462">
                  <c:v>-1.7865098541157501E-3</c:v>
                </c:pt>
                <c:pt idx="463">
                  <c:v>-1.7631600291101799E-3</c:v>
                </c:pt>
                <c:pt idx="464">
                  <c:v>-1.74011533079067E-3</c:v>
                </c:pt>
                <c:pt idx="465">
                  <c:v>-1.7173717737581601E-3</c:v>
                </c:pt>
                <c:pt idx="466">
                  <c:v>-1.69492542460701E-3</c:v>
                </c:pt>
                <c:pt idx="467">
                  <c:v>-1.67277240124875E-3</c:v>
                </c:pt>
                <c:pt idx="468">
                  <c:v>-1.6509088722444999E-3</c:v>
                </c:pt>
                <c:pt idx="469">
                  <c:v>-1.6293310561460101E-3</c:v>
                </c:pt>
                <c:pt idx="470">
                  <c:v>-1.6080352208453299E-3</c:v>
                </c:pt>
                <c:pt idx="471">
                  <c:v>-1.5870176829326801E-3</c:v>
                </c:pt>
                <c:pt idx="472">
                  <c:v>-1.5662748070628201E-3</c:v>
                </c:pt>
                <c:pt idx="473">
                  <c:v>-1.5458030053294501E-3</c:v>
                </c:pt>
                <c:pt idx="474">
                  <c:v>-1.52559873664781E-3</c:v>
                </c:pt>
                <c:pt idx="475">
                  <c:v>-1.5056585061452E-3</c:v>
                </c:pt>
                <c:pt idx="476">
                  <c:v>-1.4859788645593701E-3</c:v>
                </c:pt>
                <c:pt idx="477">
                  <c:v>-1.4665564076447801E-3</c:v>
                </c:pt>
                <c:pt idx="478">
                  <c:v>-1.4473877755864599E-3</c:v>
                </c:pt>
                <c:pt idx="479">
                  <c:v>-1.4284696524214499E-3</c:v>
                </c:pt>
                <c:pt idx="480">
                  <c:v>-1.4097987654677999E-3</c:v>
                </c:pt>
                <c:pt idx="481">
                  <c:v>-1.3913718847609201E-3</c:v>
                </c:pt>
                <c:pt idx="482">
                  <c:v>-1.37318582249719E-3</c:v>
                </c:pt>
                <c:pt idx="483">
                  <c:v>-1.35523743248486E-3</c:v>
                </c:pt>
                <c:pt idx="484">
                  <c:v>-1.3375236096019899E-3</c:v>
                </c:pt>
                <c:pt idx="485">
                  <c:v>-1.3200412892614699E-3</c:v>
                </c:pt>
                <c:pt idx="486">
                  <c:v>-1.3027874468829199E-3</c:v>
                </c:pt>
                <c:pt idx="487">
                  <c:v>-1.2857590973714701E-3</c:v>
                </c:pt>
                <c:pt idx="488">
                  <c:v>-1.2689532946032901E-3</c:v>
                </c:pt>
                <c:pt idx="489">
                  <c:v>-1.25236713091777E-3</c:v>
                </c:pt>
                <c:pt idx="490">
                  <c:v>-1.2359977366163399E-3</c:v>
                </c:pt>
                <c:pt idx="491">
                  <c:v>-1.2198422794676899E-3</c:v>
                </c:pt>
                <c:pt idx="492">
                  <c:v>-1.2038979642195499E-3</c:v>
                </c:pt>
                <c:pt idx="493">
                  <c:v>-1.1881620321166301E-3</c:v>
                </c:pt>
                <c:pt idx="494">
                  <c:v>-1.172631760425E-3</c:v>
                </c:pt>
                <c:pt idx="495">
                  <c:v>-1.15730446196249E-3</c:v>
                </c:pt>
                <c:pt idx="496">
                  <c:v>-1.1421774846352799E-3</c:v>
                </c:pt>
                <c:pt idx="497">
                  <c:v>-1.1272482109804399E-3</c:v>
                </c:pt>
                <c:pt idx="498">
                  <c:v>-1.1125140577144801E-3</c:v>
                </c:pt>
                <c:pt idx="499">
                  <c:v>-1.0979724752876801E-3</c:v>
                </c:pt>
                <c:pt idx="500">
                  <c:v>-1.0836209474443001E-3</c:v>
                </c:pt>
                <c:pt idx="501">
                  <c:v>-1.06945699078841E-3</c:v>
                </c:pt>
                <c:pt idx="502">
                  <c:v>-1.05547815435544E-3</c:v>
                </c:pt>
                <c:pt idx="503">
                  <c:v>-1.0416820191892001E-3</c:v>
                </c:pt>
                <c:pt idx="504">
                  <c:v>-1.02806619792455E-3</c:v>
                </c:pt>
                <c:pt idx="505">
                  <c:v>-1.0146283343753001E-3</c:v>
                </c:pt>
                <c:pt idx="506">
                  <c:v>-1.00136610312762E-3</c:v>
                </c:pt>
                <c:pt idx="507">
                  <c:v>-9.8827720913868193E-4</c:v>
                </c:pt>
                <c:pt idx="508">
                  <c:v>-9.7535938734047705E-4</c:v>
                </c:pt>
                <c:pt idx="509">
                  <c:v>-9.6261040224885795E-4</c:v>
                </c:pt>
                <c:pt idx="510">
                  <c:v>-9.5002804757761698E-4</c:v>
                </c:pt>
                <c:pt idx="511">
                  <c:v>-9.37610145857593E-4</c:v>
                </c:pt>
                <c:pt idx="512">
                  <c:v>-9.2535454806073501E-4</c:v>
                </c:pt>
                <c:pt idx="513">
                  <c:v>-9.1325913322905597E-4</c:v>
                </c:pt>
                <c:pt idx="514">
                  <c:v>-9.0132180810840502E-4</c:v>
                </c:pt>
                <c:pt idx="515">
                  <c:v>-8.89540506787019E-4</c:v>
                </c:pt>
                <c:pt idx="516">
                  <c:v>-8.7791319033875802E-4</c:v>
                </c:pt>
                <c:pt idx="517">
                  <c:v>-8.6643784647099796E-4</c:v>
                </c:pt>
                <c:pt idx="518">
                  <c:v>-8.5511248917709802E-4</c:v>
                </c:pt>
                <c:pt idx="519">
                  <c:v>-8.4393515839338801E-4</c:v>
                </c:pt>
                <c:pt idx="520">
                  <c:v>-8.3290391966063103E-4</c:v>
                </c:pt>
                <c:pt idx="521">
                  <c:v>-8.2201686378987899E-4</c:v>
                </c:pt>
                <c:pt idx="522">
                  <c:v>-8.1127210653269004E-4</c:v>
                </c:pt>
                <c:pt idx="523">
                  <c:v>-8.0066778825562703E-4</c:v>
                </c:pt>
                <c:pt idx="524">
                  <c:v>-7.9020207361900395E-4</c:v>
                </c:pt>
                <c:pt idx="525">
                  <c:v>-7.7987315125981505E-4</c:v>
                </c:pt>
                <c:pt idx="526">
                  <c:v>-7.6967923347877895E-4</c:v>
                </c:pt>
                <c:pt idx="527">
                  <c:v>-7.5961855593148096E-4</c:v>
                </c:pt>
                <c:pt idx="528">
                  <c:v>-7.4968937732351195E-4</c:v>
                </c:pt>
                <c:pt idx="529">
                  <c:v>-7.3988997910960197E-4</c:v>
                </c:pt>
                <c:pt idx="530">
                  <c:v>-7.3021866519665701E-4</c:v>
                </c:pt>
                <c:pt idx="531">
                  <c:v>-7.2067376165066801E-4</c:v>
                </c:pt>
                <c:pt idx="532">
                  <c:v>-7.1125361640744301E-4</c:v>
                </c:pt>
                <c:pt idx="533">
                  <c:v>-7.0195659898709701E-4</c:v>
                </c:pt>
                <c:pt idx="534">
                  <c:v>-6.9278110021227495E-4</c:v>
                </c:pt>
                <c:pt idx="535">
                  <c:v>-6.8372553193003804E-4</c:v>
                </c:pt>
                <c:pt idx="536">
                  <c:v>-6.7478832673737398E-4</c:v>
                </c:pt>
                <c:pt idx="537">
                  <c:v>-6.6596793771028795E-4</c:v>
                </c:pt>
                <c:pt idx="538">
                  <c:v>-6.5726283813641903E-4</c:v>
                </c:pt>
                <c:pt idx="539">
                  <c:v>-6.4867152125114898E-4</c:v>
                </c:pt>
                <c:pt idx="540">
                  <c:v>-6.4019249997714501E-4</c:v>
                </c:pt>
                <c:pt idx="541">
                  <c:v>-6.3182430666729498E-4</c:v>
                </c:pt>
                <c:pt idx="542">
                  <c:v>-6.2356549285100097E-4</c:v>
                </c:pt>
                <c:pt idx="543">
                  <c:v>-6.1541462898377598E-4</c:v>
                </c:pt>
                <c:pt idx="544">
                  <c:v>-6.0737030420010497E-4</c:v>
                </c:pt>
                <c:pt idx="545">
                  <c:v>-5.9943112606952698E-4</c:v>
                </c:pt>
                <c:pt idx="546">
                  <c:v>-5.9159572035590296E-4</c:v>
                </c:pt>
                <c:pt idx="547">
                  <c:v>-5.83862730779811E-4</c:v>
                </c:pt>
                <c:pt idx="548">
                  <c:v>-5.7623081878405797E-4</c:v>
                </c:pt>
                <c:pt idx="549">
                  <c:v>-5.68698663302228E-4</c:v>
                </c:pt>
                <c:pt idx="550">
                  <c:v>-5.6126496053026699E-4</c:v>
                </c:pt>
                <c:pt idx="551">
                  <c:v>-5.5392842370103397E-4</c:v>
                </c:pt>
                <c:pt idx="552">
                  <c:v>-5.4668778286179895E-4</c:v>
                </c:pt>
                <c:pt idx="553">
                  <c:v>-5.3954178465464198E-4</c:v>
                </c:pt>
                <c:pt idx="554">
                  <c:v>-5.3248919209971204E-4</c:v>
                </c:pt>
                <c:pt idx="555">
                  <c:v>-5.2552878438132198E-4</c:v>
                </c:pt>
                <c:pt idx="556">
                  <c:v>-5.18659356636824E-4</c:v>
                </c:pt>
                <c:pt idx="557">
                  <c:v>-5.1187971974824497E-4</c:v>
                </c:pt>
                <c:pt idx="558">
                  <c:v>-5.0518870013663904E-4</c:v>
                </c:pt>
                <c:pt idx="559">
                  <c:v>-4.9858513955912203E-4</c:v>
                </c:pt>
                <c:pt idx="560">
                  <c:v>-4.9206789490855601E-4</c:v>
                </c:pt>
                <c:pt idx="561">
                  <c:v>-4.8563583801583998E-4</c:v>
                </c:pt>
                <c:pt idx="562">
                  <c:v>-4.7928785545479598E-4</c:v>
                </c:pt>
                <c:pt idx="563">
                  <c:v>-4.7302284834958001E-4</c:v>
                </c:pt>
                <c:pt idx="564">
                  <c:v>-4.66839732184624E-4</c:v>
                </c:pt>
                <c:pt idx="565">
                  <c:v>-4.6073743661704999E-4</c:v>
                </c:pt>
                <c:pt idx="566">
                  <c:v>-4.5471490529152902E-4</c:v>
                </c:pt>
                <c:pt idx="567">
                  <c:v>-4.4877109565756302E-4</c:v>
                </c:pt>
                <c:pt idx="568">
                  <c:v>-4.4290497878914803E-4</c:v>
                </c:pt>
                <c:pt idx="569">
                  <c:v>-4.3711553920678899E-4</c:v>
                </c:pt>
                <c:pt idx="570">
                  <c:v>-4.31401774701844E-4</c:v>
                </c:pt>
                <c:pt idx="571">
                  <c:v>-4.2576269616315002E-4</c:v>
                </c:pt>
                <c:pt idx="572">
                  <c:v>-4.2019732740592299E-4</c:v>
                </c:pt>
                <c:pt idx="573">
                  <c:v>-4.1470470500288301E-4</c:v>
                </c:pt>
                <c:pt idx="574">
                  <c:v>-4.0928387811759001E-4</c:v>
                </c:pt>
                <c:pt idx="575">
                  <c:v>-4.0393390833995001E-4</c:v>
                </c:pt>
                <c:pt idx="576">
                  <c:v>-3.9865386952387001E-4</c:v>
                </c:pt>
                <c:pt idx="577">
                  <c:v>-3.9344284762703299E-4</c:v>
                </c:pt>
                <c:pt idx="578">
                  <c:v>-3.8829994055276403E-4</c:v>
                </c:pt>
                <c:pt idx="579">
                  <c:v>-3.8322425799396201E-4</c:v>
                </c:pt>
                <c:pt idx="580">
                  <c:v>-3.7821492127906598E-4</c:v>
                </c:pt>
                <c:pt idx="581">
                  <c:v>-3.7327106322003299E-4</c:v>
                </c:pt>
                <c:pt idx="582">
                  <c:v>-3.68391827962304E-4</c:v>
                </c:pt>
                <c:pt idx="583">
                  <c:v>-3.6357637083672499E-4</c:v>
                </c:pt>
                <c:pt idx="584">
                  <c:v>-3.5882385821340402E-4</c:v>
                </c:pt>
                <c:pt idx="585">
                  <c:v>-3.5413346735747099E-4</c:v>
                </c:pt>
                <c:pt idx="586">
                  <c:v>-3.4950438628673003E-4</c:v>
                </c:pt>
                <c:pt idx="587">
                  <c:v>-3.4493581363116401E-4</c:v>
                </c:pt>
                <c:pt idx="588">
                  <c:v>-3.4042695849426899E-4</c:v>
                </c:pt>
                <c:pt idx="589">
                  <c:v>-3.3597704031621602E-4</c:v>
                </c:pt>
                <c:pt idx="590">
                  <c:v>-3.3158528873877699E-4</c:v>
                </c:pt>
                <c:pt idx="591">
                  <c:v>-3.2725094347203602E-4</c:v>
                </c:pt>
                <c:pt idx="592">
                  <c:v>-3.2297325416282398E-4</c:v>
                </c:pt>
                <c:pt idx="593">
                  <c:v>-3.1875148026488497E-4</c:v>
                </c:pt>
                <c:pt idx="594">
                  <c:v>-3.1458489091072602E-4</c:v>
                </c:pt>
                <c:pt idx="595">
                  <c:v>-3.1047276478515302E-4</c:v>
                </c:pt>
                <c:pt idx="596">
                  <c:v>-3.0641439000044299E-4</c:v>
                </c:pt>
                <c:pt idx="597">
                  <c:v>-3.0240906397316499E-4</c:v>
                </c:pt>
                <c:pt idx="598">
                  <c:v>-2.9845609330259E-4</c:v>
                </c:pt>
              </c:numCache>
            </c:numRef>
          </c:yVal>
          <c:smooth val="1"/>
          <c:extLst>
            <c:ext xmlns:c16="http://schemas.microsoft.com/office/drawing/2014/chart" uri="{C3380CC4-5D6E-409C-BE32-E72D297353CC}">
              <c16:uniqueId val="{00000000-C16D-44F5-93A3-8CC6E8DA7416}"/>
            </c:ext>
          </c:extLst>
        </c:ser>
        <c:ser>
          <c:idx val="1"/>
          <c:order val="1"/>
          <c:tx>
            <c:strRef>
              <c:f>Суммы!$C$1</c:f>
              <c:strCache>
                <c:ptCount val="1"/>
                <c:pt idx="0">
                  <c:v>1988</c:v>
                </c:pt>
              </c:strCache>
            </c:strRef>
          </c:tx>
          <c:spPr>
            <a:ln w="19050" cap="rnd" cmpd="sng" algn="ctr">
              <a:solidFill>
                <a:schemeClr val="accent2">
                  <a:shade val="76667"/>
                </a:schemeClr>
              </a:solidFill>
              <a:prstDash val="sysDot"/>
              <a:round/>
            </a:ln>
          </c:spPr>
          <c:marker>
            <c:symbol val="none"/>
          </c:marker>
          <c:xVal>
            <c:numRef>
              <c:f>Суммы!$A$2:$A$600</c:f>
              <c:numCache>
                <c:formatCode>General</c:formatCode>
                <c:ptCount val="599"/>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5.9999999999999902</c:v>
                </c:pt>
                <c:pt idx="61">
                  <c:v>6.0999999999999899</c:v>
                </c:pt>
                <c:pt idx="62">
                  <c:v>6.1999999999999904</c:v>
                </c:pt>
                <c:pt idx="63">
                  <c:v>6.2999999999999901</c:v>
                </c:pt>
                <c:pt idx="64">
                  <c:v>6.3999999999999897</c:v>
                </c:pt>
                <c:pt idx="65">
                  <c:v>6.4999999999999902</c:v>
                </c:pt>
                <c:pt idx="66">
                  <c:v>6.5999999999999899</c:v>
                </c:pt>
                <c:pt idx="67">
                  <c:v>6.6999999999999904</c:v>
                </c:pt>
                <c:pt idx="68">
                  <c:v>6.7999999999999901</c:v>
                </c:pt>
                <c:pt idx="69">
                  <c:v>6.8999999999999897</c:v>
                </c:pt>
                <c:pt idx="70">
                  <c:v>6.9999999999999902</c:v>
                </c:pt>
                <c:pt idx="71">
                  <c:v>7.0999999999999899</c:v>
                </c:pt>
                <c:pt idx="72">
                  <c:v>7.1999999999999904</c:v>
                </c:pt>
                <c:pt idx="73">
                  <c:v>7.2999999999999901</c:v>
                </c:pt>
                <c:pt idx="74">
                  <c:v>7.3999999999999897</c:v>
                </c:pt>
                <c:pt idx="75">
                  <c:v>7.4999999999999902</c:v>
                </c:pt>
                <c:pt idx="76">
                  <c:v>7.5999999999999899</c:v>
                </c:pt>
                <c:pt idx="77">
                  <c:v>7.6999999999999904</c:v>
                </c:pt>
                <c:pt idx="78">
                  <c:v>7.7999999999999901</c:v>
                </c:pt>
                <c:pt idx="79">
                  <c:v>7.8999999999999897</c:v>
                </c:pt>
                <c:pt idx="80">
                  <c:v>7.9999999999999902</c:v>
                </c:pt>
                <c:pt idx="81">
                  <c:v>8.0999999999999908</c:v>
                </c:pt>
                <c:pt idx="82">
                  <c:v>8.1999999999999904</c:v>
                </c:pt>
                <c:pt idx="83">
                  <c:v>8.2999999999999901</c:v>
                </c:pt>
                <c:pt idx="84">
                  <c:v>8.3999999999999897</c:v>
                </c:pt>
                <c:pt idx="85">
                  <c:v>8.4999999999999893</c:v>
                </c:pt>
                <c:pt idx="86">
                  <c:v>8.5999999999999908</c:v>
                </c:pt>
                <c:pt idx="87">
                  <c:v>8.6999999999999904</c:v>
                </c:pt>
                <c:pt idx="88">
                  <c:v>8.7999999999999794</c:v>
                </c:pt>
                <c:pt idx="89">
                  <c:v>8.8999999999999808</c:v>
                </c:pt>
                <c:pt idx="90">
                  <c:v>8.9999999999999805</c:v>
                </c:pt>
                <c:pt idx="91">
                  <c:v>9.0999999999999801</c:v>
                </c:pt>
                <c:pt idx="92">
                  <c:v>9.1999999999999797</c:v>
                </c:pt>
                <c:pt idx="93">
                  <c:v>9.2999999999999794</c:v>
                </c:pt>
                <c:pt idx="94">
                  <c:v>9.3999999999999808</c:v>
                </c:pt>
                <c:pt idx="95">
                  <c:v>9.4999999999999805</c:v>
                </c:pt>
                <c:pt idx="96">
                  <c:v>9.5999999999999801</c:v>
                </c:pt>
                <c:pt idx="97">
                  <c:v>9.6999999999999797</c:v>
                </c:pt>
                <c:pt idx="98">
                  <c:v>9.7999999999999794</c:v>
                </c:pt>
                <c:pt idx="99">
                  <c:v>9.8999999999999808</c:v>
                </c:pt>
                <c:pt idx="100">
                  <c:v>9.9999999999999805</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22.600000000000101</c:v>
                </c:pt>
                <c:pt idx="227">
                  <c:v>22.700000000000099</c:v>
                </c:pt>
                <c:pt idx="228">
                  <c:v>22.8000000000001</c:v>
                </c:pt>
                <c:pt idx="229">
                  <c:v>22.900000000000102</c:v>
                </c:pt>
                <c:pt idx="230">
                  <c:v>23.000000000000099</c:v>
                </c:pt>
                <c:pt idx="231">
                  <c:v>23.100000000000101</c:v>
                </c:pt>
                <c:pt idx="232">
                  <c:v>23.200000000000099</c:v>
                </c:pt>
                <c:pt idx="233">
                  <c:v>23.3000000000001</c:v>
                </c:pt>
                <c:pt idx="234">
                  <c:v>23.400000000000102</c:v>
                </c:pt>
                <c:pt idx="235">
                  <c:v>23.500000000000099</c:v>
                </c:pt>
                <c:pt idx="236">
                  <c:v>23.600000000000101</c:v>
                </c:pt>
                <c:pt idx="237">
                  <c:v>23.700000000000099</c:v>
                </c:pt>
                <c:pt idx="238">
                  <c:v>23.8000000000001</c:v>
                </c:pt>
                <c:pt idx="239">
                  <c:v>23.900000000000102</c:v>
                </c:pt>
                <c:pt idx="240">
                  <c:v>24.000000000000099</c:v>
                </c:pt>
                <c:pt idx="241">
                  <c:v>24.100000000000101</c:v>
                </c:pt>
                <c:pt idx="242">
                  <c:v>24.200000000000099</c:v>
                </c:pt>
                <c:pt idx="243">
                  <c:v>24.3000000000001</c:v>
                </c:pt>
                <c:pt idx="244">
                  <c:v>24.400000000000102</c:v>
                </c:pt>
                <c:pt idx="245">
                  <c:v>24.500000000000099</c:v>
                </c:pt>
                <c:pt idx="246">
                  <c:v>24.600000000000101</c:v>
                </c:pt>
                <c:pt idx="247">
                  <c:v>24.700000000000099</c:v>
                </c:pt>
                <c:pt idx="248">
                  <c:v>24.8000000000001</c:v>
                </c:pt>
                <c:pt idx="249">
                  <c:v>24.900000000000102</c:v>
                </c:pt>
                <c:pt idx="250">
                  <c:v>25.000000000000099</c:v>
                </c:pt>
                <c:pt idx="251">
                  <c:v>25.100000000000101</c:v>
                </c:pt>
                <c:pt idx="252">
                  <c:v>25.200000000000099</c:v>
                </c:pt>
                <c:pt idx="253">
                  <c:v>25.3000000000001</c:v>
                </c:pt>
                <c:pt idx="254">
                  <c:v>25.400000000000102</c:v>
                </c:pt>
                <c:pt idx="255">
                  <c:v>25.500000000000099</c:v>
                </c:pt>
                <c:pt idx="256">
                  <c:v>25.600000000000101</c:v>
                </c:pt>
                <c:pt idx="257">
                  <c:v>25.700000000000099</c:v>
                </c:pt>
                <c:pt idx="258">
                  <c:v>25.8000000000001</c:v>
                </c:pt>
                <c:pt idx="259">
                  <c:v>25.900000000000102</c:v>
                </c:pt>
                <c:pt idx="260">
                  <c:v>26.000000000000099</c:v>
                </c:pt>
                <c:pt idx="261">
                  <c:v>26.100000000000101</c:v>
                </c:pt>
                <c:pt idx="262">
                  <c:v>26.200000000000099</c:v>
                </c:pt>
                <c:pt idx="263">
                  <c:v>26.3000000000001</c:v>
                </c:pt>
                <c:pt idx="264">
                  <c:v>26.400000000000102</c:v>
                </c:pt>
                <c:pt idx="265">
                  <c:v>26.500000000000099</c:v>
                </c:pt>
                <c:pt idx="266">
                  <c:v>26.600000000000101</c:v>
                </c:pt>
                <c:pt idx="267">
                  <c:v>26.700000000000099</c:v>
                </c:pt>
                <c:pt idx="268">
                  <c:v>26.8000000000001</c:v>
                </c:pt>
                <c:pt idx="269">
                  <c:v>26.900000000000102</c:v>
                </c:pt>
                <c:pt idx="270">
                  <c:v>27.000000000000099</c:v>
                </c:pt>
                <c:pt idx="271">
                  <c:v>27.100000000000101</c:v>
                </c:pt>
                <c:pt idx="272">
                  <c:v>27.200000000000099</c:v>
                </c:pt>
                <c:pt idx="273">
                  <c:v>27.3000000000001</c:v>
                </c:pt>
                <c:pt idx="274">
                  <c:v>27.400000000000102</c:v>
                </c:pt>
                <c:pt idx="275">
                  <c:v>27.500000000000099</c:v>
                </c:pt>
                <c:pt idx="276">
                  <c:v>27.600000000000101</c:v>
                </c:pt>
                <c:pt idx="277">
                  <c:v>27.700000000000099</c:v>
                </c:pt>
                <c:pt idx="278">
                  <c:v>27.8000000000001</c:v>
                </c:pt>
                <c:pt idx="279">
                  <c:v>27.900000000000102</c:v>
                </c:pt>
                <c:pt idx="280">
                  <c:v>28.000000000000099</c:v>
                </c:pt>
                <c:pt idx="281">
                  <c:v>28.100000000000101</c:v>
                </c:pt>
                <c:pt idx="282">
                  <c:v>28.200000000000099</c:v>
                </c:pt>
                <c:pt idx="283">
                  <c:v>28.3000000000001</c:v>
                </c:pt>
                <c:pt idx="284">
                  <c:v>28.400000000000102</c:v>
                </c:pt>
                <c:pt idx="285">
                  <c:v>28.500000000000099</c:v>
                </c:pt>
                <c:pt idx="286">
                  <c:v>28.600000000000101</c:v>
                </c:pt>
                <c:pt idx="287">
                  <c:v>28.700000000000099</c:v>
                </c:pt>
                <c:pt idx="288">
                  <c:v>28.8000000000001</c:v>
                </c:pt>
                <c:pt idx="289">
                  <c:v>28.900000000000102</c:v>
                </c:pt>
                <c:pt idx="290">
                  <c:v>29.000000000000099</c:v>
                </c:pt>
                <c:pt idx="291">
                  <c:v>29.100000000000101</c:v>
                </c:pt>
                <c:pt idx="292">
                  <c:v>29.200000000000099</c:v>
                </c:pt>
                <c:pt idx="293">
                  <c:v>29.3000000000001</c:v>
                </c:pt>
                <c:pt idx="294">
                  <c:v>29.400000000000102</c:v>
                </c:pt>
                <c:pt idx="295">
                  <c:v>29.500000000000099</c:v>
                </c:pt>
                <c:pt idx="296">
                  <c:v>29.6000000000002</c:v>
                </c:pt>
                <c:pt idx="297">
                  <c:v>29.700000000000198</c:v>
                </c:pt>
                <c:pt idx="298">
                  <c:v>29.8000000000002</c:v>
                </c:pt>
                <c:pt idx="299">
                  <c:v>29.900000000000201</c:v>
                </c:pt>
                <c:pt idx="300">
                  <c:v>30.000000000000199</c:v>
                </c:pt>
                <c:pt idx="301">
                  <c:v>30.1000000000002</c:v>
                </c:pt>
                <c:pt idx="302">
                  <c:v>30.200000000000198</c:v>
                </c:pt>
                <c:pt idx="303">
                  <c:v>30.3000000000002</c:v>
                </c:pt>
                <c:pt idx="304">
                  <c:v>30.400000000000201</c:v>
                </c:pt>
                <c:pt idx="305">
                  <c:v>30.500000000000199</c:v>
                </c:pt>
                <c:pt idx="306">
                  <c:v>30.6000000000002</c:v>
                </c:pt>
                <c:pt idx="307">
                  <c:v>30.700000000000198</c:v>
                </c:pt>
                <c:pt idx="308">
                  <c:v>30.8000000000002</c:v>
                </c:pt>
                <c:pt idx="309">
                  <c:v>30.900000000000201</c:v>
                </c:pt>
                <c:pt idx="310">
                  <c:v>31.000000000000199</c:v>
                </c:pt>
                <c:pt idx="311">
                  <c:v>31.1000000000002</c:v>
                </c:pt>
                <c:pt idx="312">
                  <c:v>31.200000000000198</c:v>
                </c:pt>
                <c:pt idx="313">
                  <c:v>31.3000000000002</c:v>
                </c:pt>
                <c:pt idx="314">
                  <c:v>31.400000000000201</c:v>
                </c:pt>
                <c:pt idx="315">
                  <c:v>31.500000000000199</c:v>
                </c:pt>
                <c:pt idx="316">
                  <c:v>31.6000000000002</c:v>
                </c:pt>
                <c:pt idx="317">
                  <c:v>31.700000000000198</c:v>
                </c:pt>
                <c:pt idx="318">
                  <c:v>31.8000000000002</c:v>
                </c:pt>
                <c:pt idx="319">
                  <c:v>31.900000000000201</c:v>
                </c:pt>
                <c:pt idx="320">
                  <c:v>32.000000000000199</c:v>
                </c:pt>
                <c:pt idx="321">
                  <c:v>32.1000000000002</c:v>
                </c:pt>
                <c:pt idx="322">
                  <c:v>32.200000000000202</c:v>
                </c:pt>
                <c:pt idx="323">
                  <c:v>32.300000000000203</c:v>
                </c:pt>
                <c:pt idx="324">
                  <c:v>32.400000000000198</c:v>
                </c:pt>
                <c:pt idx="325">
                  <c:v>32.500000000000199</c:v>
                </c:pt>
                <c:pt idx="326">
                  <c:v>32.6000000000002</c:v>
                </c:pt>
                <c:pt idx="327">
                  <c:v>32.700000000000202</c:v>
                </c:pt>
                <c:pt idx="328">
                  <c:v>32.800000000000203</c:v>
                </c:pt>
                <c:pt idx="329">
                  <c:v>32.900000000000198</c:v>
                </c:pt>
                <c:pt idx="330">
                  <c:v>33.000000000000199</c:v>
                </c:pt>
                <c:pt idx="331">
                  <c:v>33.1000000000002</c:v>
                </c:pt>
                <c:pt idx="332">
                  <c:v>33.200000000000202</c:v>
                </c:pt>
                <c:pt idx="333">
                  <c:v>33.300000000000203</c:v>
                </c:pt>
                <c:pt idx="334">
                  <c:v>33.400000000000198</c:v>
                </c:pt>
                <c:pt idx="335">
                  <c:v>33.500000000000199</c:v>
                </c:pt>
                <c:pt idx="336">
                  <c:v>33.6000000000002</c:v>
                </c:pt>
                <c:pt idx="337">
                  <c:v>33.700000000000202</c:v>
                </c:pt>
                <c:pt idx="338">
                  <c:v>33.800000000000203</c:v>
                </c:pt>
                <c:pt idx="339">
                  <c:v>33.900000000000198</c:v>
                </c:pt>
                <c:pt idx="340">
                  <c:v>34.000000000000199</c:v>
                </c:pt>
                <c:pt idx="341">
                  <c:v>34.1000000000002</c:v>
                </c:pt>
                <c:pt idx="342">
                  <c:v>34.200000000000202</c:v>
                </c:pt>
                <c:pt idx="343">
                  <c:v>34.300000000000203</c:v>
                </c:pt>
                <c:pt idx="344">
                  <c:v>34.400000000000198</c:v>
                </c:pt>
                <c:pt idx="345">
                  <c:v>34.500000000000199</c:v>
                </c:pt>
                <c:pt idx="346">
                  <c:v>34.6000000000002</c:v>
                </c:pt>
                <c:pt idx="347">
                  <c:v>34.700000000000202</c:v>
                </c:pt>
                <c:pt idx="348">
                  <c:v>34.800000000000203</c:v>
                </c:pt>
                <c:pt idx="349">
                  <c:v>34.900000000000198</c:v>
                </c:pt>
                <c:pt idx="350">
                  <c:v>35.000000000000199</c:v>
                </c:pt>
                <c:pt idx="351">
                  <c:v>35.1000000000002</c:v>
                </c:pt>
                <c:pt idx="352">
                  <c:v>35.200000000000202</c:v>
                </c:pt>
                <c:pt idx="353">
                  <c:v>35.300000000000203</c:v>
                </c:pt>
                <c:pt idx="354">
                  <c:v>35.400000000000198</c:v>
                </c:pt>
                <c:pt idx="355">
                  <c:v>35.500000000000199</c:v>
                </c:pt>
                <c:pt idx="356">
                  <c:v>35.6000000000002</c:v>
                </c:pt>
                <c:pt idx="357">
                  <c:v>35.700000000000202</c:v>
                </c:pt>
                <c:pt idx="358">
                  <c:v>35.800000000000203</c:v>
                </c:pt>
                <c:pt idx="359">
                  <c:v>35.900000000000198</c:v>
                </c:pt>
                <c:pt idx="360">
                  <c:v>36.000000000000199</c:v>
                </c:pt>
                <c:pt idx="361">
                  <c:v>36.1000000000002</c:v>
                </c:pt>
                <c:pt idx="362">
                  <c:v>36.200000000000202</c:v>
                </c:pt>
                <c:pt idx="363">
                  <c:v>36.300000000000203</c:v>
                </c:pt>
                <c:pt idx="364">
                  <c:v>36.400000000000198</c:v>
                </c:pt>
                <c:pt idx="365">
                  <c:v>36.500000000000199</c:v>
                </c:pt>
                <c:pt idx="366">
                  <c:v>36.6000000000003</c:v>
                </c:pt>
                <c:pt idx="367">
                  <c:v>36.700000000000301</c:v>
                </c:pt>
                <c:pt idx="368">
                  <c:v>36.800000000000303</c:v>
                </c:pt>
                <c:pt idx="369">
                  <c:v>36.900000000000297</c:v>
                </c:pt>
                <c:pt idx="370">
                  <c:v>37.000000000000298</c:v>
                </c:pt>
                <c:pt idx="371">
                  <c:v>37.1000000000003</c:v>
                </c:pt>
                <c:pt idx="372">
                  <c:v>37.200000000000301</c:v>
                </c:pt>
                <c:pt idx="373">
                  <c:v>37.300000000000303</c:v>
                </c:pt>
                <c:pt idx="374">
                  <c:v>37.400000000000297</c:v>
                </c:pt>
                <c:pt idx="375">
                  <c:v>37.500000000000298</c:v>
                </c:pt>
                <c:pt idx="376">
                  <c:v>37.6000000000003</c:v>
                </c:pt>
                <c:pt idx="377">
                  <c:v>37.700000000000301</c:v>
                </c:pt>
                <c:pt idx="378">
                  <c:v>37.800000000000303</c:v>
                </c:pt>
                <c:pt idx="379">
                  <c:v>37.900000000000297</c:v>
                </c:pt>
                <c:pt idx="380">
                  <c:v>38.000000000000298</c:v>
                </c:pt>
                <c:pt idx="381">
                  <c:v>38.1000000000003</c:v>
                </c:pt>
                <c:pt idx="382">
                  <c:v>38.200000000000301</c:v>
                </c:pt>
                <c:pt idx="383">
                  <c:v>38.300000000000303</c:v>
                </c:pt>
                <c:pt idx="384">
                  <c:v>38.400000000000297</c:v>
                </c:pt>
                <c:pt idx="385">
                  <c:v>38.500000000000298</c:v>
                </c:pt>
                <c:pt idx="386">
                  <c:v>38.6000000000003</c:v>
                </c:pt>
                <c:pt idx="387">
                  <c:v>38.700000000000301</c:v>
                </c:pt>
                <c:pt idx="388">
                  <c:v>38.800000000000303</c:v>
                </c:pt>
                <c:pt idx="389">
                  <c:v>38.900000000000297</c:v>
                </c:pt>
                <c:pt idx="390">
                  <c:v>39.000000000000298</c:v>
                </c:pt>
                <c:pt idx="391">
                  <c:v>39.1000000000003</c:v>
                </c:pt>
                <c:pt idx="392">
                  <c:v>39.200000000000301</c:v>
                </c:pt>
                <c:pt idx="393">
                  <c:v>39.300000000000303</c:v>
                </c:pt>
                <c:pt idx="394">
                  <c:v>39.400000000000297</c:v>
                </c:pt>
                <c:pt idx="395">
                  <c:v>39.500000000000298</c:v>
                </c:pt>
                <c:pt idx="396">
                  <c:v>39.6000000000003</c:v>
                </c:pt>
                <c:pt idx="397">
                  <c:v>39.700000000000301</c:v>
                </c:pt>
                <c:pt idx="398">
                  <c:v>39.800000000000303</c:v>
                </c:pt>
                <c:pt idx="399">
                  <c:v>39.900000000000297</c:v>
                </c:pt>
                <c:pt idx="400">
                  <c:v>40.000000000000298</c:v>
                </c:pt>
                <c:pt idx="401">
                  <c:v>40.1000000000003</c:v>
                </c:pt>
                <c:pt idx="402">
                  <c:v>40.200000000000301</c:v>
                </c:pt>
                <c:pt idx="403">
                  <c:v>40.300000000000303</c:v>
                </c:pt>
                <c:pt idx="404">
                  <c:v>40.400000000000297</c:v>
                </c:pt>
                <c:pt idx="405">
                  <c:v>40.500000000000298</c:v>
                </c:pt>
                <c:pt idx="406">
                  <c:v>40.6000000000003</c:v>
                </c:pt>
                <c:pt idx="407">
                  <c:v>40.700000000000301</c:v>
                </c:pt>
                <c:pt idx="408">
                  <c:v>40.800000000000303</c:v>
                </c:pt>
                <c:pt idx="409">
                  <c:v>40.900000000000297</c:v>
                </c:pt>
                <c:pt idx="410">
                  <c:v>41.000000000000298</c:v>
                </c:pt>
                <c:pt idx="411">
                  <c:v>41.1000000000003</c:v>
                </c:pt>
                <c:pt idx="412">
                  <c:v>41.200000000000301</c:v>
                </c:pt>
                <c:pt idx="413">
                  <c:v>41.300000000000303</c:v>
                </c:pt>
                <c:pt idx="414">
                  <c:v>41.400000000000297</c:v>
                </c:pt>
                <c:pt idx="415">
                  <c:v>41.500000000000298</c:v>
                </c:pt>
                <c:pt idx="416">
                  <c:v>41.6000000000003</c:v>
                </c:pt>
                <c:pt idx="417">
                  <c:v>41.700000000000301</c:v>
                </c:pt>
                <c:pt idx="418">
                  <c:v>41.800000000000303</c:v>
                </c:pt>
                <c:pt idx="419">
                  <c:v>41.900000000000297</c:v>
                </c:pt>
                <c:pt idx="420">
                  <c:v>42.000000000000298</c:v>
                </c:pt>
                <c:pt idx="421">
                  <c:v>42.1000000000003</c:v>
                </c:pt>
                <c:pt idx="422">
                  <c:v>42.200000000000301</c:v>
                </c:pt>
                <c:pt idx="423">
                  <c:v>42.300000000000303</c:v>
                </c:pt>
                <c:pt idx="424">
                  <c:v>42.400000000000297</c:v>
                </c:pt>
                <c:pt idx="425">
                  <c:v>42.500000000000298</c:v>
                </c:pt>
                <c:pt idx="426">
                  <c:v>42.6000000000003</c:v>
                </c:pt>
                <c:pt idx="427">
                  <c:v>42.700000000000301</c:v>
                </c:pt>
                <c:pt idx="428">
                  <c:v>42.800000000000303</c:v>
                </c:pt>
                <c:pt idx="429">
                  <c:v>42.900000000000297</c:v>
                </c:pt>
                <c:pt idx="430">
                  <c:v>43.000000000000298</c:v>
                </c:pt>
                <c:pt idx="431">
                  <c:v>43.1000000000003</c:v>
                </c:pt>
                <c:pt idx="432">
                  <c:v>43.200000000000301</c:v>
                </c:pt>
                <c:pt idx="433">
                  <c:v>43.300000000000303</c:v>
                </c:pt>
                <c:pt idx="434">
                  <c:v>43.400000000000297</c:v>
                </c:pt>
                <c:pt idx="435">
                  <c:v>43.500000000000298</c:v>
                </c:pt>
                <c:pt idx="436">
                  <c:v>43.6000000000003</c:v>
                </c:pt>
                <c:pt idx="437">
                  <c:v>43.700000000000401</c:v>
                </c:pt>
                <c:pt idx="438">
                  <c:v>43.800000000000402</c:v>
                </c:pt>
                <c:pt idx="439">
                  <c:v>43.900000000000396</c:v>
                </c:pt>
                <c:pt idx="440">
                  <c:v>44.000000000000398</c:v>
                </c:pt>
                <c:pt idx="441">
                  <c:v>44.100000000000399</c:v>
                </c:pt>
                <c:pt idx="442">
                  <c:v>44.200000000000401</c:v>
                </c:pt>
                <c:pt idx="443">
                  <c:v>44.300000000000402</c:v>
                </c:pt>
                <c:pt idx="444">
                  <c:v>44.400000000000396</c:v>
                </c:pt>
                <c:pt idx="445">
                  <c:v>44.500000000000398</c:v>
                </c:pt>
                <c:pt idx="446">
                  <c:v>44.600000000000399</c:v>
                </c:pt>
                <c:pt idx="447">
                  <c:v>44.700000000000401</c:v>
                </c:pt>
                <c:pt idx="448">
                  <c:v>44.800000000000402</c:v>
                </c:pt>
                <c:pt idx="449">
                  <c:v>44.900000000000396</c:v>
                </c:pt>
                <c:pt idx="450">
                  <c:v>45.000000000000398</c:v>
                </c:pt>
                <c:pt idx="451">
                  <c:v>45.100000000000399</c:v>
                </c:pt>
                <c:pt idx="452">
                  <c:v>45.200000000000401</c:v>
                </c:pt>
                <c:pt idx="453">
                  <c:v>45.300000000000402</c:v>
                </c:pt>
                <c:pt idx="454">
                  <c:v>45.400000000000396</c:v>
                </c:pt>
                <c:pt idx="455">
                  <c:v>45.500000000000398</c:v>
                </c:pt>
                <c:pt idx="456">
                  <c:v>45.600000000000399</c:v>
                </c:pt>
                <c:pt idx="457">
                  <c:v>45.700000000000401</c:v>
                </c:pt>
                <c:pt idx="458">
                  <c:v>45.800000000000402</c:v>
                </c:pt>
                <c:pt idx="459">
                  <c:v>45.900000000000396</c:v>
                </c:pt>
                <c:pt idx="460">
                  <c:v>46.000000000000398</c:v>
                </c:pt>
                <c:pt idx="461">
                  <c:v>46.100000000000399</c:v>
                </c:pt>
                <c:pt idx="462">
                  <c:v>46.200000000000401</c:v>
                </c:pt>
                <c:pt idx="463">
                  <c:v>46.300000000000402</c:v>
                </c:pt>
                <c:pt idx="464">
                  <c:v>46.400000000000396</c:v>
                </c:pt>
                <c:pt idx="465">
                  <c:v>46.500000000000398</c:v>
                </c:pt>
                <c:pt idx="466">
                  <c:v>46.600000000000399</c:v>
                </c:pt>
                <c:pt idx="467">
                  <c:v>46.700000000000401</c:v>
                </c:pt>
                <c:pt idx="468">
                  <c:v>46.800000000000402</c:v>
                </c:pt>
                <c:pt idx="469">
                  <c:v>46.900000000000396</c:v>
                </c:pt>
                <c:pt idx="470">
                  <c:v>47.000000000000398</c:v>
                </c:pt>
                <c:pt idx="471">
                  <c:v>47.100000000000399</c:v>
                </c:pt>
                <c:pt idx="472">
                  <c:v>47.200000000000401</c:v>
                </c:pt>
                <c:pt idx="473">
                  <c:v>47.300000000000402</c:v>
                </c:pt>
                <c:pt idx="474">
                  <c:v>47.400000000000396</c:v>
                </c:pt>
                <c:pt idx="475">
                  <c:v>47.500000000000398</c:v>
                </c:pt>
                <c:pt idx="476">
                  <c:v>47.600000000000399</c:v>
                </c:pt>
                <c:pt idx="477">
                  <c:v>47.700000000000401</c:v>
                </c:pt>
                <c:pt idx="478">
                  <c:v>47.800000000000402</c:v>
                </c:pt>
                <c:pt idx="479">
                  <c:v>47.900000000000396</c:v>
                </c:pt>
                <c:pt idx="480">
                  <c:v>48.000000000000398</c:v>
                </c:pt>
                <c:pt idx="481">
                  <c:v>48.100000000000399</c:v>
                </c:pt>
                <c:pt idx="482">
                  <c:v>48.200000000000401</c:v>
                </c:pt>
                <c:pt idx="483">
                  <c:v>48.300000000000402</c:v>
                </c:pt>
                <c:pt idx="484">
                  <c:v>48.400000000000396</c:v>
                </c:pt>
                <c:pt idx="485">
                  <c:v>48.500000000000398</c:v>
                </c:pt>
                <c:pt idx="486">
                  <c:v>48.600000000000399</c:v>
                </c:pt>
                <c:pt idx="487">
                  <c:v>48.700000000000401</c:v>
                </c:pt>
                <c:pt idx="488">
                  <c:v>48.800000000000402</c:v>
                </c:pt>
                <c:pt idx="489">
                  <c:v>48.900000000000396</c:v>
                </c:pt>
                <c:pt idx="490">
                  <c:v>49.000000000000398</c:v>
                </c:pt>
                <c:pt idx="491">
                  <c:v>49.100000000000399</c:v>
                </c:pt>
                <c:pt idx="492">
                  <c:v>49.200000000000401</c:v>
                </c:pt>
                <c:pt idx="493">
                  <c:v>49.300000000000402</c:v>
                </c:pt>
                <c:pt idx="494">
                  <c:v>49.400000000000396</c:v>
                </c:pt>
                <c:pt idx="495">
                  <c:v>49.500000000000398</c:v>
                </c:pt>
                <c:pt idx="496">
                  <c:v>49.600000000000399</c:v>
                </c:pt>
                <c:pt idx="497">
                  <c:v>49.700000000000401</c:v>
                </c:pt>
                <c:pt idx="498">
                  <c:v>49.800000000000402</c:v>
                </c:pt>
                <c:pt idx="499">
                  <c:v>49.900000000000396</c:v>
                </c:pt>
                <c:pt idx="500">
                  <c:v>50.000000000000398</c:v>
                </c:pt>
                <c:pt idx="501">
                  <c:v>50.100000000000399</c:v>
                </c:pt>
                <c:pt idx="502">
                  <c:v>50.200000000000401</c:v>
                </c:pt>
                <c:pt idx="503">
                  <c:v>50.300000000000402</c:v>
                </c:pt>
                <c:pt idx="504">
                  <c:v>50.400000000000396</c:v>
                </c:pt>
                <c:pt idx="505">
                  <c:v>50.500000000000398</c:v>
                </c:pt>
                <c:pt idx="506">
                  <c:v>50.600000000000399</c:v>
                </c:pt>
                <c:pt idx="507">
                  <c:v>50.7000000000005</c:v>
                </c:pt>
                <c:pt idx="508">
                  <c:v>50.800000000000502</c:v>
                </c:pt>
                <c:pt idx="509">
                  <c:v>50.900000000000503</c:v>
                </c:pt>
                <c:pt idx="510">
                  <c:v>51.000000000000497</c:v>
                </c:pt>
                <c:pt idx="511">
                  <c:v>51.100000000000499</c:v>
                </c:pt>
                <c:pt idx="512">
                  <c:v>51.2000000000005</c:v>
                </c:pt>
                <c:pt idx="513">
                  <c:v>51.300000000000502</c:v>
                </c:pt>
                <c:pt idx="514">
                  <c:v>51.400000000000503</c:v>
                </c:pt>
                <c:pt idx="515">
                  <c:v>51.500000000000497</c:v>
                </c:pt>
                <c:pt idx="516">
                  <c:v>51.600000000000499</c:v>
                </c:pt>
                <c:pt idx="517">
                  <c:v>51.7000000000005</c:v>
                </c:pt>
                <c:pt idx="518">
                  <c:v>51.800000000000502</c:v>
                </c:pt>
                <c:pt idx="519">
                  <c:v>51.900000000000503</c:v>
                </c:pt>
                <c:pt idx="520">
                  <c:v>52.000000000000497</c:v>
                </c:pt>
                <c:pt idx="521">
                  <c:v>52.100000000000499</c:v>
                </c:pt>
                <c:pt idx="522">
                  <c:v>52.2000000000005</c:v>
                </c:pt>
                <c:pt idx="523">
                  <c:v>52.300000000000502</c:v>
                </c:pt>
                <c:pt idx="524">
                  <c:v>52.400000000000503</c:v>
                </c:pt>
                <c:pt idx="525">
                  <c:v>52.500000000000497</c:v>
                </c:pt>
                <c:pt idx="526">
                  <c:v>52.600000000000499</c:v>
                </c:pt>
                <c:pt idx="527">
                  <c:v>52.7000000000005</c:v>
                </c:pt>
                <c:pt idx="528">
                  <c:v>52.800000000000502</c:v>
                </c:pt>
                <c:pt idx="529">
                  <c:v>52.900000000000503</c:v>
                </c:pt>
                <c:pt idx="530">
                  <c:v>53.000000000000497</c:v>
                </c:pt>
                <c:pt idx="531">
                  <c:v>53.100000000000499</c:v>
                </c:pt>
                <c:pt idx="532">
                  <c:v>53.2000000000005</c:v>
                </c:pt>
                <c:pt idx="533">
                  <c:v>53.300000000000502</c:v>
                </c:pt>
                <c:pt idx="534">
                  <c:v>53.400000000000503</c:v>
                </c:pt>
                <c:pt idx="535">
                  <c:v>53.500000000000497</c:v>
                </c:pt>
                <c:pt idx="536">
                  <c:v>53.600000000000499</c:v>
                </c:pt>
                <c:pt idx="537">
                  <c:v>53.7000000000005</c:v>
                </c:pt>
                <c:pt idx="538">
                  <c:v>53.800000000000502</c:v>
                </c:pt>
                <c:pt idx="539">
                  <c:v>53.900000000000503</c:v>
                </c:pt>
                <c:pt idx="540">
                  <c:v>54.000000000000497</c:v>
                </c:pt>
                <c:pt idx="541">
                  <c:v>54.100000000000499</c:v>
                </c:pt>
                <c:pt idx="542">
                  <c:v>54.2000000000005</c:v>
                </c:pt>
                <c:pt idx="543">
                  <c:v>54.300000000000502</c:v>
                </c:pt>
                <c:pt idx="544">
                  <c:v>54.400000000000503</c:v>
                </c:pt>
                <c:pt idx="545">
                  <c:v>54.500000000000497</c:v>
                </c:pt>
                <c:pt idx="546">
                  <c:v>54.600000000000499</c:v>
                </c:pt>
                <c:pt idx="547">
                  <c:v>54.7000000000005</c:v>
                </c:pt>
                <c:pt idx="548">
                  <c:v>54.800000000000502</c:v>
                </c:pt>
                <c:pt idx="549">
                  <c:v>54.900000000000503</c:v>
                </c:pt>
                <c:pt idx="550">
                  <c:v>55.000000000000497</c:v>
                </c:pt>
                <c:pt idx="551">
                  <c:v>55.100000000000499</c:v>
                </c:pt>
                <c:pt idx="552">
                  <c:v>55.2000000000005</c:v>
                </c:pt>
                <c:pt idx="553">
                  <c:v>55.300000000000502</c:v>
                </c:pt>
                <c:pt idx="554">
                  <c:v>55.400000000000503</c:v>
                </c:pt>
                <c:pt idx="555">
                  <c:v>55.500000000000497</c:v>
                </c:pt>
                <c:pt idx="556">
                  <c:v>55.600000000000499</c:v>
                </c:pt>
                <c:pt idx="557">
                  <c:v>55.7000000000005</c:v>
                </c:pt>
                <c:pt idx="558">
                  <c:v>55.800000000000502</c:v>
                </c:pt>
                <c:pt idx="559">
                  <c:v>55.900000000000503</c:v>
                </c:pt>
                <c:pt idx="560">
                  <c:v>56.000000000000497</c:v>
                </c:pt>
                <c:pt idx="561">
                  <c:v>56.100000000000499</c:v>
                </c:pt>
                <c:pt idx="562">
                  <c:v>56.2000000000005</c:v>
                </c:pt>
                <c:pt idx="563">
                  <c:v>56.300000000000502</c:v>
                </c:pt>
                <c:pt idx="564">
                  <c:v>56.400000000000503</c:v>
                </c:pt>
                <c:pt idx="565">
                  <c:v>56.500000000000497</c:v>
                </c:pt>
                <c:pt idx="566">
                  <c:v>56.600000000000499</c:v>
                </c:pt>
                <c:pt idx="567">
                  <c:v>56.7000000000005</c:v>
                </c:pt>
                <c:pt idx="568">
                  <c:v>56.800000000000502</c:v>
                </c:pt>
                <c:pt idx="569">
                  <c:v>56.900000000000503</c:v>
                </c:pt>
                <c:pt idx="570">
                  <c:v>57.000000000000497</c:v>
                </c:pt>
                <c:pt idx="571">
                  <c:v>57.100000000000499</c:v>
                </c:pt>
                <c:pt idx="572">
                  <c:v>57.2000000000005</c:v>
                </c:pt>
                <c:pt idx="573">
                  <c:v>57.300000000000502</c:v>
                </c:pt>
                <c:pt idx="574">
                  <c:v>57.400000000000503</c:v>
                </c:pt>
                <c:pt idx="575">
                  <c:v>57.500000000000497</c:v>
                </c:pt>
                <c:pt idx="576">
                  <c:v>57.600000000000499</c:v>
                </c:pt>
                <c:pt idx="577">
                  <c:v>57.7000000000005</c:v>
                </c:pt>
                <c:pt idx="578">
                  <c:v>57.800000000000601</c:v>
                </c:pt>
                <c:pt idx="579">
                  <c:v>57.900000000000603</c:v>
                </c:pt>
                <c:pt idx="580">
                  <c:v>58.000000000000597</c:v>
                </c:pt>
                <c:pt idx="581">
                  <c:v>58.100000000000598</c:v>
                </c:pt>
                <c:pt idx="582">
                  <c:v>58.2000000000006</c:v>
                </c:pt>
                <c:pt idx="583">
                  <c:v>58.300000000000601</c:v>
                </c:pt>
                <c:pt idx="584">
                  <c:v>58.400000000000603</c:v>
                </c:pt>
                <c:pt idx="585">
                  <c:v>58.500000000000597</c:v>
                </c:pt>
                <c:pt idx="586">
                  <c:v>58.600000000000598</c:v>
                </c:pt>
                <c:pt idx="587">
                  <c:v>58.7000000000006</c:v>
                </c:pt>
                <c:pt idx="588">
                  <c:v>58.800000000000601</c:v>
                </c:pt>
                <c:pt idx="589">
                  <c:v>58.900000000000603</c:v>
                </c:pt>
                <c:pt idx="590">
                  <c:v>59.000000000000597</c:v>
                </c:pt>
                <c:pt idx="591">
                  <c:v>59.100000000000598</c:v>
                </c:pt>
                <c:pt idx="592">
                  <c:v>59.2000000000006</c:v>
                </c:pt>
                <c:pt idx="593">
                  <c:v>59.300000000000601</c:v>
                </c:pt>
                <c:pt idx="594">
                  <c:v>59.400000000000603</c:v>
                </c:pt>
                <c:pt idx="595">
                  <c:v>59.500000000000597</c:v>
                </c:pt>
                <c:pt idx="596">
                  <c:v>59.600000000000598</c:v>
                </c:pt>
                <c:pt idx="597">
                  <c:v>59.7000000000006</c:v>
                </c:pt>
                <c:pt idx="598">
                  <c:v>59.800000000000601</c:v>
                </c:pt>
              </c:numCache>
            </c:numRef>
          </c:xVal>
          <c:yVal>
            <c:numRef>
              <c:f>Суммы!$C$2:$C$600</c:f>
              <c:numCache>
                <c:formatCode>0.000</c:formatCode>
                <c:ptCount val="599"/>
                <c:pt idx="0" formatCode="General">
                  <c:v>-1.43</c:v>
                </c:pt>
                <c:pt idx="1">
                  <c:v>-1.1189586686008199</c:v>
                </c:pt>
                <c:pt idx="2">
                  <c:v>-0.883622151471122</c:v>
                </c:pt>
                <c:pt idx="3">
                  <c:v>-0.70680639629470299</c:v>
                </c:pt>
                <c:pt idx="4">
                  <c:v>-0.57515126176793896</c:v>
                </c:pt>
                <c:pt idx="5">
                  <c:v>-0.478273538486783</c:v>
                </c:pt>
                <c:pt idx="6">
                  <c:v>-0.40810737649677098</c:v>
                </c:pt>
                <c:pt idx="7">
                  <c:v>-0.35839066258577701</c:v>
                </c:pt>
                <c:pt idx="8">
                  <c:v>-0.32426506076997702</c:v>
                </c:pt>
                <c:pt idx="9">
                  <c:v>-0.30196457130881399</c:v>
                </c:pt>
                <c:pt idx="10">
                  <c:v>-0.288573025684639</c:v>
                </c:pt>
                <c:pt idx="11">
                  <c:v>-0.28183526674447101</c:v>
                </c:pt>
                <c:pt idx="12">
                  <c:v>-0.28001013677534298</c:v>
                </c:pt>
                <c:pt idx="13">
                  <c:v>-0.28175602362138302</c:v>
                </c:pt>
                <c:pt idx="14">
                  <c:v>-0.28604176111774199</c:v>
                </c:pt>
                <c:pt idx="15">
                  <c:v>-0.292077273668017</c:v>
                </c:pt>
                <c:pt idx="16">
                  <c:v>-0.29925959584651801</c:v>
                </c:pt>
                <c:pt idx="17">
                  <c:v>-0.30713086443677801</c:v>
                </c:pt>
                <c:pt idx="18">
                  <c:v>-0.31534563304787699</c:v>
                </c:pt>
                <c:pt idx="19">
                  <c:v>-0.32364544567317999</c:v>
                </c:pt>
                <c:pt idx="20">
                  <c:v>-0.33183906210323499</c:v>
                </c:pt>
                <c:pt idx="21">
                  <c:v>-0.33978708366035598</c:v>
                </c:pt>
                <c:pt idx="22">
                  <c:v>-0.347390004626147</c:v>
                </c:pt>
                <c:pt idx="23">
                  <c:v>-0.35457893038285498</c:v>
                </c:pt>
                <c:pt idx="24">
                  <c:v>-0.36130837123451498</c:v>
                </c:pt>
                <c:pt idx="25">
                  <c:v>-0.367550651666672</c:v>
                </c:pt>
                <c:pt idx="26">
                  <c:v>-0.37329157666227802</c:v>
                </c:pt>
                <c:pt idx="27">
                  <c:v>-0.37852707601646701</c:v>
                </c:pt>
                <c:pt idx="28">
                  <c:v>-0.38326060936884698</c:v>
                </c:pt>
                <c:pt idx="29">
                  <c:v>-0.38750116278073099</c:v>
                </c:pt>
                <c:pt idx="30">
                  <c:v>-0.39126170514962899</c:v>
                </c:pt>
                <c:pt idx="31">
                  <c:v>-0.39455800192886598</c:v>
                </c:pt>
                <c:pt idx="32">
                  <c:v>-0.39740770634007899</c:v>
                </c:pt>
                <c:pt idx="33">
                  <c:v>-0.39982966595867098</c:v>
                </c:pt>
                <c:pt idx="34">
                  <c:v>-0.40184339632924998</c:v>
                </c:pt>
                <c:pt idx="35">
                  <c:v>-0.40346868399579799</c:v>
                </c:pt>
                <c:pt idx="36">
                  <c:v>-0.40472528968445198</c:v>
                </c:pt>
                <c:pt idx="37">
                  <c:v>-0.40563272888053298</c:v>
                </c:pt>
                <c:pt idx="38">
                  <c:v>-0.40621011210515701</c:v>
                </c:pt>
                <c:pt idx="39">
                  <c:v>-0.40647603113887099</c:v>
                </c:pt>
                <c:pt idx="40">
                  <c:v>-0.40644848050854199</c:v>
                </c:pt>
                <c:pt idx="41">
                  <c:v>-0.40614480594237701</c:v>
                </c:pt>
                <c:pt idx="42">
                  <c:v>-0.40558167335699702</c:v>
                </c:pt>
                <c:pt idx="43">
                  <c:v>-0.40477505338714898</c:v>
                </c:pt>
                <c:pt idx="44">
                  <c:v>-0.40374021759414602</c:v>
                </c:pt>
                <c:pt idx="45">
                  <c:v>-0.40249174336464499</c:v>
                </c:pt>
                <c:pt idx="46">
                  <c:v>-0.401043525192184</c:v>
                </c:pt>
                <c:pt idx="47">
                  <c:v>-0.39940879056314699</c:v>
                </c:pt>
                <c:pt idx="48">
                  <c:v>-0.397600119080116</c:v>
                </c:pt>
                <c:pt idx="49">
                  <c:v>-0.39562946377497299</c:v>
                </c:pt>
                <c:pt idx="50">
                  <c:v>-0.39350817381206699</c:v>
                </c:pt>
                <c:pt idx="51">
                  <c:v>-0.39124701797403599</c:v>
                </c:pt>
                <c:pt idx="52">
                  <c:v>-0.38885620847193098</c:v>
                </c:pt>
                <c:pt idx="53">
                  <c:v>-0.38634542473656702</c:v>
                </c:pt>
                <c:pt idx="54">
                  <c:v>-0.383723836937227</c:v>
                </c:pt>
                <c:pt idx="55">
                  <c:v>-0.38100012904258501</c:v>
                </c:pt>
                <c:pt idx="56">
                  <c:v>-0.37818252129166702</c:v>
                </c:pt>
                <c:pt idx="57">
                  <c:v>-0.37527879198333902</c:v>
                </c:pt>
                <c:pt idx="58">
                  <c:v>-0.37229629852389401</c:v>
                </c:pt>
                <c:pt idx="59">
                  <c:v>-0.36924199769600402</c:v>
                </c:pt>
                <c:pt idx="60">
                  <c:v>-0.36612246513026198</c:v>
                </c:pt>
                <c:pt idx="61">
                  <c:v>-0.36294391397402198</c:v>
                </c:pt>
                <c:pt idx="62">
                  <c:v>-0.35971221276231302</c:v>
                </c:pt>
                <c:pt idx="63">
                  <c:v>-0.35643290250300202</c:v>
                </c:pt>
                <c:pt idx="64">
                  <c:v>-0.35311121299370102</c:v>
                </c:pt>
                <c:pt idx="65">
                  <c:v>-0.34975207839174399</c:v>
                </c:pt>
                <c:pt idx="66">
                  <c:v>-0.34636015206106502</c:v>
                </c:pt>
                <c:pt idx="67">
                  <c:v>-0.34293982072147999</c:v>
                </c:pt>
                <c:pt idx="68">
                  <c:v>-0.33949521792682302</c:v>
                </c:pt>
                <c:pt idx="69">
                  <c:v>-0.33603023689878603</c:v>
                </c:pt>
                <c:pt idx="70">
                  <c:v>-0.33254854274331602</c:v>
                </c:pt>
                <c:pt idx="71">
                  <c:v>-0.32905358407618701</c:v>
                </c:pt>
                <c:pt idx="72">
                  <c:v>-0.32554860408380498</c:v>
                </c:pt>
                <c:pt idx="73">
                  <c:v>-0.32203665104472501</c:v>
                </c:pt>
                <c:pt idx="74">
                  <c:v>-0.318520588336558</c:v>
                </c:pt>
                <c:pt idx="75">
                  <c:v>-0.31500310395212799</c:v>
                </c:pt>
                <c:pt idx="76">
                  <c:v>-0.31148671954789298</c:v>
                </c:pt>
                <c:pt idx="77">
                  <c:v>-0.30797379904671801</c:v>
                </c:pt>
                <c:pt idx="78">
                  <c:v>-0.30446655681621798</c:v>
                </c:pt>
                <c:pt idx="79">
                  <c:v>-0.30096706544296398</c:v>
                </c:pt>
                <c:pt idx="80">
                  <c:v>-0.29747726312199801</c:v>
                </c:pt>
                <c:pt idx="81">
                  <c:v>-0.29399896068019299</c:v>
                </c:pt>
                <c:pt idx="82">
                  <c:v>-0.29053384825120898</c:v>
                </c:pt>
                <c:pt idx="83">
                  <c:v>-0.28708350161891799</c:v>
                </c:pt>
                <c:pt idx="84">
                  <c:v>-0.28364938824545299</c:v>
                </c:pt>
                <c:pt idx="85">
                  <c:v>-0.28023287299921601</c:v>
                </c:pt>
                <c:pt idx="86">
                  <c:v>-0.27683522359750301</c:v>
                </c:pt>
                <c:pt idx="87">
                  <c:v>-0.27345761577767702</c:v>
                </c:pt>
                <c:pt idx="88">
                  <c:v>-0.27010113821017401</c:v>
                </c:pt>
                <c:pt idx="89">
                  <c:v>-0.26676679716596602</c:v>
                </c:pt>
                <c:pt idx="90">
                  <c:v>-0.26345552095052499</c:v>
                </c:pt>
                <c:pt idx="91">
                  <c:v>-0.26016816411573002</c:v>
                </c:pt>
                <c:pt idx="92">
                  <c:v>-0.25690551146060597</c:v>
                </c:pt>
                <c:pt idx="93">
                  <c:v>-0.25366828183127399</c:v>
                </c:pt>
                <c:pt idx="94">
                  <c:v>-0.25045713172996398</c:v>
                </c:pt>
                <c:pt idx="95">
                  <c:v>-0.247272658742475</c:v>
                </c:pt>
                <c:pt idx="96">
                  <c:v>-0.24411540479301899</c:v>
                </c:pt>
                <c:pt idx="97">
                  <c:v>-0.240985859234917</c:v>
                </c:pt>
                <c:pt idx="98">
                  <c:v>-0.23788446178526099</c:v>
                </c:pt>
                <c:pt idx="99">
                  <c:v>-0.234811605311182</c:v>
                </c:pt>
                <c:pt idx="100">
                  <c:v>-0.23176763847506701</c:v>
                </c:pt>
                <c:pt idx="101">
                  <c:v>-0.22875286824566199</c:v>
                </c:pt>
                <c:pt idx="102">
                  <c:v>-0.22576756228167</c:v>
                </c:pt>
                <c:pt idx="103">
                  <c:v>-0.22281195119413599</c:v>
                </c:pt>
                <c:pt idx="104">
                  <c:v>-0.21988623069361099</c:v>
                </c:pt>
                <c:pt idx="105">
                  <c:v>-0.21699056362775501</c:v>
                </c:pt>
                <c:pt idx="106">
                  <c:v>-0.21412508191482499</c:v>
                </c:pt>
                <c:pt idx="107">
                  <c:v>-0.21128988837816901</c:v>
                </c:pt>
                <c:pt idx="108">
                  <c:v>-0.20848505848662199</c:v>
                </c:pt>
                <c:pt idx="109">
                  <c:v>-0.20571064200547601</c:v>
                </c:pt>
                <c:pt idx="110">
                  <c:v>-0.20296666456242299</c:v>
                </c:pt>
                <c:pt idx="111">
                  <c:v>-0.20025312913270801</c:v>
                </c:pt>
                <c:pt idx="112">
                  <c:v>-0.19757001744747699</c:v>
                </c:pt>
                <c:pt idx="113">
                  <c:v>-0.19491729132913399</c:v>
                </c:pt>
                <c:pt idx="114">
                  <c:v>-0.19229489395732399</c:v>
                </c:pt>
                <c:pt idx="115">
                  <c:v>-0.189702751068999</c:v>
                </c:pt>
                <c:pt idx="116">
                  <c:v>-0.187140772095819</c:v>
                </c:pt>
                <c:pt idx="117">
                  <c:v>-0.184608851242022</c:v>
                </c:pt>
                <c:pt idx="118">
                  <c:v>-0.18210686850571101</c:v>
                </c:pt>
                <c:pt idx="119">
                  <c:v>-0.17963469064639001</c:v>
                </c:pt>
                <c:pt idx="120">
                  <c:v>-0.17719217210140301</c:v>
                </c:pt>
                <c:pt idx="121">
                  <c:v>-0.17477915585385001</c:v>
                </c:pt>
                <c:pt idx="122">
                  <c:v>-0.17239547425437499</c:v>
                </c:pt>
                <c:pt idx="123">
                  <c:v>-0.17004094979915499</c:v>
                </c:pt>
                <c:pt idx="124">
                  <c:v>-0.167715395866256</c:v>
                </c:pt>
                <c:pt idx="125">
                  <c:v>-0.16541861741245401</c:v>
                </c:pt>
                <c:pt idx="126">
                  <c:v>-0.16315041163249699</c:v>
                </c:pt>
                <c:pt idx="127">
                  <c:v>-0.16091056858267999</c:v>
                </c:pt>
                <c:pt idx="128">
                  <c:v>-0.15869887177054701</c:v>
                </c:pt>
                <c:pt idx="129">
                  <c:v>-0.156515098712391</c:v>
                </c:pt>
                <c:pt idx="130">
                  <c:v>-0.1543590214602</c:v>
                </c:pt>
                <c:pt idx="131">
                  <c:v>-0.15223040709956501</c:v>
                </c:pt>
                <c:pt idx="132">
                  <c:v>-0.150129018220026</c:v>
                </c:pt>
                <c:pt idx="133">
                  <c:v>-0.148054613359246</c:v>
                </c:pt>
                <c:pt idx="134">
                  <c:v>-0.14600694742232501</c:v>
                </c:pt>
                <c:pt idx="135">
                  <c:v>-0.143985772077525</c:v>
                </c:pt>
                <c:pt idx="136">
                  <c:v>-0.14199083612959401</c:v>
                </c:pt>
                <c:pt idx="137">
                  <c:v>-0.14002188587182501</c:v>
                </c:pt>
                <c:pt idx="138">
                  <c:v>-0.13807866541793501</c:v>
                </c:pt>
                <c:pt idx="139">
                  <c:v>-0.136160917014783</c:v>
                </c:pt>
                <c:pt idx="140">
                  <c:v>-0.13426838133691599</c:v>
                </c:pt>
                <c:pt idx="141">
                  <c:v>-0.13240079776385499</c:v>
                </c:pt>
                <c:pt idx="142">
                  <c:v>-0.13055790464101999</c:v>
                </c:pt>
                <c:pt idx="143">
                  <c:v>-0.12873943952511999</c:v>
                </c:pt>
                <c:pt idx="144">
                  <c:v>-0.12694513941480801</c:v>
                </c:pt>
                <c:pt idx="145">
                  <c:v>-0.125174740967367</c:v>
                </c:pt>
                <c:pt idx="146">
                  <c:v>-0.12342798070213599</c:v>
                </c:pt>
                <c:pt idx="147">
                  <c:v>-0.121704595191367</c:v>
                </c:pt>
                <c:pt idx="148">
                  <c:v>-0.120004321239159</c:v>
                </c:pt>
                <c:pt idx="149">
                  <c:v>-0.118326896049099</c:v>
                </c:pt>
                <c:pt idx="150">
                  <c:v>-0.116672057381179</c:v>
                </c:pt>
                <c:pt idx="151">
                  <c:v>-0.11503954369856</c:v>
                </c:pt>
                <c:pt idx="152">
                  <c:v>-0.113429094304723</c:v>
                </c:pt>
                <c:pt idx="153">
                  <c:v>-0.111840449471479</c:v>
                </c:pt>
                <c:pt idx="154">
                  <c:v>-0.11027335055835701</c:v>
                </c:pt>
                <c:pt idx="155">
                  <c:v>-0.108727540123798</c:v>
                </c:pt>
                <c:pt idx="156">
                  <c:v>-0.10720276202859599</c:v>
                </c:pt>
                <c:pt idx="157">
                  <c:v>-0.105698761531999</c:v>
                </c:pt>
                <c:pt idx="158">
                  <c:v>-0.104215285380859</c:v>
                </c:pt>
                <c:pt idx="159">
                  <c:v>-0.102752081892205</c:v>
                </c:pt>
                <c:pt idx="160">
                  <c:v>-0.101308901029581</c:v>
                </c:pt>
                <c:pt idx="161">
                  <c:v>-9.9885494473501299E-2</c:v>
                </c:pt>
                <c:pt idx="162">
                  <c:v>-9.8481615686322105E-2</c:v>
                </c:pt>
                <c:pt idx="163">
                  <c:v>-9.7097019971850204E-2</c:v>
                </c:pt>
                <c:pt idx="164">
                  <c:v>-9.5731464529959898E-2</c:v>
                </c:pt>
                <c:pt idx="165">
                  <c:v>-9.4384708506500298E-2</c:v>
                </c:pt>
                <c:pt idx="166">
                  <c:v>-9.3056513038748997E-2</c:v>
                </c:pt>
                <c:pt idx="167">
                  <c:v>-9.1746641296657702E-2</c:v>
                </c:pt>
                <c:pt idx="168">
                  <c:v>-9.0454858520123693E-2</c:v>
                </c:pt>
                <c:pt idx="169">
                  <c:v>-8.9180932052508502E-2</c:v>
                </c:pt>
                <c:pt idx="170">
                  <c:v>-8.7924631370615403E-2</c:v>
                </c:pt>
                <c:pt idx="171">
                  <c:v>-8.6685728111323093E-2</c:v>
                </c:pt>
                <c:pt idx="172">
                  <c:v>-8.5463996095068703E-2</c:v>
                </c:pt>
                <c:pt idx="173">
                  <c:v>-8.4259211346355903E-2</c:v>
                </c:pt>
                <c:pt idx="174">
                  <c:v>-8.3071152111463598E-2</c:v>
                </c:pt>
                <c:pt idx="175">
                  <c:v>-8.1899598873513599E-2</c:v>
                </c:pt>
                <c:pt idx="176">
                  <c:v>-8.0744334365053294E-2</c:v>
                </c:pt>
                <c:pt idx="177">
                  <c:v>-7.9605143578298801E-2</c:v>
                </c:pt>
                <c:pt idx="178">
                  <c:v>-7.84818137731772E-2</c:v>
                </c:pt>
                <c:pt idx="179">
                  <c:v>-7.7374134483299203E-2</c:v>
                </c:pt>
                <c:pt idx="180">
                  <c:v>-7.6281897519986805E-2</c:v>
                </c:pt>
                <c:pt idx="181">
                  <c:v>-7.5204896974475396E-2</c:v>
                </c:pt>
                <c:pt idx="182">
                  <c:v>-7.4142929218400599E-2</c:v>
                </c:pt>
                <c:pt idx="183">
                  <c:v>-7.3095792902677495E-2</c:v>
                </c:pt>
                <c:pt idx="184">
                  <c:v>-7.2063288954873794E-2</c:v>
                </c:pt>
                <c:pt idx="185">
                  <c:v>-7.1045220575170195E-2</c:v>
                </c:pt>
                <c:pt idx="186">
                  <c:v>-7.0041393231001406E-2</c:v>
                </c:pt>
                <c:pt idx="187">
                  <c:v>-6.9051614650461404E-2</c:v>
                </c:pt>
                <c:pt idx="188">
                  <c:v>-6.8075694814556706E-2</c:v>
                </c:pt>
                <c:pt idx="189">
                  <c:v>-6.7113445948381797E-2</c:v>
                </c:pt>
                <c:pt idx="190">
                  <c:v>-6.6164682511293094E-2</c:v>
                </c:pt>
                <c:pt idx="191">
                  <c:v>-6.5229221186148406E-2</c:v>
                </c:pt>
                <c:pt idx="192">
                  <c:v>-6.4306880867678301E-2</c:v>
                </c:pt>
                <c:pt idx="193">
                  <c:v>-6.3397482650051601E-2</c:v>
                </c:pt>
                <c:pt idx="194">
                  <c:v>-6.2500849813693193E-2</c:v>
                </c:pt>
                <c:pt idx="195">
                  <c:v>-6.1616807811410802E-2</c:v>
                </c:pt>
                <c:pt idx="196">
                  <c:v>-6.0745184253882201E-2</c:v>
                </c:pt>
                <c:pt idx="197">
                  <c:v>-5.9885808894553499E-2</c:v>
                </c:pt>
                <c:pt idx="198">
                  <c:v>-5.9038513613995397E-2</c:v>
                </c:pt>
                <c:pt idx="199">
                  <c:v>-5.8203132403762202E-2</c:v>
                </c:pt>
                <c:pt idx="200">
                  <c:v>-5.7379501349795102E-2</c:v>
                </c:pt>
                <c:pt idx="201">
                  <c:v>-5.6567458615410397E-2</c:v>
                </c:pt>
                <c:pt idx="202">
                  <c:v>-5.5766844423909397E-2</c:v>
                </c:pt>
                <c:pt idx="203">
                  <c:v>-5.4977501040846498E-2</c:v>
                </c:pt>
                <c:pt idx="204">
                  <c:v>-5.4199272755988202E-2</c:v>
                </c:pt>
                <c:pt idx="205">
                  <c:v>-5.3432005864995497E-2</c:v>
                </c:pt>
                <c:pt idx="206">
                  <c:v>-5.2675548650858502E-2</c:v>
                </c:pt>
                <c:pt idx="207">
                  <c:v>-5.1929751365113103E-2</c:v>
                </c:pt>
                <c:pt idx="208">
                  <c:v>-5.11944662088646E-2</c:v>
                </c:pt>
                <c:pt idx="209">
                  <c:v>-5.0469547313644697E-2</c:v>
                </c:pt>
                <c:pt idx="210">
                  <c:v>-4.9754850722124502E-2</c:v>
                </c:pt>
                <c:pt idx="211">
                  <c:v>-4.9050234368707098E-2</c:v>
                </c:pt>
                <c:pt idx="212">
                  <c:v>-4.8355558060018698E-2</c:v>
                </c:pt>
                <c:pt idx="213">
                  <c:v>-4.76706834553208E-2</c:v>
                </c:pt>
                <c:pt idx="214">
                  <c:v>-4.69954740468587E-2</c:v>
                </c:pt>
                <c:pt idx="215">
                  <c:v>-4.6329795140167003E-2</c:v>
                </c:pt>
                <c:pt idx="216">
                  <c:v>-4.5673513834346098E-2</c:v>
                </c:pt>
                <c:pt idx="217">
                  <c:v>-4.5026499002326401E-2</c:v>
                </c:pt>
                <c:pt idx="218">
                  <c:v>-4.4388621271133799E-2</c:v>
                </c:pt>
                <c:pt idx="219">
                  <c:v>-4.37597530021714E-2</c:v>
                </c:pt>
                <c:pt idx="220">
                  <c:v>-4.3139768271527698E-2</c:v>
                </c:pt>
                <c:pt idx="221">
                  <c:v>-4.2528542850326402E-2</c:v>
                </c:pt>
                <c:pt idx="222">
                  <c:v>-4.19259541851255E-2</c:v>
                </c:pt>
                <c:pt idx="223">
                  <c:v>-4.13318813783791E-2</c:v>
                </c:pt>
                <c:pt idx="224">
                  <c:v>-4.0746205168969103E-2</c:v>
                </c:pt>
                <c:pt idx="225">
                  <c:v>-4.01688079128181E-2</c:v>
                </c:pt>
                <c:pt idx="226">
                  <c:v>-3.9599573563589903E-2</c:v>
                </c:pt>
                <c:pt idx="227">
                  <c:v>-3.90383876534868E-2</c:v>
                </c:pt>
                <c:pt idx="228">
                  <c:v>-3.8485137274150497E-2</c:v>
                </c:pt>
                <c:pt idx="229">
                  <c:v>-3.7939711057673201E-2</c:v>
                </c:pt>
                <c:pt idx="230">
                  <c:v>-3.74019991577259E-2</c:v>
                </c:pt>
                <c:pt idx="231">
                  <c:v>-3.6871893230808098E-2</c:v>
                </c:pt>
                <c:pt idx="232">
                  <c:v>-3.63492864176264E-2</c:v>
                </c:pt>
                <c:pt idx="233">
                  <c:v>-3.58340733246056E-2</c:v>
                </c:pt>
                <c:pt idx="234">
                  <c:v>-3.5326150005536197E-2</c:v>
                </c:pt>
                <c:pt idx="235">
                  <c:v>-3.4825413943364303E-2</c:v>
                </c:pt>
                <c:pt idx="236">
                  <c:v>-3.4331764032126399E-2</c:v>
                </c:pt>
                <c:pt idx="237">
                  <c:v>-3.38451005590324E-2</c:v>
                </c:pt>
                <c:pt idx="238">
                  <c:v>-3.33653251867011E-2</c:v>
                </c:pt>
                <c:pt idx="239">
                  <c:v>-3.2892340935549998E-2</c:v>
                </c:pt>
                <c:pt idx="240">
                  <c:v>-3.2426052166341798E-2</c:v>
                </c:pt>
                <c:pt idx="241">
                  <c:v>-3.1966364562891397E-2</c:v>
                </c:pt>
                <c:pt idx="242">
                  <c:v>-3.1513185114933298E-2</c:v>
                </c:pt>
                <c:pt idx="243">
                  <c:v>-3.1066422101153401E-2</c:v>
                </c:pt>
                <c:pt idx="244">
                  <c:v>-3.06259850723846E-2</c:v>
                </c:pt>
                <c:pt idx="245">
                  <c:v>-3.0191784834969398E-2</c:v>
                </c:pt>
                <c:pt idx="246">
                  <c:v>-2.97637334342893E-2</c:v>
                </c:pt>
                <c:pt idx="247">
                  <c:v>-2.93417441384634E-2</c:v>
                </c:pt>
                <c:pt idx="248">
                  <c:v>-2.8925731422215099E-2</c:v>
                </c:pt>
                <c:pt idx="249">
                  <c:v>-2.8515610950909501E-2</c:v>
                </c:pt>
                <c:pt idx="250">
                  <c:v>-2.8111299564760401E-2</c:v>
                </c:pt>
                <c:pt idx="251">
                  <c:v>-2.77127152632081E-2</c:v>
                </c:pt>
                <c:pt idx="252">
                  <c:v>-2.7319777189468299E-2</c:v>
                </c:pt>
                <c:pt idx="253">
                  <c:v>-2.6932405615251301E-2</c:v>
                </c:pt>
                <c:pt idx="254">
                  <c:v>-2.6550521925652298E-2</c:v>
                </c:pt>
                <c:pt idx="255">
                  <c:v>-2.6174048604211901E-2</c:v>
                </c:pt>
                <c:pt idx="256">
                  <c:v>-2.58029092181477E-2</c:v>
                </c:pt>
                <c:pt idx="257">
                  <c:v>-2.5437028403754398E-2</c:v>
                </c:pt>
                <c:pt idx="258">
                  <c:v>-2.5076331851975001E-2</c:v>
                </c:pt>
                <c:pt idx="259">
                  <c:v>-2.47207462941396E-2</c:v>
                </c:pt>
                <c:pt idx="260">
                  <c:v>-2.4370199487873102E-2</c:v>
                </c:pt>
                <c:pt idx="261">
                  <c:v>-2.4024620203169599E-2</c:v>
                </c:pt>
                <c:pt idx="262">
                  <c:v>-2.3683938208634799E-2</c:v>
                </c:pt>
                <c:pt idx="263">
                  <c:v>-2.3348084257892799E-2</c:v>
                </c:pt>
                <c:pt idx="264">
                  <c:v>-2.3016990076158698E-2</c:v>
                </c:pt>
                <c:pt idx="265">
                  <c:v>-2.2690588346974801E-2</c:v>
                </c:pt>
                <c:pt idx="266">
                  <c:v>-2.2368812699110199E-2</c:v>
                </c:pt>
                <c:pt idx="267">
                  <c:v>-2.2051597693621E-2</c:v>
                </c:pt>
                <c:pt idx="268">
                  <c:v>-2.1738878811072799E-2</c:v>
                </c:pt>
                <c:pt idx="269">
                  <c:v>-2.1430592438921099E-2</c:v>
                </c:pt>
                <c:pt idx="270">
                  <c:v>-2.11266758590519E-2</c:v>
                </c:pt>
                <c:pt idx="271">
                  <c:v>-2.0827067235477101E-2</c:v>
                </c:pt>
                <c:pt idx="272">
                  <c:v>-2.0531705602187901E-2</c:v>
                </c:pt>
                <c:pt idx="273">
                  <c:v>-2.0240530851161499E-2</c:v>
                </c:pt>
                <c:pt idx="274">
                  <c:v>-1.99534837205208E-2</c:v>
                </c:pt>
                <c:pt idx="275">
                  <c:v>-1.9670505782847E-2</c:v>
                </c:pt>
                <c:pt idx="276">
                  <c:v>-1.9391539433641899E-2</c:v>
                </c:pt>
                <c:pt idx="277">
                  <c:v>-1.9116527879939199E-2</c:v>
                </c:pt>
                <c:pt idx="278">
                  <c:v>-1.8845415129064201E-2</c:v>
                </c:pt>
                <c:pt idx="279">
                  <c:v>-1.8578145977538901E-2</c:v>
                </c:pt>
                <c:pt idx="280">
                  <c:v>-1.8314666000132498E-2</c:v>
                </c:pt>
                <c:pt idx="281">
                  <c:v>-1.8054921539055201E-2</c:v>
                </c:pt>
                <c:pt idx="282">
                  <c:v>-1.7798859693293999E-2</c:v>
                </c:pt>
                <c:pt idx="283">
                  <c:v>-1.7546428308088401E-2</c:v>
                </c:pt>
                <c:pt idx="284">
                  <c:v>-1.7297575964546001E-2</c:v>
                </c:pt>
                <c:pt idx="285">
                  <c:v>-1.7052251969394999E-2</c:v>
                </c:pt>
                <c:pt idx="286">
                  <c:v>-1.6810406344873199E-2</c:v>
                </c:pt>
                <c:pt idx="287">
                  <c:v>-1.6571989818750899E-2</c:v>
                </c:pt>
                <c:pt idx="288">
                  <c:v>-1.6336953814487899E-2</c:v>
                </c:pt>
                <c:pt idx="289">
                  <c:v>-1.6105250441521099E-2</c:v>
                </c:pt>
                <c:pt idx="290">
                  <c:v>-1.5876832485683098E-2</c:v>
                </c:pt>
                <c:pt idx="291">
                  <c:v>-1.56516533997491E-2</c:v>
                </c:pt>
                <c:pt idx="292">
                  <c:v>-1.54296672941109E-2</c:v>
                </c:pt>
                <c:pt idx="293">
                  <c:v>-1.5210828927576799E-2</c:v>
                </c:pt>
                <c:pt idx="294">
                  <c:v>-1.49950936982957E-2</c:v>
                </c:pt>
                <c:pt idx="295">
                  <c:v>-1.47824176348043E-2</c:v>
                </c:pt>
                <c:pt idx="296">
                  <c:v>-1.4572757387195E-2</c:v>
                </c:pt>
                <c:pt idx="297">
                  <c:v>-1.43660702184046E-2</c:v>
                </c:pt>
                <c:pt idx="298">
                  <c:v>-1.41623139956207E-2</c:v>
                </c:pt>
                <c:pt idx="299">
                  <c:v>-1.39614471818055E-2</c:v>
                </c:pt>
                <c:pt idx="300">
                  <c:v>-1.3763428827335099E-2</c:v>
                </c:pt>
                <c:pt idx="301">
                  <c:v>-1.35682185617533E-2</c:v>
                </c:pt>
                <c:pt idx="302">
                  <c:v>-1.3375776585637799E-2</c:v>
                </c:pt>
                <c:pt idx="303">
                  <c:v>-1.31860636625779E-2</c:v>
                </c:pt>
                <c:pt idx="304">
                  <c:v>-1.29990411112624E-2</c:v>
                </c:pt>
                <c:pt idx="305">
                  <c:v>-1.28146707976759E-2</c:v>
                </c:pt>
                <c:pt idx="306">
                  <c:v>-1.26329151274026E-2</c:v>
                </c:pt>
                <c:pt idx="307">
                  <c:v>-1.2453737038035999E-2</c:v>
                </c:pt>
                <c:pt idx="308">
                  <c:v>-1.22770999916928E-2</c:v>
                </c:pt>
                <c:pt idx="309">
                  <c:v>-1.21029679676304E-2</c:v>
                </c:pt>
                <c:pt idx="310">
                  <c:v>-1.1931305454966399E-2</c:v>
                </c:pt>
                <c:pt idx="311">
                  <c:v>-1.17620774454985E-2</c:v>
                </c:pt>
                <c:pt idx="312">
                  <c:v>-1.15952494266234E-2</c:v>
                </c:pt>
                <c:pt idx="313">
                  <c:v>-1.14307873743547E-2</c:v>
                </c:pt>
                <c:pt idx="314">
                  <c:v>-1.12686577464366E-2</c:v>
                </c:pt>
                <c:pt idx="315">
                  <c:v>-1.1108827475553199E-2</c:v>
                </c:pt>
                <c:pt idx="316">
                  <c:v>-1.0951263962632799E-2</c:v>
                </c:pt>
                <c:pt idx="317">
                  <c:v>-1.07959350702444E-2</c:v>
                </c:pt>
                <c:pt idx="318">
                  <c:v>-1.0642809116086E-2</c:v>
                </c:pt>
                <c:pt idx="319">
                  <c:v>-1.0491854866564501E-2</c:v>
                </c:pt>
                <c:pt idx="320">
                  <c:v>-1.0343041530463601E-2</c:v>
                </c:pt>
                <c:pt idx="321">
                  <c:v>-1.01963387527005E-2</c:v>
                </c:pt>
                <c:pt idx="322">
                  <c:v>-1.00517166081701E-2</c:v>
                </c:pt>
                <c:pt idx="323">
                  <c:v>-9.9091455956743599E-3</c:v>
                </c:pt>
                <c:pt idx="324">
                  <c:v>-9.7685966319365092E-3</c:v>
                </c:pt>
                <c:pt idx="325">
                  <c:v>-9.6300410456990997E-3</c:v>
                </c:pt>
                <c:pt idx="326">
                  <c:v>-9.4934505719043109E-3</c:v>
                </c:pt>
                <c:pt idx="327">
                  <c:v>-9.3587973459557001E-3</c:v>
                </c:pt>
                <c:pt idx="328">
                  <c:v>-9.2260538980601207E-3</c:v>
                </c:pt>
                <c:pt idx="329">
                  <c:v>-9.0951931476488806E-3</c:v>
                </c:pt>
                <c:pt idx="330">
                  <c:v>-8.9661883978770403E-3</c:v>
                </c:pt>
                <c:pt idx="331">
                  <c:v>-8.8390133301996104E-3</c:v>
                </c:pt>
                <c:pt idx="332">
                  <c:v>-8.7136419990238908E-3</c:v>
                </c:pt>
                <c:pt idx="333">
                  <c:v>-8.5900488264367206E-3</c:v>
                </c:pt>
                <c:pt idx="334">
                  <c:v>-8.4682085970057205E-3</c:v>
                </c:pt>
                <c:pt idx="335">
                  <c:v>-8.3480964526533308E-3</c:v>
                </c:pt>
                <c:pt idx="336">
                  <c:v>-8.2296878876030096E-3</c:v>
                </c:pt>
                <c:pt idx="337">
                  <c:v>-8.1129587433962196E-3</c:v>
                </c:pt>
                <c:pt idx="338">
                  <c:v>-7.9978852039794893E-3</c:v>
                </c:pt>
                <c:pt idx="339">
                  <c:v>-7.8844437908604393E-3</c:v>
                </c:pt>
                <c:pt idx="340">
                  <c:v>-7.77261135833198E-3</c:v>
                </c:pt>
                <c:pt idx="341">
                  <c:v>-7.6623650887636197E-3</c:v>
                </c:pt>
                <c:pt idx="342">
                  <c:v>-7.5536824879588998E-3</c:v>
                </c:pt>
                <c:pt idx="343">
                  <c:v>-7.4465413805783302E-3</c:v>
                </c:pt>
                <c:pt idx="344">
                  <c:v>-7.3409199056265898E-3</c:v>
                </c:pt>
                <c:pt idx="345">
                  <c:v>-7.2367965120032698E-3</c:v>
                </c:pt>
                <c:pt idx="346">
                  <c:v>-7.1341499541163703E-3</c:v>
                </c:pt>
                <c:pt idx="347">
                  <c:v>-7.0329592875573903E-3</c:v>
                </c:pt>
                <c:pt idx="348">
                  <c:v>-6.9332038648375798E-3</c:v>
                </c:pt>
                <c:pt idx="349">
                  <c:v>-6.83486333118401E-3</c:v>
                </c:pt>
                <c:pt idx="350">
                  <c:v>-6.7379176203951202E-3</c:v>
                </c:pt>
                <c:pt idx="351">
                  <c:v>-6.6423469507545796E-3</c:v>
                </c:pt>
                <c:pt idx="352">
                  <c:v>-6.5481318210027497E-3</c:v>
                </c:pt>
                <c:pt idx="353">
                  <c:v>-6.4552530063650103E-3</c:v>
                </c:pt>
                <c:pt idx="354">
                  <c:v>-6.3636915546361299E-3</c:v>
                </c:pt>
                <c:pt idx="355">
                  <c:v>-6.2734287823198098E-3</c:v>
                </c:pt>
                <c:pt idx="356">
                  <c:v>-6.1844462708227398E-3</c:v>
                </c:pt>
                <c:pt idx="357">
                  <c:v>-6.0967258627024103E-3</c:v>
                </c:pt>
                <c:pt idx="358">
                  <c:v>-6.0102496579678101E-3</c:v>
                </c:pt>
                <c:pt idx="359">
                  <c:v>-5.9250000104324298E-3</c:v>
                </c:pt>
                <c:pt idx="360">
                  <c:v>-5.8409595241187499E-3</c:v>
                </c:pt>
                <c:pt idx="361">
                  <c:v>-5.7581110497134397E-3</c:v>
                </c:pt>
                <c:pt idx="362">
                  <c:v>-5.6764376810727497E-3</c:v>
                </c:pt>
                <c:pt idx="363">
                  <c:v>-5.5959227517771697E-3</c:v>
                </c:pt>
                <c:pt idx="364">
                  <c:v>-5.5165498317348198E-3</c:v>
                </c:pt>
                <c:pt idx="365">
                  <c:v>-5.4383027238328104E-3</c:v>
                </c:pt>
                <c:pt idx="366">
                  <c:v>-5.361165460636E-3</c:v>
                </c:pt>
                <c:pt idx="367">
                  <c:v>-5.2851223011323003E-3</c:v>
                </c:pt>
                <c:pt idx="368">
                  <c:v>-5.2101577275240904E-3</c:v>
                </c:pt>
                <c:pt idx="369">
                  <c:v>-5.1362564420649598E-3</c:v>
                </c:pt>
                <c:pt idx="370">
                  <c:v>-5.0634033639412003E-3</c:v>
                </c:pt>
                <c:pt idx="371">
                  <c:v>-4.9915836261973396E-3</c:v>
                </c:pt>
                <c:pt idx="372">
                  <c:v>-4.9207825727052203E-3</c:v>
                </c:pt>
                <c:pt idx="373">
                  <c:v>-4.8509857551759603E-3</c:v>
                </c:pt>
                <c:pt idx="374">
                  <c:v>-4.78217893021408E-3</c:v>
                </c:pt>
                <c:pt idx="375">
                  <c:v>-4.7143480564134496E-3</c:v>
                </c:pt>
                <c:pt idx="376">
                  <c:v>-4.6474792914942198E-3</c:v>
                </c:pt>
                <c:pt idx="377">
                  <c:v>-4.5815589894802802E-3</c:v>
                </c:pt>
                <c:pt idx="378">
                  <c:v>-4.51657369791671E-3</c:v>
                </c:pt>
                <c:pt idx="379">
                  <c:v>-4.4525101551265503E-3</c:v>
                </c:pt>
                <c:pt idx="380">
                  <c:v>-4.3893552875064398E-3</c:v>
                </c:pt>
                <c:pt idx="381">
                  <c:v>-4.3270962068605104E-3</c:v>
                </c:pt>
                <c:pt idx="382">
                  <c:v>-4.2657202077720302E-3</c:v>
                </c:pt>
                <c:pt idx="383">
                  <c:v>-4.2052147650122502E-3</c:v>
                </c:pt>
                <c:pt idx="384">
                  <c:v>-4.1455675309859299E-3</c:v>
                </c:pt>
                <c:pt idx="385">
                  <c:v>-4.0867663332130703E-3</c:v>
                </c:pt>
                <c:pt idx="386">
                  <c:v>-4.0287991718462304E-3</c:v>
                </c:pt>
                <c:pt idx="387">
                  <c:v>-3.9716542172230597E-3</c:v>
                </c:pt>
                <c:pt idx="388">
                  <c:v>-3.9153198074534899E-3</c:v>
                </c:pt>
                <c:pt idx="389">
                  <c:v>-3.8597844460410398E-3</c:v>
                </c:pt>
                <c:pt idx="390">
                  <c:v>-3.8050367995378599E-3</c:v>
                </c:pt>
                <c:pt idx="391">
                  <c:v>-3.7510656952329901E-3</c:v>
                </c:pt>
                <c:pt idx="392">
                  <c:v>-3.6978601188733199E-3</c:v>
                </c:pt>
                <c:pt idx="393">
                  <c:v>-3.6454092124168901E-3</c:v>
                </c:pt>
                <c:pt idx="394">
                  <c:v>-3.5937022718179499E-3</c:v>
                </c:pt>
                <c:pt idx="395">
                  <c:v>-3.5427287448434601E-3</c:v>
                </c:pt>
                <c:pt idx="396">
                  <c:v>-3.4924782289204601E-3</c:v>
                </c:pt>
                <c:pt idx="397">
                  <c:v>-3.4429404690140401E-3</c:v>
                </c:pt>
                <c:pt idx="398">
                  <c:v>-3.3941053555352099E-3</c:v>
                </c:pt>
                <c:pt idx="399">
                  <c:v>-3.3459629222785899E-3</c:v>
                </c:pt>
                <c:pt idx="400">
                  <c:v>-3.2985033443892098E-3</c:v>
                </c:pt>
                <c:pt idx="401">
                  <c:v>-3.2517169363581399E-3</c:v>
                </c:pt>
                <c:pt idx="402">
                  <c:v>-3.2055941500465498E-3</c:v>
                </c:pt>
                <c:pt idx="403">
                  <c:v>-3.1601255727377298E-3</c:v>
                </c:pt>
                <c:pt idx="404">
                  <c:v>-3.1153019252167799E-3</c:v>
                </c:pt>
                <c:pt idx="405">
                  <c:v>-3.0711140598774101E-3</c:v>
                </c:pt>
                <c:pt idx="406">
                  <c:v>-3.0275529588556899E-3</c:v>
                </c:pt>
                <c:pt idx="407">
                  <c:v>-2.9846097321901701E-3</c:v>
                </c:pt>
                <c:pt idx="408">
                  <c:v>-2.9422756160080599E-3</c:v>
                </c:pt>
                <c:pt idx="409">
                  <c:v>-2.9005419707372202E-3</c:v>
                </c:pt>
                <c:pt idx="410">
                  <c:v>-2.8594002793433798E-3</c:v>
                </c:pt>
                <c:pt idx="411">
                  <c:v>-2.8188421455924199E-3</c:v>
                </c:pt>
                <c:pt idx="412">
                  <c:v>-2.7788592923372298E-3</c:v>
                </c:pt>
                <c:pt idx="413">
                  <c:v>-2.7394435598288901E-3</c:v>
                </c:pt>
                <c:pt idx="414">
                  <c:v>-2.7005869040517901E-3</c:v>
                </c:pt>
                <c:pt idx="415">
                  <c:v>-2.66228139508231E-3</c:v>
                </c:pt>
                <c:pt idx="416">
                  <c:v>-2.6245192154708201E-3</c:v>
                </c:pt>
                <c:pt idx="417">
                  <c:v>-2.5872926586465502E-3</c:v>
                </c:pt>
                <c:pt idx="418">
                  <c:v>-2.5505941273451902E-3</c:v>
                </c:pt>
                <c:pt idx="419">
                  <c:v>-2.51441613205859E-3</c:v>
                </c:pt>
                <c:pt idx="420">
                  <c:v>-2.4787512895066699E-3</c:v>
                </c:pt>
                <c:pt idx="421">
                  <c:v>-2.4435923211308E-3</c:v>
                </c:pt>
                <c:pt idx="422">
                  <c:v>-2.40893205160864E-3</c:v>
                </c:pt>
                <c:pt idx="423">
                  <c:v>-2.37476340739001E-3</c:v>
                </c:pt>
                <c:pt idx="424">
                  <c:v>-2.3410794152535302E-3</c:v>
                </c:pt>
                <c:pt idx="425">
                  <c:v>-2.3078732008837001E-3</c:v>
                </c:pt>
                <c:pt idx="426">
                  <c:v>-2.2751379874681702E-3</c:v>
                </c:pt>
                <c:pt idx="427">
                  <c:v>-2.24286709431491E-3</c:v>
                </c:pt>
                <c:pt idx="428">
                  <c:v>-2.2110539354889599E-3</c:v>
                </c:pt>
                <c:pt idx="429">
                  <c:v>-2.1796920184685301E-3</c:v>
                </c:pt>
                <c:pt idx="430">
                  <c:v>-2.1487749428201401E-3</c:v>
                </c:pt>
                <c:pt idx="431">
                  <c:v>-2.11829639889256E-3</c:v>
                </c:pt>
                <c:pt idx="432">
                  <c:v>-2.0882501665292802E-3</c:v>
                </c:pt>
                <c:pt idx="433">
                  <c:v>-2.0586301137991599E-3</c:v>
                </c:pt>
                <c:pt idx="434">
                  <c:v>-2.02943019574523E-3</c:v>
                </c:pt>
                <c:pt idx="435">
                  <c:v>-2.0006444531510499E-3</c:v>
                </c:pt>
                <c:pt idx="436">
                  <c:v>-1.97226701132471E-3</c:v>
                </c:pt>
                <c:pt idx="437">
                  <c:v>-1.9442920788999901E-3</c:v>
                </c:pt>
                <c:pt idx="438">
                  <c:v>-1.9167139466545601E-3</c:v>
                </c:pt>
                <c:pt idx="439">
                  <c:v>-1.8895269863449099E-3</c:v>
                </c:pt>
                <c:pt idx="440">
                  <c:v>-1.86272564955785E-3</c:v>
                </c:pt>
                <c:pt idx="441">
                  <c:v>-1.8363044665781899E-3</c:v>
                </c:pt>
                <c:pt idx="442">
                  <c:v>-1.8102580452726399E-3</c:v>
                </c:pt>
                <c:pt idx="443">
                  <c:v>-1.7845810699893699E-3</c:v>
                </c:pt>
                <c:pt idx="444">
                  <c:v>-1.7592683004732999E-3</c:v>
                </c:pt>
                <c:pt idx="445">
                  <c:v>-1.73431457079672E-3</c:v>
                </c:pt>
                <c:pt idx="446">
                  <c:v>-1.70971478830503E-3</c:v>
                </c:pt>
                <c:pt idx="447">
                  <c:v>-1.68546393257756E-3</c:v>
                </c:pt>
                <c:pt idx="448">
                  <c:v>-1.6615570544029901E-3</c:v>
                </c:pt>
                <c:pt idx="449">
                  <c:v>-1.6379892747693599E-3</c:v>
                </c:pt>
                <c:pt idx="450">
                  <c:v>-1.61475578386844E-3</c:v>
                </c:pt>
                <c:pt idx="451">
                  <c:v>-1.59185184011414E-3</c:v>
                </c:pt>
                <c:pt idx="452">
                  <c:v>-1.56927276917489E-3</c:v>
                </c:pt>
                <c:pt idx="453">
                  <c:v>-1.5470139630197599E-3</c:v>
                </c:pt>
                <c:pt idx="454">
                  <c:v>-1.5250708789780599E-3</c:v>
                </c:pt>
                <c:pt idx="455">
                  <c:v>-1.5034390388122701E-3</c:v>
                </c:pt>
                <c:pt idx="456">
                  <c:v>-1.4821140278042299E-3</c:v>
                </c:pt>
                <c:pt idx="457">
                  <c:v>-1.46109149385412E-3</c:v>
                </c:pt>
                <c:pt idx="458">
                  <c:v>-1.4403671465923499E-3</c:v>
                </c:pt>
                <c:pt idx="459">
                  <c:v>-1.41993675650398E-3</c:v>
                </c:pt>
                <c:pt idx="460">
                  <c:v>-1.3997961540655999E-3</c:v>
                </c:pt>
                <c:pt idx="461">
                  <c:v>-1.3799412288944201E-3</c:v>
                </c:pt>
                <c:pt idx="462">
                  <c:v>-1.36036792890943E-3</c:v>
                </c:pt>
                <c:pt idx="463">
                  <c:v>-1.3410722595044501E-3</c:v>
                </c:pt>
                <c:pt idx="464">
                  <c:v>-1.32205028273299E-3</c:v>
                </c:pt>
                <c:pt idx="465">
                  <c:v>-1.3032981165045001E-3</c:v>
                </c:pt>
                <c:pt idx="466">
                  <c:v>-1.28481193379222E-3</c:v>
                </c:pt>
                <c:pt idx="467">
                  <c:v>-1.2665879618521099E-3</c:v>
                </c:pt>
                <c:pt idx="468">
                  <c:v>-1.2486224814529301E-3</c:v>
                </c:pt>
                <c:pt idx="469">
                  <c:v>-1.2309118261172301E-3</c:v>
                </c:pt>
                <c:pt idx="470">
                  <c:v>-1.2134523813731E-3</c:v>
                </c:pt>
                <c:pt idx="471">
                  <c:v>-1.1962405840165199E-3</c:v>
                </c:pt>
                <c:pt idx="472">
                  <c:v>-1.1792729213842099E-3</c:v>
                </c:pt>
                <c:pt idx="473">
                  <c:v>-1.1625459306367401E-3</c:v>
                </c:pt>
                <c:pt idx="474">
                  <c:v>-1.14605619805186E-3</c:v>
                </c:pt>
                <c:pt idx="475">
                  <c:v>-1.1298003583278E-3</c:v>
                </c:pt>
                <c:pt idx="476">
                  <c:v>-1.1137750938965099E-3</c:v>
                </c:pt>
                <c:pt idx="477">
                  <c:v>-1.09797713424659E-3</c:v>
                </c:pt>
                <c:pt idx="478">
                  <c:v>-1.0824032552558601E-3</c:v>
                </c:pt>
                <c:pt idx="479">
                  <c:v>-1.06705027853335E-3</c:v>
                </c:pt>
                <c:pt idx="480">
                  <c:v>-1.0519150707706999E-3</c:v>
                </c:pt>
                <c:pt idx="481">
                  <c:v>-1.0369945431026599E-3</c:v>
                </c:pt>
                <c:pt idx="482">
                  <c:v>-1.0222856504767399E-3</c:v>
                </c:pt>
                <c:pt idx="483">
                  <c:v>-1.0077853910317801E-3</c:v>
                </c:pt>
                <c:pt idx="484">
                  <c:v>-9.934908054852979E-4</c:v>
                </c:pt>
                <c:pt idx="485">
                  <c:v>-9.793989765295929E-4</c:v>
                </c:pt>
                <c:pt idx="486">
                  <c:v>-9.6550702823633796E-4</c:v>
                </c:pt>
                <c:pt idx="487">
                  <c:v>-9.5181212546968305E-4</c:v>
                </c:pt>
                <c:pt idx="488">
                  <c:v>-9.3831147330764497E-4</c:v>
                </c:pt>
                <c:pt idx="489">
                  <c:v>-9.2500231647171598E-4</c:v>
                </c:pt>
                <c:pt idx="490">
                  <c:v>-9.1188193876456296E-4</c:v>
                </c:pt>
                <c:pt idx="491">
                  <c:v>-8.9894766251569799E-4</c:v>
                </c:pt>
                <c:pt idx="492">
                  <c:v>-8.8619684803501505E-4</c:v>
                </c:pt>
                <c:pt idx="493">
                  <c:v>-8.73626893074077E-4</c:v>
                </c:pt>
                <c:pt idx="494">
                  <c:v>-8.6123523229503804E-4</c:v>
                </c:pt>
                <c:pt idx="495">
                  <c:v>-8.4901933674711003E-4</c:v>
                </c:pt>
                <c:pt idx="496">
                  <c:v>-8.3697671335044297E-4</c:v>
                </c:pt>
                <c:pt idx="497">
                  <c:v>-8.2510490438733098E-4</c:v>
                </c:pt>
                <c:pt idx="498">
                  <c:v>-8.1340148700063703E-4</c:v>
                </c:pt>
                <c:pt idx="499">
                  <c:v>-8.0186407269932801E-4</c:v>
                </c:pt>
                <c:pt idx="500">
                  <c:v>-7.9049030687102298E-4</c:v>
                </c:pt>
                <c:pt idx="501">
                  <c:v>-7.7927786830145796E-4</c:v>
                </c:pt>
                <c:pt idx="502">
                  <c:v>-7.6822446870077098E-4</c:v>
                </c:pt>
                <c:pt idx="503">
                  <c:v>-7.5732785223648995E-4</c:v>
                </c:pt>
                <c:pt idx="504">
                  <c:v>-7.4658579507316195E-4</c:v>
                </c:pt>
                <c:pt idx="505">
                  <c:v>-7.3599610491850796E-4</c:v>
                </c:pt>
                <c:pt idx="506">
                  <c:v>-7.2555662057600695E-4</c:v>
                </c:pt>
                <c:pt idx="507">
                  <c:v>-7.1526521150383395E-4</c:v>
                </c:pt>
                <c:pt idx="508">
                  <c:v>-7.0511977738005099E-4</c:v>
                </c:pt>
                <c:pt idx="509">
                  <c:v>-6.95118247673969E-4</c:v>
                </c:pt>
                <c:pt idx="510">
                  <c:v>-6.8525858122358196E-4</c:v>
                </c:pt>
                <c:pt idx="511">
                  <c:v>-6.7553876581900299E-4</c:v>
                </c:pt>
                <c:pt idx="512">
                  <c:v>-6.6595681779180497E-4</c:v>
                </c:pt>
                <c:pt idx="513">
                  <c:v>-6.5651078161018295E-4</c:v>
                </c:pt>
                <c:pt idx="514">
                  <c:v>-6.47198729479863E-4</c:v>
                </c:pt>
                <c:pt idx="515">
                  <c:v>-6.3801876095067299E-4</c:v>
                </c:pt>
                <c:pt idx="516">
                  <c:v>-6.2896900252869096E-4</c:v>
                </c:pt>
                <c:pt idx="517">
                  <c:v>-6.2004760729389202E-4</c:v>
                </c:pt>
                <c:pt idx="518">
                  <c:v>-6.1125275452322402E-4</c:v>
                </c:pt>
                <c:pt idx="519">
                  <c:v>-6.0258264931902796E-4</c:v>
                </c:pt>
                <c:pt idx="520">
                  <c:v>-5.9403552224272696E-4</c:v>
                </c:pt>
                <c:pt idx="521">
                  <c:v>-5.8560962895370895E-4</c:v>
                </c:pt>
                <c:pt idx="522">
                  <c:v>-5.7730324985334096E-4</c:v>
                </c:pt>
                <c:pt idx="523">
                  <c:v>-5.6911468973402295E-4</c:v>
                </c:pt>
                <c:pt idx="524">
                  <c:v>-5.6104227743322005E-4</c:v>
                </c:pt>
                <c:pt idx="525">
                  <c:v>-5.5308436549241001E-4</c:v>
                </c:pt>
                <c:pt idx="526">
                  <c:v>-5.45239329820858E-4</c:v>
                </c:pt>
                <c:pt idx="527">
                  <c:v>-5.3750556936417004E-4</c:v>
                </c:pt>
                <c:pt idx="528">
                  <c:v>-5.2988150577753905E-4</c:v>
                </c:pt>
                <c:pt idx="529">
                  <c:v>-5.2236558310362995E-4</c:v>
                </c:pt>
                <c:pt idx="530">
                  <c:v>-5.1495626745503697E-4</c:v>
                </c:pt>
                <c:pt idx="531">
                  <c:v>-5.0765204670123396E-4</c:v>
                </c:pt>
                <c:pt idx="532">
                  <c:v>-5.0045143015998105E-4</c:v>
                </c:pt>
                <c:pt idx="533">
                  <c:v>-4.9335294829309104E-4</c:v>
                </c:pt>
                <c:pt idx="534">
                  <c:v>-4.8635515240652599E-4</c:v>
                </c:pt>
                <c:pt idx="535">
                  <c:v>-4.7945661435473799E-4</c:v>
                </c:pt>
                <c:pt idx="536">
                  <c:v>-4.7265592624920699E-4</c:v>
                </c:pt>
                <c:pt idx="537">
                  <c:v>-4.6595170017111497E-4</c:v>
                </c:pt>
                <c:pt idx="538">
                  <c:v>-4.5934256788808899E-4</c:v>
                </c:pt>
                <c:pt idx="539">
                  <c:v>-4.52827180574968E-4</c:v>
                </c:pt>
                <c:pt idx="540">
                  <c:v>-4.4640420853853401E-4</c:v>
                </c:pt>
                <c:pt idx="541">
                  <c:v>-4.4007234094613001E-4</c:v>
                </c:pt>
                <c:pt idx="542">
                  <c:v>-4.3383028555815201E-4</c:v>
                </c:pt>
                <c:pt idx="543">
                  <c:v>-4.2767676846431301E-4</c:v>
                </c:pt>
                <c:pt idx="544">
                  <c:v>-4.2161053382366398E-4</c:v>
                </c:pt>
                <c:pt idx="545">
                  <c:v>-4.1563034360829303E-4</c:v>
                </c:pt>
                <c:pt idx="546">
                  <c:v>-4.0973497735066202E-4</c:v>
                </c:pt>
                <c:pt idx="547">
                  <c:v>-4.0392323189452999E-4</c:v>
                </c:pt>
                <c:pt idx="548">
                  <c:v>-3.98193921149409E-4</c:v>
                </c:pt>
                <c:pt idx="549">
                  <c:v>-3.9254587584849399E-4</c:v>
                </c:pt>
                <c:pt idx="550">
                  <c:v>-3.86977943310042E-4</c:v>
                </c:pt>
                <c:pt idx="551">
                  <c:v>-3.8148898720212103E-4</c:v>
                </c:pt>
                <c:pt idx="552">
                  <c:v>-3.7607788731070597E-4</c:v>
                </c:pt>
                <c:pt idx="553">
                  <c:v>-3.7074353931105701E-4</c:v>
                </c:pt>
                <c:pt idx="554">
                  <c:v>-3.65484854542347E-4</c:v>
                </c:pt>
                <c:pt idx="555">
                  <c:v>-3.60300759785478E-4</c:v>
                </c:pt>
                <c:pt idx="556">
                  <c:v>-3.5519019704406002E-4</c:v>
                </c:pt>
                <c:pt idx="557">
                  <c:v>-3.50152123328481E-4</c:v>
                </c:pt>
                <c:pt idx="558">
                  <c:v>-3.4518551044305699E-4</c:v>
                </c:pt>
                <c:pt idx="559">
                  <c:v>-3.4028934477618999E-4</c:v>
                </c:pt>
                <c:pt idx="560">
                  <c:v>-3.3546262709350198E-4</c:v>
                </c:pt>
                <c:pt idx="561">
                  <c:v>-3.3070437233391101E-4</c:v>
                </c:pt>
                <c:pt idx="562">
                  <c:v>-3.2601360940859298E-4</c:v>
                </c:pt>
                <c:pt idx="563">
                  <c:v>-3.2138938100279702E-4</c:v>
                </c:pt>
                <c:pt idx="564">
                  <c:v>-3.16830743380473E-4</c:v>
                </c:pt>
                <c:pt idx="565">
                  <c:v>-3.12336766191667E-4</c:v>
                </c:pt>
                <c:pt idx="566">
                  <c:v>-3.0790653228265501E-4</c:v>
                </c:pt>
                <c:pt idx="567">
                  <c:v>-3.0353913750876199E-4</c:v>
                </c:pt>
                <c:pt idx="568">
                  <c:v>-2.9923369054983898E-4</c:v>
                </c:pt>
                <c:pt idx="569">
                  <c:v>-2.9498931272836399E-4</c:v>
                </c:pt>
                <c:pt idx="570">
                  <c:v>-2.9080513783011E-4</c:v>
                </c:pt>
                <c:pt idx="571">
                  <c:v>-2.8668031192736701E-4</c:v>
                </c:pt>
                <c:pt idx="572">
                  <c:v>-2.8261399320467099E-4</c:v>
                </c:pt>
                <c:pt idx="573">
                  <c:v>-2.7860535178699501E-4</c:v>
                </c:pt>
                <c:pt idx="574">
                  <c:v>-2.7465356957039099E-4</c:v>
                </c:pt>
                <c:pt idx="575">
                  <c:v>-2.7075784005502402E-4</c:v>
                </c:pt>
                <c:pt idx="576">
                  <c:v>-2.6691736818057802E-4</c:v>
                </c:pt>
                <c:pt idx="577">
                  <c:v>-2.6313137016399499E-4</c:v>
                </c:pt>
                <c:pt idx="578">
                  <c:v>-2.5939907333952E-4</c:v>
                </c:pt>
                <c:pt idx="579">
                  <c:v>-2.55719716001008E-4</c:v>
                </c:pt>
                <c:pt idx="580">
                  <c:v>-2.52092547246473E-4</c:v>
                </c:pt>
                <c:pt idx="581">
                  <c:v>-2.4851682682483798E-4</c:v>
                </c:pt>
                <c:pt idx="582">
                  <c:v>-2.4499182498486602E-4</c:v>
                </c:pt>
                <c:pt idx="583">
                  <c:v>-2.4151682232622201E-4</c:v>
                </c:pt>
                <c:pt idx="584">
                  <c:v>-2.3809110965266001E-4</c:v>
                </c:pt>
                <c:pt idx="585">
                  <c:v>-2.34713987827283E-4</c:v>
                </c:pt>
                <c:pt idx="586">
                  <c:v>-2.3138476762986099E-4</c:v>
                </c:pt>
                <c:pt idx="587">
                  <c:v>-2.28102769616172E-4</c:v>
                </c:pt>
                <c:pt idx="588">
                  <c:v>-2.24867323979337E-4</c:v>
                </c:pt>
                <c:pt idx="589">
                  <c:v>-2.2167777041312101E-4</c:v>
                </c:pt>
                <c:pt idx="590">
                  <c:v>-2.1853345797717699E-4</c:v>
                </c:pt>
                <c:pt idx="591">
                  <c:v>-2.15433744964197E-4</c:v>
                </c:pt>
                <c:pt idx="592">
                  <c:v>-2.1237799876895201E-4</c:v>
                </c:pt>
                <c:pt idx="593">
                  <c:v>-2.0936559575918099E-4</c:v>
                </c:pt>
                <c:pt idx="594">
                  <c:v>-2.0639592114832399E-4</c:v>
                </c:pt>
                <c:pt idx="595">
                  <c:v>-2.03468368870047E-4</c:v>
                </c:pt>
                <c:pt idx="596">
                  <c:v>-2.00582341454557E-4</c:v>
                </c:pt>
                <c:pt idx="597">
                  <c:v>-1.97737249906667E-4</c:v>
                </c:pt>
                <c:pt idx="598">
                  <c:v>-1.9493251358558799E-4</c:v>
                </c:pt>
              </c:numCache>
            </c:numRef>
          </c:yVal>
          <c:smooth val="1"/>
          <c:extLst>
            <c:ext xmlns:c16="http://schemas.microsoft.com/office/drawing/2014/chart" uri="{C3380CC4-5D6E-409C-BE32-E72D297353CC}">
              <c16:uniqueId val="{00000001-C16D-44F5-93A3-8CC6E8DA7416}"/>
            </c:ext>
          </c:extLst>
        </c:ser>
        <c:ser>
          <c:idx val="2"/>
          <c:order val="2"/>
          <c:tx>
            <c:strRef>
              <c:f>Суммы!$D$1</c:f>
              <c:strCache>
                <c:ptCount val="1"/>
                <c:pt idx="0">
                  <c:v>1988-1989</c:v>
                </c:pt>
              </c:strCache>
            </c:strRef>
          </c:tx>
          <c:spPr>
            <a:ln w="19050" cap="rnd" cmpd="sng" algn="ctr">
              <a:solidFill>
                <a:schemeClr val="accent3">
                  <a:shade val="76667"/>
                </a:schemeClr>
              </a:solidFill>
              <a:prstDash val="sysDash"/>
              <a:round/>
            </a:ln>
          </c:spPr>
          <c:marker>
            <c:symbol val="none"/>
          </c:marker>
          <c:xVal>
            <c:numRef>
              <c:f>Суммы!$A$2:$A$600</c:f>
              <c:numCache>
                <c:formatCode>General</c:formatCode>
                <c:ptCount val="599"/>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5.9999999999999902</c:v>
                </c:pt>
                <c:pt idx="61">
                  <c:v>6.0999999999999899</c:v>
                </c:pt>
                <c:pt idx="62">
                  <c:v>6.1999999999999904</c:v>
                </c:pt>
                <c:pt idx="63">
                  <c:v>6.2999999999999901</c:v>
                </c:pt>
                <c:pt idx="64">
                  <c:v>6.3999999999999897</c:v>
                </c:pt>
                <c:pt idx="65">
                  <c:v>6.4999999999999902</c:v>
                </c:pt>
                <c:pt idx="66">
                  <c:v>6.5999999999999899</c:v>
                </c:pt>
                <c:pt idx="67">
                  <c:v>6.6999999999999904</c:v>
                </c:pt>
                <c:pt idx="68">
                  <c:v>6.7999999999999901</c:v>
                </c:pt>
                <c:pt idx="69">
                  <c:v>6.8999999999999897</c:v>
                </c:pt>
                <c:pt idx="70">
                  <c:v>6.9999999999999902</c:v>
                </c:pt>
                <c:pt idx="71">
                  <c:v>7.0999999999999899</c:v>
                </c:pt>
                <c:pt idx="72">
                  <c:v>7.1999999999999904</c:v>
                </c:pt>
                <c:pt idx="73">
                  <c:v>7.2999999999999901</c:v>
                </c:pt>
                <c:pt idx="74">
                  <c:v>7.3999999999999897</c:v>
                </c:pt>
                <c:pt idx="75">
                  <c:v>7.4999999999999902</c:v>
                </c:pt>
                <c:pt idx="76">
                  <c:v>7.5999999999999899</c:v>
                </c:pt>
                <c:pt idx="77">
                  <c:v>7.6999999999999904</c:v>
                </c:pt>
                <c:pt idx="78">
                  <c:v>7.7999999999999901</c:v>
                </c:pt>
                <c:pt idx="79">
                  <c:v>7.8999999999999897</c:v>
                </c:pt>
                <c:pt idx="80">
                  <c:v>7.9999999999999902</c:v>
                </c:pt>
                <c:pt idx="81">
                  <c:v>8.0999999999999908</c:v>
                </c:pt>
                <c:pt idx="82">
                  <c:v>8.1999999999999904</c:v>
                </c:pt>
                <c:pt idx="83">
                  <c:v>8.2999999999999901</c:v>
                </c:pt>
                <c:pt idx="84">
                  <c:v>8.3999999999999897</c:v>
                </c:pt>
                <c:pt idx="85">
                  <c:v>8.4999999999999893</c:v>
                </c:pt>
                <c:pt idx="86">
                  <c:v>8.5999999999999908</c:v>
                </c:pt>
                <c:pt idx="87">
                  <c:v>8.6999999999999904</c:v>
                </c:pt>
                <c:pt idx="88">
                  <c:v>8.7999999999999794</c:v>
                </c:pt>
                <c:pt idx="89">
                  <c:v>8.8999999999999808</c:v>
                </c:pt>
                <c:pt idx="90">
                  <c:v>8.9999999999999805</c:v>
                </c:pt>
                <c:pt idx="91">
                  <c:v>9.0999999999999801</c:v>
                </c:pt>
                <c:pt idx="92">
                  <c:v>9.1999999999999797</c:v>
                </c:pt>
                <c:pt idx="93">
                  <c:v>9.2999999999999794</c:v>
                </c:pt>
                <c:pt idx="94">
                  <c:v>9.3999999999999808</c:v>
                </c:pt>
                <c:pt idx="95">
                  <c:v>9.4999999999999805</c:v>
                </c:pt>
                <c:pt idx="96">
                  <c:v>9.5999999999999801</c:v>
                </c:pt>
                <c:pt idx="97">
                  <c:v>9.6999999999999797</c:v>
                </c:pt>
                <c:pt idx="98">
                  <c:v>9.7999999999999794</c:v>
                </c:pt>
                <c:pt idx="99">
                  <c:v>9.8999999999999808</c:v>
                </c:pt>
                <c:pt idx="100">
                  <c:v>9.9999999999999805</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22.600000000000101</c:v>
                </c:pt>
                <c:pt idx="227">
                  <c:v>22.700000000000099</c:v>
                </c:pt>
                <c:pt idx="228">
                  <c:v>22.8000000000001</c:v>
                </c:pt>
                <c:pt idx="229">
                  <c:v>22.900000000000102</c:v>
                </c:pt>
                <c:pt idx="230">
                  <c:v>23.000000000000099</c:v>
                </c:pt>
                <c:pt idx="231">
                  <c:v>23.100000000000101</c:v>
                </c:pt>
                <c:pt idx="232">
                  <c:v>23.200000000000099</c:v>
                </c:pt>
                <c:pt idx="233">
                  <c:v>23.3000000000001</c:v>
                </c:pt>
                <c:pt idx="234">
                  <c:v>23.400000000000102</c:v>
                </c:pt>
                <c:pt idx="235">
                  <c:v>23.500000000000099</c:v>
                </c:pt>
                <c:pt idx="236">
                  <c:v>23.600000000000101</c:v>
                </c:pt>
                <c:pt idx="237">
                  <c:v>23.700000000000099</c:v>
                </c:pt>
                <c:pt idx="238">
                  <c:v>23.8000000000001</c:v>
                </c:pt>
                <c:pt idx="239">
                  <c:v>23.900000000000102</c:v>
                </c:pt>
                <c:pt idx="240">
                  <c:v>24.000000000000099</c:v>
                </c:pt>
                <c:pt idx="241">
                  <c:v>24.100000000000101</c:v>
                </c:pt>
                <c:pt idx="242">
                  <c:v>24.200000000000099</c:v>
                </c:pt>
                <c:pt idx="243">
                  <c:v>24.3000000000001</c:v>
                </c:pt>
                <c:pt idx="244">
                  <c:v>24.400000000000102</c:v>
                </c:pt>
                <c:pt idx="245">
                  <c:v>24.500000000000099</c:v>
                </c:pt>
                <c:pt idx="246">
                  <c:v>24.600000000000101</c:v>
                </c:pt>
                <c:pt idx="247">
                  <c:v>24.700000000000099</c:v>
                </c:pt>
                <c:pt idx="248">
                  <c:v>24.8000000000001</c:v>
                </c:pt>
                <c:pt idx="249">
                  <c:v>24.900000000000102</c:v>
                </c:pt>
                <c:pt idx="250">
                  <c:v>25.000000000000099</c:v>
                </c:pt>
                <c:pt idx="251">
                  <c:v>25.100000000000101</c:v>
                </c:pt>
                <c:pt idx="252">
                  <c:v>25.200000000000099</c:v>
                </c:pt>
                <c:pt idx="253">
                  <c:v>25.3000000000001</c:v>
                </c:pt>
                <c:pt idx="254">
                  <c:v>25.400000000000102</c:v>
                </c:pt>
                <c:pt idx="255">
                  <c:v>25.500000000000099</c:v>
                </c:pt>
                <c:pt idx="256">
                  <c:v>25.600000000000101</c:v>
                </c:pt>
                <c:pt idx="257">
                  <c:v>25.700000000000099</c:v>
                </c:pt>
                <c:pt idx="258">
                  <c:v>25.8000000000001</c:v>
                </c:pt>
                <c:pt idx="259">
                  <c:v>25.900000000000102</c:v>
                </c:pt>
                <c:pt idx="260">
                  <c:v>26.000000000000099</c:v>
                </c:pt>
                <c:pt idx="261">
                  <c:v>26.100000000000101</c:v>
                </c:pt>
                <c:pt idx="262">
                  <c:v>26.200000000000099</c:v>
                </c:pt>
                <c:pt idx="263">
                  <c:v>26.3000000000001</c:v>
                </c:pt>
                <c:pt idx="264">
                  <c:v>26.400000000000102</c:v>
                </c:pt>
                <c:pt idx="265">
                  <c:v>26.500000000000099</c:v>
                </c:pt>
                <c:pt idx="266">
                  <c:v>26.600000000000101</c:v>
                </c:pt>
                <c:pt idx="267">
                  <c:v>26.700000000000099</c:v>
                </c:pt>
                <c:pt idx="268">
                  <c:v>26.8000000000001</c:v>
                </c:pt>
                <c:pt idx="269">
                  <c:v>26.900000000000102</c:v>
                </c:pt>
                <c:pt idx="270">
                  <c:v>27.000000000000099</c:v>
                </c:pt>
                <c:pt idx="271">
                  <c:v>27.100000000000101</c:v>
                </c:pt>
                <c:pt idx="272">
                  <c:v>27.200000000000099</c:v>
                </c:pt>
                <c:pt idx="273">
                  <c:v>27.3000000000001</c:v>
                </c:pt>
                <c:pt idx="274">
                  <c:v>27.400000000000102</c:v>
                </c:pt>
                <c:pt idx="275">
                  <c:v>27.500000000000099</c:v>
                </c:pt>
                <c:pt idx="276">
                  <c:v>27.600000000000101</c:v>
                </c:pt>
                <c:pt idx="277">
                  <c:v>27.700000000000099</c:v>
                </c:pt>
                <c:pt idx="278">
                  <c:v>27.8000000000001</c:v>
                </c:pt>
                <c:pt idx="279">
                  <c:v>27.900000000000102</c:v>
                </c:pt>
                <c:pt idx="280">
                  <c:v>28.000000000000099</c:v>
                </c:pt>
                <c:pt idx="281">
                  <c:v>28.100000000000101</c:v>
                </c:pt>
                <c:pt idx="282">
                  <c:v>28.200000000000099</c:v>
                </c:pt>
                <c:pt idx="283">
                  <c:v>28.3000000000001</c:v>
                </c:pt>
                <c:pt idx="284">
                  <c:v>28.400000000000102</c:v>
                </c:pt>
                <c:pt idx="285">
                  <c:v>28.500000000000099</c:v>
                </c:pt>
                <c:pt idx="286">
                  <c:v>28.600000000000101</c:v>
                </c:pt>
                <c:pt idx="287">
                  <c:v>28.700000000000099</c:v>
                </c:pt>
                <c:pt idx="288">
                  <c:v>28.8000000000001</c:v>
                </c:pt>
                <c:pt idx="289">
                  <c:v>28.900000000000102</c:v>
                </c:pt>
                <c:pt idx="290">
                  <c:v>29.000000000000099</c:v>
                </c:pt>
                <c:pt idx="291">
                  <c:v>29.100000000000101</c:v>
                </c:pt>
                <c:pt idx="292">
                  <c:v>29.200000000000099</c:v>
                </c:pt>
                <c:pt idx="293">
                  <c:v>29.3000000000001</c:v>
                </c:pt>
                <c:pt idx="294">
                  <c:v>29.400000000000102</c:v>
                </c:pt>
                <c:pt idx="295">
                  <c:v>29.500000000000099</c:v>
                </c:pt>
                <c:pt idx="296">
                  <c:v>29.6000000000002</c:v>
                </c:pt>
                <c:pt idx="297">
                  <c:v>29.700000000000198</c:v>
                </c:pt>
                <c:pt idx="298">
                  <c:v>29.8000000000002</c:v>
                </c:pt>
                <c:pt idx="299">
                  <c:v>29.900000000000201</c:v>
                </c:pt>
                <c:pt idx="300">
                  <c:v>30.000000000000199</c:v>
                </c:pt>
                <c:pt idx="301">
                  <c:v>30.1000000000002</c:v>
                </c:pt>
                <c:pt idx="302">
                  <c:v>30.200000000000198</c:v>
                </c:pt>
                <c:pt idx="303">
                  <c:v>30.3000000000002</c:v>
                </c:pt>
                <c:pt idx="304">
                  <c:v>30.400000000000201</c:v>
                </c:pt>
                <c:pt idx="305">
                  <c:v>30.500000000000199</c:v>
                </c:pt>
                <c:pt idx="306">
                  <c:v>30.6000000000002</c:v>
                </c:pt>
                <c:pt idx="307">
                  <c:v>30.700000000000198</c:v>
                </c:pt>
                <c:pt idx="308">
                  <c:v>30.8000000000002</c:v>
                </c:pt>
                <c:pt idx="309">
                  <c:v>30.900000000000201</c:v>
                </c:pt>
                <c:pt idx="310">
                  <c:v>31.000000000000199</c:v>
                </c:pt>
                <c:pt idx="311">
                  <c:v>31.1000000000002</c:v>
                </c:pt>
                <c:pt idx="312">
                  <c:v>31.200000000000198</c:v>
                </c:pt>
                <c:pt idx="313">
                  <c:v>31.3000000000002</c:v>
                </c:pt>
                <c:pt idx="314">
                  <c:v>31.400000000000201</c:v>
                </c:pt>
                <c:pt idx="315">
                  <c:v>31.500000000000199</c:v>
                </c:pt>
                <c:pt idx="316">
                  <c:v>31.6000000000002</c:v>
                </c:pt>
                <c:pt idx="317">
                  <c:v>31.700000000000198</c:v>
                </c:pt>
                <c:pt idx="318">
                  <c:v>31.8000000000002</c:v>
                </c:pt>
                <c:pt idx="319">
                  <c:v>31.900000000000201</c:v>
                </c:pt>
                <c:pt idx="320">
                  <c:v>32.000000000000199</c:v>
                </c:pt>
                <c:pt idx="321">
                  <c:v>32.1000000000002</c:v>
                </c:pt>
                <c:pt idx="322">
                  <c:v>32.200000000000202</c:v>
                </c:pt>
                <c:pt idx="323">
                  <c:v>32.300000000000203</c:v>
                </c:pt>
                <c:pt idx="324">
                  <c:v>32.400000000000198</c:v>
                </c:pt>
                <c:pt idx="325">
                  <c:v>32.500000000000199</c:v>
                </c:pt>
                <c:pt idx="326">
                  <c:v>32.6000000000002</c:v>
                </c:pt>
                <c:pt idx="327">
                  <c:v>32.700000000000202</c:v>
                </c:pt>
                <c:pt idx="328">
                  <c:v>32.800000000000203</c:v>
                </c:pt>
                <c:pt idx="329">
                  <c:v>32.900000000000198</c:v>
                </c:pt>
                <c:pt idx="330">
                  <c:v>33.000000000000199</c:v>
                </c:pt>
                <c:pt idx="331">
                  <c:v>33.1000000000002</c:v>
                </c:pt>
                <c:pt idx="332">
                  <c:v>33.200000000000202</c:v>
                </c:pt>
                <c:pt idx="333">
                  <c:v>33.300000000000203</c:v>
                </c:pt>
                <c:pt idx="334">
                  <c:v>33.400000000000198</c:v>
                </c:pt>
                <c:pt idx="335">
                  <c:v>33.500000000000199</c:v>
                </c:pt>
                <c:pt idx="336">
                  <c:v>33.6000000000002</c:v>
                </c:pt>
                <c:pt idx="337">
                  <c:v>33.700000000000202</c:v>
                </c:pt>
                <c:pt idx="338">
                  <c:v>33.800000000000203</c:v>
                </c:pt>
                <c:pt idx="339">
                  <c:v>33.900000000000198</c:v>
                </c:pt>
                <c:pt idx="340">
                  <c:v>34.000000000000199</c:v>
                </c:pt>
                <c:pt idx="341">
                  <c:v>34.1000000000002</c:v>
                </c:pt>
                <c:pt idx="342">
                  <c:v>34.200000000000202</c:v>
                </c:pt>
                <c:pt idx="343">
                  <c:v>34.300000000000203</c:v>
                </c:pt>
                <c:pt idx="344">
                  <c:v>34.400000000000198</c:v>
                </c:pt>
                <c:pt idx="345">
                  <c:v>34.500000000000199</c:v>
                </c:pt>
                <c:pt idx="346">
                  <c:v>34.6000000000002</c:v>
                </c:pt>
                <c:pt idx="347">
                  <c:v>34.700000000000202</c:v>
                </c:pt>
                <c:pt idx="348">
                  <c:v>34.800000000000203</c:v>
                </c:pt>
                <c:pt idx="349">
                  <c:v>34.900000000000198</c:v>
                </c:pt>
                <c:pt idx="350">
                  <c:v>35.000000000000199</c:v>
                </c:pt>
                <c:pt idx="351">
                  <c:v>35.1000000000002</c:v>
                </c:pt>
                <c:pt idx="352">
                  <c:v>35.200000000000202</c:v>
                </c:pt>
                <c:pt idx="353">
                  <c:v>35.300000000000203</c:v>
                </c:pt>
                <c:pt idx="354">
                  <c:v>35.400000000000198</c:v>
                </c:pt>
                <c:pt idx="355">
                  <c:v>35.500000000000199</c:v>
                </c:pt>
                <c:pt idx="356">
                  <c:v>35.6000000000002</c:v>
                </c:pt>
                <c:pt idx="357">
                  <c:v>35.700000000000202</c:v>
                </c:pt>
                <c:pt idx="358">
                  <c:v>35.800000000000203</c:v>
                </c:pt>
                <c:pt idx="359">
                  <c:v>35.900000000000198</c:v>
                </c:pt>
                <c:pt idx="360">
                  <c:v>36.000000000000199</c:v>
                </c:pt>
                <c:pt idx="361">
                  <c:v>36.1000000000002</c:v>
                </c:pt>
                <c:pt idx="362">
                  <c:v>36.200000000000202</c:v>
                </c:pt>
                <c:pt idx="363">
                  <c:v>36.300000000000203</c:v>
                </c:pt>
                <c:pt idx="364">
                  <c:v>36.400000000000198</c:v>
                </c:pt>
                <c:pt idx="365">
                  <c:v>36.500000000000199</c:v>
                </c:pt>
                <c:pt idx="366">
                  <c:v>36.6000000000003</c:v>
                </c:pt>
                <c:pt idx="367">
                  <c:v>36.700000000000301</c:v>
                </c:pt>
                <c:pt idx="368">
                  <c:v>36.800000000000303</c:v>
                </c:pt>
                <c:pt idx="369">
                  <c:v>36.900000000000297</c:v>
                </c:pt>
                <c:pt idx="370">
                  <c:v>37.000000000000298</c:v>
                </c:pt>
                <c:pt idx="371">
                  <c:v>37.1000000000003</c:v>
                </c:pt>
                <c:pt idx="372">
                  <c:v>37.200000000000301</c:v>
                </c:pt>
                <c:pt idx="373">
                  <c:v>37.300000000000303</c:v>
                </c:pt>
                <c:pt idx="374">
                  <c:v>37.400000000000297</c:v>
                </c:pt>
                <c:pt idx="375">
                  <c:v>37.500000000000298</c:v>
                </c:pt>
                <c:pt idx="376">
                  <c:v>37.6000000000003</c:v>
                </c:pt>
                <c:pt idx="377">
                  <c:v>37.700000000000301</c:v>
                </c:pt>
                <c:pt idx="378">
                  <c:v>37.800000000000303</c:v>
                </c:pt>
                <c:pt idx="379">
                  <c:v>37.900000000000297</c:v>
                </c:pt>
                <c:pt idx="380">
                  <c:v>38.000000000000298</c:v>
                </c:pt>
                <c:pt idx="381">
                  <c:v>38.1000000000003</c:v>
                </c:pt>
                <c:pt idx="382">
                  <c:v>38.200000000000301</c:v>
                </c:pt>
                <c:pt idx="383">
                  <c:v>38.300000000000303</c:v>
                </c:pt>
                <c:pt idx="384">
                  <c:v>38.400000000000297</c:v>
                </c:pt>
                <c:pt idx="385">
                  <c:v>38.500000000000298</c:v>
                </c:pt>
                <c:pt idx="386">
                  <c:v>38.6000000000003</c:v>
                </c:pt>
                <c:pt idx="387">
                  <c:v>38.700000000000301</c:v>
                </c:pt>
                <c:pt idx="388">
                  <c:v>38.800000000000303</c:v>
                </c:pt>
                <c:pt idx="389">
                  <c:v>38.900000000000297</c:v>
                </c:pt>
                <c:pt idx="390">
                  <c:v>39.000000000000298</c:v>
                </c:pt>
                <c:pt idx="391">
                  <c:v>39.1000000000003</c:v>
                </c:pt>
                <c:pt idx="392">
                  <c:v>39.200000000000301</c:v>
                </c:pt>
                <c:pt idx="393">
                  <c:v>39.300000000000303</c:v>
                </c:pt>
                <c:pt idx="394">
                  <c:v>39.400000000000297</c:v>
                </c:pt>
                <c:pt idx="395">
                  <c:v>39.500000000000298</c:v>
                </c:pt>
                <c:pt idx="396">
                  <c:v>39.6000000000003</c:v>
                </c:pt>
                <c:pt idx="397">
                  <c:v>39.700000000000301</c:v>
                </c:pt>
                <c:pt idx="398">
                  <c:v>39.800000000000303</c:v>
                </c:pt>
                <c:pt idx="399">
                  <c:v>39.900000000000297</c:v>
                </c:pt>
                <c:pt idx="400">
                  <c:v>40.000000000000298</c:v>
                </c:pt>
                <c:pt idx="401">
                  <c:v>40.1000000000003</c:v>
                </c:pt>
                <c:pt idx="402">
                  <c:v>40.200000000000301</c:v>
                </c:pt>
                <c:pt idx="403">
                  <c:v>40.300000000000303</c:v>
                </c:pt>
                <c:pt idx="404">
                  <c:v>40.400000000000297</c:v>
                </c:pt>
                <c:pt idx="405">
                  <c:v>40.500000000000298</c:v>
                </c:pt>
                <c:pt idx="406">
                  <c:v>40.6000000000003</c:v>
                </c:pt>
                <c:pt idx="407">
                  <c:v>40.700000000000301</c:v>
                </c:pt>
                <c:pt idx="408">
                  <c:v>40.800000000000303</c:v>
                </c:pt>
                <c:pt idx="409">
                  <c:v>40.900000000000297</c:v>
                </c:pt>
                <c:pt idx="410">
                  <c:v>41.000000000000298</c:v>
                </c:pt>
                <c:pt idx="411">
                  <c:v>41.1000000000003</c:v>
                </c:pt>
                <c:pt idx="412">
                  <c:v>41.200000000000301</c:v>
                </c:pt>
                <c:pt idx="413">
                  <c:v>41.300000000000303</c:v>
                </c:pt>
                <c:pt idx="414">
                  <c:v>41.400000000000297</c:v>
                </c:pt>
                <c:pt idx="415">
                  <c:v>41.500000000000298</c:v>
                </c:pt>
                <c:pt idx="416">
                  <c:v>41.6000000000003</c:v>
                </c:pt>
                <c:pt idx="417">
                  <c:v>41.700000000000301</c:v>
                </c:pt>
                <c:pt idx="418">
                  <c:v>41.800000000000303</c:v>
                </c:pt>
                <c:pt idx="419">
                  <c:v>41.900000000000297</c:v>
                </c:pt>
                <c:pt idx="420">
                  <c:v>42.000000000000298</c:v>
                </c:pt>
                <c:pt idx="421">
                  <c:v>42.1000000000003</c:v>
                </c:pt>
                <c:pt idx="422">
                  <c:v>42.200000000000301</c:v>
                </c:pt>
                <c:pt idx="423">
                  <c:v>42.300000000000303</c:v>
                </c:pt>
                <c:pt idx="424">
                  <c:v>42.400000000000297</c:v>
                </c:pt>
                <c:pt idx="425">
                  <c:v>42.500000000000298</c:v>
                </c:pt>
                <c:pt idx="426">
                  <c:v>42.6000000000003</c:v>
                </c:pt>
                <c:pt idx="427">
                  <c:v>42.700000000000301</c:v>
                </c:pt>
                <c:pt idx="428">
                  <c:v>42.800000000000303</c:v>
                </c:pt>
                <c:pt idx="429">
                  <c:v>42.900000000000297</c:v>
                </c:pt>
                <c:pt idx="430">
                  <c:v>43.000000000000298</c:v>
                </c:pt>
                <c:pt idx="431">
                  <c:v>43.1000000000003</c:v>
                </c:pt>
                <c:pt idx="432">
                  <c:v>43.200000000000301</c:v>
                </c:pt>
                <c:pt idx="433">
                  <c:v>43.300000000000303</c:v>
                </c:pt>
                <c:pt idx="434">
                  <c:v>43.400000000000297</c:v>
                </c:pt>
                <c:pt idx="435">
                  <c:v>43.500000000000298</c:v>
                </c:pt>
                <c:pt idx="436">
                  <c:v>43.6000000000003</c:v>
                </c:pt>
                <c:pt idx="437">
                  <c:v>43.700000000000401</c:v>
                </c:pt>
                <c:pt idx="438">
                  <c:v>43.800000000000402</c:v>
                </c:pt>
                <c:pt idx="439">
                  <c:v>43.900000000000396</c:v>
                </c:pt>
                <c:pt idx="440">
                  <c:v>44.000000000000398</c:v>
                </c:pt>
                <c:pt idx="441">
                  <c:v>44.100000000000399</c:v>
                </c:pt>
                <c:pt idx="442">
                  <c:v>44.200000000000401</c:v>
                </c:pt>
                <c:pt idx="443">
                  <c:v>44.300000000000402</c:v>
                </c:pt>
                <c:pt idx="444">
                  <c:v>44.400000000000396</c:v>
                </c:pt>
                <c:pt idx="445">
                  <c:v>44.500000000000398</c:v>
                </c:pt>
                <c:pt idx="446">
                  <c:v>44.600000000000399</c:v>
                </c:pt>
                <c:pt idx="447">
                  <c:v>44.700000000000401</c:v>
                </c:pt>
                <c:pt idx="448">
                  <c:v>44.800000000000402</c:v>
                </c:pt>
                <c:pt idx="449">
                  <c:v>44.900000000000396</c:v>
                </c:pt>
                <c:pt idx="450">
                  <c:v>45.000000000000398</c:v>
                </c:pt>
                <c:pt idx="451">
                  <c:v>45.100000000000399</c:v>
                </c:pt>
                <c:pt idx="452">
                  <c:v>45.200000000000401</c:v>
                </c:pt>
                <c:pt idx="453">
                  <c:v>45.300000000000402</c:v>
                </c:pt>
                <c:pt idx="454">
                  <c:v>45.400000000000396</c:v>
                </c:pt>
                <c:pt idx="455">
                  <c:v>45.500000000000398</c:v>
                </c:pt>
                <c:pt idx="456">
                  <c:v>45.600000000000399</c:v>
                </c:pt>
                <c:pt idx="457">
                  <c:v>45.700000000000401</c:v>
                </c:pt>
                <c:pt idx="458">
                  <c:v>45.800000000000402</c:v>
                </c:pt>
                <c:pt idx="459">
                  <c:v>45.900000000000396</c:v>
                </c:pt>
                <c:pt idx="460">
                  <c:v>46.000000000000398</c:v>
                </c:pt>
                <c:pt idx="461">
                  <c:v>46.100000000000399</c:v>
                </c:pt>
                <c:pt idx="462">
                  <c:v>46.200000000000401</c:v>
                </c:pt>
                <c:pt idx="463">
                  <c:v>46.300000000000402</c:v>
                </c:pt>
                <c:pt idx="464">
                  <c:v>46.400000000000396</c:v>
                </c:pt>
                <c:pt idx="465">
                  <c:v>46.500000000000398</c:v>
                </c:pt>
                <c:pt idx="466">
                  <c:v>46.600000000000399</c:v>
                </c:pt>
                <c:pt idx="467">
                  <c:v>46.700000000000401</c:v>
                </c:pt>
                <c:pt idx="468">
                  <c:v>46.800000000000402</c:v>
                </c:pt>
                <c:pt idx="469">
                  <c:v>46.900000000000396</c:v>
                </c:pt>
                <c:pt idx="470">
                  <c:v>47.000000000000398</c:v>
                </c:pt>
                <c:pt idx="471">
                  <c:v>47.100000000000399</c:v>
                </c:pt>
                <c:pt idx="472">
                  <c:v>47.200000000000401</c:v>
                </c:pt>
                <c:pt idx="473">
                  <c:v>47.300000000000402</c:v>
                </c:pt>
                <c:pt idx="474">
                  <c:v>47.400000000000396</c:v>
                </c:pt>
                <c:pt idx="475">
                  <c:v>47.500000000000398</c:v>
                </c:pt>
                <c:pt idx="476">
                  <c:v>47.600000000000399</c:v>
                </c:pt>
                <c:pt idx="477">
                  <c:v>47.700000000000401</c:v>
                </c:pt>
                <c:pt idx="478">
                  <c:v>47.800000000000402</c:v>
                </c:pt>
                <c:pt idx="479">
                  <c:v>47.900000000000396</c:v>
                </c:pt>
                <c:pt idx="480">
                  <c:v>48.000000000000398</c:v>
                </c:pt>
                <c:pt idx="481">
                  <c:v>48.100000000000399</c:v>
                </c:pt>
                <c:pt idx="482">
                  <c:v>48.200000000000401</c:v>
                </c:pt>
                <c:pt idx="483">
                  <c:v>48.300000000000402</c:v>
                </c:pt>
                <c:pt idx="484">
                  <c:v>48.400000000000396</c:v>
                </c:pt>
                <c:pt idx="485">
                  <c:v>48.500000000000398</c:v>
                </c:pt>
                <c:pt idx="486">
                  <c:v>48.600000000000399</c:v>
                </c:pt>
                <c:pt idx="487">
                  <c:v>48.700000000000401</c:v>
                </c:pt>
                <c:pt idx="488">
                  <c:v>48.800000000000402</c:v>
                </c:pt>
                <c:pt idx="489">
                  <c:v>48.900000000000396</c:v>
                </c:pt>
                <c:pt idx="490">
                  <c:v>49.000000000000398</c:v>
                </c:pt>
                <c:pt idx="491">
                  <c:v>49.100000000000399</c:v>
                </c:pt>
                <c:pt idx="492">
                  <c:v>49.200000000000401</c:v>
                </c:pt>
                <c:pt idx="493">
                  <c:v>49.300000000000402</c:v>
                </c:pt>
                <c:pt idx="494">
                  <c:v>49.400000000000396</c:v>
                </c:pt>
                <c:pt idx="495">
                  <c:v>49.500000000000398</c:v>
                </c:pt>
                <c:pt idx="496">
                  <c:v>49.600000000000399</c:v>
                </c:pt>
                <c:pt idx="497">
                  <c:v>49.700000000000401</c:v>
                </c:pt>
                <c:pt idx="498">
                  <c:v>49.800000000000402</c:v>
                </c:pt>
                <c:pt idx="499">
                  <c:v>49.900000000000396</c:v>
                </c:pt>
                <c:pt idx="500">
                  <c:v>50.000000000000398</c:v>
                </c:pt>
                <c:pt idx="501">
                  <c:v>50.100000000000399</c:v>
                </c:pt>
                <c:pt idx="502">
                  <c:v>50.200000000000401</c:v>
                </c:pt>
                <c:pt idx="503">
                  <c:v>50.300000000000402</c:v>
                </c:pt>
                <c:pt idx="504">
                  <c:v>50.400000000000396</c:v>
                </c:pt>
                <c:pt idx="505">
                  <c:v>50.500000000000398</c:v>
                </c:pt>
                <c:pt idx="506">
                  <c:v>50.600000000000399</c:v>
                </c:pt>
                <c:pt idx="507">
                  <c:v>50.7000000000005</c:v>
                </c:pt>
                <c:pt idx="508">
                  <c:v>50.800000000000502</c:v>
                </c:pt>
                <c:pt idx="509">
                  <c:v>50.900000000000503</c:v>
                </c:pt>
                <c:pt idx="510">
                  <c:v>51.000000000000497</c:v>
                </c:pt>
                <c:pt idx="511">
                  <c:v>51.100000000000499</c:v>
                </c:pt>
                <c:pt idx="512">
                  <c:v>51.2000000000005</c:v>
                </c:pt>
                <c:pt idx="513">
                  <c:v>51.300000000000502</c:v>
                </c:pt>
                <c:pt idx="514">
                  <c:v>51.400000000000503</c:v>
                </c:pt>
                <c:pt idx="515">
                  <c:v>51.500000000000497</c:v>
                </c:pt>
                <c:pt idx="516">
                  <c:v>51.600000000000499</c:v>
                </c:pt>
                <c:pt idx="517">
                  <c:v>51.7000000000005</c:v>
                </c:pt>
                <c:pt idx="518">
                  <c:v>51.800000000000502</c:v>
                </c:pt>
                <c:pt idx="519">
                  <c:v>51.900000000000503</c:v>
                </c:pt>
                <c:pt idx="520">
                  <c:v>52.000000000000497</c:v>
                </c:pt>
                <c:pt idx="521">
                  <c:v>52.100000000000499</c:v>
                </c:pt>
                <c:pt idx="522">
                  <c:v>52.2000000000005</c:v>
                </c:pt>
                <c:pt idx="523">
                  <c:v>52.300000000000502</c:v>
                </c:pt>
                <c:pt idx="524">
                  <c:v>52.400000000000503</c:v>
                </c:pt>
                <c:pt idx="525">
                  <c:v>52.500000000000497</c:v>
                </c:pt>
                <c:pt idx="526">
                  <c:v>52.600000000000499</c:v>
                </c:pt>
                <c:pt idx="527">
                  <c:v>52.7000000000005</c:v>
                </c:pt>
                <c:pt idx="528">
                  <c:v>52.800000000000502</c:v>
                </c:pt>
                <c:pt idx="529">
                  <c:v>52.900000000000503</c:v>
                </c:pt>
                <c:pt idx="530">
                  <c:v>53.000000000000497</c:v>
                </c:pt>
                <c:pt idx="531">
                  <c:v>53.100000000000499</c:v>
                </c:pt>
                <c:pt idx="532">
                  <c:v>53.2000000000005</c:v>
                </c:pt>
                <c:pt idx="533">
                  <c:v>53.300000000000502</c:v>
                </c:pt>
                <c:pt idx="534">
                  <c:v>53.400000000000503</c:v>
                </c:pt>
                <c:pt idx="535">
                  <c:v>53.500000000000497</c:v>
                </c:pt>
                <c:pt idx="536">
                  <c:v>53.600000000000499</c:v>
                </c:pt>
                <c:pt idx="537">
                  <c:v>53.7000000000005</c:v>
                </c:pt>
                <c:pt idx="538">
                  <c:v>53.800000000000502</c:v>
                </c:pt>
                <c:pt idx="539">
                  <c:v>53.900000000000503</c:v>
                </c:pt>
                <c:pt idx="540">
                  <c:v>54.000000000000497</c:v>
                </c:pt>
                <c:pt idx="541">
                  <c:v>54.100000000000499</c:v>
                </c:pt>
                <c:pt idx="542">
                  <c:v>54.2000000000005</c:v>
                </c:pt>
                <c:pt idx="543">
                  <c:v>54.300000000000502</c:v>
                </c:pt>
                <c:pt idx="544">
                  <c:v>54.400000000000503</c:v>
                </c:pt>
                <c:pt idx="545">
                  <c:v>54.500000000000497</c:v>
                </c:pt>
                <c:pt idx="546">
                  <c:v>54.600000000000499</c:v>
                </c:pt>
                <c:pt idx="547">
                  <c:v>54.7000000000005</c:v>
                </c:pt>
                <c:pt idx="548">
                  <c:v>54.800000000000502</c:v>
                </c:pt>
                <c:pt idx="549">
                  <c:v>54.900000000000503</c:v>
                </c:pt>
                <c:pt idx="550">
                  <c:v>55.000000000000497</c:v>
                </c:pt>
                <c:pt idx="551">
                  <c:v>55.100000000000499</c:v>
                </c:pt>
                <c:pt idx="552">
                  <c:v>55.2000000000005</c:v>
                </c:pt>
                <c:pt idx="553">
                  <c:v>55.300000000000502</c:v>
                </c:pt>
                <c:pt idx="554">
                  <c:v>55.400000000000503</c:v>
                </c:pt>
                <c:pt idx="555">
                  <c:v>55.500000000000497</c:v>
                </c:pt>
                <c:pt idx="556">
                  <c:v>55.600000000000499</c:v>
                </c:pt>
                <c:pt idx="557">
                  <c:v>55.7000000000005</c:v>
                </c:pt>
                <c:pt idx="558">
                  <c:v>55.800000000000502</c:v>
                </c:pt>
                <c:pt idx="559">
                  <c:v>55.900000000000503</c:v>
                </c:pt>
                <c:pt idx="560">
                  <c:v>56.000000000000497</c:v>
                </c:pt>
                <c:pt idx="561">
                  <c:v>56.100000000000499</c:v>
                </c:pt>
                <c:pt idx="562">
                  <c:v>56.2000000000005</c:v>
                </c:pt>
                <c:pt idx="563">
                  <c:v>56.300000000000502</c:v>
                </c:pt>
                <c:pt idx="564">
                  <c:v>56.400000000000503</c:v>
                </c:pt>
                <c:pt idx="565">
                  <c:v>56.500000000000497</c:v>
                </c:pt>
                <c:pt idx="566">
                  <c:v>56.600000000000499</c:v>
                </c:pt>
                <c:pt idx="567">
                  <c:v>56.7000000000005</c:v>
                </c:pt>
                <c:pt idx="568">
                  <c:v>56.800000000000502</c:v>
                </c:pt>
                <c:pt idx="569">
                  <c:v>56.900000000000503</c:v>
                </c:pt>
                <c:pt idx="570">
                  <c:v>57.000000000000497</c:v>
                </c:pt>
                <c:pt idx="571">
                  <c:v>57.100000000000499</c:v>
                </c:pt>
                <c:pt idx="572">
                  <c:v>57.2000000000005</c:v>
                </c:pt>
                <c:pt idx="573">
                  <c:v>57.300000000000502</c:v>
                </c:pt>
                <c:pt idx="574">
                  <c:v>57.400000000000503</c:v>
                </c:pt>
                <c:pt idx="575">
                  <c:v>57.500000000000497</c:v>
                </c:pt>
                <c:pt idx="576">
                  <c:v>57.600000000000499</c:v>
                </c:pt>
                <c:pt idx="577">
                  <c:v>57.7000000000005</c:v>
                </c:pt>
                <c:pt idx="578">
                  <c:v>57.800000000000601</c:v>
                </c:pt>
                <c:pt idx="579">
                  <c:v>57.900000000000603</c:v>
                </c:pt>
                <c:pt idx="580">
                  <c:v>58.000000000000597</c:v>
                </c:pt>
                <c:pt idx="581">
                  <c:v>58.100000000000598</c:v>
                </c:pt>
                <c:pt idx="582">
                  <c:v>58.2000000000006</c:v>
                </c:pt>
                <c:pt idx="583">
                  <c:v>58.300000000000601</c:v>
                </c:pt>
                <c:pt idx="584">
                  <c:v>58.400000000000603</c:v>
                </c:pt>
                <c:pt idx="585">
                  <c:v>58.500000000000597</c:v>
                </c:pt>
                <c:pt idx="586">
                  <c:v>58.600000000000598</c:v>
                </c:pt>
                <c:pt idx="587">
                  <c:v>58.7000000000006</c:v>
                </c:pt>
                <c:pt idx="588">
                  <c:v>58.800000000000601</c:v>
                </c:pt>
                <c:pt idx="589">
                  <c:v>58.900000000000603</c:v>
                </c:pt>
                <c:pt idx="590">
                  <c:v>59.000000000000597</c:v>
                </c:pt>
                <c:pt idx="591">
                  <c:v>59.100000000000598</c:v>
                </c:pt>
                <c:pt idx="592">
                  <c:v>59.2000000000006</c:v>
                </c:pt>
                <c:pt idx="593">
                  <c:v>59.300000000000601</c:v>
                </c:pt>
                <c:pt idx="594">
                  <c:v>59.400000000000603</c:v>
                </c:pt>
                <c:pt idx="595">
                  <c:v>59.500000000000597</c:v>
                </c:pt>
                <c:pt idx="596">
                  <c:v>59.600000000000598</c:v>
                </c:pt>
                <c:pt idx="597">
                  <c:v>59.7000000000006</c:v>
                </c:pt>
                <c:pt idx="598">
                  <c:v>59.800000000000601</c:v>
                </c:pt>
              </c:numCache>
            </c:numRef>
          </c:xVal>
          <c:yVal>
            <c:numRef>
              <c:f>Суммы!$D$2:$D$600</c:f>
              <c:numCache>
                <c:formatCode>0.000</c:formatCode>
                <c:ptCount val="599"/>
                <c:pt idx="0" formatCode="General">
                  <c:v>-1.75</c:v>
                </c:pt>
                <c:pt idx="1">
                  <c:v>-1.29418613376196</c:v>
                </c:pt>
                <c:pt idx="2">
                  <c:v>-0.97328455347745502</c:v>
                </c:pt>
                <c:pt idx="3">
                  <c:v>-0.74866677372216694</c:v>
                </c:pt>
                <c:pt idx="4">
                  <c:v>-0.59267583485377995</c:v>
                </c:pt>
                <c:pt idx="5">
                  <c:v>-0.48551504656682998</c:v>
                </c:pt>
                <c:pt idx="6">
                  <c:v>-0.41301873866363698</c:v>
                </c:pt>
                <c:pt idx="7">
                  <c:v>-0.36505499418321602</c:v>
                </c:pt>
                <c:pt idx="8">
                  <c:v>-0.33438121443430102</c:v>
                </c:pt>
                <c:pt idx="9">
                  <c:v>-0.31582414919816498</c:v>
                </c:pt>
                <c:pt idx="10">
                  <c:v>-0.30569241348273102</c:v>
                </c:pt>
                <c:pt idx="11">
                  <c:v>-0.30135558542470098</c:v>
                </c:pt>
                <c:pt idx="12">
                  <c:v>-0.30094266220309701</c:v>
                </c:pt>
                <c:pt idx="13">
                  <c:v>-0.30312603724861198</c:v>
                </c:pt>
                <c:pt idx="14">
                  <c:v>-0.30696675381533001</c:v>
                </c:pt>
                <c:pt idx="15">
                  <c:v>-0.31180366278648303</c:v>
                </c:pt>
                <c:pt idx="16">
                  <c:v>-0.31717403715915399</c:v>
                </c:pt>
                <c:pt idx="17">
                  <c:v>-0.32275672425735602</c:v>
                </c:pt>
                <c:pt idx="18">
                  <c:v>-0.32833144507241702</c:v>
                </c:pt>
                <c:pt idx="19">
                  <c:v>-0.33374966176553</c:v>
                </c:pt>
                <c:pt idx="20">
                  <c:v>-0.33891373245562301</c:v>
                </c:pt>
                <c:pt idx="21">
                  <c:v>-0.34376200253163602</c:v>
                </c:pt>
                <c:pt idx="22">
                  <c:v>-0.34825814818044099</c:v>
                </c:pt>
                <c:pt idx="23">
                  <c:v>-0.35238356535104298</c:v>
                </c:pt>
                <c:pt idx="24">
                  <c:v>-0.356131939535972</c:v>
                </c:pt>
                <c:pt idx="25">
                  <c:v>-0.35950537691530299</c:v>
                </c:pt>
                <c:pt idx="26">
                  <c:v>-0.36251165307287198</c:v>
                </c:pt>
                <c:pt idx="27">
                  <c:v>-0.36516226135941299</c:v>
                </c:pt>
                <c:pt idx="28">
                  <c:v>-0.36747103316020702</c:v>
                </c:pt>
                <c:pt idx="29">
                  <c:v>-0.36945316694036801</c:v>
                </c:pt>
                <c:pt idx="30">
                  <c:v>-0.37112454923682198</c:v>
                </c:pt>
                <c:pt idx="31">
                  <c:v>-0.372501283935601</c:v>
                </c:pt>
                <c:pt idx="32">
                  <c:v>-0.373599369937269</c:v>
                </c:pt>
                <c:pt idx="33">
                  <c:v>-0.37443448433849202</c:v>
                </c:pt>
                <c:pt idx="34">
                  <c:v>-0.37502184045431097</c:v>
                </c:pt>
                <c:pt idx="35">
                  <c:v>-0.37537609874257799</c:v>
                </c:pt>
                <c:pt idx="36">
                  <c:v>-0.37551131494998002</c:v>
                </c:pt>
                <c:pt idx="37">
                  <c:v>-0.37544091428102899</c:v>
                </c:pt>
                <c:pt idx="38">
                  <c:v>-0.37517768360086901</c:v>
                </c:pt>
                <c:pt idx="39">
                  <c:v>-0.37473377598049601</c:v>
                </c:pt>
                <c:pt idx="40">
                  <c:v>-0.37412072353766501</c:v>
                </c:pt>
                <c:pt idx="41">
                  <c:v>-0.373349455703476</c:v>
                </c:pt>
                <c:pt idx="42">
                  <c:v>-0.37243032088623101</c:v>
                </c:pt>
                <c:pt idx="43">
                  <c:v>-0.37137311010563401</c:v>
                </c:pt>
                <c:pt idx="44">
                  <c:v>-0.37018708159997299</c:v>
                </c:pt>
                <c:pt idx="45">
                  <c:v>-0.36888098571538402</c:v>
                </c:pt>
                <c:pt idx="46">
                  <c:v>-0.367463089604534</c:v>
                </c:pt>
                <c:pt idx="47">
                  <c:v>-0.36594120141733799</c:v>
                </c:pt>
                <c:pt idx="48">
                  <c:v>-0.364322693776295</c:v>
                </c:pt>
                <c:pt idx="49">
                  <c:v>-0.36261452640689301</c:v>
                </c:pt>
                <c:pt idx="50">
                  <c:v>-0.36082326784815799</c:v>
                </c:pt>
                <c:pt idx="51">
                  <c:v>-0.35895511620669501</c:v>
                </c:pt>
                <c:pt idx="52">
                  <c:v>-0.35701591894402201</c:v>
                </c:pt>
                <c:pt idx="53">
                  <c:v>-0.35501119170510098</c:v>
                </c:pt>
                <c:pt idx="54">
                  <c:v>-0.352946136208107</c:v>
                </c:pt>
                <c:pt idx="55">
                  <c:v>-0.35082565722342002</c:v>
                </c:pt>
                <c:pt idx="56">
                  <c:v>-0.34865437867474802</c:v>
                </c:pt>
                <c:pt idx="57">
                  <c:v>-0.34643665889814201</c:v>
                </c:pt>
                <c:pt idx="58">
                  <c:v>-0.34417660509606901</c:v>
                </c:pt>
                <c:pt idx="59">
                  <c:v>-0.34187808702402001</c:v>
                </c:pt>
                <c:pt idx="60">
                  <c:v>-0.339544749946878</c:v>
                </c:pt>
                <c:pt idx="61">
                  <c:v>-0.33718002690141102</c:v>
                </c:pt>
                <c:pt idx="62">
                  <c:v>-0.334787150300215</c:v>
                </c:pt>
                <c:pt idx="63">
                  <c:v>-0.33236916291111201</c:v>
                </c:pt>
                <c:pt idx="64">
                  <c:v>-0.32992892824464498</c:v>
                </c:pt>
                <c:pt idx="65">
                  <c:v>-0.32746914038085101</c:v>
                </c:pt>
                <c:pt idx="66">
                  <c:v>-0.324992333265053</c:v>
                </c:pt>
                <c:pt idx="67">
                  <c:v>-0.32250088950095201</c:v>
                </c:pt>
                <c:pt idx="68">
                  <c:v>-0.31999704866790901</c:v>
                </c:pt>
                <c:pt idx="69">
                  <c:v>-0.31748291518792798</c:v>
                </c:pt>
                <c:pt idx="70">
                  <c:v>-0.31496046576652797</c:v>
                </c:pt>
                <c:pt idx="71">
                  <c:v>-0.31243155643044501</c:v>
                </c:pt>
                <c:pt idx="72">
                  <c:v>-0.30989792918387199</c:v>
                </c:pt>
                <c:pt idx="73">
                  <c:v>-0.30736121830382201</c:v>
                </c:pt>
                <c:pt idx="74">
                  <c:v>-0.30482295629408401</c:v>
                </c:pt>
                <c:pt idx="75">
                  <c:v>-0.30228457951619497</c:v>
                </c:pt>
                <c:pt idx="76">
                  <c:v>-0.29974743351489302</c:v>
                </c:pt>
                <c:pt idx="77">
                  <c:v>-0.29721277805454199</c:v>
                </c:pt>
                <c:pt idx="78">
                  <c:v>-0.29468179188216098</c:v>
                </c:pt>
                <c:pt idx="79">
                  <c:v>-0.292155577231829</c:v>
                </c:pt>
                <c:pt idx="80">
                  <c:v>-0.289635164084454</c:v>
                </c:pt>
                <c:pt idx="81">
                  <c:v>-0.28712151419613102</c:v>
                </c:pt>
                <c:pt idx="82">
                  <c:v>-0.284615524907608</c:v>
                </c:pt>
                <c:pt idx="83">
                  <c:v>-0.28211803274669001</c:v>
                </c:pt>
                <c:pt idx="84">
                  <c:v>-0.27962981683478899</c:v>
                </c:pt>
                <c:pt idx="85">
                  <c:v>-0.27715160210821699</c:v>
                </c:pt>
                <c:pt idx="86">
                  <c:v>-0.27468406236423099</c:v>
                </c:pt>
                <c:pt idx="87">
                  <c:v>-0.27222782314132599</c:v>
                </c:pt>
                <c:pt idx="88">
                  <c:v>-0.26978346444273399</c:v>
                </c:pt>
                <c:pt idx="89">
                  <c:v>-0.26735152331162199</c:v>
                </c:pt>
                <c:pt idx="90">
                  <c:v>-0.26493249626599902</c:v>
                </c:pt>
                <c:pt idx="91">
                  <c:v>-0.26252684160094603</c:v>
                </c:pt>
                <c:pt idx="92">
                  <c:v>-0.26013498156532799</c:v>
                </c:pt>
                <c:pt idx="93">
                  <c:v>-0.25775730441979999</c:v>
                </c:pt>
                <c:pt idx="94">
                  <c:v>-0.255394166382511</c:v>
                </c:pt>
                <c:pt idx="95">
                  <c:v>-0.253045893468616</c:v>
                </c:pt>
                <c:pt idx="96">
                  <c:v>-0.25071278322930801</c:v>
                </c:pt>
                <c:pt idx="97">
                  <c:v>-0.248395106395846</c:v>
                </c:pt>
                <c:pt idx="98">
                  <c:v>-0.246093108433693</c:v>
                </c:pt>
                <c:pt idx="99">
                  <c:v>-0.243807011011658</c:v>
                </c:pt>
                <c:pt idx="100">
                  <c:v>-0.241537013390619</c:v>
                </c:pt>
                <c:pt idx="101">
                  <c:v>-0.23928329373620899</c:v>
                </c:pt>
                <c:pt idx="102">
                  <c:v>-0.23704601035956199</c:v>
                </c:pt>
                <c:pt idx="103">
                  <c:v>-0.23482530289003101</c:v>
                </c:pt>
                <c:pt idx="104">
                  <c:v>-0.232621293383554</c:v>
                </c:pt>
                <c:pt idx="105">
                  <c:v>-0.23043408737016499</c:v>
                </c:pt>
                <c:pt idx="106">
                  <c:v>-0.22826377484393801</c:v>
                </c:pt>
                <c:pt idx="107">
                  <c:v>-0.22611043119848601</c:v>
                </c:pt>
                <c:pt idx="108">
                  <c:v>-0.223974118110981</c:v>
                </c:pt>
                <c:pt idx="109">
                  <c:v>-0.22185488437746101</c:v>
                </c:pt>
                <c:pt idx="110">
                  <c:v>-0.21975276670208499</c:v>
                </c:pt>
                <c:pt idx="111">
                  <c:v>-0.217667790442829</c:v>
                </c:pt>
                <c:pt idx="112">
                  <c:v>-0.21559997031598099</c:v>
                </c:pt>
                <c:pt idx="113">
                  <c:v>-0.21354931106167399</c:v>
                </c:pt>
                <c:pt idx="114">
                  <c:v>-0.211515808072573</c:v>
                </c:pt>
                <c:pt idx="115">
                  <c:v>-0.209499447987712</c:v>
                </c:pt>
                <c:pt idx="116">
                  <c:v>-0.20750020925337201</c:v>
                </c:pt>
                <c:pt idx="117">
                  <c:v>-0.20551806265279801</c:v>
                </c:pt>
                <c:pt idx="118">
                  <c:v>-0.203552971806436</c:v>
                </c:pt>
                <c:pt idx="119">
                  <c:v>-0.20160489364429901</c:v>
                </c:pt>
                <c:pt idx="120">
                  <c:v>-0.19967377885197499</c:v>
                </c:pt>
                <c:pt idx="121">
                  <c:v>-0.19775957229170199</c:v>
                </c:pt>
                <c:pt idx="122">
                  <c:v>-0.19586221339988399</c:v>
                </c:pt>
                <c:pt idx="123">
                  <c:v>-0.19398163656230599</c:v>
                </c:pt>
                <c:pt idx="124">
                  <c:v>-0.19211777146827699</c:v>
                </c:pt>
                <c:pt idx="125">
                  <c:v>-0.19027054344484501</c:v>
                </c:pt>
                <c:pt idx="126">
                  <c:v>-0.18843987377215901</c:v>
                </c:pt>
                <c:pt idx="127">
                  <c:v>-0.18662567998101801</c:v>
                </c:pt>
                <c:pt idx="128">
                  <c:v>-0.18482787613357199</c:v>
                </c:pt>
                <c:pt idx="129">
                  <c:v>-0.183046373088085</c:v>
                </c:pt>
                <c:pt idx="130">
                  <c:v>-0.18128107874864299</c:v>
                </c:pt>
                <c:pt idx="131">
                  <c:v>-0.179531898300617</c:v>
                </c:pt>
                <c:pt idx="132">
                  <c:v>-0.177798734432663</c:v>
                </c:pt>
                <c:pt idx="133">
                  <c:v>-0.17608148754598901</c:v>
                </c:pt>
                <c:pt idx="134">
                  <c:v>-0.174380055951596</c:v>
                </c:pt>
                <c:pt idx="135">
                  <c:v>-0.17269433605613099</c:v>
                </c:pt>
                <c:pt idx="136">
                  <c:v>-0.17102422253699601</c:v>
                </c:pt>
                <c:pt idx="137">
                  <c:v>-0.16936960850728</c:v>
                </c:pt>
                <c:pt idx="138">
                  <c:v>-0.167730385671088</c:v>
                </c:pt>
                <c:pt idx="139">
                  <c:v>-0.16610644446978001</c:v>
                </c:pt>
                <c:pt idx="140">
                  <c:v>-0.16449767421962799</c:v>
                </c:pt>
                <c:pt idx="141">
                  <c:v>-0.16290396324135301</c:v>
                </c:pt>
                <c:pt idx="142">
                  <c:v>-0.16132519898199199</c:v>
                </c:pt>
                <c:pt idx="143">
                  <c:v>-0.15976126812951499</c:v>
                </c:pt>
                <c:pt idx="144">
                  <c:v>-0.15821205672059299</c:v>
                </c:pt>
                <c:pt idx="145">
                  <c:v>-0.15667745024189</c:v>
                </c:pt>
                <c:pt idx="146">
                  <c:v>-0.15515733372523199</c:v>
                </c:pt>
                <c:pt idx="147">
                  <c:v>-0.153651591836999</c:v>
                </c:pt>
                <c:pt idx="148">
                  <c:v>-0.15216010896205401</c:v>
                </c:pt>
                <c:pt idx="149">
                  <c:v>-0.15068276928250801</c:v>
                </c:pt>
                <c:pt idx="150">
                  <c:v>-0.14921945685161001</c:v>
                </c:pt>
                <c:pt idx="151">
                  <c:v>-0.14777005566303</c:v>
                </c:pt>
                <c:pt idx="152">
                  <c:v>-0.14633444971578699</c:v>
                </c:pt>
                <c:pt idx="153">
                  <c:v>-0.14491252307507399</c:v>
                </c:pt>
                <c:pt idx="154">
                  <c:v>-0.143504159929186</c:v>
                </c:pt>
                <c:pt idx="155">
                  <c:v>-0.142109244642799</c:v>
                </c:pt>
                <c:pt idx="156">
                  <c:v>-0.14072766180676899</c:v>
                </c:pt>
                <c:pt idx="157">
                  <c:v>-0.139359296284671</c:v>
                </c:pt>
                <c:pt idx="158">
                  <c:v>-0.138004033256245</c:v>
                </c:pt>
                <c:pt idx="159">
                  <c:v>-0.136661758257931</c:v>
                </c:pt>
                <c:pt idx="160">
                  <c:v>-0.13533235722064299</c:v>
                </c:pt>
                <c:pt idx="161">
                  <c:v>-0.134015716504956</c:v>
                </c:pt>
                <c:pt idx="162">
                  <c:v>-0.13271172293383199</c:v>
                </c:pt>
                <c:pt idx="163">
                  <c:v>-0.13142026382303401</c:v>
                </c:pt>
                <c:pt idx="164">
                  <c:v>-0.13014122700935701</c:v>
                </c:pt>
                <c:pt idx="165">
                  <c:v>-0.128874500876797</c:v>
                </c:pt>
                <c:pt idx="166">
                  <c:v>-0.12761997438077699</c:v>
                </c:pt>
                <c:pt idx="167">
                  <c:v>-0.126377537070539</c:v>
                </c:pt>
                <c:pt idx="168">
                  <c:v>-0.125147079109801</c:v>
                </c:pt>
                <c:pt idx="169">
                  <c:v>-0.123928491295792</c:v>
                </c:pt>
                <c:pt idx="170">
                  <c:v>-0.12272166507674299</c:v>
                </c:pt>
                <c:pt idx="171">
                  <c:v>-0.12152649256792999</c:v>
                </c:pt>
                <c:pt idx="172">
                  <c:v>-0.12034286656634501</c:v>
                </c:pt>
                <c:pt idx="173">
                  <c:v>-0.11917068056409</c:v>
                </c:pt>
                <c:pt idx="174">
                  <c:v>-0.118009828760547</c:v>
                </c:pt>
                <c:pt idx="175">
                  <c:v>-0.11686020607341201</c:v>
                </c:pt>
                <c:pt idx="176">
                  <c:v>-0.115721708148647</c:v>
                </c:pt>
                <c:pt idx="177">
                  <c:v>-0.11459423136942</c:v>
                </c:pt>
                <c:pt idx="178">
                  <c:v>-0.113477672864096</c:v>
                </c:pt>
                <c:pt idx="179">
                  <c:v>-0.11237193051331699</c:v>
                </c:pt>
                <c:pt idx="180">
                  <c:v>-0.111276902956255</c:v>
                </c:pt>
                <c:pt idx="181">
                  <c:v>-0.110192489596052</c:v>
                </c:pt>
                <c:pt idx="182">
                  <c:v>-0.109118590604525</c:v>
                </c:pt>
                <c:pt idx="183">
                  <c:v>-0.10805510692616099</c:v>
                </c:pt>
                <c:pt idx="184">
                  <c:v>-0.107001940281459</c:v>
                </c:pt>
                <c:pt idx="185">
                  <c:v>-0.105958993169642</c:v>
                </c:pt>
                <c:pt idx="186">
                  <c:v>-0.104926168870798</c:v>
                </c:pt>
                <c:pt idx="187">
                  <c:v>-0.10390337144746099</c:v>
                </c:pt>
                <c:pt idx="188">
                  <c:v>-0.102890505745692</c:v>
                </c:pt>
                <c:pt idx="189">
                  <c:v>-0.101887477395671</c:v>
                </c:pt>
                <c:pt idx="190">
                  <c:v>-0.10089419281183901</c:v>
                </c:pt>
                <c:pt idx="191">
                  <c:v>-9.9910559192620499E-2</c:v>
                </c:pt>
                <c:pt idx="192">
                  <c:v>-9.8936484519746196E-2</c:v>
                </c:pt>
                <c:pt idx="193">
                  <c:v>-9.7971877557209305E-2</c:v>
                </c:pt>
                <c:pt idx="194">
                  <c:v>-9.7016647849873003E-2</c:v>
                </c:pt>
                <c:pt idx="195">
                  <c:v>-9.6070705721755398E-2</c:v>
                </c:pt>
                <c:pt idx="196">
                  <c:v>-9.5133962274011802E-2</c:v>
                </c:pt>
                <c:pt idx="197">
                  <c:v>-9.4206329382635096E-2</c:v>
                </c:pt>
                <c:pt idx="198">
                  <c:v>-9.3287719695893098E-2</c:v>
                </c:pt>
                <c:pt idx="199">
                  <c:v>-9.2378046631520896E-2</c:v>
                </c:pt>
                <c:pt idx="200">
                  <c:v>-9.1477224373684898E-2</c:v>
                </c:pt>
                <c:pt idx="201">
                  <c:v>-9.0585167869735597E-2</c:v>
                </c:pt>
                <c:pt idx="202">
                  <c:v>-8.97017928267623E-2</c:v>
                </c:pt>
                <c:pt idx="203">
                  <c:v>-8.8827015707966306E-2</c:v>
                </c:pt>
                <c:pt idx="204">
                  <c:v>-8.7960753728864402E-2</c:v>
                </c:pt>
                <c:pt idx="205">
                  <c:v>-8.7102924853336205E-2</c:v>
                </c:pt>
                <c:pt idx="206">
                  <c:v>-8.6253447789526497E-2</c:v>
                </c:pt>
                <c:pt idx="207">
                  <c:v>-8.5412241985615103E-2</c:v>
                </c:pt>
                <c:pt idx="208">
                  <c:v>-8.4579227625464104E-2</c:v>
                </c:pt>
                <c:pt idx="209">
                  <c:v>-8.3754325624151693E-2</c:v>
                </c:pt>
                <c:pt idx="210">
                  <c:v>-8.2937457623404903E-2</c:v>
                </c:pt>
                <c:pt idx="211">
                  <c:v>-8.2128545986936002E-2</c:v>
                </c:pt>
                <c:pt idx="212">
                  <c:v>-8.1327513795695E-2</c:v>
                </c:pt>
                <c:pt idx="213">
                  <c:v>-8.0534284843044104E-2</c:v>
                </c:pt>
                <c:pt idx="214">
                  <c:v>-7.9748783629860598E-2</c:v>
                </c:pt>
                <c:pt idx="215">
                  <c:v>-7.8970935359578595E-2</c:v>
                </c:pt>
                <c:pt idx="216">
                  <c:v>-7.8200665933172306E-2</c:v>
                </c:pt>
                <c:pt idx="217">
                  <c:v>-7.7437901944089699E-2</c:v>
                </c:pt>
                <c:pt idx="218">
                  <c:v>-7.6682570673142297E-2</c:v>
                </c:pt>
                <c:pt idx="219">
                  <c:v>-7.5934600083354301E-2</c:v>
                </c:pt>
                <c:pt idx="220">
                  <c:v>-7.5193918814779201E-2</c:v>
                </c:pt>
                <c:pt idx="221">
                  <c:v>-7.4460456179287204E-2</c:v>
                </c:pt>
                <c:pt idx="222">
                  <c:v>-7.3734142155327698E-2</c:v>
                </c:pt>
                <c:pt idx="223">
                  <c:v>-7.3014907382672301E-2</c:v>
                </c:pt>
                <c:pt idx="224">
                  <c:v>-7.2302683157141501E-2</c:v>
                </c:pt>
                <c:pt idx="225">
                  <c:v>-7.1597401425318993E-2</c:v>
                </c:pt>
                <c:pt idx="226">
                  <c:v>-7.0898994779257707E-2</c:v>
                </c:pt>
                <c:pt idx="227">
                  <c:v>-7.0207396451180196E-2</c:v>
                </c:pt>
                <c:pt idx="228">
                  <c:v>-6.95225403081767E-2</c:v>
                </c:pt>
                <c:pt idx="229">
                  <c:v>-6.8844360846904498E-2</c:v>
                </c:pt>
                <c:pt idx="230">
                  <c:v>-6.8172793188289699E-2</c:v>
                </c:pt>
                <c:pt idx="231">
                  <c:v>-6.7507773072236502E-2</c:v>
                </c:pt>
                <c:pt idx="232">
                  <c:v>-6.6849236852343494E-2</c:v>
                </c:pt>
                <c:pt idx="233">
                  <c:v>-6.61971214906317E-2</c:v>
                </c:pt>
                <c:pt idx="234">
                  <c:v>-6.5551364552284594E-2</c:v>
                </c:pt>
                <c:pt idx="235">
                  <c:v>-6.4911904200404005E-2</c:v>
                </c:pt>
                <c:pt idx="236">
                  <c:v>-6.4278679190781202E-2</c:v>
                </c:pt>
                <c:pt idx="237">
                  <c:v>-6.3651628866687196E-2</c:v>
                </c:pt>
                <c:pt idx="238">
                  <c:v>-6.3030693153683398E-2</c:v>
                </c:pt>
                <c:pt idx="239">
                  <c:v>-6.2415812554451999E-2</c:v>
                </c:pt>
                <c:pt idx="240">
                  <c:v>-6.1806928143650602E-2</c:v>
                </c:pt>
                <c:pt idx="241">
                  <c:v>-6.1203981562790701E-2</c:v>
                </c:pt>
                <c:pt idx="242">
                  <c:v>-6.06069150151404E-2</c:v>
                </c:pt>
                <c:pt idx="243">
                  <c:v>-6.0015671260654303E-2</c:v>
                </c:pt>
                <c:pt idx="244">
                  <c:v>-5.9430193610930597E-2</c:v>
                </c:pt>
                <c:pt idx="245">
                  <c:v>-5.8850425924196099E-2</c:v>
                </c:pt>
                <c:pt idx="246">
                  <c:v>-5.8276312600320498E-2</c:v>
                </c:pt>
                <c:pt idx="247">
                  <c:v>-5.7707798575860503E-2</c:v>
                </c:pt>
                <c:pt idx="248">
                  <c:v>-5.7144829319134699E-2</c:v>
                </c:pt>
                <c:pt idx="249">
                  <c:v>-5.6587350825329501E-2</c:v>
                </c:pt>
                <c:pt idx="250">
                  <c:v>-5.6035309611636802E-2</c:v>
                </c:pt>
                <c:pt idx="251">
                  <c:v>-5.5488652712424598E-2</c:v>
                </c:pt>
                <c:pt idx="252">
                  <c:v>-5.4947327674440098E-2</c:v>
                </c:pt>
                <c:pt idx="253">
                  <c:v>-5.4411282552046102E-2</c:v>
                </c:pt>
                <c:pt idx="254">
                  <c:v>-5.3880465902491403E-2</c:v>
                </c:pt>
                <c:pt idx="255">
                  <c:v>-5.3354826781215003E-2</c:v>
                </c:pt>
                <c:pt idx="256">
                  <c:v>-5.2834314737185702E-2</c:v>
                </c:pt>
                <c:pt idx="257">
                  <c:v>-5.2318879808274502E-2</c:v>
                </c:pt>
                <c:pt idx="258">
                  <c:v>-5.1808472516664102E-2</c:v>
                </c:pt>
                <c:pt idx="259">
                  <c:v>-5.1303043864291999E-2</c:v>
                </c:pt>
                <c:pt idx="260">
                  <c:v>-5.0802545328329597E-2</c:v>
                </c:pt>
                <c:pt idx="261">
                  <c:v>-5.0306928856696999E-2</c:v>
                </c:pt>
                <c:pt idx="262">
                  <c:v>-4.9816146863612701E-2</c:v>
                </c:pt>
                <c:pt idx="263">
                  <c:v>-4.9330152225179599E-2</c:v>
                </c:pt>
                <c:pt idx="264">
                  <c:v>-4.88488982750067E-2</c:v>
                </c:pt>
                <c:pt idx="265">
                  <c:v>-4.8372338799866001E-2</c:v>
                </c:pt>
                <c:pt idx="266">
                  <c:v>-4.7900428035386397E-2</c:v>
                </c:pt>
                <c:pt idx="267">
                  <c:v>-4.7433120661782097E-2</c:v>
                </c:pt>
                <c:pt idx="268">
                  <c:v>-4.6970371799618098E-2</c:v>
                </c:pt>
                <c:pt idx="269">
                  <c:v>-4.6512137005610299E-2</c:v>
                </c:pt>
                <c:pt idx="270">
                  <c:v>-4.6058372268462301E-2</c:v>
                </c:pt>
                <c:pt idx="271">
                  <c:v>-4.5609034004737502E-2</c:v>
                </c:pt>
                <c:pt idx="272">
                  <c:v>-4.5164079054766403E-2</c:v>
                </c:pt>
                <c:pt idx="273">
                  <c:v>-4.4723464678590202E-2</c:v>
                </c:pt>
                <c:pt idx="274">
                  <c:v>-4.4287148551939298E-2</c:v>
                </c:pt>
                <c:pt idx="275">
                  <c:v>-4.3855088762247002E-2</c:v>
                </c:pt>
                <c:pt idx="276">
                  <c:v>-4.34272438046985E-2</c:v>
                </c:pt>
                <c:pt idx="277">
                  <c:v>-4.3003572578314997E-2</c:v>
                </c:pt>
                <c:pt idx="278">
                  <c:v>-4.2584034382072602E-2</c:v>
                </c:pt>
                <c:pt idx="279">
                  <c:v>-4.2168588911055703E-2</c:v>
                </c:pt>
                <c:pt idx="280">
                  <c:v>-4.1757196252644999E-2</c:v>
                </c:pt>
                <c:pt idx="281">
                  <c:v>-4.1349816882740302E-2</c:v>
                </c:pt>
                <c:pt idx="282">
                  <c:v>-4.0946411662016603E-2</c:v>
                </c:pt>
                <c:pt idx="283">
                  <c:v>-4.0546941832214897E-2</c:v>
                </c:pt>
                <c:pt idx="284">
                  <c:v>-4.0151369012466798E-2</c:v>
                </c:pt>
                <c:pt idx="285">
                  <c:v>-3.9759655195651798E-2</c:v>
                </c:pt>
                <c:pt idx="286">
                  <c:v>-3.9371762744789401E-2</c:v>
                </c:pt>
                <c:pt idx="287">
                  <c:v>-3.8987654389463E-2</c:v>
                </c:pt>
                <c:pt idx="288">
                  <c:v>-3.8607293222277697E-2</c:v>
                </c:pt>
                <c:pt idx="289">
                  <c:v>-3.8230642695350397E-2</c:v>
                </c:pt>
                <c:pt idx="290">
                  <c:v>-3.78576666168325E-2</c:v>
                </c:pt>
                <c:pt idx="291">
                  <c:v>-3.7488329147464701E-2</c:v>
                </c:pt>
                <c:pt idx="292">
                  <c:v>-3.7122594797164801E-2</c:v>
                </c:pt>
                <c:pt idx="293">
                  <c:v>-3.6760428421645702E-2</c:v>
                </c:pt>
                <c:pt idx="294">
                  <c:v>-3.6401795219066599E-2</c:v>
                </c:pt>
                <c:pt idx="295">
                  <c:v>-3.6046660726714697E-2</c:v>
                </c:pt>
                <c:pt idx="296">
                  <c:v>-3.5694990817718202E-2</c:v>
                </c:pt>
                <c:pt idx="297">
                  <c:v>-3.5346751697790203E-2</c:v>
                </c:pt>
                <c:pt idx="298">
                  <c:v>-3.5001909902003497E-2</c:v>
                </c:pt>
                <c:pt idx="299">
                  <c:v>-3.46604322915956E-2</c:v>
                </c:pt>
                <c:pt idx="300">
                  <c:v>-3.4322286050803702E-2</c:v>
                </c:pt>
                <c:pt idx="301">
                  <c:v>-3.3987438683730102E-2</c:v>
                </c:pt>
                <c:pt idx="302">
                  <c:v>-3.3655858011236897E-2</c:v>
                </c:pt>
                <c:pt idx="303">
                  <c:v>-3.3327512167870499E-2</c:v>
                </c:pt>
                <c:pt idx="304">
                  <c:v>-3.3002369598814897E-2</c:v>
                </c:pt>
                <c:pt idx="305">
                  <c:v>-3.26803990568744E-2</c:v>
                </c:pt>
                <c:pt idx="306">
                  <c:v>-3.2361569599484698E-2</c:v>
                </c:pt>
                <c:pt idx="307">
                  <c:v>-3.2045850585752697E-2</c:v>
                </c:pt>
                <c:pt idx="308">
                  <c:v>-3.1733211673524497E-2</c:v>
                </c:pt>
                <c:pt idx="309">
                  <c:v>-3.14236228164812E-2</c:v>
                </c:pt>
                <c:pt idx="310">
                  <c:v>-3.1117054261262898E-2</c:v>
                </c:pt>
                <c:pt idx="311">
                  <c:v>-3.0813476544619901E-2</c:v>
                </c:pt>
                <c:pt idx="312">
                  <c:v>-3.0512860490591001E-2</c:v>
                </c:pt>
                <c:pt idx="313">
                  <c:v>-3.0215177207709599E-2</c:v>
                </c:pt>
                <c:pt idx="314">
                  <c:v>-2.9920398086235499E-2</c:v>
                </c:pt>
                <c:pt idx="315">
                  <c:v>-2.9628494795414299E-2</c:v>
                </c:pt>
                <c:pt idx="316">
                  <c:v>-2.93394392807628E-2</c:v>
                </c:pt>
                <c:pt idx="317">
                  <c:v>-2.90532037613799E-2</c:v>
                </c:pt>
                <c:pt idx="318">
                  <c:v>-2.8769760727284401E-2</c:v>
                </c:pt>
                <c:pt idx="319">
                  <c:v>-2.84890829367778E-2</c:v>
                </c:pt>
                <c:pt idx="320">
                  <c:v>-2.82111434138324E-2</c:v>
                </c:pt>
                <c:pt idx="321">
                  <c:v>-2.7935915445505E-2</c:v>
                </c:pt>
                <c:pt idx="322">
                  <c:v>-2.7663372579375199E-2</c:v>
                </c:pt>
                <c:pt idx="323">
                  <c:v>-2.73934886210087E-2</c:v>
                </c:pt>
                <c:pt idx="324">
                  <c:v>-2.71262376314448E-2</c:v>
                </c:pt>
                <c:pt idx="325">
                  <c:v>-2.68615939247085E-2</c:v>
                </c:pt>
                <c:pt idx="326">
                  <c:v>-2.6599532065346199E-2</c:v>
                </c:pt>
                <c:pt idx="327">
                  <c:v>-2.6340026865985501E-2</c:v>
                </c:pt>
                <c:pt idx="328">
                  <c:v>-2.60830533849188E-2</c:v>
                </c:pt>
                <c:pt idx="329">
                  <c:v>-2.5828586923709901E-2</c:v>
                </c:pt>
                <c:pt idx="330">
                  <c:v>-2.5576603024823698E-2</c:v>
                </c:pt>
                <c:pt idx="331">
                  <c:v>-2.5327077469279299E-2</c:v>
                </c:pt>
                <c:pt idx="332">
                  <c:v>-2.5079986274325599E-2</c:v>
                </c:pt>
                <c:pt idx="333">
                  <c:v>-2.4835305691139301E-2</c:v>
                </c:pt>
                <c:pt idx="334">
                  <c:v>-2.4593012202545301E-2</c:v>
                </c:pt>
                <c:pt idx="335">
                  <c:v>-2.4353082520759101E-2</c:v>
                </c:pt>
                <c:pt idx="336">
                  <c:v>-2.41154935851517E-2</c:v>
                </c:pt>
                <c:pt idx="337">
                  <c:v>-2.38802225600349E-2</c:v>
                </c:pt>
                <c:pt idx="338">
                  <c:v>-2.36472468324696E-2</c:v>
                </c:pt>
                <c:pt idx="339">
                  <c:v>-2.34165440100941E-2</c:v>
                </c:pt>
                <c:pt idx="340">
                  <c:v>-2.3188091918974502E-2</c:v>
                </c:pt>
                <c:pt idx="341">
                  <c:v>-2.29618686014748E-2</c:v>
                </c:pt>
                <c:pt idx="342">
                  <c:v>-2.2737852314149199E-2</c:v>
                </c:pt>
                <c:pt idx="343">
                  <c:v>-2.2516021525653501E-2</c:v>
                </c:pt>
                <c:pt idx="344">
                  <c:v>-2.2296354914677401E-2</c:v>
                </c:pt>
                <c:pt idx="345">
                  <c:v>-2.20788313678968E-2</c:v>
                </c:pt>
                <c:pt idx="346">
                  <c:v>-2.1863429977946498E-2</c:v>
                </c:pt>
                <c:pt idx="347">
                  <c:v>-2.1650130041411201E-2</c:v>
                </c:pt>
                <c:pt idx="348">
                  <c:v>-2.1438911056838001E-2</c:v>
                </c:pt>
                <c:pt idx="349">
                  <c:v>-2.12297527227665E-2</c:v>
                </c:pt>
                <c:pt idx="350">
                  <c:v>-2.1022634935778699E-2</c:v>
                </c:pt>
                <c:pt idx="351">
                  <c:v>-2.08175377885686E-2</c:v>
                </c:pt>
                <c:pt idx="352">
                  <c:v>-2.0614441568029E-2</c:v>
                </c:pt>
                <c:pt idx="353">
                  <c:v>-2.04133267533586E-2</c:v>
                </c:pt>
                <c:pt idx="354">
                  <c:v>-2.0214174014186199E-2</c:v>
                </c:pt>
                <c:pt idx="355">
                  <c:v>-2.0016964208713801E-2</c:v>
                </c:pt>
                <c:pt idx="356">
                  <c:v>-1.9821678381877601E-2</c:v>
                </c:pt>
                <c:pt idx="357">
                  <c:v>-1.96282977635274E-2</c:v>
                </c:pt>
                <c:pt idx="358">
                  <c:v>-1.94368037666224E-2</c:v>
                </c:pt>
                <c:pt idx="359">
                  <c:v>-1.9247177985446302E-2</c:v>
                </c:pt>
                <c:pt idx="360">
                  <c:v>-1.90594021938384E-2</c:v>
                </c:pt>
                <c:pt idx="361">
                  <c:v>-1.8873458343442399E-2</c:v>
                </c:pt>
                <c:pt idx="362">
                  <c:v>-1.86893285619729E-2</c:v>
                </c:pt>
                <c:pt idx="363">
                  <c:v>-1.85069951514974E-2</c:v>
                </c:pt>
                <c:pt idx="364">
                  <c:v>-1.83264405867361E-2</c:v>
                </c:pt>
                <c:pt idx="365">
                  <c:v>-1.81476475133782E-2</c:v>
                </c:pt>
                <c:pt idx="366">
                  <c:v>-1.7970598746414001E-2</c:v>
                </c:pt>
                <c:pt idx="367">
                  <c:v>-1.7795277268484001E-2</c:v>
                </c:pt>
                <c:pt idx="368">
                  <c:v>-1.76216662282432E-2</c:v>
                </c:pt>
                <c:pt idx="369">
                  <c:v>-1.74497489387423E-2</c:v>
                </c:pt>
                <c:pt idx="370">
                  <c:v>-1.7279508875823999E-2</c:v>
                </c:pt>
                <c:pt idx="371">
                  <c:v>-1.7110929676534999E-2</c:v>
                </c:pt>
                <c:pt idx="372">
                  <c:v>-1.6943995137553802E-2</c:v>
                </c:pt>
                <c:pt idx="373">
                  <c:v>-1.6778689213633902E-2</c:v>
                </c:pt>
                <c:pt idx="374">
                  <c:v>-1.66149960160611E-2</c:v>
                </c:pt>
                <c:pt idx="375">
                  <c:v>-1.6452899811127401E-2</c:v>
                </c:pt>
                <c:pt idx="376">
                  <c:v>-1.6292385018618599E-2</c:v>
                </c:pt>
                <c:pt idx="377">
                  <c:v>-1.61334362103174E-2</c:v>
                </c:pt>
                <c:pt idx="378">
                  <c:v>-1.5976038108520298E-2</c:v>
                </c:pt>
                <c:pt idx="379">
                  <c:v>-1.58201755845697E-2</c:v>
                </c:pt>
                <c:pt idx="380">
                  <c:v>-1.56658336574E-2</c:v>
                </c:pt>
                <c:pt idx="381">
                  <c:v>-1.55129974920975E-2</c:v>
                </c:pt>
                <c:pt idx="382">
                  <c:v>-1.53616523984756E-2</c:v>
                </c:pt>
                <c:pt idx="383">
                  <c:v>-1.5211783829661801E-2</c:v>
                </c:pt>
                <c:pt idx="384">
                  <c:v>-1.5063377380700901E-2</c:v>
                </c:pt>
                <c:pt idx="385">
                  <c:v>-1.4916418787169599E-2</c:v>
                </c:pt>
                <c:pt idx="386">
                  <c:v>-1.4770893923806301E-2</c:v>
                </c:pt>
                <c:pt idx="387">
                  <c:v>-1.4626788803153301E-2</c:v>
                </c:pt>
                <c:pt idx="388">
                  <c:v>-1.44840895742124E-2</c:v>
                </c:pt>
                <c:pt idx="389">
                  <c:v>-1.4342782521113999E-2</c:v>
                </c:pt>
                <c:pt idx="390">
                  <c:v>-1.4202854061798701E-2</c:v>
                </c:pt>
                <c:pt idx="391">
                  <c:v>-1.4064290746712E-2</c:v>
                </c:pt>
                <c:pt idx="392">
                  <c:v>-1.39270792575117E-2</c:v>
                </c:pt>
                <c:pt idx="393">
                  <c:v>-1.37912064057879E-2</c:v>
                </c:pt>
                <c:pt idx="394">
                  <c:v>-1.36566591317955E-2</c:v>
                </c:pt>
                <c:pt idx="395">
                  <c:v>-1.35234245031989E-2</c:v>
                </c:pt>
                <c:pt idx="396">
                  <c:v>-1.33914897138292E-2</c:v>
                </c:pt>
                <c:pt idx="397">
                  <c:v>-1.32608420824534E-2</c:v>
                </c:pt>
                <c:pt idx="398">
                  <c:v>-1.31314690515554E-2</c:v>
                </c:pt>
                <c:pt idx="399">
                  <c:v>-1.30033581861295E-2</c:v>
                </c:pt>
                <c:pt idx="400">
                  <c:v>-1.2876497172484701E-2</c:v>
                </c:pt>
                <c:pt idx="401">
                  <c:v>-1.2750873817061701E-2</c:v>
                </c:pt>
                <c:pt idx="402">
                  <c:v>-1.26264760452608E-2</c:v>
                </c:pt>
                <c:pt idx="403">
                  <c:v>-1.2503291900281099E-2</c:v>
                </c:pt>
                <c:pt idx="404">
                  <c:v>-1.23813095419717E-2</c:v>
                </c:pt>
                <c:pt idx="405">
                  <c:v>-1.22605172456937E-2</c:v>
                </c:pt>
                <c:pt idx="406">
                  <c:v>-1.21409034011929E-2</c:v>
                </c:pt>
                <c:pt idx="407">
                  <c:v>-1.2022456511484401E-2</c:v>
                </c:pt>
                <c:pt idx="408">
                  <c:v>-1.19051651917472E-2</c:v>
                </c:pt>
                <c:pt idx="409">
                  <c:v>-1.1789018168230201E-2</c:v>
                </c:pt>
                <c:pt idx="410">
                  <c:v>-1.1674004277168699E-2</c:v>
                </c:pt>
                <c:pt idx="411">
                  <c:v>-1.1560112463710999E-2</c:v>
                </c:pt>
                <c:pt idx="412">
                  <c:v>-1.14473317808563E-2</c:v>
                </c:pt>
                <c:pt idx="413">
                  <c:v>-1.1335651388402399E-2</c:v>
                </c:pt>
                <c:pt idx="414">
                  <c:v>-1.1225060551903801E-2</c:v>
                </c:pt>
                <c:pt idx="415">
                  <c:v>-1.11155486416399E-2</c:v>
                </c:pt>
                <c:pt idx="416">
                  <c:v>-1.1007105131593401E-2</c:v>
                </c:pt>
                <c:pt idx="417">
                  <c:v>-1.08997195984387E-2</c:v>
                </c:pt>
                <c:pt idx="418">
                  <c:v>-1.07933817205397E-2</c:v>
                </c:pt>
                <c:pt idx="419">
                  <c:v>-1.0688081276958099E-2</c:v>
                </c:pt>
                <c:pt idx="420">
                  <c:v>-1.0583808146471E-2</c:v>
                </c:pt>
                <c:pt idx="421">
                  <c:v>-1.04805523065978E-2</c:v>
                </c:pt>
                <c:pt idx="422">
                  <c:v>-1.0378303832637201E-2</c:v>
                </c:pt>
                <c:pt idx="423">
                  <c:v>-1.02770528967132E-2</c:v>
                </c:pt>
                <c:pt idx="424">
                  <c:v>-1.01767897668302E-2</c:v>
                </c:pt>
                <c:pt idx="425">
                  <c:v>-1.00775048059381E-2</c:v>
                </c:pt>
                <c:pt idx="426">
                  <c:v>-9.9791884710056407E-3</c:v>
                </c:pt>
                <c:pt idx="427">
                  <c:v>-9.8818313121034097E-3</c:v>
                </c:pt>
                <c:pt idx="428">
                  <c:v>-9.7854239714953595E-3</c:v>
                </c:pt>
                <c:pt idx="429">
                  <c:v>-9.6899571827394892E-3</c:v>
                </c:pt>
                <c:pt idx="430">
                  <c:v>-9.5954217697971998E-3</c:v>
                </c:pt>
                <c:pt idx="431">
                  <c:v>-9.5018086461512406E-3</c:v>
                </c:pt>
                <c:pt idx="432">
                  <c:v>-9.4091088139324607E-3</c:v>
                </c:pt>
                <c:pt idx="433">
                  <c:v>-9.3173133630548698E-3</c:v>
                </c:pt>
                <c:pt idx="434">
                  <c:v>-9.2264134703592994E-3</c:v>
                </c:pt>
                <c:pt idx="435">
                  <c:v>-9.1364003987653292E-3</c:v>
                </c:pt>
                <c:pt idx="436">
                  <c:v>-9.0472654964315093E-3</c:v>
                </c:pt>
                <c:pt idx="437">
                  <c:v>-8.9590001959237598E-3</c:v>
                </c:pt>
                <c:pt idx="438">
                  <c:v>-8.8715960133919306E-3</c:v>
                </c:pt>
                <c:pt idx="439">
                  <c:v>-8.7850445477543407E-3</c:v>
                </c:pt>
                <c:pt idx="440">
                  <c:v>-8.6993374798903199E-3</c:v>
                </c:pt>
                <c:pt idx="441">
                  <c:v>-8.6144665718405605E-3</c:v>
                </c:pt>
                <c:pt idx="442">
                  <c:v>-8.5304236660153493E-3</c:v>
                </c:pt>
                <c:pt idx="443">
                  <c:v>-8.4472006844104608E-3</c:v>
                </c:pt>
                <c:pt idx="444">
                  <c:v>-8.3647896278307397E-3</c:v>
                </c:pt>
                <c:pt idx="445">
                  <c:v>-8.2831825751212701E-3</c:v>
                </c:pt>
                <c:pt idx="446">
                  <c:v>-8.2023716824059494E-3</c:v>
                </c:pt>
                <c:pt idx="447">
                  <c:v>-8.1223491823336092E-3</c:v>
                </c:pt>
                <c:pt idx="448">
                  <c:v>-8.0431073833314506E-3</c:v>
                </c:pt>
                <c:pt idx="449">
                  <c:v>-7.9646386688657003E-3</c:v>
                </c:pt>
                <c:pt idx="450">
                  <c:v>-7.8869354967096208E-3</c:v>
                </c:pt>
                <c:pt idx="451">
                  <c:v>-7.8099903982184601E-3</c:v>
                </c:pt>
                <c:pt idx="452">
                  <c:v>-7.7337959776116799E-3</c:v>
                </c:pt>
                <c:pt idx="453">
                  <c:v>-7.6583449112620702E-3</c:v>
                </c:pt>
                <c:pt idx="454">
                  <c:v>-7.5836299469917703E-3</c:v>
                </c:pt>
                <c:pt idx="455">
                  <c:v>-7.5096439033752998E-3</c:v>
                </c:pt>
                <c:pt idx="456">
                  <c:v>-7.4363796690492499E-3</c:v>
                </c:pt>
                <c:pt idx="457">
                  <c:v>-7.3638302020287497E-3</c:v>
                </c:pt>
                <c:pt idx="458">
                  <c:v>-7.2919885290306198E-3</c:v>
                </c:pt>
                <c:pt idx="459">
                  <c:v>-7.2208477448031504E-3</c:v>
                </c:pt>
                <c:pt idx="460">
                  <c:v>-7.15040101146233E-3</c:v>
                </c:pt>
                <c:pt idx="461">
                  <c:v>-7.0806415578346799E-3</c:v>
                </c:pt>
                <c:pt idx="462">
                  <c:v>-7.0115626788063599E-3</c:v>
                </c:pt>
                <c:pt idx="463">
                  <c:v>-6.9431577346787104E-3</c:v>
                </c:pt>
                <c:pt idx="464">
                  <c:v>-6.8754201505300799E-3</c:v>
                </c:pt>
                <c:pt idx="465">
                  <c:v>-6.80834341558387E-3</c:v>
                </c:pt>
                <c:pt idx="466">
                  <c:v>-6.7419210825826904E-3</c:v>
                </c:pt>
                <c:pt idx="467">
                  <c:v>-6.6761467671687096E-3</c:v>
                </c:pt>
                <c:pt idx="468">
                  <c:v>-6.6110141472699897E-3</c:v>
                </c:pt>
                <c:pt idx="469">
                  <c:v>-6.5465169624928004E-3</c:v>
                </c:pt>
                <c:pt idx="470">
                  <c:v>-6.48264901351995E-3</c:v>
                </c:pt>
                <c:pt idx="471">
                  <c:v>-6.4194041615148701E-3</c:v>
                </c:pt>
                <c:pt idx="472">
                  <c:v>-6.3567763275315797E-3</c:v>
                </c:pt>
                <c:pt idx="473">
                  <c:v>-6.2947594919303997E-3</c:v>
                </c:pt>
                <c:pt idx="474">
                  <c:v>-6.2333476937993402E-3</c:v>
                </c:pt>
                <c:pt idx="475">
                  <c:v>-6.1725350303811896E-3</c:v>
                </c:pt>
                <c:pt idx="476">
                  <c:v>-6.11231565650613E-3</c:v>
                </c:pt>
                <c:pt idx="477">
                  <c:v>-6.0526837840299101E-3</c:v>
                </c:pt>
                <c:pt idx="478">
                  <c:v>-5.99363368127753E-3</c:v>
                </c:pt>
                <c:pt idx="479">
                  <c:v>-5.9351596724922804E-3</c:v>
                </c:pt>
                <c:pt idx="480">
                  <c:v>-5.8772561372902703E-3</c:v>
                </c:pt>
                <c:pt idx="481">
                  <c:v>-5.8199175101201501E-3</c:v>
                </c:pt>
                <c:pt idx="482">
                  <c:v>-5.76313827972818E-3</c:v>
                </c:pt>
                <c:pt idx="483">
                  <c:v>-5.7069129886285399E-3</c:v>
                </c:pt>
                <c:pt idx="484">
                  <c:v>-5.6512362325786998E-3</c:v>
                </c:pt>
                <c:pt idx="485">
                  <c:v>-5.59610266006004E-3</c:v>
                </c:pt>
                <c:pt idx="486">
                  <c:v>-5.5415069717634604E-3</c:v>
                </c:pt>
                <c:pt idx="487">
                  <c:v>-5.4874439200799903E-3</c:v>
                </c:pt>
                <c:pt idx="488">
                  <c:v>-5.4339083085964499E-3</c:v>
                </c:pt>
                <c:pt idx="489">
                  <c:v>-5.3808949915959501E-3</c:v>
                </c:pt>
                <c:pt idx="490">
                  <c:v>-5.3283988735632996E-3</c:v>
                </c:pt>
                <c:pt idx="491">
                  <c:v>-5.2764149086952702E-3</c:v>
                </c:pt>
                <c:pt idx="492">
                  <c:v>-5.2249381004155701E-3</c:v>
                </c:pt>
                <c:pt idx="493">
                  <c:v>-5.1739635008946003E-3</c:v>
                </c:pt>
                <c:pt idx="494">
                  <c:v>-5.12348621057387E-3</c:v>
                </c:pt>
                <c:pt idx="495">
                  <c:v>-5.0735013776950803E-3</c:v>
                </c:pt>
                <c:pt idx="496">
                  <c:v>-5.0240041978337801E-3</c:v>
                </c:pt>
                <c:pt idx="497">
                  <c:v>-4.9749899134375799E-3</c:v>
                </c:pt>
                <c:pt idx="498">
                  <c:v>-4.9264538133688401E-3</c:v>
                </c:pt>
                <c:pt idx="499">
                  <c:v>-4.8783912324518704E-3</c:v>
                </c:pt>
                <c:pt idx="500">
                  <c:v>-4.8307975510245302E-3</c:v>
                </c:pt>
                <c:pt idx="501">
                  <c:v>-4.7836681944942103E-3</c:v>
                </c:pt>
                <c:pt idx="502">
                  <c:v>-4.7369986328980804E-3</c:v>
                </c:pt>
                <c:pt idx="503">
                  <c:v>-4.6907843804677198E-3</c:v>
                </c:pt>
                <c:pt idx="504">
                  <c:v>-4.6450209951979602E-3</c:v>
                </c:pt>
                <c:pt idx="505">
                  <c:v>-4.5997040784199099E-3</c:v>
                </c:pt>
                <c:pt idx="506">
                  <c:v>-4.5548292743781997E-3</c:v>
                </c:pt>
                <c:pt idx="507">
                  <c:v>-4.5103922698122604E-3</c:v>
                </c:pt>
                <c:pt idx="508">
                  <c:v>-4.4663887935417904E-3</c:v>
                </c:pt>
                <c:pt idx="509">
                  <c:v>-4.4228146160561997E-3</c:v>
                </c:pt>
                <c:pt idx="510">
                  <c:v>-4.3796655491080902E-3</c:v>
                </c:pt>
                <c:pt idx="511">
                  <c:v>-4.3369374453106997E-3</c:v>
                </c:pt>
                <c:pt idx="512">
                  <c:v>-4.2946261977392097E-3</c:v>
                </c:pt>
                <c:pt idx="513">
                  <c:v>-4.2527277395360899E-3</c:v>
                </c:pt>
                <c:pt idx="514">
                  <c:v>-4.2112380435201102E-3</c:v>
                </c:pt>
                <c:pt idx="515">
                  <c:v>-4.17015312179932E-3</c:v>
                </c:pt>
                <c:pt idx="516">
                  <c:v>-4.1294690253877104E-3</c:v>
                </c:pt>
                <c:pt idx="517">
                  <c:v>-4.0891818438256698E-3</c:v>
                </c:pt>
                <c:pt idx="518">
                  <c:v>-4.0492877048040896E-3</c:v>
                </c:pt>
                <c:pt idx="519">
                  <c:v>-4.0097827737921796E-3</c:v>
                </c:pt>
                <c:pt idx="520">
                  <c:v>-3.9706632536689298E-3</c:v>
                </c:pt>
                <c:pt idx="521">
                  <c:v>-3.9319253843581098E-3</c:v>
                </c:pt>
                <c:pt idx="522">
                  <c:v>-3.8935654424668499E-3</c:v>
                </c:pt>
                <c:pt idx="523">
                  <c:v>-3.8555797409277901E-3</c:v>
                </c:pt>
                <c:pt idx="524">
                  <c:v>-3.8179646286446598E-3</c:v>
                </c:pt>
                <c:pt idx="525">
                  <c:v>-3.7807164901413602E-3</c:v>
                </c:pt>
                <c:pt idx="526">
                  <c:v>-3.74383174521445E-3</c:v>
                </c:pt>
                <c:pt idx="527">
                  <c:v>-3.7073068485890298E-3</c:v>
                </c:pt>
                <c:pt idx="528">
                  <c:v>-3.6711382895779601E-3</c:v>
                </c:pt>
                <c:pt idx="529">
                  <c:v>-3.6353225917444198E-3</c:v>
                </c:pt>
                <c:pt idx="530">
                  <c:v>-3.5998563125678E-3</c:v>
                </c:pt>
                <c:pt idx="531">
                  <c:v>-3.56473604311279E-3</c:v>
                </c:pt>
                <c:pt idx="532">
                  <c:v>-3.5299584077016898E-3</c:v>
                </c:pt>
                <c:pt idx="533">
                  <c:v>-3.4955200635900098E-3</c:v>
                </c:pt>
                <c:pt idx="534">
                  <c:v>-3.4614177006451301E-3</c:v>
                </c:pt>
                <c:pt idx="535">
                  <c:v>-3.4276480410281199E-3</c:v>
                </c:pt>
                <c:pt idx="536">
                  <c:v>-3.39420783887877E-3</c:v>
                </c:pt>
                <c:pt idx="537">
                  <c:v>-3.3610938800034901E-3</c:v>
                </c:pt>
                <c:pt idx="538">
                  <c:v>-3.3283029815664601E-3</c:v>
                </c:pt>
                <c:pt idx="539">
                  <c:v>-3.2958319917836499E-3</c:v>
                </c:pt>
                <c:pt idx="540">
                  <c:v>-3.2636777896199202E-3</c:v>
                </c:pt>
                <c:pt idx="541">
                  <c:v>-3.2318372844889602E-3</c:v>
                </c:pt>
                <c:pt idx="542">
                  <c:v>-3.20030741595635E-3</c:v>
                </c:pt>
                <c:pt idx="543">
                  <c:v>-3.1690851534452798E-3</c:v>
                </c:pt>
                <c:pt idx="544">
                  <c:v>-3.1381674959453198E-3</c:v>
                </c:pt>
                <c:pt idx="545">
                  <c:v>-3.1075514717239599E-3</c:v>
                </c:pt>
                <c:pt idx="546">
                  <c:v>-3.07723413804096E-3</c:v>
                </c:pt>
                <c:pt idx="547">
                  <c:v>-3.0472125808655298E-3</c:v>
                </c:pt>
                <c:pt idx="548">
                  <c:v>-3.01748391459621E-3</c:v>
                </c:pt>
                <c:pt idx="549">
                  <c:v>-2.9880452817835201E-3</c:v>
                </c:pt>
                <c:pt idx="550">
                  <c:v>-2.95889385285532E-3</c:v>
                </c:pt>
                <c:pt idx="551">
                  <c:v>-2.9300268258448401E-3</c:v>
                </c:pt>
                <c:pt idx="552">
                  <c:v>-2.9014414261213299E-3</c:v>
                </c:pt>
                <c:pt idx="553">
                  <c:v>-2.8731349061234201E-3</c:v>
                </c:pt>
                <c:pt idx="554">
                  <c:v>-2.8451045450949902E-3</c:v>
                </c:pt>
                <c:pt idx="555">
                  <c:v>-2.8173476488236602E-3</c:v>
                </c:pt>
                <c:pt idx="556">
                  <c:v>-2.7898615493818502E-3</c:v>
                </c:pt>
                <c:pt idx="557">
                  <c:v>-2.76264360487034E-3</c:v>
                </c:pt>
                <c:pt idx="558">
                  <c:v>-2.7356911991643102E-3</c:v>
                </c:pt>
                <c:pt idx="559">
                  <c:v>-2.7090017416619401E-3</c:v>
                </c:pt>
                <c:pt idx="560">
                  <c:v>-2.68257266703534E-3</c:v>
                </c:pt>
                <c:pt idx="561">
                  <c:v>-2.6564014349840198E-3</c:v>
                </c:pt>
                <c:pt idx="562">
                  <c:v>-2.6304855299907198E-3</c:v>
                </c:pt>
                <c:pt idx="563">
                  <c:v>-2.6048224610796E-3</c:v>
                </c:pt>
                <c:pt idx="564">
                  <c:v>-2.5794097615768402E-3</c:v>
                </c:pt>
                <c:pt idx="565">
                  <c:v>-2.5542449888735501E-3</c:v>
                </c:pt>
                <c:pt idx="566">
                  <c:v>-2.5293257241909501E-3</c:v>
                </c:pt>
                <c:pt idx="567">
                  <c:v>-2.5046495723479402E-3</c:v>
                </c:pt>
                <c:pt idx="568">
                  <c:v>-2.48021416153085E-3</c:v>
                </c:pt>
                <c:pt idx="569">
                  <c:v>-2.4560171430654501E-3</c:v>
                </c:pt>
                <c:pt idx="570">
                  <c:v>-2.43205619119126E-3</c:v>
                </c:pt>
                <c:pt idx="571">
                  <c:v>-2.4083290028379298E-3</c:v>
                </c:pt>
                <c:pt idx="572">
                  <c:v>-2.3848332974039199E-3</c:v>
                </c:pt>
                <c:pt idx="573">
                  <c:v>-2.3615668165372999E-3</c:v>
                </c:pt>
                <c:pt idx="574">
                  <c:v>-2.3385273239186501E-3</c:v>
                </c:pt>
                <c:pt idx="575">
                  <c:v>-2.3157126050461301E-3</c:v>
                </c:pt>
                <c:pt idx="576">
                  <c:v>-2.2931204670226099E-3</c:v>
                </c:pt>
                <c:pt idx="577">
                  <c:v>-2.2707487383449398E-3</c:v>
                </c:pt>
                <c:pt idx="578">
                  <c:v>-2.2485952686951702E-3</c:v>
                </c:pt>
                <c:pt idx="579">
                  <c:v>-2.22665792873391E-3</c:v>
                </c:pt>
                <c:pt idx="580">
                  <c:v>-2.2049346098956301E-3</c:v>
                </c:pt>
                <c:pt idx="581">
                  <c:v>-2.1834232241860199E-3</c:v>
                </c:pt>
                <c:pt idx="582">
                  <c:v>-2.1621217039812899E-3</c:v>
                </c:pt>
                <c:pt idx="583">
                  <c:v>-2.14102800182941E-3</c:v>
                </c:pt>
                <c:pt idx="584">
                  <c:v>-2.1201400902533499E-3</c:v>
                </c:pt>
                <c:pt idx="585">
                  <c:v>-2.0994559615561798E-3</c:v>
                </c:pt>
                <c:pt idx="586">
                  <c:v>-2.0789736276280901E-3</c:v>
                </c:pt>
                <c:pt idx="587">
                  <c:v>-2.0586911197553199E-3</c:v>
                </c:pt>
                <c:pt idx="588">
                  <c:v>-2.0386064884309299E-3</c:v>
                </c:pt>
                <c:pt idx="589">
                  <c:v>-2.01871780316738E-3</c:v>
                </c:pt>
                <c:pt idx="590">
                  <c:v>-1.99902315231104E-3</c:v>
                </c:pt>
                <c:pt idx="591">
                  <c:v>-1.9795206428583701E-3</c:v>
                </c:pt>
                <c:pt idx="592">
                  <c:v>-1.9602084002740502E-3</c:v>
                </c:pt>
                <c:pt idx="593">
                  <c:v>-1.9410845683107401E-3</c:v>
                </c:pt>
                <c:pt idx="594">
                  <c:v>-1.9221473088307001E-3</c:v>
                </c:pt>
                <c:pt idx="595">
                  <c:v>-1.9033948016290701E-3</c:v>
                </c:pt>
                <c:pt idx="596">
                  <c:v>-1.8848252442589799E-3</c:v>
                </c:pt>
                <c:pt idx="597">
                  <c:v>-1.8664368518582399E-3</c:v>
                </c:pt>
                <c:pt idx="598">
                  <c:v>-1.8482278569778401E-3</c:v>
                </c:pt>
              </c:numCache>
            </c:numRef>
          </c:yVal>
          <c:smooth val="1"/>
          <c:extLst>
            <c:ext xmlns:c16="http://schemas.microsoft.com/office/drawing/2014/chart" uri="{C3380CC4-5D6E-409C-BE32-E72D297353CC}">
              <c16:uniqueId val="{00000002-C16D-44F5-93A3-8CC6E8DA7416}"/>
            </c:ext>
          </c:extLst>
        </c:ser>
        <c:ser>
          <c:idx val="4"/>
          <c:order val="3"/>
          <c:tx>
            <c:strRef>
              <c:f>Суммы!$F$1</c:f>
              <c:strCache>
                <c:ptCount val="1"/>
                <c:pt idx="0">
                  <c:v>1990</c:v>
                </c:pt>
              </c:strCache>
            </c:strRef>
          </c:tx>
          <c:spPr>
            <a:ln w="19050" cap="rnd" cmpd="sng" algn="ctr">
              <a:solidFill>
                <a:schemeClr val="accent5">
                  <a:shade val="76667"/>
                </a:schemeClr>
              </a:solidFill>
              <a:prstDash val="dashDot"/>
              <a:round/>
            </a:ln>
          </c:spPr>
          <c:marker>
            <c:symbol val="none"/>
          </c:marker>
          <c:xVal>
            <c:numRef>
              <c:f>Суммы!$A$2:$A$600</c:f>
              <c:numCache>
                <c:formatCode>General</c:formatCode>
                <c:ptCount val="599"/>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5.9999999999999902</c:v>
                </c:pt>
                <c:pt idx="61">
                  <c:v>6.0999999999999899</c:v>
                </c:pt>
                <c:pt idx="62">
                  <c:v>6.1999999999999904</c:v>
                </c:pt>
                <c:pt idx="63">
                  <c:v>6.2999999999999901</c:v>
                </c:pt>
                <c:pt idx="64">
                  <c:v>6.3999999999999897</c:v>
                </c:pt>
                <c:pt idx="65">
                  <c:v>6.4999999999999902</c:v>
                </c:pt>
                <c:pt idx="66">
                  <c:v>6.5999999999999899</c:v>
                </c:pt>
                <c:pt idx="67">
                  <c:v>6.6999999999999904</c:v>
                </c:pt>
                <c:pt idx="68">
                  <c:v>6.7999999999999901</c:v>
                </c:pt>
                <c:pt idx="69">
                  <c:v>6.8999999999999897</c:v>
                </c:pt>
                <c:pt idx="70">
                  <c:v>6.9999999999999902</c:v>
                </c:pt>
                <c:pt idx="71">
                  <c:v>7.0999999999999899</c:v>
                </c:pt>
                <c:pt idx="72">
                  <c:v>7.1999999999999904</c:v>
                </c:pt>
                <c:pt idx="73">
                  <c:v>7.2999999999999901</c:v>
                </c:pt>
                <c:pt idx="74">
                  <c:v>7.3999999999999897</c:v>
                </c:pt>
                <c:pt idx="75">
                  <c:v>7.4999999999999902</c:v>
                </c:pt>
                <c:pt idx="76">
                  <c:v>7.5999999999999899</c:v>
                </c:pt>
                <c:pt idx="77">
                  <c:v>7.6999999999999904</c:v>
                </c:pt>
                <c:pt idx="78">
                  <c:v>7.7999999999999901</c:v>
                </c:pt>
                <c:pt idx="79">
                  <c:v>7.8999999999999897</c:v>
                </c:pt>
                <c:pt idx="80">
                  <c:v>7.9999999999999902</c:v>
                </c:pt>
                <c:pt idx="81">
                  <c:v>8.0999999999999908</c:v>
                </c:pt>
                <c:pt idx="82">
                  <c:v>8.1999999999999904</c:v>
                </c:pt>
                <c:pt idx="83">
                  <c:v>8.2999999999999901</c:v>
                </c:pt>
                <c:pt idx="84">
                  <c:v>8.3999999999999897</c:v>
                </c:pt>
                <c:pt idx="85">
                  <c:v>8.4999999999999893</c:v>
                </c:pt>
                <c:pt idx="86">
                  <c:v>8.5999999999999908</c:v>
                </c:pt>
                <c:pt idx="87">
                  <c:v>8.6999999999999904</c:v>
                </c:pt>
                <c:pt idx="88">
                  <c:v>8.7999999999999794</c:v>
                </c:pt>
                <c:pt idx="89">
                  <c:v>8.8999999999999808</c:v>
                </c:pt>
                <c:pt idx="90">
                  <c:v>8.9999999999999805</c:v>
                </c:pt>
                <c:pt idx="91">
                  <c:v>9.0999999999999801</c:v>
                </c:pt>
                <c:pt idx="92">
                  <c:v>9.1999999999999797</c:v>
                </c:pt>
                <c:pt idx="93">
                  <c:v>9.2999999999999794</c:v>
                </c:pt>
                <c:pt idx="94">
                  <c:v>9.3999999999999808</c:v>
                </c:pt>
                <c:pt idx="95">
                  <c:v>9.4999999999999805</c:v>
                </c:pt>
                <c:pt idx="96">
                  <c:v>9.5999999999999801</c:v>
                </c:pt>
                <c:pt idx="97">
                  <c:v>9.6999999999999797</c:v>
                </c:pt>
                <c:pt idx="98">
                  <c:v>9.7999999999999794</c:v>
                </c:pt>
                <c:pt idx="99">
                  <c:v>9.8999999999999808</c:v>
                </c:pt>
                <c:pt idx="100">
                  <c:v>9.9999999999999805</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22.600000000000101</c:v>
                </c:pt>
                <c:pt idx="227">
                  <c:v>22.700000000000099</c:v>
                </c:pt>
                <c:pt idx="228">
                  <c:v>22.8000000000001</c:v>
                </c:pt>
                <c:pt idx="229">
                  <c:v>22.900000000000102</c:v>
                </c:pt>
                <c:pt idx="230">
                  <c:v>23.000000000000099</c:v>
                </c:pt>
                <c:pt idx="231">
                  <c:v>23.100000000000101</c:v>
                </c:pt>
                <c:pt idx="232">
                  <c:v>23.200000000000099</c:v>
                </c:pt>
                <c:pt idx="233">
                  <c:v>23.3000000000001</c:v>
                </c:pt>
                <c:pt idx="234">
                  <c:v>23.400000000000102</c:v>
                </c:pt>
                <c:pt idx="235">
                  <c:v>23.500000000000099</c:v>
                </c:pt>
                <c:pt idx="236">
                  <c:v>23.600000000000101</c:v>
                </c:pt>
                <c:pt idx="237">
                  <c:v>23.700000000000099</c:v>
                </c:pt>
                <c:pt idx="238">
                  <c:v>23.8000000000001</c:v>
                </c:pt>
                <c:pt idx="239">
                  <c:v>23.900000000000102</c:v>
                </c:pt>
                <c:pt idx="240">
                  <c:v>24.000000000000099</c:v>
                </c:pt>
                <c:pt idx="241">
                  <c:v>24.100000000000101</c:v>
                </c:pt>
                <c:pt idx="242">
                  <c:v>24.200000000000099</c:v>
                </c:pt>
                <c:pt idx="243">
                  <c:v>24.3000000000001</c:v>
                </c:pt>
                <c:pt idx="244">
                  <c:v>24.400000000000102</c:v>
                </c:pt>
                <c:pt idx="245">
                  <c:v>24.500000000000099</c:v>
                </c:pt>
                <c:pt idx="246">
                  <c:v>24.600000000000101</c:v>
                </c:pt>
                <c:pt idx="247">
                  <c:v>24.700000000000099</c:v>
                </c:pt>
                <c:pt idx="248">
                  <c:v>24.8000000000001</c:v>
                </c:pt>
                <c:pt idx="249">
                  <c:v>24.900000000000102</c:v>
                </c:pt>
                <c:pt idx="250">
                  <c:v>25.000000000000099</c:v>
                </c:pt>
                <c:pt idx="251">
                  <c:v>25.100000000000101</c:v>
                </c:pt>
                <c:pt idx="252">
                  <c:v>25.200000000000099</c:v>
                </c:pt>
                <c:pt idx="253">
                  <c:v>25.3000000000001</c:v>
                </c:pt>
                <c:pt idx="254">
                  <c:v>25.400000000000102</c:v>
                </c:pt>
                <c:pt idx="255">
                  <c:v>25.500000000000099</c:v>
                </c:pt>
                <c:pt idx="256">
                  <c:v>25.600000000000101</c:v>
                </c:pt>
                <c:pt idx="257">
                  <c:v>25.700000000000099</c:v>
                </c:pt>
                <c:pt idx="258">
                  <c:v>25.8000000000001</c:v>
                </c:pt>
                <c:pt idx="259">
                  <c:v>25.900000000000102</c:v>
                </c:pt>
                <c:pt idx="260">
                  <c:v>26.000000000000099</c:v>
                </c:pt>
                <c:pt idx="261">
                  <c:v>26.100000000000101</c:v>
                </c:pt>
                <c:pt idx="262">
                  <c:v>26.200000000000099</c:v>
                </c:pt>
                <c:pt idx="263">
                  <c:v>26.3000000000001</c:v>
                </c:pt>
                <c:pt idx="264">
                  <c:v>26.400000000000102</c:v>
                </c:pt>
                <c:pt idx="265">
                  <c:v>26.500000000000099</c:v>
                </c:pt>
                <c:pt idx="266">
                  <c:v>26.600000000000101</c:v>
                </c:pt>
                <c:pt idx="267">
                  <c:v>26.700000000000099</c:v>
                </c:pt>
                <c:pt idx="268">
                  <c:v>26.8000000000001</c:v>
                </c:pt>
                <c:pt idx="269">
                  <c:v>26.900000000000102</c:v>
                </c:pt>
                <c:pt idx="270">
                  <c:v>27.000000000000099</c:v>
                </c:pt>
                <c:pt idx="271">
                  <c:v>27.100000000000101</c:v>
                </c:pt>
                <c:pt idx="272">
                  <c:v>27.200000000000099</c:v>
                </c:pt>
                <c:pt idx="273">
                  <c:v>27.3000000000001</c:v>
                </c:pt>
                <c:pt idx="274">
                  <c:v>27.400000000000102</c:v>
                </c:pt>
                <c:pt idx="275">
                  <c:v>27.500000000000099</c:v>
                </c:pt>
                <c:pt idx="276">
                  <c:v>27.600000000000101</c:v>
                </c:pt>
                <c:pt idx="277">
                  <c:v>27.700000000000099</c:v>
                </c:pt>
                <c:pt idx="278">
                  <c:v>27.8000000000001</c:v>
                </c:pt>
                <c:pt idx="279">
                  <c:v>27.900000000000102</c:v>
                </c:pt>
                <c:pt idx="280">
                  <c:v>28.000000000000099</c:v>
                </c:pt>
                <c:pt idx="281">
                  <c:v>28.100000000000101</c:v>
                </c:pt>
                <c:pt idx="282">
                  <c:v>28.200000000000099</c:v>
                </c:pt>
                <c:pt idx="283">
                  <c:v>28.3000000000001</c:v>
                </c:pt>
                <c:pt idx="284">
                  <c:v>28.400000000000102</c:v>
                </c:pt>
                <c:pt idx="285">
                  <c:v>28.500000000000099</c:v>
                </c:pt>
                <c:pt idx="286">
                  <c:v>28.600000000000101</c:v>
                </c:pt>
                <c:pt idx="287">
                  <c:v>28.700000000000099</c:v>
                </c:pt>
                <c:pt idx="288">
                  <c:v>28.8000000000001</c:v>
                </c:pt>
                <c:pt idx="289">
                  <c:v>28.900000000000102</c:v>
                </c:pt>
                <c:pt idx="290">
                  <c:v>29.000000000000099</c:v>
                </c:pt>
                <c:pt idx="291">
                  <c:v>29.100000000000101</c:v>
                </c:pt>
                <c:pt idx="292">
                  <c:v>29.200000000000099</c:v>
                </c:pt>
                <c:pt idx="293">
                  <c:v>29.3000000000001</c:v>
                </c:pt>
                <c:pt idx="294">
                  <c:v>29.400000000000102</c:v>
                </c:pt>
                <c:pt idx="295">
                  <c:v>29.500000000000099</c:v>
                </c:pt>
                <c:pt idx="296">
                  <c:v>29.6000000000002</c:v>
                </c:pt>
                <c:pt idx="297">
                  <c:v>29.700000000000198</c:v>
                </c:pt>
                <c:pt idx="298">
                  <c:v>29.8000000000002</c:v>
                </c:pt>
                <c:pt idx="299">
                  <c:v>29.900000000000201</c:v>
                </c:pt>
                <c:pt idx="300">
                  <c:v>30.000000000000199</c:v>
                </c:pt>
                <c:pt idx="301">
                  <c:v>30.1000000000002</c:v>
                </c:pt>
                <c:pt idx="302">
                  <c:v>30.200000000000198</c:v>
                </c:pt>
                <c:pt idx="303">
                  <c:v>30.3000000000002</c:v>
                </c:pt>
                <c:pt idx="304">
                  <c:v>30.400000000000201</c:v>
                </c:pt>
                <c:pt idx="305">
                  <c:v>30.500000000000199</c:v>
                </c:pt>
                <c:pt idx="306">
                  <c:v>30.6000000000002</c:v>
                </c:pt>
                <c:pt idx="307">
                  <c:v>30.700000000000198</c:v>
                </c:pt>
                <c:pt idx="308">
                  <c:v>30.8000000000002</c:v>
                </c:pt>
                <c:pt idx="309">
                  <c:v>30.900000000000201</c:v>
                </c:pt>
                <c:pt idx="310">
                  <c:v>31.000000000000199</c:v>
                </c:pt>
                <c:pt idx="311">
                  <c:v>31.1000000000002</c:v>
                </c:pt>
                <c:pt idx="312">
                  <c:v>31.200000000000198</c:v>
                </c:pt>
                <c:pt idx="313">
                  <c:v>31.3000000000002</c:v>
                </c:pt>
                <c:pt idx="314">
                  <c:v>31.400000000000201</c:v>
                </c:pt>
                <c:pt idx="315">
                  <c:v>31.500000000000199</c:v>
                </c:pt>
                <c:pt idx="316">
                  <c:v>31.6000000000002</c:v>
                </c:pt>
                <c:pt idx="317">
                  <c:v>31.700000000000198</c:v>
                </c:pt>
                <c:pt idx="318">
                  <c:v>31.8000000000002</c:v>
                </c:pt>
                <c:pt idx="319">
                  <c:v>31.900000000000201</c:v>
                </c:pt>
                <c:pt idx="320">
                  <c:v>32.000000000000199</c:v>
                </c:pt>
                <c:pt idx="321">
                  <c:v>32.1000000000002</c:v>
                </c:pt>
                <c:pt idx="322">
                  <c:v>32.200000000000202</c:v>
                </c:pt>
                <c:pt idx="323">
                  <c:v>32.300000000000203</c:v>
                </c:pt>
                <c:pt idx="324">
                  <c:v>32.400000000000198</c:v>
                </c:pt>
                <c:pt idx="325">
                  <c:v>32.500000000000199</c:v>
                </c:pt>
                <c:pt idx="326">
                  <c:v>32.6000000000002</c:v>
                </c:pt>
                <c:pt idx="327">
                  <c:v>32.700000000000202</c:v>
                </c:pt>
                <c:pt idx="328">
                  <c:v>32.800000000000203</c:v>
                </c:pt>
                <c:pt idx="329">
                  <c:v>32.900000000000198</c:v>
                </c:pt>
                <c:pt idx="330">
                  <c:v>33.000000000000199</c:v>
                </c:pt>
                <c:pt idx="331">
                  <c:v>33.1000000000002</c:v>
                </c:pt>
                <c:pt idx="332">
                  <c:v>33.200000000000202</c:v>
                </c:pt>
                <c:pt idx="333">
                  <c:v>33.300000000000203</c:v>
                </c:pt>
                <c:pt idx="334">
                  <c:v>33.400000000000198</c:v>
                </c:pt>
                <c:pt idx="335">
                  <c:v>33.500000000000199</c:v>
                </c:pt>
                <c:pt idx="336">
                  <c:v>33.6000000000002</c:v>
                </c:pt>
                <c:pt idx="337">
                  <c:v>33.700000000000202</c:v>
                </c:pt>
                <c:pt idx="338">
                  <c:v>33.800000000000203</c:v>
                </c:pt>
                <c:pt idx="339">
                  <c:v>33.900000000000198</c:v>
                </c:pt>
                <c:pt idx="340">
                  <c:v>34.000000000000199</c:v>
                </c:pt>
                <c:pt idx="341">
                  <c:v>34.1000000000002</c:v>
                </c:pt>
                <c:pt idx="342">
                  <c:v>34.200000000000202</c:v>
                </c:pt>
                <c:pt idx="343">
                  <c:v>34.300000000000203</c:v>
                </c:pt>
                <c:pt idx="344">
                  <c:v>34.400000000000198</c:v>
                </c:pt>
                <c:pt idx="345">
                  <c:v>34.500000000000199</c:v>
                </c:pt>
                <c:pt idx="346">
                  <c:v>34.6000000000002</c:v>
                </c:pt>
                <c:pt idx="347">
                  <c:v>34.700000000000202</c:v>
                </c:pt>
                <c:pt idx="348">
                  <c:v>34.800000000000203</c:v>
                </c:pt>
                <c:pt idx="349">
                  <c:v>34.900000000000198</c:v>
                </c:pt>
                <c:pt idx="350">
                  <c:v>35.000000000000199</c:v>
                </c:pt>
                <c:pt idx="351">
                  <c:v>35.1000000000002</c:v>
                </c:pt>
                <c:pt idx="352">
                  <c:v>35.200000000000202</c:v>
                </c:pt>
                <c:pt idx="353">
                  <c:v>35.300000000000203</c:v>
                </c:pt>
                <c:pt idx="354">
                  <c:v>35.400000000000198</c:v>
                </c:pt>
                <c:pt idx="355">
                  <c:v>35.500000000000199</c:v>
                </c:pt>
                <c:pt idx="356">
                  <c:v>35.6000000000002</c:v>
                </c:pt>
                <c:pt idx="357">
                  <c:v>35.700000000000202</c:v>
                </c:pt>
                <c:pt idx="358">
                  <c:v>35.800000000000203</c:v>
                </c:pt>
                <c:pt idx="359">
                  <c:v>35.900000000000198</c:v>
                </c:pt>
                <c:pt idx="360">
                  <c:v>36.000000000000199</c:v>
                </c:pt>
                <c:pt idx="361">
                  <c:v>36.1000000000002</c:v>
                </c:pt>
                <c:pt idx="362">
                  <c:v>36.200000000000202</c:v>
                </c:pt>
                <c:pt idx="363">
                  <c:v>36.300000000000203</c:v>
                </c:pt>
                <c:pt idx="364">
                  <c:v>36.400000000000198</c:v>
                </c:pt>
                <c:pt idx="365">
                  <c:v>36.500000000000199</c:v>
                </c:pt>
                <c:pt idx="366">
                  <c:v>36.6000000000003</c:v>
                </c:pt>
                <c:pt idx="367">
                  <c:v>36.700000000000301</c:v>
                </c:pt>
                <c:pt idx="368">
                  <c:v>36.800000000000303</c:v>
                </c:pt>
                <c:pt idx="369">
                  <c:v>36.900000000000297</c:v>
                </c:pt>
                <c:pt idx="370">
                  <c:v>37.000000000000298</c:v>
                </c:pt>
                <c:pt idx="371">
                  <c:v>37.1000000000003</c:v>
                </c:pt>
                <c:pt idx="372">
                  <c:v>37.200000000000301</c:v>
                </c:pt>
                <c:pt idx="373">
                  <c:v>37.300000000000303</c:v>
                </c:pt>
                <c:pt idx="374">
                  <c:v>37.400000000000297</c:v>
                </c:pt>
                <c:pt idx="375">
                  <c:v>37.500000000000298</c:v>
                </c:pt>
                <c:pt idx="376">
                  <c:v>37.6000000000003</c:v>
                </c:pt>
                <c:pt idx="377">
                  <c:v>37.700000000000301</c:v>
                </c:pt>
                <c:pt idx="378">
                  <c:v>37.800000000000303</c:v>
                </c:pt>
                <c:pt idx="379">
                  <c:v>37.900000000000297</c:v>
                </c:pt>
                <c:pt idx="380">
                  <c:v>38.000000000000298</c:v>
                </c:pt>
                <c:pt idx="381">
                  <c:v>38.1000000000003</c:v>
                </c:pt>
                <c:pt idx="382">
                  <c:v>38.200000000000301</c:v>
                </c:pt>
                <c:pt idx="383">
                  <c:v>38.300000000000303</c:v>
                </c:pt>
                <c:pt idx="384">
                  <c:v>38.400000000000297</c:v>
                </c:pt>
                <c:pt idx="385">
                  <c:v>38.500000000000298</c:v>
                </c:pt>
                <c:pt idx="386">
                  <c:v>38.6000000000003</c:v>
                </c:pt>
                <c:pt idx="387">
                  <c:v>38.700000000000301</c:v>
                </c:pt>
                <c:pt idx="388">
                  <c:v>38.800000000000303</c:v>
                </c:pt>
                <c:pt idx="389">
                  <c:v>38.900000000000297</c:v>
                </c:pt>
                <c:pt idx="390">
                  <c:v>39.000000000000298</c:v>
                </c:pt>
                <c:pt idx="391">
                  <c:v>39.1000000000003</c:v>
                </c:pt>
                <c:pt idx="392">
                  <c:v>39.200000000000301</c:v>
                </c:pt>
                <c:pt idx="393">
                  <c:v>39.300000000000303</c:v>
                </c:pt>
                <c:pt idx="394">
                  <c:v>39.400000000000297</c:v>
                </c:pt>
                <c:pt idx="395">
                  <c:v>39.500000000000298</c:v>
                </c:pt>
                <c:pt idx="396">
                  <c:v>39.6000000000003</c:v>
                </c:pt>
                <c:pt idx="397">
                  <c:v>39.700000000000301</c:v>
                </c:pt>
                <c:pt idx="398">
                  <c:v>39.800000000000303</c:v>
                </c:pt>
                <c:pt idx="399">
                  <c:v>39.900000000000297</c:v>
                </c:pt>
                <c:pt idx="400">
                  <c:v>40.000000000000298</c:v>
                </c:pt>
                <c:pt idx="401">
                  <c:v>40.1000000000003</c:v>
                </c:pt>
                <c:pt idx="402">
                  <c:v>40.200000000000301</c:v>
                </c:pt>
                <c:pt idx="403">
                  <c:v>40.300000000000303</c:v>
                </c:pt>
                <c:pt idx="404">
                  <c:v>40.400000000000297</c:v>
                </c:pt>
                <c:pt idx="405">
                  <c:v>40.500000000000298</c:v>
                </c:pt>
                <c:pt idx="406">
                  <c:v>40.6000000000003</c:v>
                </c:pt>
                <c:pt idx="407">
                  <c:v>40.700000000000301</c:v>
                </c:pt>
                <c:pt idx="408">
                  <c:v>40.800000000000303</c:v>
                </c:pt>
                <c:pt idx="409">
                  <c:v>40.900000000000297</c:v>
                </c:pt>
                <c:pt idx="410">
                  <c:v>41.000000000000298</c:v>
                </c:pt>
                <c:pt idx="411">
                  <c:v>41.1000000000003</c:v>
                </c:pt>
                <c:pt idx="412">
                  <c:v>41.200000000000301</c:v>
                </c:pt>
                <c:pt idx="413">
                  <c:v>41.300000000000303</c:v>
                </c:pt>
                <c:pt idx="414">
                  <c:v>41.400000000000297</c:v>
                </c:pt>
                <c:pt idx="415">
                  <c:v>41.500000000000298</c:v>
                </c:pt>
                <c:pt idx="416">
                  <c:v>41.6000000000003</c:v>
                </c:pt>
                <c:pt idx="417">
                  <c:v>41.700000000000301</c:v>
                </c:pt>
                <c:pt idx="418">
                  <c:v>41.800000000000303</c:v>
                </c:pt>
                <c:pt idx="419">
                  <c:v>41.900000000000297</c:v>
                </c:pt>
                <c:pt idx="420">
                  <c:v>42.000000000000298</c:v>
                </c:pt>
                <c:pt idx="421">
                  <c:v>42.1000000000003</c:v>
                </c:pt>
                <c:pt idx="422">
                  <c:v>42.200000000000301</c:v>
                </c:pt>
                <c:pt idx="423">
                  <c:v>42.300000000000303</c:v>
                </c:pt>
                <c:pt idx="424">
                  <c:v>42.400000000000297</c:v>
                </c:pt>
                <c:pt idx="425">
                  <c:v>42.500000000000298</c:v>
                </c:pt>
                <c:pt idx="426">
                  <c:v>42.6000000000003</c:v>
                </c:pt>
                <c:pt idx="427">
                  <c:v>42.700000000000301</c:v>
                </c:pt>
                <c:pt idx="428">
                  <c:v>42.800000000000303</c:v>
                </c:pt>
                <c:pt idx="429">
                  <c:v>42.900000000000297</c:v>
                </c:pt>
                <c:pt idx="430">
                  <c:v>43.000000000000298</c:v>
                </c:pt>
                <c:pt idx="431">
                  <c:v>43.1000000000003</c:v>
                </c:pt>
                <c:pt idx="432">
                  <c:v>43.200000000000301</c:v>
                </c:pt>
                <c:pt idx="433">
                  <c:v>43.300000000000303</c:v>
                </c:pt>
                <c:pt idx="434">
                  <c:v>43.400000000000297</c:v>
                </c:pt>
                <c:pt idx="435">
                  <c:v>43.500000000000298</c:v>
                </c:pt>
                <c:pt idx="436">
                  <c:v>43.6000000000003</c:v>
                </c:pt>
                <c:pt idx="437">
                  <c:v>43.700000000000401</c:v>
                </c:pt>
                <c:pt idx="438">
                  <c:v>43.800000000000402</c:v>
                </c:pt>
                <c:pt idx="439">
                  <c:v>43.900000000000396</c:v>
                </c:pt>
                <c:pt idx="440">
                  <c:v>44.000000000000398</c:v>
                </c:pt>
                <c:pt idx="441">
                  <c:v>44.100000000000399</c:v>
                </c:pt>
                <c:pt idx="442">
                  <c:v>44.200000000000401</c:v>
                </c:pt>
                <c:pt idx="443">
                  <c:v>44.300000000000402</c:v>
                </c:pt>
                <c:pt idx="444">
                  <c:v>44.400000000000396</c:v>
                </c:pt>
                <c:pt idx="445">
                  <c:v>44.500000000000398</c:v>
                </c:pt>
                <c:pt idx="446">
                  <c:v>44.600000000000399</c:v>
                </c:pt>
                <c:pt idx="447">
                  <c:v>44.700000000000401</c:v>
                </c:pt>
                <c:pt idx="448">
                  <c:v>44.800000000000402</c:v>
                </c:pt>
                <c:pt idx="449">
                  <c:v>44.900000000000396</c:v>
                </c:pt>
                <c:pt idx="450">
                  <c:v>45.000000000000398</c:v>
                </c:pt>
                <c:pt idx="451">
                  <c:v>45.100000000000399</c:v>
                </c:pt>
                <c:pt idx="452">
                  <c:v>45.200000000000401</c:v>
                </c:pt>
                <c:pt idx="453">
                  <c:v>45.300000000000402</c:v>
                </c:pt>
                <c:pt idx="454">
                  <c:v>45.400000000000396</c:v>
                </c:pt>
                <c:pt idx="455">
                  <c:v>45.500000000000398</c:v>
                </c:pt>
                <c:pt idx="456">
                  <c:v>45.600000000000399</c:v>
                </c:pt>
                <c:pt idx="457">
                  <c:v>45.700000000000401</c:v>
                </c:pt>
                <c:pt idx="458">
                  <c:v>45.800000000000402</c:v>
                </c:pt>
                <c:pt idx="459">
                  <c:v>45.900000000000396</c:v>
                </c:pt>
                <c:pt idx="460">
                  <c:v>46.000000000000398</c:v>
                </c:pt>
                <c:pt idx="461">
                  <c:v>46.100000000000399</c:v>
                </c:pt>
                <c:pt idx="462">
                  <c:v>46.200000000000401</c:v>
                </c:pt>
                <c:pt idx="463">
                  <c:v>46.300000000000402</c:v>
                </c:pt>
                <c:pt idx="464">
                  <c:v>46.400000000000396</c:v>
                </c:pt>
                <c:pt idx="465">
                  <c:v>46.500000000000398</c:v>
                </c:pt>
                <c:pt idx="466">
                  <c:v>46.600000000000399</c:v>
                </c:pt>
                <c:pt idx="467">
                  <c:v>46.700000000000401</c:v>
                </c:pt>
                <c:pt idx="468">
                  <c:v>46.800000000000402</c:v>
                </c:pt>
                <c:pt idx="469">
                  <c:v>46.900000000000396</c:v>
                </c:pt>
                <c:pt idx="470">
                  <c:v>47.000000000000398</c:v>
                </c:pt>
                <c:pt idx="471">
                  <c:v>47.100000000000399</c:v>
                </c:pt>
                <c:pt idx="472">
                  <c:v>47.200000000000401</c:v>
                </c:pt>
                <c:pt idx="473">
                  <c:v>47.300000000000402</c:v>
                </c:pt>
                <c:pt idx="474">
                  <c:v>47.400000000000396</c:v>
                </c:pt>
                <c:pt idx="475">
                  <c:v>47.500000000000398</c:v>
                </c:pt>
                <c:pt idx="476">
                  <c:v>47.600000000000399</c:v>
                </c:pt>
                <c:pt idx="477">
                  <c:v>47.700000000000401</c:v>
                </c:pt>
                <c:pt idx="478">
                  <c:v>47.800000000000402</c:v>
                </c:pt>
                <c:pt idx="479">
                  <c:v>47.900000000000396</c:v>
                </c:pt>
                <c:pt idx="480">
                  <c:v>48.000000000000398</c:v>
                </c:pt>
                <c:pt idx="481">
                  <c:v>48.100000000000399</c:v>
                </c:pt>
                <c:pt idx="482">
                  <c:v>48.200000000000401</c:v>
                </c:pt>
                <c:pt idx="483">
                  <c:v>48.300000000000402</c:v>
                </c:pt>
                <c:pt idx="484">
                  <c:v>48.400000000000396</c:v>
                </c:pt>
                <c:pt idx="485">
                  <c:v>48.500000000000398</c:v>
                </c:pt>
                <c:pt idx="486">
                  <c:v>48.600000000000399</c:v>
                </c:pt>
                <c:pt idx="487">
                  <c:v>48.700000000000401</c:v>
                </c:pt>
                <c:pt idx="488">
                  <c:v>48.800000000000402</c:v>
                </c:pt>
                <c:pt idx="489">
                  <c:v>48.900000000000396</c:v>
                </c:pt>
                <c:pt idx="490">
                  <c:v>49.000000000000398</c:v>
                </c:pt>
                <c:pt idx="491">
                  <c:v>49.100000000000399</c:v>
                </c:pt>
                <c:pt idx="492">
                  <c:v>49.200000000000401</c:v>
                </c:pt>
                <c:pt idx="493">
                  <c:v>49.300000000000402</c:v>
                </c:pt>
                <c:pt idx="494">
                  <c:v>49.400000000000396</c:v>
                </c:pt>
                <c:pt idx="495">
                  <c:v>49.500000000000398</c:v>
                </c:pt>
                <c:pt idx="496">
                  <c:v>49.600000000000399</c:v>
                </c:pt>
                <c:pt idx="497">
                  <c:v>49.700000000000401</c:v>
                </c:pt>
                <c:pt idx="498">
                  <c:v>49.800000000000402</c:v>
                </c:pt>
                <c:pt idx="499">
                  <c:v>49.900000000000396</c:v>
                </c:pt>
                <c:pt idx="500">
                  <c:v>50.000000000000398</c:v>
                </c:pt>
                <c:pt idx="501">
                  <c:v>50.100000000000399</c:v>
                </c:pt>
                <c:pt idx="502">
                  <c:v>50.200000000000401</c:v>
                </c:pt>
                <c:pt idx="503">
                  <c:v>50.300000000000402</c:v>
                </c:pt>
                <c:pt idx="504">
                  <c:v>50.400000000000396</c:v>
                </c:pt>
                <c:pt idx="505">
                  <c:v>50.500000000000398</c:v>
                </c:pt>
                <c:pt idx="506">
                  <c:v>50.600000000000399</c:v>
                </c:pt>
                <c:pt idx="507">
                  <c:v>50.7000000000005</c:v>
                </c:pt>
                <c:pt idx="508">
                  <c:v>50.800000000000502</c:v>
                </c:pt>
                <c:pt idx="509">
                  <c:v>50.900000000000503</c:v>
                </c:pt>
                <c:pt idx="510">
                  <c:v>51.000000000000497</c:v>
                </c:pt>
                <c:pt idx="511">
                  <c:v>51.100000000000499</c:v>
                </c:pt>
                <c:pt idx="512">
                  <c:v>51.2000000000005</c:v>
                </c:pt>
                <c:pt idx="513">
                  <c:v>51.300000000000502</c:v>
                </c:pt>
                <c:pt idx="514">
                  <c:v>51.400000000000503</c:v>
                </c:pt>
                <c:pt idx="515">
                  <c:v>51.500000000000497</c:v>
                </c:pt>
                <c:pt idx="516">
                  <c:v>51.600000000000499</c:v>
                </c:pt>
                <c:pt idx="517">
                  <c:v>51.7000000000005</c:v>
                </c:pt>
                <c:pt idx="518">
                  <c:v>51.800000000000502</c:v>
                </c:pt>
                <c:pt idx="519">
                  <c:v>51.900000000000503</c:v>
                </c:pt>
                <c:pt idx="520">
                  <c:v>52.000000000000497</c:v>
                </c:pt>
                <c:pt idx="521">
                  <c:v>52.100000000000499</c:v>
                </c:pt>
                <c:pt idx="522">
                  <c:v>52.2000000000005</c:v>
                </c:pt>
                <c:pt idx="523">
                  <c:v>52.300000000000502</c:v>
                </c:pt>
                <c:pt idx="524">
                  <c:v>52.400000000000503</c:v>
                </c:pt>
                <c:pt idx="525">
                  <c:v>52.500000000000497</c:v>
                </c:pt>
                <c:pt idx="526">
                  <c:v>52.600000000000499</c:v>
                </c:pt>
                <c:pt idx="527">
                  <c:v>52.7000000000005</c:v>
                </c:pt>
                <c:pt idx="528">
                  <c:v>52.800000000000502</c:v>
                </c:pt>
                <c:pt idx="529">
                  <c:v>52.900000000000503</c:v>
                </c:pt>
                <c:pt idx="530">
                  <c:v>53.000000000000497</c:v>
                </c:pt>
                <c:pt idx="531">
                  <c:v>53.100000000000499</c:v>
                </c:pt>
                <c:pt idx="532">
                  <c:v>53.2000000000005</c:v>
                </c:pt>
                <c:pt idx="533">
                  <c:v>53.300000000000502</c:v>
                </c:pt>
                <c:pt idx="534">
                  <c:v>53.400000000000503</c:v>
                </c:pt>
                <c:pt idx="535">
                  <c:v>53.500000000000497</c:v>
                </c:pt>
                <c:pt idx="536">
                  <c:v>53.600000000000499</c:v>
                </c:pt>
                <c:pt idx="537">
                  <c:v>53.7000000000005</c:v>
                </c:pt>
                <c:pt idx="538">
                  <c:v>53.800000000000502</c:v>
                </c:pt>
                <c:pt idx="539">
                  <c:v>53.900000000000503</c:v>
                </c:pt>
                <c:pt idx="540">
                  <c:v>54.000000000000497</c:v>
                </c:pt>
                <c:pt idx="541">
                  <c:v>54.100000000000499</c:v>
                </c:pt>
                <c:pt idx="542">
                  <c:v>54.2000000000005</c:v>
                </c:pt>
                <c:pt idx="543">
                  <c:v>54.300000000000502</c:v>
                </c:pt>
                <c:pt idx="544">
                  <c:v>54.400000000000503</c:v>
                </c:pt>
                <c:pt idx="545">
                  <c:v>54.500000000000497</c:v>
                </c:pt>
                <c:pt idx="546">
                  <c:v>54.600000000000499</c:v>
                </c:pt>
                <c:pt idx="547">
                  <c:v>54.7000000000005</c:v>
                </c:pt>
                <c:pt idx="548">
                  <c:v>54.800000000000502</c:v>
                </c:pt>
                <c:pt idx="549">
                  <c:v>54.900000000000503</c:v>
                </c:pt>
                <c:pt idx="550">
                  <c:v>55.000000000000497</c:v>
                </c:pt>
                <c:pt idx="551">
                  <c:v>55.100000000000499</c:v>
                </c:pt>
                <c:pt idx="552">
                  <c:v>55.2000000000005</c:v>
                </c:pt>
                <c:pt idx="553">
                  <c:v>55.300000000000502</c:v>
                </c:pt>
                <c:pt idx="554">
                  <c:v>55.400000000000503</c:v>
                </c:pt>
                <c:pt idx="555">
                  <c:v>55.500000000000497</c:v>
                </c:pt>
                <c:pt idx="556">
                  <c:v>55.600000000000499</c:v>
                </c:pt>
                <c:pt idx="557">
                  <c:v>55.7000000000005</c:v>
                </c:pt>
                <c:pt idx="558">
                  <c:v>55.800000000000502</c:v>
                </c:pt>
                <c:pt idx="559">
                  <c:v>55.900000000000503</c:v>
                </c:pt>
                <c:pt idx="560">
                  <c:v>56.000000000000497</c:v>
                </c:pt>
                <c:pt idx="561">
                  <c:v>56.100000000000499</c:v>
                </c:pt>
                <c:pt idx="562">
                  <c:v>56.2000000000005</c:v>
                </c:pt>
                <c:pt idx="563">
                  <c:v>56.300000000000502</c:v>
                </c:pt>
                <c:pt idx="564">
                  <c:v>56.400000000000503</c:v>
                </c:pt>
                <c:pt idx="565">
                  <c:v>56.500000000000497</c:v>
                </c:pt>
                <c:pt idx="566">
                  <c:v>56.600000000000499</c:v>
                </c:pt>
                <c:pt idx="567">
                  <c:v>56.7000000000005</c:v>
                </c:pt>
                <c:pt idx="568">
                  <c:v>56.800000000000502</c:v>
                </c:pt>
                <c:pt idx="569">
                  <c:v>56.900000000000503</c:v>
                </c:pt>
                <c:pt idx="570">
                  <c:v>57.000000000000497</c:v>
                </c:pt>
                <c:pt idx="571">
                  <c:v>57.100000000000499</c:v>
                </c:pt>
                <c:pt idx="572">
                  <c:v>57.2000000000005</c:v>
                </c:pt>
                <c:pt idx="573">
                  <c:v>57.300000000000502</c:v>
                </c:pt>
                <c:pt idx="574">
                  <c:v>57.400000000000503</c:v>
                </c:pt>
                <c:pt idx="575">
                  <c:v>57.500000000000497</c:v>
                </c:pt>
                <c:pt idx="576">
                  <c:v>57.600000000000499</c:v>
                </c:pt>
                <c:pt idx="577">
                  <c:v>57.7000000000005</c:v>
                </c:pt>
                <c:pt idx="578">
                  <c:v>57.800000000000601</c:v>
                </c:pt>
                <c:pt idx="579">
                  <c:v>57.900000000000603</c:v>
                </c:pt>
                <c:pt idx="580">
                  <c:v>58.000000000000597</c:v>
                </c:pt>
                <c:pt idx="581">
                  <c:v>58.100000000000598</c:v>
                </c:pt>
                <c:pt idx="582">
                  <c:v>58.2000000000006</c:v>
                </c:pt>
                <c:pt idx="583">
                  <c:v>58.300000000000601</c:v>
                </c:pt>
                <c:pt idx="584">
                  <c:v>58.400000000000603</c:v>
                </c:pt>
                <c:pt idx="585">
                  <c:v>58.500000000000597</c:v>
                </c:pt>
                <c:pt idx="586">
                  <c:v>58.600000000000598</c:v>
                </c:pt>
                <c:pt idx="587">
                  <c:v>58.7000000000006</c:v>
                </c:pt>
                <c:pt idx="588">
                  <c:v>58.800000000000601</c:v>
                </c:pt>
                <c:pt idx="589">
                  <c:v>58.900000000000603</c:v>
                </c:pt>
                <c:pt idx="590">
                  <c:v>59.000000000000597</c:v>
                </c:pt>
                <c:pt idx="591">
                  <c:v>59.100000000000598</c:v>
                </c:pt>
                <c:pt idx="592">
                  <c:v>59.2000000000006</c:v>
                </c:pt>
                <c:pt idx="593">
                  <c:v>59.300000000000601</c:v>
                </c:pt>
                <c:pt idx="594">
                  <c:v>59.400000000000603</c:v>
                </c:pt>
                <c:pt idx="595">
                  <c:v>59.500000000000597</c:v>
                </c:pt>
                <c:pt idx="596">
                  <c:v>59.600000000000598</c:v>
                </c:pt>
                <c:pt idx="597">
                  <c:v>59.7000000000006</c:v>
                </c:pt>
                <c:pt idx="598">
                  <c:v>59.800000000000601</c:v>
                </c:pt>
              </c:numCache>
            </c:numRef>
          </c:xVal>
          <c:yVal>
            <c:numRef>
              <c:f>Суммы!$F$2:$F$600</c:f>
              <c:numCache>
                <c:formatCode>0.000</c:formatCode>
                <c:ptCount val="599"/>
                <c:pt idx="0" formatCode="General">
                  <c:v>-1.4</c:v>
                </c:pt>
                <c:pt idx="1">
                  <c:v>-1.0414974386234901</c:v>
                </c:pt>
                <c:pt idx="2">
                  <c:v>-0.78907834871475702</c:v>
                </c:pt>
                <c:pt idx="3">
                  <c:v>-0.61247298978824105</c:v>
                </c:pt>
                <c:pt idx="4">
                  <c:v>-0.489998514104586</c:v>
                </c:pt>
                <c:pt idx="5">
                  <c:v>-0.40612466899754501</c:v>
                </c:pt>
                <c:pt idx="6">
                  <c:v>-0.34972955132442202</c:v>
                </c:pt>
                <c:pt idx="7">
                  <c:v>-0.31284980573827398</c:v>
                </c:pt>
                <c:pt idx="8">
                  <c:v>-0.28978510731250401</c:v>
                </c:pt>
                <c:pt idx="9">
                  <c:v>-0.27645649987284399</c:v>
                </c:pt>
                <c:pt idx="10">
                  <c:v>-0.26994662977133299</c:v>
                </c:pt>
                <c:pt idx="11">
                  <c:v>-0.26817031332215002</c:v>
                </c:pt>
                <c:pt idx="12">
                  <c:v>-0.26963849227244802</c:v>
                </c:pt>
                <c:pt idx="13">
                  <c:v>-0.27328910461276601</c:v>
                </c:pt>
                <c:pt idx="14">
                  <c:v>-0.27836590221472601</c:v>
                </c:pt>
                <c:pt idx="15">
                  <c:v>-0.28433162376590299</c:v>
                </c:pt>
                <c:pt idx="16">
                  <c:v>-0.29080578424773301</c:v>
                </c:pt>
                <c:pt idx="17">
                  <c:v>-0.29752010283684699</c:v>
                </c:pt>
                <c:pt idx="18">
                  <c:v>-0.30428656919129698</c:v>
                </c:pt>
                <c:pt idx="19">
                  <c:v>-0.31097456544001501</c:v>
                </c:pt>
                <c:pt idx="20">
                  <c:v>-0.31749447677442</c:v>
                </c:pt>
                <c:pt idx="21">
                  <c:v>-0.323785951236294</c:v>
                </c:pt>
                <c:pt idx="22">
                  <c:v>-0.329809490712338</c:v>
                </c:pt>
                <c:pt idx="23">
                  <c:v>-0.33554042875693801</c:v>
                </c:pt>
                <c:pt idx="24">
                  <c:v>-0.34096461856860599</c:v>
                </c:pt>
                <c:pt idx="25">
                  <c:v>-0.34607534626377301</c:v>
                </c:pt>
                <c:pt idx="26">
                  <c:v>-0.35087112203535198</c:v>
                </c:pt>
                <c:pt idx="27">
                  <c:v>-0.35535410026610498</c:v>
                </c:pt>
                <c:pt idx="28">
                  <c:v>-0.35952895023273201</c:v>
                </c:pt>
                <c:pt idx="29">
                  <c:v>-0.36340204959920103</c:v>
                </c:pt>
                <c:pt idx="30">
                  <c:v>-0.36698090912743198</c:v>
                </c:pt>
                <c:pt idx="31">
                  <c:v>-0.37027376299312098</c:v>
                </c:pt>
                <c:pt idx="32">
                  <c:v>-0.37328927769525699</c:v>
                </c:pt>
                <c:pt idx="33">
                  <c:v>-0.37603634587597101</c:v>
                </c:pt>
                <c:pt idx="34">
                  <c:v>-0.37852394091722102</c:v>
                </c:pt>
                <c:pt idx="35">
                  <c:v>-0.38076101502360299</c:v>
                </c:pt>
                <c:pt idx="36">
                  <c:v>-0.38275642840357099</c:v>
                </c:pt>
                <c:pt idx="37">
                  <c:v>-0.38451890067449102</c:v>
                </c:pt>
                <c:pt idx="38">
                  <c:v>-0.38605697813412798</c:v>
                </c:pt>
                <c:pt idx="39">
                  <c:v>-0.387379012344852</c:v>
                </c:pt>
                <c:pt idx="40">
                  <c:v>-0.38849314676910401</c:v>
                </c:pt>
                <c:pt idx="41">
                  <c:v>-0.38940730912064497</c:v>
                </c:pt>
                <c:pt idx="42">
                  <c:v>-0.39012920775953702</c:v>
                </c:pt>
                <c:pt idx="43">
                  <c:v>-0.390666330934135</c:v>
                </c:pt>
                <c:pt idx="44">
                  <c:v>-0.39102594801391599</c:v>
                </c:pt>
                <c:pt idx="45">
                  <c:v>-0.39121511210098397</c:v>
                </c:pt>
                <c:pt idx="46">
                  <c:v>-0.39124066358285198</c:v>
                </c:pt>
                <c:pt idx="47">
                  <c:v>-0.39110923431431699</c:v>
                </c:pt>
                <c:pt idx="48">
                  <c:v>-0.39082725220594799</c:v>
                </c:pt>
                <c:pt idx="49">
                  <c:v>-0.39040094606091602</c:v>
                </c:pt>
                <c:pt idx="50">
                  <c:v>-0.38983635054789401</c:v>
                </c:pt>
                <c:pt idx="51">
                  <c:v>-0.38913931123069601</c:v>
                </c:pt>
                <c:pt idx="52">
                  <c:v>-0.38831548959886097</c:v>
                </c:pt>
                <c:pt idx="53">
                  <c:v>-0.38737036806027803</c:v>
                </c:pt>
                <c:pt idx="54">
                  <c:v>-0.386309254868965</c:v>
                </c:pt>
                <c:pt idx="55">
                  <c:v>-0.38513728896975902</c:v>
                </c:pt>
                <c:pt idx="56">
                  <c:v>-0.38385944474778</c:v>
                </c:pt>
                <c:pt idx="57">
                  <c:v>-0.38248053667494097</c:v>
                </c:pt>
                <c:pt idx="58">
                  <c:v>-0.38100522384886698</c:v>
                </c:pt>
                <c:pt idx="59">
                  <c:v>-0.37943801442179598</c:v>
                </c:pt>
                <c:pt idx="60">
                  <c:v>-0.37778326991859801</c:v>
                </c:pt>
                <c:pt idx="61">
                  <c:v>-0.37604520944414299</c:v>
                </c:pt>
                <c:pt idx="62">
                  <c:v>-0.37422791378098202</c:v>
                </c:pt>
                <c:pt idx="63">
                  <c:v>-0.37233532937888603</c:v>
                </c:pt>
                <c:pt idx="64">
                  <c:v>-0.37037127223807298</c:v>
                </c:pt>
                <c:pt idx="65">
                  <c:v>-0.36833943168824701</c:v>
                </c:pt>
                <c:pt idx="66">
                  <c:v>-0.36624337406568602</c:v>
                </c:pt>
                <c:pt idx="67">
                  <c:v>-0.36408654629071102</c:v>
                </c:pt>
                <c:pt idx="68">
                  <c:v>-0.36187227934791599</c:v>
                </c:pt>
                <c:pt idx="69">
                  <c:v>-0.359603791671541</c:v>
                </c:pt>
                <c:pt idx="70">
                  <c:v>-0.357284192438381</c:v>
                </c:pt>
                <c:pt idx="71">
                  <c:v>-0.35491648477056997</c:v>
                </c:pt>
                <c:pt idx="72">
                  <c:v>-0.35250356885058098</c:v>
                </c:pt>
                <c:pt idx="73">
                  <c:v>-0.35004824495070103</c:v>
                </c:pt>
                <c:pt idx="74">
                  <c:v>-0.34755321637924302</c:v>
                </c:pt>
                <c:pt idx="75">
                  <c:v>-0.34502109234565598</c:v>
                </c:pt>
                <c:pt idx="76">
                  <c:v>-0.34245439074669598</c:v>
                </c:pt>
                <c:pt idx="77">
                  <c:v>-0.339855540875724</c:v>
                </c:pt>
                <c:pt idx="78">
                  <c:v>-0.33722688605718498</c:v>
                </c:pt>
                <c:pt idx="79">
                  <c:v>-0.33457068620823699</c:v>
                </c:pt>
                <c:pt idx="80">
                  <c:v>-0.33188912032948598</c:v>
                </c:pt>
                <c:pt idx="81">
                  <c:v>-0.32918428892669499</c:v>
                </c:pt>
                <c:pt idx="82">
                  <c:v>-0.32645821636532202</c:v>
                </c:pt>
                <c:pt idx="83">
                  <c:v>-0.32371285315966097</c:v>
                </c:pt>
                <c:pt idx="84">
                  <c:v>-0.32095007819835297</c:v>
                </c:pt>
                <c:pt idx="85">
                  <c:v>-0.318171700907941</c:v>
                </c:pt>
                <c:pt idx="86">
                  <c:v>-0.31537946335615502</c:v>
                </c:pt>
                <c:pt idx="87">
                  <c:v>-0.31257504229650701</c:v>
                </c:pt>
                <c:pt idx="88">
                  <c:v>-0.30976005115579203</c:v>
                </c:pt>
                <c:pt idx="89">
                  <c:v>-0.30693604196601598</c:v>
                </c:pt>
                <c:pt idx="90">
                  <c:v>-0.30410450724222998</c:v>
                </c:pt>
                <c:pt idx="91">
                  <c:v>-0.30126688180774303</c:v>
                </c:pt>
                <c:pt idx="92">
                  <c:v>-0.29842454456810602</c:v>
                </c:pt>
                <c:pt idx="93">
                  <c:v>-0.29557882023524901</c:v>
                </c:pt>
                <c:pt idx="94">
                  <c:v>-0.29273098100311901</c:v>
                </c:pt>
                <c:pt idx="95">
                  <c:v>-0.28988224817611102</c:v>
                </c:pt>
                <c:pt idx="96">
                  <c:v>-0.28703379375156701</c:v>
                </c:pt>
                <c:pt idx="97">
                  <c:v>-0.28418674195758598</c:v>
                </c:pt>
                <c:pt idx="98">
                  <c:v>-0.28134217074733903</c:v>
                </c:pt>
                <c:pt idx="99">
                  <c:v>-0.27850111325106602</c:v>
                </c:pt>
                <c:pt idx="100">
                  <c:v>-0.27566455918690402</c:v>
                </c:pt>
                <c:pt idx="101">
                  <c:v>-0.27283345623164201</c:v>
                </c:pt>
                <c:pt idx="102">
                  <c:v>-0.27000871135250298</c:v>
                </c:pt>
                <c:pt idx="103">
                  <c:v>-0.26719119210100001</c:v>
                </c:pt>
                <c:pt idx="104">
                  <c:v>-0.26438172786988101</c:v>
                </c:pt>
                <c:pt idx="105">
                  <c:v>-0.26158111111418902</c:v>
                </c:pt>
                <c:pt idx="106">
                  <c:v>-0.258790098537378</c:v>
                </c:pt>
                <c:pt idx="107">
                  <c:v>-0.25600941224346602</c:v>
                </c:pt>
                <c:pt idx="108">
                  <c:v>-0.253239740856113</c:v>
                </c:pt>
                <c:pt idx="109">
                  <c:v>-0.250481740605554</c:v>
                </c:pt>
                <c:pt idx="110">
                  <c:v>-0.247736036384237</c:v>
                </c:pt>
                <c:pt idx="111">
                  <c:v>-0.24500322277203301</c:v>
                </c:pt>
                <c:pt idx="112">
                  <c:v>-0.24228386503183599</c:v>
                </c:pt>
                <c:pt idx="113">
                  <c:v>-0.23957850007636999</c:v>
                </c:pt>
                <c:pt idx="114">
                  <c:v>-0.23688763740698299</c:v>
                </c:pt>
                <c:pt idx="115">
                  <c:v>-0.23421176002518701</c:v>
                </c:pt>
                <c:pt idx="116">
                  <c:v>-0.231551325317707</c:v>
                </c:pt>
                <c:pt idx="117">
                  <c:v>-0.228906765915738</c:v>
                </c:pt>
                <c:pt idx="118">
                  <c:v>-0.22627849052914201</c:v>
                </c:pt>
                <c:pt idx="119">
                  <c:v>-0.22366688475624999</c:v>
                </c:pt>
                <c:pt idx="120">
                  <c:v>-0.22107231186995799</c:v>
                </c:pt>
                <c:pt idx="121">
                  <c:v>-0.218495113580743</c:v>
                </c:pt>
                <c:pt idx="122">
                  <c:v>-0.215935610777263</c:v>
                </c:pt>
                <c:pt idx="123">
                  <c:v>-0.213394104245132</c:v>
                </c:pt>
                <c:pt idx="124">
                  <c:v>-0.21087087536447999</c:v>
                </c:pt>
                <c:pt idx="125">
                  <c:v>-0.208366186786894</c:v>
                </c:pt>
                <c:pt idx="126">
                  <c:v>-0.20588028309228301</c:v>
                </c:pt>
                <c:pt idx="127">
                  <c:v>-0.20341339142625101</c:v>
                </c:pt>
                <c:pt idx="128">
                  <c:v>-0.20096572211848801</c:v>
                </c:pt>
                <c:pt idx="129">
                  <c:v>-0.198537469282734</c:v>
                </c:pt>
                <c:pt idx="130">
                  <c:v>-0.19612881139879701</c:v>
                </c:pt>
                <c:pt idx="131">
                  <c:v>-0.19373991187714201</c:v>
                </c:pt>
                <c:pt idx="132">
                  <c:v>-0.19137091960652999</c:v>
                </c:pt>
                <c:pt idx="133">
                  <c:v>-0.189021969485173</c:v>
                </c:pt>
                <c:pt idx="134">
                  <c:v>-0.186693182935875</c:v>
                </c:pt>
                <c:pt idx="135">
                  <c:v>-0.18438466840558501</c:v>
                </c:pt>
                <c:pt idx="136">
                  <c:v>-0.182096521849822</c:v>
                </c:pt>
                <c:pt idx="137">
                  <c:v>-0.17982882720237001</c:v>
                </c:pt>
                <c:pt idx="138">
                  <c:v>-0.17758165683067501</c:v>
                </c:pt>
                <c:pt idx="139">
                  <c:v>-0.175355071977331</c:v>
                </c:pt>
                <c:pt idx="140">
                  <c:v>-0.17314912318804199</c:v>
                </c:pt>
                <c:pt idx="141">
                  <c:v>-0.170963850726459</c:v>
                </c:pt>
                <c:pt idx="142">
                  <c:v>-0.168799284976234</c:v>
                </c:pt>
                <c:pt idx="143">
                  <c:v>-0.16665544683067099</c:v>
                </c:pt>
                <c:pt idx="144">
                  <c:v>-0.164532348070314</c:v>
                </c:pt>
                <c:pt idx="145">
                  <c:v>-0.162429991728814</c:v>
                </c:pt>
                <c:pt idx="146">
                  <c:v>-0.16034837244739999</c:v>
                </c:pt>
                <c:pt idx="147">
                  <c:v>-0.158287476818292</c:v>
                </c:pt>
                <c:pt idx="148">
                  <c:v>-0.156247283717348</c:v>
                </c:pt>
                <c:pt idx="149">
                  <c:v>-0.154227764626265</c:v>
                </c:pt>
                <c:pt idx="150">
                  <c:v>-0.152228883944627</c:v>
                </c:pt>
                <c:pt idx="151">
                  <c:v>-0.15025059929208201</c:v>
                </c:pt>
                <c:pt idx="152">
                  <c:v>-0.14829286180094101</c:v>
                </c:pt>
                <c:pt idx="153">
                  <c:v>-0.14635561639945999</c:v>
                </c:pt>
                <c:pt idx="154">
                  <c:v>-0.14443880208607299</c:v>
                </c:pt>
                <c:pt idx="155">
                  <c:v>-0.14254235219485001</c:v>
                </c:pt>
                <c:pt idx="156">
                  <c:v>-0.14066619465240299</c:v>
                </c:pt>
                <c:pt idx="157">
                  <c:v>-0.13881025222651</c:v>
                </c:pt>
                <c:pt idx="158">
                  <c:v>-0.13697444276668599</c:v>
                </c:pt>
                <c:pt idx="159">
                  <c:v>-0.135158679436924</c:v>
                </c:pt>
                <c:pt idx="160">
                  <c:v>-0.133362870940852</c:v>
                </c:pt>
                <c:pt idx="161">
                  <c:v>-0.13158692173950201</c:v>
                </c:pt>
                <c:pt idx="162">
                  <c:v>-0.12983073226191599</c:v>
                </c:pt>
                <c:pt idx="163">
                  <c:v>-0.12809419910880501</c:v>
                </c:pt>
                <c:pt idx="164">
                  <c:v>-0.12637721524943701</c:v>
                </c:pt>
                <c:pt idx="165">
                  <c:v>-0.12467967021198099</c:v>
                </c:pt>
                <c:pt idx="166">
                  <c:v>-0.123001450267474</c:v>
                </c:pt>
                <c:pt idx="167">
                  <c:v>-0.121342438607608</c:v>
                </c:pt>
                <c:pt idx="168">
                  <c:v>-0.11970251551651399</c:v>
                </c:pt>
                <c:pt idx="169">
                  <c:v>-0.118081558536725</c:v>
                </c:pt>
                <c:pt idx="170">
                  <c:v>-0.116479442629472</c:v>
                </c:pt>
                <c:pt idx="171">
                  <c:v>-0.114896040329506</c:v>
                </c:pt>
                <c:pt idx="172">
                  <c:v>-0.11333122189457499</c:v>
                </c:pt>
                <c:pt idx="173">
                  <c:v>-0.11178485544974399</c:v>
                </c:pt>
                <c:pt idx="174">
                  <c:v>-0.110256807126691</c:v>
                </c:pt>
                <c:pt idx="175">
                  <c:v>-0.108746941198131</c:v>
                </c:pt>
                <c:pt idx="176">
                  <c:v>-0.107255120207519</c:v>
                </c:pt>
                <c:pt idx="177">
                  <c:v>-0.105781205094166</c:v>
                </c:pt>
                <c:pt idx="178">
                  <c:v>-0.10432505531391</c:v>
                </c:pt>
                <c:pt idx="179">
                  <c:v>-0.10288652895546201</c:v>
                </c:pt>
                <c:pt idx="180">
                  <c:v>-0.101465482852581</c:v>
                </c:pt>
                <c:pt idx="181">
                  <c:v>-0.10006177269217301</c:v>
                </c:pt>
                <c:pt idx="182">
                  <c:v>-9.86752531184618E-2</c:v>
                </c:pt>
                <c:pt idx="183">
                  <c:v>-9.7305777833332094E-2</c:v>
                </c:pt>
                <c:pt idx="184">
                  <c:v>-9.5953199692974306E-2</c:v>
                </c:pt>
                <c:pt idx="185">
                  <c:v>-9.4617370800931994E-2</c:v>
                </c:pt>
                <c:pt idx="186">
                  <c:v>-9.3298142597667499E-2</c:v>
                </c:pt>
                <c:pt idx="187">
                  <c:v>-9.1995365946749397E-2</c:v>
                </c:pt>
                <c:pt idx="188">
                  <c:v>-9.07088912177655E-2</c:v>
                </c:pt>
                <c:pt idx="189">
                  <c:v>-8.9438568366060595E-2</c:v>
                </c:pt>
                <c:pt idx="190">
                  <c:v>-8.8184247009397906E-2</c:v>
                </c:pt>
                <c:pt idx="191">
                  <c:v>-8.6945776501636401E-2</c:v>
                </c:pt>
                <c:pt idx="192">
                  <c:v>-8.5723006003518398E-2</c:v>
                </c:pt>
                <c:pt idx="193">
                  <c:v>-8.4515784550655407E-2</c:v>
                </c:pt>
                <c:pt idx="194">
                  <c:v>-8.3323961118798306E-2</c:v>
                </c:pt>
                <c:pt idx="195">
                  <c:v>-8.2147384686479002E-2</c:v>
                </c:pt>
                <c:pt idx="196">
                  <c:v>-8.0985904295101899E-2</c:v>
                </c:pt>
                <c:pt idx="197">
                  <c:v>-7.9839369106568303E-2</c:v>
                </c:pt>
                <c:pt idx="198">
                  <c:v>-7.8707628458508094E-2</c:v>
                </c:pt>
                <c:pt idx="199">
                  <c:v>-7.7590531917196601E-2</c:v>
                </c:pt>
                <c:pt idx="200">
                  <c:v>-7.6487929328227802E-2</c:v>
                </c:pt>
                <c:pt idx="201">
                  <c:v>-7.5399670865015894E-2</c:v>
                </c:pt>
                <c:pt idx="202">
                  <c:v>-7.4325607075193506E-2</c:v>
                </c:pt>
                <c:pt idx="203">
                  <c:v>-7.3265588924974798E-2</c:v>
                </c:pt>
                <c:pt idx="204">
                  <c:v>-7.2219467841546897E-2</c:v>
                </c:pt>
                <c:pt idx="205">
                  <c:v>-7.1187095753553795E-2</c:v>
                </c:pt>
                <c:pt idx="206">
                  <c:v>-7.0168325129735101E-2</c:v>
                </c:pt>
                <c:pt idx="207">
                  <c:v>-6.91630090157766E-2</c:v>
                </c:pt>
                <c:pt idx="208">
                  <c:v>-6.8171001069433704E-2</c:v>
                </c:pt>
                <c:pt idx="209">
                  <c:v>-6.7192155593982505E-2</c:v>
                </c:pt>
                <c:pt idx="210">
                  <c:v>-6.6226327570051993E-2</c:v>
                </c:pt>
                <c:pt idx="211">
                  <c:v>-6.5273372685893602E-2</c:v>
                </c:pt>
                <c:pt idx="212">
                  <c:v>-6.4333147366136295E-2</c:v>
                </c:pt>
                <c:pt idx="213">
                  <c:v>-6.3405508799079593E-2</c:v>
                </c:pt>
                <c:pt idx="214">
                  <c:v>-6.2490314962572201E-2</c:v>
                </c:pt>
                <c:pt idx="215">
                  <c:v>-6.1587424648523202E-2</c:v>
                </c:pt>
                <c:pt idx="216">
                  <c:v>-6.0696697486092202E-2</c:v>
                </c:pt>
                <c:pt idx="217">
                  <c:v>-5.9817993963603197E-2</c:v>
                </c:pt>
                <c:pt idx="218">
                  <c:v>-5.8951175449223701E-2</c:v>
                </c:pt>
                <c:pt idx="219">
                  <c:v>-5.8096104210453497E-2</c:v>
                </c:pt>
                <c:pt idx="220">
                  <c:v>-5.7252643432461101E-2</c:v>
                </c:pt>
                <c:pt idx="221">
                  <c:v>-5.6420657235309798E-2</c:v>
                </c:pt>
                <c:pt idx="222">
                  <c:v>-5.5600010690110398E-2</c:v>
                </c:pt>
                <c:pt idx="223">
                  <c:v>-5.4790569834136903E-2</c:v>
                </c:pt>
                <c:pt idx="224">
                  <c:v>-5.39922016849438E-2</c:v>
                </c:pt>
                <c:pt idx="225">
                  <c:v>-5.3204774253517703E-2</c:v>
                </c:pt>
                <c:pt idx="226">
                  <c:v>-5.2428156556498101E-2</c:v>
                </c:pt>
                <c:pt idx="227">
                  <c:v>-5.1662218627500797E-2</c:v>
                </c:pt>
                <c:pt idx="228">
                  <c:v>-5.0906831527574803E-2</c:v>
                </c:pt>
                <c:pt idx="229">
                  <c:v>-5.0161867354824898E-2</c:v>
                </c:pt>
                <c:pt idx="230">
                  <c:v>-4.9427199253229297E-2</c:v>
                </c:pt>
                <c:pt idx="231">
                  <c:v>-4.8702701420681997E-2</c:v>
                </c:pt>
                <c:pt idx="232">
                  <c:v>-4.79882491162874E-2</c:v>
                </c:pt>
                <c:pt idx="233">
                  <c:v>-4.7283718666936002E-2</c:v>
                </c:pt>
                <c:pt idx="234">
                  <c:v>-4.6588987473186301E-2</c:v>
                </c:pt>
                <c:pt idx="235">
                  <c:v>-4.5903934014480098E-2</c:v>
                </c:pt>
                <c:pt idx="236">
                  <c:v>-4.5228437853715303E-2</c:v>
                </c:pt>
                <c:pt idx="237">
                  <c:v>-4.4562379641200897E-2</c:v>
                </c:pt>
                <c:pt idx="238">
                  <c:v>-4.39056411180173E-2</c:v>
                </c:pt>
                <c:pt idx="239">
                  <c:v>-4.3258105118806199E-2</c:v>
                </c:pt>
                <c:pt idx="240">
                  <c:v>-4.2619655574009603E-2</c:v>
                </c:pt>
                <c:pt idx="241">
                  <c:v>-4.1990177511582197E-2</c:v>
                </c:pt>
                <c:pt idx="242">
                  <c:v>-4.1369557058195901E-2</c:v>
                </c:pt>
                <c:pt idx="243">
                  <c:v>-4.0757681439957602E-2</c:v>
                </c:pt>
                <c:pt idx="244">
                  <c:v>-4.0154438982659198E-2</c:v>
                </c:pt>
                <c:pt idx="245">
                  <c:v>-3.9559719111579898E-2</c:v>
                </c:pt>
                <c:pt idx="246">
                  <c:v>-3.8973412350856697E-2</c:v>
                </c:pt>
                <c:pt idx="247">
                  <c:v>-3.8395410322444298E-2</c:v>
                </c:pt>
                <c:pt idx="248">
                  <c:v>-3.7825605744677797E-2</c:v>
                </c:pt>
                <c:pt idx="249">
                  <c:v>-3.7263892430458502E-2</c:v>
                </c:pt>
                <c:pt idx="250">
                  <c:v>-3.6710165285075397E-2</c:v>
                </c:pt>
                <c:pt idx="251">
                  <c:v>-3.6164320303681503E-2</c:v>
                </c:pt>
                <c:pt idx="252">
                  <c:v>-3.5626254568436801E-2</c:v>
                </c:pt>
                <c:pt idx="253">
                  <c:v>-3.50958662453352E-2</c:v>
                </c:pt>
                <c:pt idx="254">
                  <c:v>-3.4573054580727597E-2</c:v>
                </c:pt>
                <c:pt idx="255">
                  <c:v>-3.4057719897556099E-2</c:v>
                </c:pt>
                <c:pt idx="256">
                  <c:v>-3.3549763591312197E-2</c:v>
                </c:pt>
                <c:pt idx="257">
                  <c:v>-3.3049088125731298E-2</c:v>
                </c:pt>
                <c:pt idx="258">
                  <c:v>-3.2555597028237203E-2</c:v>
                </c:pt>
                <c:pt idx="259">
                  <c:v>-3.2069194885147E-2</c:v>
                </c:pt>
                <c:pt idx="260">
                  <c:v>-3.15897873366493E-2</c:v>
                </c:pt>
                <c:pt idx="261">
                  <c:v>-3.11172810715666E-2</c:v>
                </c:pt>
                <c:pt idx="262">
                  <c:v>-3.0651583821912201E-2</c:v>
                </c:pt>
                <c:pt idx="263">
                  <c:v>-3.01926043572525E-2</c:v>
                </c:pt>
                <c:pt idx="264">
                  <c:v>-2.9740252478886099E-2</c:v>
                </c:pt>
                <c:pt idx="265">
                  <c:v>-2.9294439013846499E-2</c:v>
                </c:pt>
                <c:pt idx="266">
                  <c:v>-2.8855075808741099E-2</c:v>
                </c:pt>
                <c:pt idx="267">
                  <c:v>-2.8422075723434099E-2</c:v>
                </c:pt>
                <c:pt idx="268">
                  <c:v>-2.7995352624581499E-2</c:v>
                </c:pt>
                <c:pt idx="269">
                  <c:v>-2.75748213790286E-2</c:v>
                </c:pt>
                <c:pt idx="270">
                  <c:v>-2.71603978470768E-2</c:v>
                </c:pt>
                <c:pt idx="271">
                  <c:v>-2.6751998875628399E-2</c:v>
                </c:pt>
                <c:pt idx="272">
                  <c:v>-2.6349542291216398E-2</c:v>
                </c:pt>
                <c:pt idx="273">
                  <c:v>-2.5952946892927601E-2</c:v>
                </c:pt>
                <c:pt idx="274">
                  <c:v>-2.5562132445225701E-2</c:v>
                </c:pt>
                <c:pt idx="275">
                  <c:v>-2.5177019670681301E-2</c:v>
                </c:pt>
                <c:pt idx="276">
                  <c:v>-2.4797530242615499E-2</c:v>
                </c:pt>
                <c:pt idx="277">
                  <c:v>-2.44235867776641E-2</c:v>
                </c:pt>
                <c:pt idx="278">
                  <c:v>-2.4055112828267299E-2</c:v>
                </c:pt>
                <c:pt idx="279">
                  <c:v>-2.3692032875092299E-2</c:v>
                </c:pt>
                <c:pt idx="280">
                  <c:v>-2.3334272319394202E-2</c:v>
                </c:pt>
                <c:pt idx="281">
                  <c:v>-2.2981757475319799E-2</c:v>
                </c:pt>
                <c:pt idx="282">
                  <c:v>-2.2634415562160899E-2</c:v>
                </c:pt>
                <c:pt idx="283">
                  <c:v>-2.2292174696562101E-2</c:v>
                </c:pt>
                <c:pt idx="284">
                  <c:v>-2.1954963884686901E-2</c:v>
                </c:pt>
                <c:pt idx="285">
                  <c:v>-2.1622713014348399E-2</c:v>
                </c:pt>
                <c:pt idx="286">
                  <c:v>-2.1295352847108099E-2</c:v>
                </c:pt>
                <c:pt idx="287">
                  <c:v>-2.0972815010348499E-2</c:v>
                </c:pt>
                <c:pt idx="288">
                  <c:v>-2.0655031989321299E-2</c:v>
                </c:pt>
                <c:pt idx="289">
                  <c:v>-2.0341937119179001E-2</c:v>
                </c:pt>
                <c:pt idx="290">
                  <c:v>-2.0033464576989801E-2</c:v>
                </c:pt>
                <c:pt idx="291">
                  <c:v>-1.9729549373743001E-2</c:v>
                </c:pt>
                <c:pt idx="292">
                  <c:v>-1.94301273463462E-2</c:v>
                </c:pt>
                <c:pt idx="293">
                  <c:v>-1.9135135149619099E-2</c:v>
                </c:pt>
                <c:pt idx="294">
                  <c:v>-1.8844510248286501E-2</c:v>
                </c:pt>
                <c:pt idx="295">
                  <c:v>-1.85581909089741E-2</c:v>
                </c:pt>
                <c:pt idx="296">
                  <c:v>-1.8276116192210701E-2</c:v>
                </c:pt>
                <c:pt idx="297">
                  <c:v>-1.7998225944438E-2</c:v>
                </c:pt>
                <c:pt idx="298">
                  <c:v>-1.77244607900327E-2</c:v>
                </c:pt>
                <c:pt idx="299">
                  <c:v>-1.74547621233434E-2</c:v>
                </c:pt>
                <c:pt idx="300">
                  <c:v>-1.71890721007429E-2</c:v>
                </c:pt>
                <c:pt idx="301">
                  <c:v>-1.6927333632701401E-2</c:v>
                </c:pt>
                <c:pt idx="302">
                  <c:v>-1.66694903758806E-2</c:v>
                </c:pt>
                <c:pt idx="303">
                  <c:v>-1.64154867252518E-2</c:v>
                </c:pt>
                <c:pt idx="304">
                  <c:v>-1.61652678062407E-2</c:v>
                </c:pt>
                <c:pt idx="305">
                  <c:v>-1.59187794668997E-2</c:v>
                </c:pt>
                <c:pt idx="306">
                  <c:v>-1.56759682701113E-2</c:v>
                </c:pt>
                <c:pt idx="307">
                  <c:v>-1.5436781485822801E-2</c:v>
                </c:pt>
                <c:pt idx="308">
                  <c:v>-1.5201167083315099E-2</c:v>
                </c:pt>
                <c:pt idx="309">
                  <c:v>-1.4969073723507399E-2</c:v>
                </c:pt>
                <c:pt idx="310">
                  <c:v>-1.4740450751298999E-2</c:v>
                </c:pt>
                <c:pt idx="311">
                  <c:v>-1.45152481879491E-2</c:v>
                </c:pt>
                <c:pt idx="312">
                  <c:v>-1.42934167234984E-2</c:v>
                </c:pt>
                <c:pt idx="313">
                  <c:v>-1.4074907709230399E-2</c:v>
                </c:pt>
                <c:pt idx="314">
                  <c:v>-1.38596731501772E-2</c:v>
                </c:pt>
                <c:pt idx="315">
                  <c:v>-1.36476656976684E-2</c:v>
                </c:pt>
                <c:pt idx="316">
                  <c:v>-1.3438838641926E-2</c:v>
                </c:pt>
                <c:pt idx="317">
                  <c:v>-1.32331459047053E-2</c:v>
                </c:pt>
                <c:pt idx="318">
                  <c:v>-1.30305420319835E-2</c:v>
                </c:pt>
                <c:pt idx="319">
                  <c:v>-1.28309821866966E-2</c:v>
                </c:pt>
                <c:pt idx="320">
                  <c:v>-1.2634422141526E-2</c:v>
                </c:pt>
                <c:pt idx="321">
                  <c:v>-1.2440818271735E-2</c:v>
                </c:pt>
                <c:pt idx="322">
                  <c:v>-1.22501275480564E-2</c:v>
                </c:pt>
                <c:pt idx="323">
                  <c:v>-1.2062307529632501E-2</c:v>
                </c:pt>
                <c:pt idx="324">
                  <c:v>-1.1877316357006701E-2</c:v>
                </c:pt>
                <c:pt idx="325">
                  <c:v>-1.1695112745169101E-2</c:v>
                </c:pt>
                <c:pt idx="326">
                  <c:v>-1.15156559766553E-2</c:v>
                </c:pt>
                <c:pt idx="327">
                  <c:v>-1.13389058947001E-2</c:v>
                </c:pt>
                <c:pt idx="328">
                  <c:v>-1.11648228964457E-2</c:v>
                </c:pt>
                <c:pt idx="329">
                  <c:v>-1.09933679262055E-2</c:v>
                </c:pt>
                <c:pt idx="330">
                  <c:v>-1.0824502468783401E-2</c:v>
                </c:pt>
                <c:pt idx="331">
                  <c:v>-1.0658188542849599E-2</c:v>
                </c:pt>
                <c:pt idx="332">
                  <c:v>-1.04943886943729E-2</c:v>
                </c:pt>
                <c:pt idx="333">
                  <c:v>-1.0333065990109601E-2</c:v>
                </c:pt>
                <c:pt idx="334">
                  <c:v>-1.01741840111496E-2</c:v>
                </c:pt>
                <c:pt idx="335">
                  <c:v>-1.00177068465207E-2</c:v>
                </c:pt>
                <c:pt idx="336">
                  <c:v>-9.8635990868487997E-3</c:v>
                </c:pt>
                <c:pt idx="337">
                  <c:v>-9.7118258180779096E-3</c:v>
                </c:pt>
                <c:pt idx="338">
                  <c:v>-9.5623526152465201E-3</c:v>
                </c:pt>
                <c:pt idx="339">
                  <c:v>-9.4151455363228505E-3</c:v>
                </c:pt>
                <c:pt idx="340">
                  <c:v>-9.2701711160980901E-3</c:v>
                </c:pt>
                <c:pt idx="341">
                  <c:v>-9.12739636013782E-3</c:v>
                </c:pt>
                <c:pt idx="342">
                  <c:v>-8.9867887387917698E-3</c:v>
                </c:pt>
                <c:pt idx="343">
                  <c:v>-8.8483161812618494E-3</c:v>
                </c:pt>
                <c:pt idx="344">
                  <c:v>-8.7119470697285505E-3</c:v>
                </c:pt>
                <c:pt idx="345">
                  <c:v>-8.5776502335354506E-3</c:v>
                </c:pt>
                <c:pt idx="346">
                  <c:v>-8.4453949434320896E-3</c:v>
                </c:pt>
                <c:pt idx="347">
                  <c:v>-8.3151509058749604E-3</c:v>
                </c:pt>
                <c:pt idx="348">
                  <c:v>-8.1868882573864592E-3</c:v>
                </c:pt>
                <c:pt idx="349">
                  <c:v>-8.0605775589718508E-3</c:v>
                </c:pt>
                <c:pt idx="350">
                  <c:v>-7.9361897905940795E-3</c:v>
                </c:pt>
                <c:pt idx="351">
                  <c:v>-7.8136963457061202E-3</c:v>
                </c:pt>
                <c:pt idx="352">
                  <c:v>-7.6930690258408896E-3</c:v>
                </c:pt>
                <c:pt idx="353">
                  <c:v>-7.5742800352585496E-3</c:v>
                </c:pt>
                <c:pt idx="354">
                  <c:v>-7.4573019756507602E-3</c:v>
                </c:pt>
                <c:pt idx="355">
                  <c:v>-7.3421078409019701E-3</c:v>
                </c:pt>
                <c:pt idx="356">
                  <c:v>-7.2286710119073803E-3</c:v>
                </c:pt>
                <c:pt idx="357">
                  <c:v>-7.1169652514472097E-3</c:v>
                </c:pt>
                <c:pt idx="358">
                  <c:v>-7.0069646991173604E-3</c:v>
                </c:pt>
                <c:pt idx="359">
                  <c:v>-6.8986438663158596E-3</c:v>
                </c:pt>
                <c:pt idx="360">
                  <c:v>-6.7919776312849803E-3</c:v>
                </c:pt>
                <c:pt idx="361">
                  <c:v>-6.6869412342087297E-3</c:v>
                </c:pt>
                <c:pt idx="362">
                  <c:v>-6.5835102723654799E-3</c:v>
                </c:pt>
                <c:pt idx="363">
                  <c:v>-6.4816606953352097E-3</c:v>
                </c:pt>
                <c:pt idx="364">
                  <c:v>-6.3813688002613E-3</c:v>
                </c:pt>
                <c:pt idx="365">
                  <c:v>-6.2826112271664398E-3</c:v>
                </c:pt>
                <c:pt idx="366">
                  <c:v>-6.1853649543222597E-3</c:v>
                </c:pt>
                <c:pt idx="367">
                  <c:v>-6.0896072936724799E-3</c:v>
                </c:pt>
                <c:pt idx="368">
                  <c:v>-5.9953158863090897E-3</c:v>
                </c:pt>
                <c:pt idx="369">
                  <c:v>-5.9024686980013201E-3</c:v>
                </c:pt>
                <c:pt idx="370">
                  <c:v>-5.8110440147769397E-3</c:v>
                </c:pt>
                <c:pt idx="371">
                  <c:v>-5.7210204385556296E-3</c:v>
                </c:pt>
                <c:pt idx="372">
                  <c:v>-5.6323768828339203E-3</c:v>
                </c:pt>
                <c:pt idx="373">
                  <c:v>-5.5450925684214303E-3</c:v>
                </c:pt>
                <c:pt idx="374">
                  <c:v>-5.4591470192279596E-3</c:v>
                </c:pt>
                <c:pt idx="375">
                  <c:v>-5.3745200581010602E-3</c:v>
                </c:pt>
                <c:pt idx="376">
                  <c:v>-5.2911918027137303E-3</c:v>
                </c:pt>
                <c:pt idx="377">
                  <c:v>-5.2091426615017396E-3</c:v>
                </c:pt>
                <c:pt idx="378">
                  <c:v>-5.1283533296502901E-3</c:v>
                </c:pt>
                <c:pt idx="379">
                  <c:v>-5.0488047851295504E-3</c:v>
                </c:pt>
                <c:pt idx="380">
                  <c:v>-4.9704782847786603E-3</c:v>
                </c:pt>
                <c:pt idx="381">
                  <c:v>-4.8933553604378196E-3</c:v>
                </c:pt>
                <c:pt idx="382">
                  <c:v>-4.8174178151280398E-3</c:v>
                </c:pt>
                <c:pt idx="383">
                  <c:v>-4.7426477192780399E-3</c:v>
                </c:pt>
                <c:pt idx="384">
                  <c:v>-4.6690274069981696E-3</c:v>
                </c:pt>
                <c:pt idx="385">
                  <c:v>-4.5965394724005E-3</c:v>
                </c:pt>
                <c:pt idx="386">
                  <c:v>-4.5251667659650602E-3</c:v>
                </c:pt>
                <c:pt idx="387">
                  <c:v>-4.4548923909515899E-3</c:v>
                </c:pt>
                <c:pt idx="388">
                  <c:v>-4.3856996998564504E-3</c:v>
                </c:pt>
                <c:pt idx="389">
                  <c:v>-4.3175722909141699E-3</c:v>
                </c:pt>
                <c:pt idx="390">
                  <c:v>-4.2504940046434302E-3</c:v>
                </c:pt>
                <c:pt idx="391">
                  <c:v>-4.1844489204367801E-3</c:v>
                </c:pt>
                <c:pt idx="392">
                  <c:v>-4.1194213531938802E-3</c:v>
                </c:pt>
                <c:pt idx="393">
                  <c:v>-4.0553958499977604E-3</c:v>
                </c:pt>
                <c:pt idx="394">
                  <c:v>-3.9923571868336399E-3</c:v>
                </c:pt>
                <c:pt idx="395">
                  <c:v>-3.9302903653499199E-3</c:v>
                </c:pt>
                <c:pt idx="396">
                  <c:v>-3.8691806096609999E-3</c:v>
                </c:pt>
                <c:pt idx="397">
                  <c:v>-3.8090133631913099E-3</c:v>
                </c:pt>
                <c:pt idx="398">
                  <c:v>-3.7497742855603301E-3</c:v>
                </c:pt>
                <c:pt idx="399">
                  <c:v>-3.6914492495080599E-3</c:v>
                </c:pt>
                <c:pt idx="400">
                  <c:v>-3.6340243378605399E-3</c:v>
                </c:pt>
                <c:pt idx="401">
                  <c:v>-3.57748584053504E-3</c:v>
                </c:pt>
                <c:pt idx="402">
                  <c:v>-3.52182025158445E-3</c:v>
                </c:pt>
                <c:pt idx="403">
                  <c:v>-3.4670142662805098E-3</c:v>
                </c:pt>
                <c:pt idx="404">
                  <c:v>-3.4130547782353698E-3</c:v>
                </c:pt>
                <c:pt idx="405">
                  <c:v>-3.3599288765611898E-3</c:v>
                </c:pt>
                <c:pt idx="406">
                  <c:v>-3.3076238430673199E-3</c:v>
                </c:pt>
                <c:pt idx="407">
                  <c:v>-3.2561271494945202E-3</c:v>
                </c:pt>
                <c:pt idx="408">
                  <c:v>-3.2054264547860798E-3</c:v>
                </c:pt>
                <c:pt idx="409">
                  <c:v>-3.1555096023951701E-3</c:v>
                </c:pt>
                <c:pt idx="410">
                  <c:v>-3.1063646176281998E-3</c:v>
                </c:pt>
                <c:pt idx="411">
                  <c:v>-3.0579797050236399E-3</c:v>
                </c:pt>
                <c:pt idx="412">
                  <c:v>-3.0103432457660299E-3</c:v>
                </c:pt>
                <c:pt idx="413">
                  <c:v>-2.9634437951347502E-3</c:v>
                </c:pt>
                <c:pt idx="414">
                  <c:v>-2.91727007998703E-3</c:v>
                </c:pt>
                <c:pt idx="415">
                  <c:v>-2.8718109962750302E-3</c:v>
                </c:pt>
                <c:pt idx="416">
                  <c:v>-2.8270556065963901E-3</c:v>
                </c:pt>
                <c:pt idx="417">
                  <c:v>-2.7829931377779801E-3</c:v>
                </c:pt>
                <c:pt idx="418">
                  <c:v>-2.7396129784924401E-3</c:v>
                </c:pt>
                <c:pt idx="419">
                  <c:v>-2.6969046769071202E-3</c:v>
                </c:pt>
                <c:pt idx="420">
                  <c:v>-2.6548579383650298E-3</c:v>
                </c:pt>
                <c:pt idx="421">
                  <c:v>-2.61346262309744E-3</c:v>
                </c:pt>
                <c:pt idx="422">
                  <c:v>-2.5727087439677298E-3</c:v>
                </c:pt>
                <c:pt idx="423">
                  <c:v>-2.5325864642461999E-3</c:v>
                </c:pt>
                <c:pt idx="424">
                  <c:v>-2.4930860954153001E-3</c:v>
                </c:pt>
                <c:pt idx="425">
                  <c:v>-2.45419809500512E-3</c:v>
                </c:pt>
                <c:pt idx="426">
                  <c:v>-2.4159130644586298E-3</c:v>
                </c:pt>
                <c:pt idx="427">
                  <c:v>-2.3782217470263698E-3</c:v>
                </c:pt>
                <c:pt idx="428">
                  <c:v>-2.34111502569018E-3</c:v>
                </c:pt>
                <c:pt idx="429">
                  <c:v>-2.3045839211157399E-3</c:v>
                </c:pt>
                <c:pt idx="430">
                  <c:v>-2.2686195896333898E-3</c:v>
                </c:pt>
                <c:pt idx="431">
                  <c:v>-2.2332133212470098E-3</c:v>
                </c:pt>
                <c:pt idx="432">
                  <c:v>-2.1983565376705902E-3</c:v>
                </c:pt>
                <c:pt idx="433">
                  <c:v>-2.16404079039216E-3</c:v>
                </c:pt>
                <c:pt idx="434">
                  <c:v>-2.1302577587646002E-3</c:v>
                </c:pt>
                <c:pt idx="435">
                  <c:v>-2.0969992481232702E-3</c:v>
                </c:pt>
                <c:pt idx="436">
                  <c:v>-2.0642571879298101E-3</c:v>
                </c:pt>
                <c:pt idx="437">
                  <c:v>-2.0320236299420699E-3</c:v>
                </c:pt>
                <c:pt idx="438">
                  <c:v>-2.00029074640961E-3</c:v>
                </c:pt>
                <c:pt idx="439">
                  <c:v>-1.9690508282945701E-3</c:v>
                </c:pt>
                <c:pt idx="440">
                  <c:v>-1.9382962835176E-3</c:v>
                </c:pt>
                <c:pt idx="441">
                  <c:v>-1.9080196352284199E-3</c:v>
                </c:pt>
                <c:pt idx="442">
                  <c:v>-1.8782135201008401E-3</c:v>
                </c:pt>
                <c:pt idx="443">
                  <c:v>-1.8488706866518199E-3</c:v>
                </c:pt>
                <c:pt idx="444">
                  <c:v>-1.81998399358428E-3</c:v>
                </c:pt>
                <c:pt idx="445">
                  <c:v>-1.7915464081534099E-3</c:v>
                </c:pt>
                <c:pt idx="446">
                  <c:v>-1.7635510045561299E-3</c:v>
                </c:pt>
                <c:pt idx="447">
                  <c:v>-1.7359909623433699E-3</c:v>
                </c:pt>
                <c:pt idx="448">
                  <c:v>-1.7088595648549799E-3</c:v>
                </c:pt>
                <c:pt idx="449">
                  <c:v>-1.6821501976768401E-3</c:v>
                </c:pt>
                <c:pt idx="450">
                  <c:v>-1.6558563471199899E-3</c:v>
                </c:pt>
                <c:pt idx="451">
                  <c:v>-1.6299715987214401E-3</c:v>
                </c:pt>
                <c:pt idx="452">
                  <c:v>-1.60448963576639E-3</c:v>
                </c:pt>
                <c:pt idx="453">
                  <c:v>-1.57940423783156E-3</c:v>
                </c:pt>
                <c:pt idx="454">
                  <c:v>-1.55470927934939E-3</c:v>
                </c:pt>
                <c:pt idx="455">
                  <c:v>-1.5303987281928E-3</c:v>
                </c:pt>
                <c:pt idx="456">
                  <c:v>-1.50646664428023E-3</c:v>
                </c:pt>
                <c:pt idx="457">
                  <c:v>-1.4829071782007501E-3</c:v>
                </c:pt>
                <c:pt idx="458">
                  <c:v>-1.4597145698588901E-3</c:v>
                </c:pt>
                <c:pt idx="459">
                  <c:v>-1.4368831471390201E-3</c:v>
                </c:pt>
                <c:pt idx="460">
                  <c:v>-1.4144073245889099E-3</c:v>
                </c:pt>
                <c:pt idx="461">
                  <c:v>-1.3922816021223301E-3</c:v>
                </c:pt>
                <c:pt idx="462">
                  <c:v>-1.37050056374032E-3</c:v>
                </c:pt>
                <c:pt idx="463">
                  <c:v>-1.349058876271E-3</c:v>
                </c:pt>
                <c:pt idx="464">
                  <c:v>-1.32795128812754E-3</c:v>
                </c:pt>
                <c:pt idx="465">
                  <c:v>-1.3071726280841701E-3</c:v>
                </c:pt>
                <c:pt idx="466">
                  <c:v>-1.2867178040698701E-3</c:v>
                </c:pt>
                <c:pt idx="467">
                  <c:v>-1.26658180197962E-3</c:v>
                </c:pt>
                <c:pt idx="468">
                  <c:v>-1.2467596845028501E-3</c:v>
                </c:pt>
                <c:pt idx="469">
                  <c:v>-1.22724658996895E-3</c:v>
                </c:pt>
                <c:pt idx="470">
                  <c:v>-1.20803773120956E-3</c:v>
                </c:pt>
                <c:pt idx="471">
                  <c:v>-1.1891283944374499E-3</c:v>
                </c:pt>
                <c:pt idx="472">
                  <c:v>-1.17051393814167E-3</c:v>
                </c:pt>
                <c:pt idx="473">
                  <c:v>-1.15218979199887E-3</c:v>
                </c:pt>
                <c:pt idx="474">
                  <c:v>-1.13415145580055E-3</c:v>
                </c:pt>
                <c:pt idx="475">
                  <c:v>-1.11639449839583E-3</c:v>
                </c:pt>
                <c:pt idx="476">
                  <c:v>-1.09891455664987E-3</c:v>
                </c:pt>
                <c:pt idx="477">
                  <c:v>-1.0817073344173999E-3</c:v>
                </c:pt>
                <c:pt idx="478">
                  <c:v>-1.06476860153132E-3</c:v>
                </c:pt>
                <c:pt idx="479">
                  <c:v>-1.04809419280615E-3</c:v>
                </c:pt>
                <c:pt idx="480">
                  <c:v>-1.0316800070560401E-3</c:v>
                </c:pt>
                <c:pt idx="481">
                  <c:v>-1.0155220061273001E-3</c:v>
                </c:pt>
                <c:pt idx="482">
                  <c:v>-9.9961621394501691E-4</c:v>
                </c:pt>
                <c:pt idx="483">
                  <c:v>-9.8395871557379602E-4</c:v>
                </c:pt>
                <c:pt idx="484">
                  <c:v>-9.6854565629225797E-4</c:v>
                </c:pt>
                <c:pt idx="485">
                  <c:v>-9.5337324068120401E-4</c:v>
                </c:pt>
                <c:pt idx="486">
                  <c:v>-9.3843773172519603E-4</c:v>
                </c:pt>
                <c:pt idx="487">
                  <c:v>-9.2373544992740096E-4</c:v>
                </c:pt>
                <c:pt idx="488">
                  <c:v>-9.09262772437496E-4</c:v>
                </c:pt>
                <c:pt idx="489">
                  <c:v>-8.9501613219244601E-4</c:v>
                </c:pt>
                <c:pt idx="490">
                  <c:v>-8.8099201706999205E-4</c:v>
                </c:pt>
                <c:pt idx="491">
                  <c:v>-8.6718696905465601E-4</c:v>
                </c:pt>
                <c:pt idx="492">
                  <c:v>-8.5359758341608605E-4</c:v>
                </c:pt>
                <c:pt idx="493">
                  <c:v>-8.4022050789957497E-4</c:v>
                </c:pt>
                <c:pt idx="494">
                  <c:v>-8.27052441928575E-4</c:v>
                </c:pt>
                <c:pt idx="495">
                  <c:v>-8.1409013581904E-4</c:v>
                </c:pt>
                <c:pt idx="496">
                  <c:v>-8.0133039000542601E-4</c:v>
                </c:pt>
                <c:pt idx="497">
                  <c:v>-7.8877005427818703E-4</c:v>
                </c:pt>
                <c:pt idx="498">
                  <c:v>-7.7640602703260304E-4</c:v>
                </c:pt>
                <c:pt idx="499">
                  <c:v>-7.6423525452877202E-4</c:v>
                </c:pt>
                <c:pt idx="500">
                  <c:v>-7.5225473016261803E-4</c:v>
                </c:pt>
                <c:pt idx="501">
                  <c:v>-7.40461493747751E-4</c:v>
                </c:pt>
                <c:pt idx="502">
                  <c:v>-7.2885263080801703E-4</c:v>
                </c:pt>
                <c:pt idx="503">
                  <c:v>-7.1742527188060901E-4</c:v>
                </c:pt>
                <c:pt idx="504">
                  <c:v>-7.0617659182955496E-4</c:v>
                </c:pt>
                <c:pt idx="505">
                  <c:v>-6.9510380916946199E-4</c:v>
                </c:pt>
                <c:pt idx="506">
                  <c:v>-6.8420418539935299E-4</c:v>
                </c:pt>
                <c:pt idx="507">
                  <c:v>-6.7347502434645995E-4</c:v>
                </c:pt>
                <c:pt idx="508">
                  <c:v>-6.6291367151982401E-4</c:v>
                </c:pt>
                <c:pt idx="509">
                  <c:v>-6.5251751347356697E-4</c:v>
                </c:pt>
                <c:pt idx="510">
                  <c:v>-6.4228397717968895E-4</c:v>
                </c:pt>
                <c:pt idx="511">
                  <c:v>-6.3221052941026001E-4</c:v>
                </c:pt>
                <c:pt idx="512">
                  <c:v>-6.2229467612886504E-4</c:v>
                </c:pt>
                <c:pt idx="513">
                  <c:v>-6.1253396189117995E-4</c:v>
                </c:pt>
                <c:pt idx="514">
                  <c:v>-6.0292596925452205E-4</c:v>
                </c:pt>
                <c:pt idx="515">
                  <c:v>-5.9346831819628095E-4</c:v>
                </c:pt>
                <c:pt idx="516">
                  <c:v>-5.84158665541063E-4</c:v>
                </c:pt>
                <c:pt idx="517">
                  <c:v>-5.7499470439644797E-4</c:v>
                </c:pt>
                <c:pt idx="518">
                  <c:v>-5.6597416359723397E-4</c:v>
                </c:pt>
                <c:pt idx="519">
                  <c:v>-5.5709480715801995E-4</c:v>
                </c:pt>
                <c:pt idx="520">
                  <c:v>-5.4835443373404697E-4</c:v>
                </c:pt>
                <c:pt idx="521">
                  <c:v>-5.3975087609013303E-4</c:v>
                </c:pt>
                <c:pt idx="522">
                  <c:v>-5.3128200057761998E-4</c:v>
                </c:pt>
                <c:pt idx="523">
                  <c:v>-5.2294570661919201E-4</c:v>
                </c:pt>
                <c:pt idx="524">
                  <c:v>-5.1473992620146498E-4</c:v>
                </c:pt>
                <c:pt idx="525">
                  <c:v>-5.0666262337522401E-4</c:v>
                </c:pt>
                <c:pt idx="526">
                  <c:v>-4.9871179376320001E-4</c:v>
                </c:pt>
                <c:pt idx="527">
                  <c:v>-4.9088546407528399E-4</c:v>
                </c:pt>
                <c:pt idx="528">
                  <c:v>-4.8318169163104801E-4</c:v>
                </c:pt>
                <c:pt idx="529">
                  <c:v>-4.7559856388949199E-4</c:v>
                </c:pt>
                <c:pt idx="530">
                  <c:v>-4.6813419798589199E-4</c:v>
                </c:pt>
                <c:pt idx="531">
                  <c:v>-4.6078674027565E-4</c:v>
                </c:pt>
                <c:pt idx="532">
                  <c:v>-4.5355436588505099E-4</c:v>
                </c:pt>
                <c:pt idx="533">
                  <c:v>-4.4643527826880998E-4</c:v>
                </c:pt>
                <c:pt idx="534">
                  <c:v>-4.39427708774324E-4</c:v>
                </c:pt>
                <c:pt idx="535">
                  <c:v>-4.3252991621252199E-4</c:v>
                </c:pt>
                <c:pt idx="536">
                  <c:v>-4.2574018643521202E-4</c:v>
                </c:pt>
                <c:pt idx="537">
                  <c:v>-4.19056831918848E-4</c:v>
                </c:pt>
                <c:pt idx="538">
                  <c:v>-4.1247819135459398E-4</c:v>
                </c:pt>
                <c:pt idx="539">
                  <c:v>-4.0600262924461402E-4</c:v>
                </c:pt>
                <c:pt idx="540">
                  <c:v>-3.9962853550449699E-4</c:v>
                </c:pt>
                <c:pt idx="541">
                  <c:v>-3.9335432507169602E-4</c:v>
                </c:pt>
                <c:pt idx="542">
                  <c:v>-3.8717843751993799E-4</c:v>
                </c:pt>
                <c:pt idx="543">
                  <c:v>-3.81099336679478E-4</c:v>
                </c:pt>
                <c:pt idx="544">
                  <c:v>-3.7511551026313099E-4</c:v>
                </c:pt>
                <c:pt idx="545">
                  <c:v>-3.6922546949798502E-4</c:v>
                </c:pt>
                <c:pt idx="546">
                  <c:v>-3.6342774876272602E-4</c:v>
                </c:pt>
                <c:pt idx="547">
                  <c:v>-3.5772090523046601E-4</c:v>
                </c:pt>
                <c:pt idx="548">
                  <c:v>-3.5210351851702498E-4</c:v>
                </c:pt>
                <c:pt idx="549">
                  <c:v>-3.4657419033455502E-4</c:v>
                </c:pt>
                <c:pt idx="550">
                  <c:v>-3.41131544150446E-4</c:v>
                </c:pt>
                <c:pt idx="551">
                  <c:v>-3.3577422485143299E-4</c:v>
                </c:pt>
                <c:pt idx="552">
                  <c:v>-3.3050089841281101E-4</c:v>
                </c:pt>
                <c:pt idx="553">
                  <c:v>-3.2531025157271198E-4</c:v>
                </c:pt>
                <c:pt idx="554">
                  <c:v>-3.20200991511332E-4</c:v>
                </c:pt>
                <c:pt idx="555">
                  <c:v>-3.1517184553506302E-4</c:v>
                </c:pt>
                <c:pt idx="556">
                  <c:v>-3.1022156076544402E-4</c:v>
                </c:pt>
                <c:pt idx="557">
                  <c:v>-3.0534890383286E-4</c:v>
                </c:pt>
                <c:pt idx="558">
                  <c:v>-3.0055266057492098E-4</c:v>
                </c:pt>
                <c:pt idx="559">
                  <c:v>-2.9583163573944799E-4</c:v>
                </c:pt>
                <c:pt idx="560">
                  <c:v>-2.9118465269199799E-4</c:v>
                </c:pt>
                <c:pt idx="561">
                  <c:v>-2.8661055312785902E-4</c:v>
                </c:pt>
                <c:pt idx="562">
                  <c:v>-2.8210819678845201E-4</c:v>
                </c:pt>
                <c:pt idx="563">
                  <c:v>-2.7767646118207102E-4</c:v>
                </c:pt>
                <c:pt idx="564">
                  <c:v>-2.7331424130889299E-4</c:v>
                </c:pt>
                <c:pt idx="565">
                  <c:v>-2.6902044939019901E-4</c:v>
                </c:pt>
                <c:pt idx="566">
                  <c:v>-2.6479401460174202E-4</c:v>
                </c:pt>
                <c:pt idx="567">
                  <c:v>-2.6063388281119299E-4</c:v>
                </c:pt>
                <c:pt idx="568">
                  <c:v>-2.5653901631961999E-4</c:v>
                </c:pt>
                <c:pt idx="569">
                  <c:v>-2.5250839360691499E-4</c:v>
                </c:pt>
                <c:pt idx="570">
                  <c:v>-2.4854100908113202E-4</c:v>
                </c:pt>
                <c:pt idx="571">
                  <c:v>-2.4463587283166701E-4</c:v>
                </c:pt>
                <c:pt idx="572">
                  <c:v>-2.4079201038622E-4</c:v>
                </c:pt>
                <c:pt idx="573">
                  <c:v>-2.3700846247148901E-4</c:v>
                </c:pt>
                <c:pt idx="574">
                  <c:v>-2.3328428477753499E-4</c:v>
                </c:pt>
                <c:pt idx="575">
                  <c:v>-2.2961854772575999E-4</c:v>
                </c:pt>
                <c:pt idx="576">
                  <c:v>-2.26010336240453E-4</c:v>
                </c:pt>
                <c:pt idx="577">
                  <c:v>-2.22458749523842E-4</c:v>
                </c:pt>
                <c:pt idx="578">
                  <c:v>-2.1896290083460099E-4</c:v>
                </c:pt>
                <c:pt idx="579">
                  <c:v>-2.1552191726975601E-4</c:v>
                </c:pt>
                <c:pt idx="580">
                  <c:v>-2.1213493954995501E-4</c:v>
                </c:pt>
                <c:pt idx="581">
                  <c:v>-2.08801121808022E-4</c:v>
                </c:pt>
                <c:pt idx="582">
                  <c:v>-2.0551963138077799E-4</c:v>
                </c:pt>
                <c:pt idx="583">
                  <c:v>-2.0228964860405301E-4</c:v>
                </c:pt>
                <c:pt idx="584">
                  <c:v>-1.99110366610857E-4</c:v>
                </c:pt>
                <c:pt idx="585">
                  <c:v>-1.95980991132653E-4</c:v>
                </c:pt>
                <c:pt idx="586">
                  <c:v>-1.92900740303695E-4</c:v>
                </c:pt>
                <c:pt idx="587">
                  <c:v>-1.89868844468367E-4</c:v>
                </c:pt>
                <c:pt idx="588">
                  <c:v>-1.8688454599150099E-4</c:v>
                </c:pt>
                <c:pt idx="589">
                  <c:v>-1.8394709907160501E-4</c:v>
                </c:pt>
                <c:pt idx="590">
                  <c:v>-1.81055769556982E-4</c:v>
                </c:pt>
                <c:pt idx="591">
                  <c:v>-1.78209834764664E-4</c:v>
                </c:pt>
                <c:pt idx="592">
                  <c:v>-1.75408583302155E-4</c:v>
                </c:pt>
                <c:pt idx="593">
                  <c:v>-1.7265131489191E-4</c:v>
                </c:pt>
                <c:pt idx="594">
                  <c:v>-1.6993734019852299E-4</c:v>
                </c:pt>
                <c:pt idx="595">
                  <c:v>-1.6726598065858401E-4</c:v>
                </c:pt>
                <c:pt idx="596">
                  <c:v>-1.6463656831315499E-4</c:v>
                </c:pt>
                <c:pt idx="597">
                  <c:v>-1.62048445642835E-4</c:v>
                </c:pt>
                <c:pt idx="598">
                  <c:v>-1.59500965405365E-4</c:v>
                </c:pt>
              </c:numCache>
            </c:numRef>
          </c:yVal>
          <c:smooth val="1"/>
          <c:extLst>
            <c:ext xmlns:c16="http://schemas.microsoft.com/office/drawing/2014/chart" uri="{C3380CC4-5D6E-409C-BE32-E72D297353CC}">
              <c16:uniqueId val="{00000003-C16D-44F5-93A3-8CC6E8DA7416}"/>
            </c:ext>
          </c:extLst>
        </c:ser>
        <c:ser>
          <c:idx val="5"/>
          <c:order val="4"/>
          <c:tx>
            <c:strRef>
              <c:f>Суммы!$G$1</c:f>
              <c:strCache>
                <c:ptCount val="1"/>
                <c:pt idx="0">
                  <c:v>1992</c:v>
                </c:pt>
              </c:strCache>
            </c:strRef>
          </c:tx>
          <c:spPr>
            <a:ln w="19050" cap="rnd" cmpd="sng" algn="ctr">
              <a:solidFill>
                <a:schemeClr val="accent6">
                  <a:shade val="76667"/>
                </a:schemeClr>
              </a:solidFill>
              <a:prstDash val="lgDash"/>
              <a:round/>
            </a:ln>
          </c:spPr>
          <c:marker>
            <c:symbol val="none"/>
          </c:marker>
          <c:xVal>
            <c:numRef>
              <c:f>Суммы!$A$2:$A$600</c:f>
              <c:numCache>
                <c:formatCode>General</c:formatCode>
                <c:ptCount val="599"/>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5.9999999999999902</c:v>
                </c:pt>
                <c:pt idx="61">
                  <c:v>6.0999999999999899</c:v>
                </c:pt>
                <c:pt idx="62">
                  <c:v>6.1999999999999904</c:v>
                </c:pt>
                <c:pt idx="63">
                  <c:v>6.2999999999999901</c:v>
                </c:pt>
                <c:pt idx="64">
                  <c:v>6.3999999999999897</c:v>
                </c:pt>
                <c:pt idx="65">
                  <c:v>6.4999999999999902</c:v>
                </c:pt>
                <c:pt idx="66">
                  <c:v>6.5999999999999899</c:v>
                </c:pt>
                <c:pt idx="67">
                  <c:v>6.6999999999999904</c:v>
                </c:pt>
                <c:pt idx="68">
                  <c:v>6.7999999999999901</c:v>
                </c:pt>
                <c:pt idx="69">
                  <c:v>6.8999999999999897</c:v>
                </c:pt>
                <c:pt idx="70">
                  <c:v>6.9999999999999902</c:v>
                </c:pt>
                <c:pt idx="71">
                  <c:v>7.0999999999999899</c:v>
                </c:pt>
                <c:pt idx="72">
                  <c:v>7.1999999999999904</c:v>
                </c:pt>
                <c:pt idx="73">
                  <c:v>7.2999999999999901</c:v>
                </c:pt>
                <c:pt idx="74">
                  <c:v>7.3999999999999897</c:v>
                </c:pt>
                <c:pt idx="75">
                  <c:v>7.4999999999999902</c:v>
                </c:pt>
                <c:pt idx="76">
                  <c:v>7.5999999999999899</c:v>
                </c:pt>
                <c:pt idx="77">
                  <c:v>7.6999999999999904</c:v>
                </c:pt>
                <c:pt idx="78">
                  <c:v>7.7999999999999901</c:v>
                </c:pt>
                <c:pt idx="79">
                  <c:v>7.8999999999999897</c:v>
                </c:pt>
                <c:pt idx="80">
                  <c:v>7.9999999999999902</c:v>
                </c:pt>
                <c:pt idx="81">
                  <c:v>8.0999999999999908</c:v>
                </c:pt>
                <c:pt idx="82">
                  <c:v>8.1999999999999904</c:v>
                </c:pt>
                <c:pt idx="83">
                  <c:v>8.2999999999999901</c:v>
                </c:pt>
                <c:pt idx="84">
                  <c:v>8.3999999999999897</c:v>
                </c:pt>
                <c:pt idx="85">
                  <c:v>8.4999999999999893</c:v>
                </c:pt>
                <c:pt idx="86">
                  <c:v>8.5999999999999908</c:v>
                </c:pt>
                <c:pt idx="87">
                  <c:v>8.6999999999999904</c:v>
                </c:pt>
                <c:pt idx="88">
                  <c:v>8.7999999999999794</c:v>
                </c:pt>
                <c:pt idx="89">
                  <c:v>8.8999999999999808</c:v>
                </c:pt>
                <c:pt idx="90">
                  <c:v>8.9999999999999805</c:v>
                </c:pt>
                <c:pt idx="91">
                  <c:v>9.0999999999999801</c:v>
                </c:pt>
                <c:pt idx="92">
                  <c:v>9.1999999999999797</c:v>
                </c:pt>
                <c:pt idx="93">
                  <c:v>9.2999999999999794</c:v>
                </c:pt>
                <c:pt idx="94">
                  <c:v>9.3999999999999808</c:v>
                </c:pt>
                <c:pt idx="95">
                  <c:v>9.4999999999999805</c:v>
                </c:pt>
                <c:pt idx="96">
                  <c:v>9.5999999999999801</c:v>
                </c:pt>
                <c:pt idx="97">
                  <c:v>9.6999999999999797</c:v>
                </c:pt>
                <c:pt idx="98">
                  <c:v>9.7999999999999794</c:v>
                </c:pt>
                <c:pt idx="99">
                  <c:v>9.8999999999999808</c:v>
                </c:pt>
                <c:pt idx="100">
                  <c:v>9.9999999999999805</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22.600000000000101</c:v>
                </c:pt>
                <c:pt idx="227">
                  <c:v>22.700000000000099</c:v>
                </c:pt>
                <c:pt idx="228">
                  <c:v>22.8000000000001</c:v>
                </c:pt>
                <c:pt idx="229">
                  <c:v>22.900000000000102</c:v>
                </c:pt>
                <c:pt idx="230">
                  <c:v>23.000000000000099</c:v>
                </c:pt>
                <c:pt idx="231">
                  <c:v>23.100000000000101</c:v>
                </c:pt>
                <c:pt idx="232">
                  <c:v>23.200000000000099</c:v>
                </c:pt>
                <c:pt idx="233">
                  <c:v>23.3000000000001</c:v>
                </c:pt>
                <c:pt idx="234">
                  <c:v>23.400000000000102</c:v>
                </c:pt>
                <c:pt idx="235">
                  <c:v>23.500000000000099</c:v>
                </c:pt>
                <c:pt idx="236">
                  <c:v>23.600000000000101</c:v>
                </c:pt>
                <c:pt idx="237">
                  <c:v>23.700000000000099</c:v>
                </c:pt>
                <c:pt idx="238">
                  <c:v>23.8000000000001</c:v>
                </c:pt>
                <c:pt idx="239">
                  <c:v>23.900000000000102</c:v>
                </c:pt>
                <c:pt idx="240">
                  <c:v>24.000000000000099</c:v>
                </c:pt>
                <c:pt idx="241">
                  <c:v>24.100000000000101</c:v>
                </c:pt>
                <c:pt idx="242">
                  <c:v>24.200000000000099</c:v>
                </c:pt>
                <c:pt idx="243">
                  <c:v>24.3000000000001</c:v>
                </c:pt>
                <c:pt idx="244">
                  <c:v>24.400000000000102</c:v>
                </c:pt>
                <c:pt idx="245">
                  <c:v>24.500000000000099</c:v>
                </c:pt>
                <c:pt idx="246">
                  <c:v>24.600000000000101</c:v>
                </c:pt>
                <c:pt idx="247">
                  <c:v>24.700000000000099</c:v>
                </c:pt>
                <c:pt idx="248">
                  <c:v>24.8000000000001</c:v>
                </c:pt>
                <c:pt idx="249">
                  <c:v>24.900000000000102</c:v>
                </c:pt>
                <c:pt idx="250">
                  <c:v>25.000000000000099</c:v>
                </c:pt>
                <c:pt idx="251">
                  <c:v>25.100000000000101</c:v>
                </c:pt>
                <c:pt idx="252">
                  <c:v>25.200000000000099</c:v>
                </c:pt>
                <c:pt idx="253">
                  <c:v>25.3000000000001</c:v>
                </c:pt>
                <c:pt idx="254">
                  <c:v>25.400000000000102</c:v>
                </c:pt>
                <c:pt idx="255">
                  <c:v>25.500000000000099</c:v>
                </c:pt>
                <c:pt idx="256">
                  <c:v>25.600000000000101</c:v>
                </c:pt>
                <c:pt idx="257">
                  <c:v>25.700000000000099</c:v>
                </c:pt>
                <c:pt idx="258">
                  <c:v>25.8000000000001</c:v>
                </c:pt>
                <c:pt idx="259">
                  <c:v>25.900000000000102</c:v>
                </c:pt>
                <c:pt idx="260">
                  <c:v>26.000000000000099</c:v>
                </c:pt>
                <c:pt idx="261">
                  <c:v>26.100000000000101</c:v>
                </c:pt>
                <c:pt idx="262">
                  <c:v>26.200000000000099</c:v>
                </c:pt>
                <c:pt idx="263">
                  <c:v>26.3000000000001</c:v>
                </c:pt>
                <c:pt idx="264">
                  <c:v>26.400000000000102</c:v>
                </c:pt>
                <c:pt idx="265">
                  <c:v>26.500000000000099</c:v>
                </c:pt>
                <c:pt idx="266">
                  <c:v>26.600000000000101</c:v>
                </c:pt>
                <c:pt idx="267">
                  <c:v>26.700000000000099</c:v>
                </c:pt>
                <c:pt idx="268">
                  <c:v>26.8000000000001</c:v>
                </c:pt>
                <c:pt idx="269">
                  <c:v>26.900000000000102</c:v>
                </c:pt>
                <c:pt idx="270">
                  <c:v>27.000000000000099</c:v>
                </c:pt>
                <c:pt idx="271">
                  <c:v>27.100000000000101</c:v>
                </c:pt>
                <c:pt idx="272">
                  <c:v>27.200000000000099</c:v>
                </c:pt>
                <c:pt idx="273">
                  <c:v>27.3000000000001</c:v>
                </c:pt>
                <c:pt idx="274">
                  <c:v>27.400000000000102</c:v>
                </c:pt>
                <c:pt idx="275">
                  <c:v>27.500000000000099</c:v>
                </c:pt>
                <c:pt idx="276">
                  <c:v>27.600000000000101</c:v>
                </c:pt>
                <c:pt idx="277">
                  <c:v>27.700000000000099</c:v>
                </c:pt>
                <c:pt idx="278">
                  <c:v>27.8000000000001</c:v>
                </c:pt>
                <c:pt idx="279">
                  <c:v>27.900000000000102</c:v>
                </c:pt>
                <c:pt idx="280">
                  <c:v>28.000000000000099</c:v>
                </c:pt>
                <c:pt idx="281">
                  <c:v>28.100000000000101</c:v>
                </c:pt>
                <c:pt idx="282">
                  <c:v>28.200000000000099</c:v>
                </c:pt>
                <c:pt idx="283">
                  <c:v>28.3000000000001</c:v>
                </c:pt>
                <c:pt idx="284">
                  <c:v>28.400000000000102</c:v>
                </c:pt>
                <c:pt idx="285">
                  <c:v>28.500000000000099</c:v>
                </c:pt>
                <c:pt idx="286">
                  <c:v>28.600000000000101</c:v>
                </c:pt>
                <c:pt idx="287">
                  <c:v>28.700000000000099</c:v>
                </c:pt>
                <c:pt idx="288">
                  <c:v>28.8000000000001</c:v>
                </c:pt>
                <c:pt idx="289">
                  <c:v>28.900000000000102</c:v>
                </c:pt>
                <c:pt idx="290">
                  <c:v>29.000000000000099</c:v>
                </c:pt>
                <c:pt idx="291">
                  <c:v>29.100000000000101</c:v>
                </c:pt>
                <c:pt idx="292">
                  <c:v>29.200000000000099</c:v>
                </c:pt>
                <c:pt idx="293">
                  <c:v>29.3000000000001</c:v>
                </c:pt>
                <c:pt idx="294">
                  <c:v>29.400000000000102</c:v>
                </c:pt>
                <c:pt idx="295">
                  <c:v>29.500000000000099</c:v>
                </c:pt>
                <c:pt idx="296">
                  <c:v>29.6000000000002</c:v>
                </c:pt>
                <c:pt idx="297">
                  <c:v>29.700000000000198</c:v>
                </c:pt>
                <c:pt idx="298">
                  <c:v>29.8000000000002</c:v>
                </c:pt>
                <c:pt idx="299">
                  <c:v>29.900000000000201</c:v>
                </c:pt>
                <c:pt idx="300">
                  <c:v>30.000000000000199</c:v>
                </c:pt>
                <c:pt idx="301">
                  <c:v>30.1000000000002</c:v>
                </c:pt>
                <c:pt idx="302">
                  <c:v>30.200000000000198</c:v>
                </c:pt>
                <c:pt idx="303">
                  <c:v>30.3000000000002</c:v>
                </c:pt>
                <c:pt idx="304">
                  <c:v>30.400000000000201</c:v>
                </c:pt>
                <c:pt idx="305">
                  <c:v>30.500000000000199</c:v>
                </c:pt>
                <c:pt idx="306">
                  <c:v>30.6000000000002</c:v>
                </c:pt>
                <c:pt idx="307">
                  <c:v>30.700000000000198</c:v>
                </c:pt>
                <c:pt idx="308">
                  <c:v>30.8000000000002</c:v>
                </c:pt>
                <c:pt idx="309">
                  <c:v>30.900000000000201</c:v>
                </c:pt>
                <c:pt idx="310">
                  <c:v>31.000000000000199</c:v>
                </c:pt>
                <c:pt idx="311">
                  <c:v>31.1000000000002</c:v>
                </c:pt>
                <c:pt idx="312">
                  <c:v>31.200000000000198</c:v>
                </c:pt>
                <c:pt idx="313">
                  <c:v>31.3000000000002</c:v>
                </c:pt>
                <c:pt idx="314">
                  <c:v>31.400000000000201</c:v>
                </c:pt>
                <c:pt idx="315">
                  <c:v>31.500000000000199</c:v>
                </c:pt>
                <c:pt idx="316">
                  <c:v>31.6000000000002</c:v>
                </c:pt>
                <c:pt idx="317">
                  <c:v>31.700000000000198</c:v>
                </c:pt>
                <c:pt idx="318">
                  <c:v>31.8000000000002</c:v>
                </c:pt>
                <c:pt idx="319">
                  <c:v>31.900000000000201</c:v>
                </c:pt>
                <c:pt idx="320">
                  <c:v>32.000000000000199</c:v>
                </c:pt>
                <c:pt idx="321">
                  <c:v>32.1000000000002</c:v>
                </c:pt>
                <c:pt idx="322">
                  <c:v>32.200000000000202</c:v>
                </c:pt>
                <c:pt idx="323">
                  <c:v>32.300000000000203</c:v>
                </c:pt>
                <c:pt idx="324">
                  <c:v>32.400000000000198</c:v>
                </c:pt>
                <c:pt idx="325">
                  <c:v>32.500000000000199</c:v>
                </c:pt>
                <c:pt idx="326">
                  <c:v>32.6000000000002</c:v>
                </c:pt>
                <c:pt idx="327">
                  <c:v>32.700000000000202</c:v>
                </c:pt>
                <c:pt idx="328">
                  <c:v>32.800000000000203</c:v>
                </c:pt>
                <c:pt idx="329">
                  <c:v>32.900000000000198</c:v>
                </c:pt>
                <c:pt idx="330">
                  <c:v>33.000000000000199</c:v>
                </c:pt>
                <c:pt idx="331">
                  <c:v>33.1000000000002</c:v>
                </c:pt>
                <c:pt idx="332">
                  <c:v>33.200000000000202</c:v>
                </c:pt>
                <c:pt idx="333">
                  <c:v>33.300000000000203</c:v>
                </c:pt>
                <c:pt idx="334">
                  <c:v>33.400000000000198</c:v>
                </c:pt>
                <c:pt idx="335">
                  <c:v>33.500000000000199</c:v>
                </c:pt>
                <c:pt idx="336">
                  <c:v>33.6000000000002</c:v>
                </c:pt>
                <c:pt idx="337">
                  <c:v>33.700000000000202</c:v>
                </c:pt>
                <c:pt idx="338">
                  <c:v>33.800000000000203</c:v>
                </c:pt>
                <c:pt idx="339">
                  <c:v>33.900000000000198</c:v>
                </c:pt>
                <c:pt idx="340">
                  <c:v>34.000000000000199</c:v>
                </c:pt>
                <c:pt idx="341">
                  <c:v>34.1000000000002</c:v>
                </c:pt>
                <c:pt idx="342">
                  <c:v>34.200000000000202</c:v>
                </c:pt>
                <c:pt idx="343">
                  <c:v>34.300000000000203</c:v>
                </c:pt>
                <c:pt idx="344">
                  <c:v>34.400000000000198</c:v>
                </c:pt>
                <c:pt idx="345">
                  <c:v>34.500000000000199</c:v>
                </c:pt>
                <c:pt idx="346">
                  <c:v>34.6000000000002</c:v>
                </c:pt>
                <c:pt idx="347">
                  <c:v>34.700000000000202</c:v>
                </c:pt>
                <c:pt idx="348">
                  <c:v>34.800000000000203</c:v>
                </c:pt>
                <c:pt idx="349">
                  <c:v>34.900000000000198</c:v>
                </c:pt>
                <c:pt idx="350">
                  <c:v>35.000000000000199</c:v>
                </c:pt>
                <c:pt idx="351">
                  <c:v>35.1000000000002</c:v>
                </c:pt>
                <c:pt idx="352">
                  <c:v>35.200000000000202</c:v>
                </c:pt>
                <c:pt idx="353">
                  <c:v>35.300000000000203</c:v>
                </c:pt>
                <c:pt idx="354">
                  <c:v>35.400000000000198</c:v>
                </c:pt>
                <c:pt idx="355">
                  <c:v>35.500000000000199</c:v>
                </c:pt>
                <c:pt idx="356">
                  <c:v>35.6000000000002</c:v>
                </c:pt>
                <c:pt idx="357">
                  <c:v>35.700000000000202</c:v>
                </c:pt>
                <c:pt idx="358">
                  <c:v>35.800000000000203</c:v>
                </c:pt>
                <c:pt idx="359">
                  <c:v>35.900000000000198</c:v>
                </c:pt>
                <c:pt idx="360">
                  <c:v>36.000000000000199</c:v>
                </c:pt>
                <c:pt idx="361">
                  <c:v>36.1000000000002</c:v>
                </c:pt>
                <c:pt idx="362">
                  <c:v>36.200000000000202</c:v>
                </c:pt>
                <c:pt idx="363">
                  <c:v>36.300000000000203</c:v>
                </c:pt>
                <c:pt idx="364">
                  <c:v>36.400000000000198</c:v>
                </c:pt>
                <c:pt idx="365">
                  <c:v>36.500000000000199</c:v>
                </c:pt>
                <c:pt idx="366">
                  <c:v>36.6000000000003</c:v>
                </c:pt>
                <c:pt idx="367">
                  <c:v>36.700000000000301</c:v>
                </c:pt>
                <c:pt idx="368">
                  <c:v>36.800000000000303</c:v>
                </c:pt>
                <c:pt idx="369">
                  <c:v>36.900000000000297</c:v>
                </c:pt>
                <c:pt idx="370">
                  <c:v>37.000000000000298</c:v>
                </c:pt>
                <c:pt idx="371">
                  <c:v>37.1000000000003</c:v>
                </c:pt>
                <c:pt idx="372">
                  <c:v>37.200000000000301</c:v>
                </c:pt>
                <c:pt idx="373">
                  <c:v>37.300000000000303</c:v>
                </c:pt>
                <c:pt idx="374">
                  <c:v>37.400000000000297</c:v>
                </c:pt>
                <c:pt idx="375">
                  <c:v>37.500000000000298</c:v>
                </c:pt>
                <c:pt idx="376">
                  <c:v>37.6000000000003</c:v>
                </c:pt>
                <c:pt idx="377">
                  <c:v>37.700000000000301</c:v>
                </c:pt>
                <c:pt idx="378">
                  <c:v>37.800000000000303</c:v>
                </c:pt>
                <c:pt idx="379">
                  <c:v>37.900000000000297</c:v>
                </c:pt>
                <c:pt idx="380">
                  <c:v>38.000000000000298</c:v>
                </c:pt>
                <c:pt idx="381">
                  <c:v>38.1000000000003</c:v>
                </c:pt>
                <c:pt idx="382">
                  <c:v>38.200000000000301</c:v>
                </c:pt>
                <c:pt idx="383">
                  <c:v>38.300000000000303</c:v>
                </c:pt>
                <c:pt idx="384">
                  <c:v>38.400000000000297</c:v>
                </c:pt>
                <c:pt idx="385">
                  <c:v>38.500000000000298</c:v>
                </c:pt>
                <c:pt idx="386">
                  <c:v>38.6000000000003</c:v>
                </c:pt>
                <c:pt idx="387">
                  <c:v>38.700000000000301</c:v>
                </c:pt>
                <c:pt idx="388">
                  <c:v>38.800000000000303</c:v>
                </c:pt>
                <c:pt idx="389">
                  <c:v>38.900000000000297</c:v>
                </c:pt>
                <c:pt idx="390">
                  <c:v>39.000000000000298</c:v>
                </c:pt>
                <c:pt idx="391">
                  <c:v>39.1000000000003</c:v>
                </c:pt>
                <c:pt idx="392">
                  <c:v>39.200000000000301</c:v>
                </c:pt>
                <c:pt idx="393">
                  <c:v>39.300000000000303</c:v>
                </c:pt>
                <c:pt idx="394">
                  <c:v>39.400000000000297</c:v>
                </c:pt>
                <c:pt idx="395">
                  <c:v>39.500000000000298</c:v>
                </c:pt>
                <c:pt idx="396">
                  <c:v>39.6000000000003</c:v>
                </c:pt>
                <c:pt idx="397">
                  <c:v>39.700000000000301</c:v>
                </c:pt>
                <c:pt idx="398">
                  <c:v>39.800000000000303</c:v>
                </c:pt>
                <c:pt idx="399">
                  <c:v>39.900000000000297</c:v>
                </c:pt>
                <c:pt idx="400">
                  <c:v>40.000000000000298</c:v>
                </c:pt>
                <c:pt idx="401">
                  <c:v>40.1000000000003</c:v>
                </c:pt>
                <c:pt idx="402">
                  <c:v>40.200000000000301</c:v>
                </c:pt>
                <c:pt idx="403">
                  <c:v>40.300000000000303</c:v>
                </c:pt>
                <c:pt idx="404">
                  <c:v>40.400000000000297</c:v>
                </c:pt>
                <c:pt idx="405">
                  <c:v>40.500000000000298</c:v>
                </c:pt>
                <c:pt idx="406">
                  <c:v>40.6000000000003</c:v>
                </c:pt>
                <c:pt idx="407">
                  <c:v>40.700000000000301</c:v>
                </c:pt>
                <c:pt idx="408">
                  <c:v>40.800000000000303</c:v>
                </c:pt>
                <c:pt idx="409">
                  <c:v>40.900000000000297</c:v>
                </c:pt>
                <c:pt idx="410">
                  <c:v>41.000000000000298</c:v>
                </c:pt>
                <c:pt idx="411">
                  <c:v>41.1000000000003</c:v>
                </c:pt>
                <c:pt idx="412">
                  <c:v>41.200000000000301</c:v>
                </c:pt>
                <c:pt idx="413">
                  <c:v>41.300000000000303</c:v>
                </c:pt>
                <c:pt idx="414">
                  <c:v>41.400000000000297</c:v>
                </c:pt>
                <c:pt idx="415">
                  <c:v>41.500000000000298</c:v>
                </c:pt>
                <c:pt idx="416">
                  <c:v>41.6000000000003</c:v>
                </c:pt>
                <c:pt idx="417">
                  <c:v>41.700000000000301</c:v>
                </c:pt>
                <c:pt idx="418">
                  <c:v>41.800000000000303</c:v>
                </c:pt>
                <c:pt idx="419">
                  <c:v>41.900000000000297</c:v>
                </c:pt>
                <c:pt idx="420">
                  <c:v>42.000000000000298</c:v>
                </c:pt>
                <c:pt idx="421">
                  <c:v>42.1000000000003</c:v>
                </c:pt>
                <c:pt idx="422">
                  <c:v>42.200000000000301</c:v>
                </c:pt>
                <c:pt idx="423">
                  <c:v>42.300000000000303</c:v>
                </c:pt>
                <c:pt idx="424">
                  <c:v>42.400000000000297</c:v>
                </c:pt>
                <c:pt idx="425">
                  <c:v>42.500000000000298</c:v>
                </c:pt>
                <c:pt idx="426">
                  <c:v>42.6000000000003</c:v>
                </c:pt>
                <c:pt idx="427">
                  <c:v>42.700000000000301</c:v>
                </c:pt>
                <c:pt idx="428">
                  <c:v>42.800000000000303</c:v>
                </c:pt>
                <c:pt idx="429">
                  <c:v>42.900000000000297</c:v>
                </c:pt>
                <c:pt idx="430">
                  <c:v>43.000000000000298</c:v>
                </c:pt>
                <c:pt idx="431">
                  <c:v>43.1000000000003</c:v>
                </c:pt>
                <c:pt idx="432">
                  <c:v>43.200000000000301</c:v>
                </c:pt>
                <c:pt idx="433">
                  <c:v>43.300000000000303</c:v>
                </c:pt>
                <c:pt idx="434">
                  <c:v>43.400000000000297</c:v>
                </c:pt>
                <c:pt idx="435">
                  <c:v>43.500000000000298</c:v>
                </c:pt>
                <c:pt idx="436">
                  <c:v>43.6000000000003</c:v>
                </c:pt>
                <c:pt idx="437">
                  <c:v>43.700000000000401</c:v>
                </c:pt>
                <c:pt idx="438">
                  <c:v>43.800000000000402</c:v>
                </c:pt>
                <c:pt idx="439">
                  <c:v>43.900000000000396</c:v>
                </c:pt>
                <c:pt idx="440">
                  <c:v>44.000000000000398</c:v>
                </c:pt>
                <c:pt idx="441">
                  <c:v>44.100000000000399</c:v>
                </c:pt>
                <c:pt idx="442">
                  <c:v>44.200000000000401</c:v>
                </c:pt>
                <c:pt idx="443">
                  <c:v>44.300000000000402</c:v>
                </c:pt>
                <c:pt idx="444">
                  <c:v>44.400000000000396</c:v>
                </c:pt>
                <c:pt idx="445">
                  <c:v>44.500000000000398</c:v>
                </c:pt>
                <c:pt idx="446">
                  <c:v>44.600000000000399</c:v>
                </c:pt>
                <c:pt idx="447">
                  <c:v>44.700000000000401</c:v>
                </c:pt>
                <c:pt idx="448">
                  <c:v>44.800000000000402</c:v>
                </c:pt>
                <c:pt idx="449">
                  <c:v>44.900000000000396</c:v>
                </c:pt>
                <c:pt idx="450">
                  <c:v>45.000000000000398</c:v>
                </c:pt>
                <c:pt idx="451">
                  <c:v>45.100000000000399</c:v>
                </c:pt>
                <c:pt idx="452">
                  <c:v>45.200000000000401</c:v>
                </c:pt>
                <c:pt idx="453">
                  <c:v>45.300000000000402</c:v>
                </c:pt>
                <c:pt idx="454">
                  <c:v>45.400000000000396</c:v>
                </c:pt>
                <c:pt idx="455">
                  <c:v>45.500000000000398</c:v>
                </c:pt>
                <c:pt idx="456">
                  <c:v>45.600000000000399</c:v>
                </c:pt>
                <c:pt idx="457">
                  <c:v>45.700000000000401</c:v>
                </c:pt>
                <c:pt idx="458">
                  <c:v>45.800000000000402</c:v>
                </c:pt>
                <c:pt idx="459">
                  <c:v>45.900000000000396</c:v>
                </c:pt>
                <c:pt idx="460">
                  <c:v>46.000000000000398</c:v>
                </c:pt>
                <c:pt idx="461">
                  <c:v>46.100000000000399</c:v>
                </c:pt>
                <c:pt idx="462">
                  <c:v>46.200000000000401</c:v>
                </c:pt>
                <c:pt idx="463">
                  <c:v>46.300000000000402</c:v>
                </c:pt>
                <c:pt idx="464">
                  <c:v>46.400000000000396</c:v>
                </c:pt>
                <c:pt idx="465">
                  <c:v>46.500000000000398</c:v>
                </c:pt>
                <c:pt idx="466">
                  <c:v>46.600000000000399</c:v>
                </c:pt>
                <c:pt idx="467">
                  <c:v>46.700000000000401</c:v>
                </c:pt>
                <c:pt idx="468">
                  <c:v>46.800000000000402</c:v>
                </c:pt>
                <c:pt idx="469">
                  <c:v>46.900000000000396</c:v>
                </c:pt>
                <c:pt idx="470">
                  <c:v>47.000000000000398</c:v>
                </c:pt>
                <c:pt idx="471">
                  <c:v>47.100000000000399</c:v>
                </c:pt>
                <c:pt idx="472">
                  <c:v>47.200000000000401</c:v>
                </c:pt>
                <c:pt idx="473">
                  <c:v>47.300000000000402</c:v>
                </c:pt>
                <c:pt idx="474">
                  <c:v>47.400000000000396</c:v>
                </c:pt>
                <c:pt idx="475">
                  <c:v>47.500000000000398</c:v>
                </c:pt>
                <c:pt idx="476">
                  <c:v>47.600000000000399</c:v>
                </c:pt>
                <c:pt idx="477">
                  <c:v>47.700000000000401</c:v>
                </c:pt>
                <c:pt idx="478">
                  <c:v>47.800000000000402</c:v>
                </c:pt>
                <c:pt idx="479">
                  <c:v>47.900000000000396</c:v>
                </c:pt>
                <c:pt idx="480">
                  <c:v>48.000000000000398</c:v>
                </c:pt>
                <c:pt idx="481">
                  <c:v>48.100000000000399</c:v>
                </c:pt>
                <c:pt idx="482">
                  <c:v>48.200000000000401</c:v>
                </c:pt>
                <c:pt idx="483">
                  <c:v>48.300000000000402</c:v>
                </c:pt>
                <c:pt idx="484">
                  <c:v>48.400000000000396</c:v>
                </c:pt>
                <c:pt idx="485">
                  <c:v>48.500000000000398</c:v>
                </c:pt>
                <c:pt idx="486">
                  <c:v>48.600000000000399</c:v>
                </c:pt>
                <c:pt idx="487">
                  <c:v>48.700000000000401</c:v>
                </c:pt>
                <c:pt idx="488">
                  <c:v>48.800000000000402</c:v>
                </c:pt>
                <c:pt idx="489">
                  <c:v>48.900000000000396</c:v>
                </c:pt>
                <c:pt idx="490">
                  <c:v>49.000000000000398</c:v>
                </c:pt>
                <c:pt idx="491">
                  <c:v>49.100000000000399</c:v>
                </c:pt>
                <c:pt idx="492">
                  <c:v>49.200000000000401</c:v>
                </c:pt>
                <c:pt idx="493">
                  <c:v>49.300000000000402</c:v>
                </c:pt>
                <c:pt idx="494">
                  <c:v>49.400000000000396</c:v>
                </c:pt>
                <c:pt idx="495">
                  <c:v>49.500000000000398</c:v>
                </c:pt>
                <c:pt idx="496">
                  <c:v>49.600000000000399</c:v>
                </c:pt>
                <c:pt idx="497">
                  <c:v>49.700000000000401</c:v>
                </c:pt>
                <c:pt idx="498">
                  <c:v>49.800000000000402</c:v>
                </c:pt>
                <c:pt idx="499">
                  <c:v>49.900000000000396</c:v>
                </c:pt>
                <c:pt idx="500">
                  <c:v>50.000000000000398</c:v>
                </c:pt>
                <c:pt idx="501">
                  <c:v>50.100000000000399</c:v>
                </c:pt>
                <c:pt idx="502">
                  <c:v>50.200000000000401</c:v>
                </c:pt>
                <c:pt idx="503">
                  <c:v>50.300000000000402</c:v>
                </c:pt>
                <c:pt idx="504">
                  <c:v>50.400000000000396</c:v>
                </c:pt>
                <c:pt idx="505">
                  <c:v>50.500000000000398</c:v>
                </c:pt>
                <c:pt idx="506">
                  <c:v>50.600000000000399</c:v>
                </c:pt>
                <c:pt idx="507">
                  <c:v>50.7000000000005</c:v>
                </c:pt>
                <c:pt idx="508">
                  <c:v>50.800000000000502</c:v>
                </c:pt>
                <c:pt idx="509">
                  <c:v>50.900000000000503</c:v>
                </c:pt>
                <c:pt idx="510">
                  <c:v>51.000000000000497</c:v>
                </c:pt>
                <c:pt idx="511">
                  <c:v>51.100000000000499</c:v>
                </c:pt>
                <c:pt idx="512">
                  <c:v>51.2000000000005</c:v>
                </c:pt>
                <c:pt idx="513">
                  <c:v>51.300000000000502</c:v>
                </c:pt>
                <c:pt idx="514">
                  <c:v>51.400000000000503</c:v>
                </c:pt>
                <c:pt idx="515">
                  <c:v>51.500000000000497</c:v>
                </c:pt>
                <c:pt idx="516">
                  <c:v>51.600000000000499</c:v>
                </c:pt>
                <c:pt idx="517">
                  <c:v>51.7000000000005</c:v>
                </c:pt>
                <c:pt idx="518">
                  <c:v>51.800000000000502</c:v>
                </c:pt>
                <c:pt idx="519">
                  <c:v>51.900000000000503</c:v>
                </c:pt>
                <c:pt idx="520">
                  <c:v>52.000000000000497</c:v>
                </c:pt>
                <c:pt idx="521">
                  <c:v>52.100000000000499</c:v>
                </c:pt>
                <c:pt idx="522">
                  <c:v>52.2000000000005</c:v>
                </c:pt>
                <c:pt idx="523">
                  <c:v>52.300000000000502</c:v>
                </c:pt>
                <c:pt idx="524">
                  <c:v>52.400000000000503</c:v>
                </c:pt>
                <c:pt idx="525">
                  <c:v>52.500000000000497</c:v>
                </c:pt>
                <c:pt idx="526">
                  <c:v>52.600000000000499</c:v>
                </c:pt>
                <c:pt idx="527">
                  <c:v>52.7000000000005</c:v>
                </c:pt>
                <c:pt idx="528">
                  <c:v>52.800000000000502</c:v>
                </c:pt>
                <c:pt idx="529">
                  <c:v>52.900000000000503</c:v>
                </c:pt>
                <c:pt idx="530">
                  <c:v>53.000000000000497</c:v>
                </c:pt>
                <c:pt idx="531">
                  <c:v>53.100000000000499</c:v>
                </c:pt>
                <c:pt idx="532">
                  <c:v>53.2000000000005</c:v>
                </c:pt>
                <c:pt idx="533">
                  <c:v>53.300000000000502</c:v>
                </c:pt>
                <c:pt idx="534">
                  <c:v>53.400000000000503</c:v>
                </c:pt>
                <c:pt idx="535">
                  <c:v>53.500000000000497</c:v>
                </c:pt>
                <c:pt idx="536">
                  <c:v>53.600000000000499</c:v>
                </c:pt>
                <c:pt idx="537">
                  <c:v>53.7000000000005</c:v>
                </c:pt>
                <c:pt idx="538">
                  <c:v>53.800000000000502</c:v>
                </c:pt>
                <c:pt idx="539">
                  <c:v>53.900000000000503</c:v>
                </c:pt>
                <c:pt idx="540">
                  <c:v>54.000000000000497</c:v>
                </c:pt>
                <c:pt idx="541">
                  <c:v>54.100000000000499</c:v>
                </c:pt>
                <c:pt idx="542">
                  <c:v>54.2000000000005</c:v>
                </c:pt>
                <c:pt idx="543">
                  <c:v>54.300000000000502</c:v>
                </c:pt>
                <c:pt idx="544">
                  <c:v>54.400000000000503</c:v>
                </c:pt>
                <c:pt idx="545">
                  <c:v>54.500000000000497</c:v>
                </c:pt>
                <c:pt idx="546">
                  <c:v>54.600000000000499</c:v>
                </c:pt>
                <c:pt idx="547">
                  <c:v>54.7000000000005</c:v>
                </c:pt>
                <c:pt idx="548">
                  <c:v>54.800000000000502</c:v>
                </c:pt>
                <c:pt idx="549">
                  <c:v>54.900000000000503</c:v>
                </c:pt>
                <c:pt idx="550">
                  <c:v>55.000000000000497</c:v>
                </c:pt>
                <c:pt idx="551">
                  <c:v>55.100000000000499</c:v>
                </c:pt>
                <c:pt idx="552">
                  <c:v>55.2000000000005</c:v>
                </c:pt>
                <c:pt idx="553">
                  <c:v>55.300000000000502</c:v>
                </c:pt>
                <c:pt idx="554">
                  <c:v>55.400000000000503</c:v>
                </c:pt>
                <c:pt idx="555">
                  <c:v>55.500000000000497</c:v>
                </c:pt>
                <c:pt idx="556">
                  <c:v>55.600000000000499</c:v>
                </c:pt>
                <c:pt idx="557">
                  <c:v>55.7000000000005</c:v>
                </c:pt>
                <c:pt idx="558">
                  <c:v>55.800000000000502</c:v>
                </c:pt>
                <c:pt idx="559">
                  <c:v>55.900000000000503</c:v>
                </c:pt>
                <c:pt idx="560">
                  <c:v>56.000000000000497</c:v>
                </c:pt>
                <c:pt idx="561">
                  <c:v>56.100000000000499</c:v>
                </c:pt>
                <c:pt idx="562">
                  <c:v>56.2000000000005</c:v>
                </c:pt>
                <c:pt idx="563">
                  <c:v>56.300000000000502</c:v>
                </c:pt>
                <c:pt idx="564">
                  <c:v>56.400000000000503</c:v>
                </c:pt>
                <c:pt idx="565">
                  <c:v>56.500000000000497</c:v>
                </c:pt>
                <c:pt idx="566">
                  <c:v>56.600000000000499</c:v>
                </c:pt>
                <c:pt idx="567">
                  <c:v>56.7000000000005</c:v>
                </c:pt>
                <c:pt idx="568">
                  <c:v>56.800000000000502</c:v>
                </c:pt>
                <c:pt idx="569">
                  <c:v>56.900000000000503</c:v>
                </c:pt>
                <c:pt idx="570">
                  <c:v>57.000000000000497</c:v>
                </c:pt>
                <c:pt idx="571">
                  <c:v>57.100000000000499</c:v>
                </c:pt>
                <c:pt idx="572">
                  <c:v>57.2000000000005</c:v>
                </c:pt>
                <c:pt idx="573">
                  <c:v>57.300000000000502</c:v>
                </c:pt>
                <c:pt idx="574">
                  <c:v>57.400000000000503</c:v>
                </c:pt>
                <c:pt idx="575">
                  <c:v>57.500000000000497</c:v>
                </c:pt>
                <c:pt idx="576">
                  <c:v>57.600000000000499</c:v>
                </c:pt>
                <c:pt idx="577">
                  <c:v>57.7000000000005</c:v>
                </c:pt>
                <c:pt idx="578">
                  <c:v>57.800000000000601</c:v>
                </c:pt>
                <c:pt idx="579">
                  <c:v>57.900000000000603</c:v>
                </c:pt>
                <c:pt idx="580">
                  <c:v>58.000000000000597</c:v>
                </c:pt>
                <c:pt idx="581">
                  <c:v>58.100000000000598</c:v>
                </c:pt>
                <c:pt idx="582">
                  <c:v>58.2000000000006</c:v>
                </c:pt>
                <c:pt idx="583">
                  <c:v>58.300000000000601</c:v>
                </c:pt>
                <c:pt idx="584">
                  <c:v>58.400000000000603</c:v>
                </c:pt>
                <c:pt idx="585">
                  <c:v>58.500000000000597</c:v>
                </c:pt>
                <c:pt idx="586">
                  <c:v>58.600000000000598</c:v>
                </c:pt>
                <c:pt idx="587">
                  <c:v>58.7000000000006</c:v>
                </c:pt>
                <c:pt idx="588">
                  <c:v>58.800000000000601</c:v>
                </c:pt>
                <c:pt idx="589">
                  <c:v>58.900000000000603</c:v>
                </c:pt>
                <c:pt idx="590">
                  <c:v>59.000000000000597</c:v>
                </c:pt>
                <c:pt idx="591">
                  <c:v>59.100000000000598</c:v>
                </c:pt>
                <c:pt idx="592">
                  <c:v>59.2000000000006</c:v>
                </c:pt>
                <c:pt idx="593">
                  <c:v>59.300000000000601</c:v>
                </c:pt>
                <c:pt idx="594">
                  <c:v>59.400000000000603</c:v>
                </c:pt>
                <c:pt idx="595">
                  <c:v>59.500000000000597</c:v>
                </c:pt>
                <c:pt idx="596">
                  <c:v>59.600000000000598</c:v>
                </c:pt>
                <c:pt idx="597">
                  <c:v>59.7000000000006</c:v>
                </c:pt>
                <c:pt idx="598">
                  <c:v>59.800000000000601</c:v>
                </c:pt>
              </c:numCache>
            </c:numRef>
          </c:xVal>
          <c:yVal>
            <c:numRef>
              <c:f>Суммы!$G$2:$G$600</c:f>
              <c:numCache>
                <c:formatCode>0.000</c:formatCode>
                <c:ptCount val="599"/>
                <c:pt idx="0" formatCode="General">
                  <c:v>-0.91</c:v>
                </c:pt>
                <c:pt idx="1">
                  <c:v>-0.74239496691169704</c:v>
                </c:pt>
                <c:pt idx="2">
                  <c:v>-0.61430090254116099</c:v>
                </c:pt>
                <c:pt idx="3">
                  <c:v>-0.51686379131929905</c:v>
                </c:pt>
                <c:pt idx="4">
                  <c:v>-0.44319207662433202</c:v>
                </c:pt>
                <c:pt idx="5">
                  <c:v>-0.38792243962503098</c:v>
                </c:pt>
                <c:pt idx="6">
                  <c:v>-0.34688163146086498</c:v>
                </c:pt>
                <c:pt idx="7">
                  <c:v>-0.31682311171374899</c:v>
                </c:pt>
                <c:pt idx="8">
                  <c:v>-0.29522194595967799</c:v>
                </c:pt>
                <c:pt idx="9">
                  <c:v>-0.28011507542241998</c:v>
                </c:pt>
                <c:pt idx="10">
                  <c:v>-0.269976922344425</c:v>
                </c:pt>
                <c:pt idx="11">
                  <c:v>-0.26362251473398401</c:v>
                </c:pt>
                <c:pt idx="12">
                  <c:v>-0.26013204311951998</c:v>
                </c:pt>
                <c:pt idx="13">
                  <c:v>-0.25879210846639</c:v>
                </c:pt>
                <c:pt idx="14">
                  <c:v>-0.259049969085825</c:v>
                </c:pt>
                <c:pt idx="15">
                  <c:v>-0.26047791107386697</c:v>
                </c:pt>
                <c:pt idx="16">
                  <c:v>-0.26274550287106402</c:v>
                </c:pt>
                <c:pt idx="17">
                  <c:v>-0.26559798989210898</c:v>
                </c:pt>
                <c:pt idx="18">
                  <c:v>-0.26883947096003502</c:v>
                </c:pt>
                <c:pt idx="19">
                  <c:v>-0.27231979872950501</c:v>
                </c:pt>
                <c:pt idx="20">
                  <c:v>-0.27592438027425997</c:v>
                </c:pt>
                <c:pt idx="21">
                  <c:v>-0.27956623624576099</c:v>
                </c:pt>
                <c:pt idx="22">
                  <c:v>-0.28317981893232003</c:v>
                </c:pt>
                <c:pt idx="23">
                  <c:v>-0.28671620007717302</c:v>
                </c:pt>
                <c:pt idx="24">
                  <c:v>-0.29013932539403797</c:v>
                </c:pt>
                <c:pt idx="25">
                  <c:v>-0.29342309975784497</c:v>
                </c:pt>
                <c:pt idx="26">
                  <c:v>-0.29654911925847599</c:v>
                </c:pt>
                <c:pt idx="27">
                  <c:v>-0.29950490696648402</c:v>
                </c:pt>
                <c:pt idx="28">
                  <c:v>-0.30228254092672902</c:v>
                </c:pt>
                <c:pt idx="29">
                  <c:v>-0.30487758755796501</c:v>
                </c:pt>
                <c:pt idx="30">
                  <c:v>-0.30728827284328702</c:v>
                </c:pt>
                <c:pt idx="31">
                  <c:v>-0.309514838654596</c:v>
                </c:pt>
                <c:pt idx="32">
                  <c:v>-0.31155904320363098</c:v>
                </c:pt>
                <c:pt idx="33">
                  <c:v>-0.31342377368471402</c:v>
                </c:pt>
                <c:pt idx="34">
                  <c:v>-0.315112746239955</c:v>
                </c:pt>
                <c:pt idx="35">
                  <c:v>-0.31663027388034998</c:v>
                </c:pt>
                <c:pt idx="36">
                  <c:v>-0.31798108728165603</c:v>
                </c:pt>
                <c:pt idx="37">
                  <c:v>-0.31917019671138103</c:v>
                </c:pt>
                <c:pt idx="38">
                  <c:v>-0.32020278594236901</c:v>
                </c:pt>
                <c:pt idx="39">
                  <c:v>-0.32108413103269101</c:v>
                </c:pt>
                <c:pt idx="40">
                  <c:v>-0.32181953842790001</c:v>
                </c:pt>
                <c:pt idx="41">
                  <c:v>-0.32241429806939997</c:v>
                </c:pt>
                <c:pt idx="42">
                  <c:v>-0.32287364814871</c:v>
                </c:pt>
                <c:pt idx="43">
                  <c:v>-0.32320274889196698</c:v>
                </c:pt>
                <c:pt idx="44">
                  <c:v>-0.32340666333877899</c:v>
                </c:pt>
                <c:pt idx="45">
                  <c:v>-0.323490343531119</c:v>
                </c:pt>
                <c:pt idx="46">
                  <c:v>-0.32345862087947802</c:v>
                </c:pt>
                <c:pt idx="47">
                  <c:v>-0.32331619974737102</c:v>
                </c:pt>
                <c:pt idx="48">
                  <c:v>-0.32306765350841099</c:v>
                </c:pt>
                <c:pt idx="49">
                  <c:v>-0.32271742249624302</c:v>
                </c:pt>
                <c:pt idx="50">
                  <c:v>-0.32226981339681199</c:v>
                </c:pt>
                <c:pt idx="51">
                  <c:v>-0.32172899973314201</c:v>
                </c:pt>
                <c:pt idx="52">
                  <c:v>-0.32109902317107097</c:v>
                </c:pt>
                <c:pt idx="53">
                  <c:v>-0.32038379543543599</c:v>
                </c:pt>
                <c:pt idx="54">
                  <c:v>-0.319587100673622</c:v>
                </c:pt>
                <c:pt idx="55">
                  <c:v>-0.31871259814033998</c:v>
                </c:pt>
                <c:pt idx="56">
                  <c:v>-0.31776382510625401</c:v>
                </c:pt>
                <c:pt idx="57">
                  <c:v>-0.31674419991541403</c:v>
                </c:pt>
                <c:pt idx="58">
                  <c:v>-0.31565702513384303</c:v>
                </c:pt>
                <c:pt idx="59">
                  <c:v>-0.31450549074516199</c:v>
                </c:pt>
                <c:pt idx="60">
                  <c:v>-0.31329267735960897</c:v>
                </c:pt>
                <c:pt idx="61">
                  <c:v>-0.31202155941099102</c:v>
                </c:pt>
                <c:pt idx="62">
                  <c:v>-0.31069500832242403</c:v>
                </c:pt>
                <c:pt idx="63">
                  <c:v>-0.30931579562662997</c:v>
                </c:pt>
                <c:pt idx="64">
                  <c:v>-0.307886596030369</c:v>
                </c:pt>
                <c:pt idx="65">
                  <c:v>-0.30640999041549799</c:v>
                </c:pt>
                <c:pt idx="66">
                  <c:v>-0.30488846877146297</c:v>
                </c:pt>
                <c:pt idx="67">
                  <c:v>-0.30332443305574103</c:v>
                </c:pt>
                <c:pt idx="68">
                  <c:v>-0.30172019998011002</c:v>
                </c:pt>
                <c:pt idx="69">
                  <c:v>-0.300078003721655</c:v>
                </c:pt>
                <c:pt idx="70">
                  <c:v>-0.29839999855820099</c:v>
                </c:pt>
                <c:pt idx="71">
                  <c:v>-0.29668826142844901</c:v>
                </c:pt>
                <c:pt idx="72">
                  <c:v>-0.294944794417553</c:v>
                </c:pt>
                <c:pt idx="73">
                  <c:v>-0.29317152716919498</c:v>
                </c:pt>
                <c:pt idx="74">
                  <c:v>-0.29137031922546403</c:v>
                </c:pt>
                <c:pt idx="75">
                  <c:v>-0.289542962296019</c:v>
                </c:pt>
                <c:pt idx="76">
                  <c:v>-0.28769118245814201</c:v>
                </c:pt>
                <c:pt idx="77">
                  <c:v>-0.285816642289351</c:v>
                </c:pt>
                <c:pt idx="78">
                  <c:v>-0.28392094293432302</c:v>
                </c:pt>
                <c:pt idx="79">
                  <c:v>-0.282005626107871</c:v>
                </c:pt>
                <c:pt idx="80">
                  <c:v>-0.28007217603574602</c:v>
                </c:pt>
                <c:pt idx="81">
                  <c:v>-0.27812202133502001</c:v>
                </c:pt>
                <c:pt idx="82">
                  <c:v>-0.27615653683579899</c:v>
                </c:pt>
                <c:pt idx="83">
                  <c:v>-0.27417704534597398</c:v>
                </c:pt>
                <c:pt idx="84">
                  <c:v>-0.27218481936069999</c:v>
                </c:pt>
                <c:pt idx="85">
                  <c:v>-0.27018108271826302</c:v>
                </c:pt>
                <c:pt idx="86">
                  <c:v>-0.26816701220393702</c:v>
                </c:pt>
                <c:pt idx="87">
                  <c:v>-0.26614373910341799</c:v>
                </c:pt>
                <c:pt idx="88">
                  <c:v>-0.264112350707365</c:v>
                </c:pt>
                <c:pt idx="89">
                  <c:v>-0.26207389176854701</c:v>
                </c:pt>
                <c:pt idx="90">
                  <c:v>-0.26002936591304499</c:v>
                </c:pt>
                <c:pt idx="91">
                  <c:v>-0.257979737006929</c:v>
                </c:pt>
                <c:pt idx="92">
                  <c:v>-0.25592593047977102</c:v>
                </c:pt>
                <c:pt idx="93">
                  <c:v>-0.25386883460633802</c:v>
                </c:pt>
                <c:pt idx="94">
                  <c:v>-0.25180930174775701</c:v>
                </c:pt>
                <c:pt idx="95">
                  <c:v>-0.249748149553391</c:v>
                </c:pt>
                <c:pt idx="96">
                  <c:v>-0.24768616212466801</c:v>
                </c:pt>
                <c:pt idx="97">
                  <c:v>-0.24562409114202099</c:v>
                </c:pt>
                <c:pt idx="98">
                  <c:v>-0.24356265695609899</c:v>
                </c:pt>
                <c:pt idx="99">
                  <c:v>-0.241502549644346</c:v>
                </c:pt>
                <c:pt idx="100">
                  <c:v>-0.23944443003403901</c:v>
                </c:pt>
                <c:pt idx="101">
                  <c:v>-0.23738893069280601</c:v>
                </c:pt>
                <c:pt idx="102">
                  <c:v>-0.235336656887664</c:v>
                </c:pt>
                <c:pt idx="103">
                  <c:v>-0.23328818751352601</c:v>
                </c:pt>
                <c:pt idx="104">
                  <c:v>-0.23124407599215399</c:v>
                </c:pt>
                <c:pt idx="105">
                  <c:v>-0.229204851142458</c:v>
                </c:pt>
                <c:pt idx="106">
                  <c:v>-0.22717101802304299</c:v>
                </c:pt>
                <c:pt idx="107">
                  <c:v>-0.22514305874787</c:v>
                </c:pt>
                <c:pt idx="108">
                  <c:v>-0.223121433275868</c:v>
                </c:pt>
                <c:pt idx="109">
                  <c:v>-0.221106580175297</c:v>
                </c:pt>
                <c:pt idx="110">
                  <c:v>-0.21909891736367099</c:v>
                </c:pt>
                <c:pt idx="111">
                  <c:v>-0.217098842823988</c:v>
                </c:pt>
                <c:pt idx="112">
                  <c:v>-0.215106735298007</c:v>
                </c:pt>
                <c:pt idx="113">
                  <c:v>-0.213122954957296</c:v>
                </c:pt>
                <c:pt idx="114">
                  <c:v>-0.21114784405274101</c:v>
                </c:pt>
                <c:pt idx="115">
                  <c:v>-0.20918172754318401</c:v>
                </c:pt>
                <c:pt idx="116">
                  <c:v>-0.20722491370385299</c:v>
                </c:pt>
                <c:pt idx="117">
                  <c:v>-0.20527769471520499</c:v>
                </c:pt>
                <c:pt idx="118">
                  <c:v>-0.20334034723279901</c:v>
                </c:pt>
                <c:pt idx="119">
                  <c:v>-0.20141313293879501</c:v>
                </c:pt>
                <c:pt idx="120">
                  <c:v>-0.19949629907564601</c:v>
                </c:pt>
                <c:pt idx="121">
                  <c:v>-0.19759007896254899</c:v>
                </c:pt>
                <c:pt idx="122">
                  <c:v>-0.195694692495192</c:v>
                </c:pt>
                <c:pt idx="123">
                  <c:v>-0.19381034662931099</c:v>
                </c:pt>
                <c:pt idx="124">
                  <c:v>-0.19193723584858199</c:v>
                </c:pt>
                <c:pt idx="125">
                  <c:v>-0.19007554261732401</c:v>
                </c:pt>
                <c:pt idx="126">
                  <c:v>-0.18822543781849499</c:v>
                </c:pt>
                <c:pt idx="127">
                  <c:v>-0.18638708117744199</c:v>
                </c:pt>
                <c:pt idx="128">
                  <c:v>-0.184560621671849</c:v>
                </c:pt>
                <c:pt idx="129">
                  <c:v>-0.182746197928328</c:v>
                </c:pt>
                <c:pt idx="130">
                  <c:v>-0.18094393860604899</c:v>
                </c:pt>
                <c:pt idx="131">
                  <c:v>-0.17915396276784601</c:v>
                </c:pt>
                <c:pt idx="132">
                  <c:v>-0.17737638023916399</c:v>
                </c:pt>
                <c:pt idx="133">
                  <c:v>-0.17561129195524999</c:v>
                </c:pt>
                <c:pt idx="134">
                  <c:v>-0.173858790296952</c:v>
                </c:pt>
                <c:pt idx="135">
                  <c:v>-0.172118959415475</c:v>
                </c:pt>
                <c:pt idx="136">
                  <c:v>-0.17039187554645499</c:v>
                </c:pt>
                <c:pt idx="137">
                  <c:v>-0.168677607313685</c:v>
                </c:pt>
                <c:pt idx="138">
                  <c:v>-0.16697621602280899</c:v>
                </c:pt>
                <c:pt idx="139">
                  <c:v>-0.16528775594531001</c:v>
                </c:pt>
                <c:pt idx="140">
                  <c:v>-0.16361227459310199</c:v>
                </c:pt>
                <c:pt idx="141">
                  <c:v>-0.16194981298400901</c:v>
                </c:pt>
                <c:pt idx="142">
                  <c:v>-0.16030040589842501</c:v>
                </c:pt>
                <c:pt idx="143">
                  <c:v>-0.15866408212744701</c:v>
                </c:pt>
                <c:pt idx="144">
                  <c:v>-0.15704086471272</c:v>
                </c:pt>
                <c:pt idx="145">
                  <c:v>-0.15543077117829401</c:v>
                </c:pt>
                <c:pt idx="146">
                  <c:v>-0.153833813754712</c:v>
                </c:pt>
                <c:pt idx="147">
                  <c:v>-0.15224999959559599</c:v>
                </c:pt>
                <c:pt idx="148">
                  <c:v>-0.15067933098696101</c:v>
                </c:pt>
                <c:pt idx="149">
                  <c:v>-0.149121805549492</c:v>
                </c:pt>
                <c:pt idx="150">
                  <c:v>-0.14757741643399699</c:v>
                </c:pt>
                <c:pt idx="151">
                  <c:v>-0.14604615251026801</c:v>
                </c:pt>
                <c:pt idx="152">
                  <c:v>-0.14452799854954601</c:v>
                </c:pt>
                <c:pt idx="153">
                  <c:v>-0.14302293540079999</c:v>
                </c:pt>
                <c:pt idx="154">
                  <c:v>-0.141530940161017</c:v>
                </c:pt>
                <c:pt idx="155">
                  <c:v>-0.14005198633968999</c:v>
                </c:pt>
                <c:pt idx="156">
                  <c:v>-0.13858604401769201</c:v>
                </c:pt>
                <c:pt idx="157">
                  <c:v>-0.137133080000714</c:v>
                </c:pt>
                <c:pt idx="158">
                  <c:v>-0.13569305796744099</c:v>
                </c:pt>
                <c:pt idx="159">
                  <c:v>-0.134265938612632</c:v>
                </c:pt>
                <c:pt idx="160">
                  <c:v>-0.13285167978526699</c:v>
                </c:pt>
                <c:pt idx="161">
                  <c:v>-0.13145023662192501</c:v>
                </c:pt>
                <c:pt idx="162">
                  <c:v>-0.13006156167553701</c:v>
                </c:pt>
                <c:pt idx="163">
                  <c:v>-0.128685605039665</c:v>
                </c:pt>
                <c:pt idx="164">
                  <c:v>-0.12732231446845499</c:v>
                </c:pt>
                <c:pt idx="165">
                  <c:v>-0.12597163549239199</c:v>
                </c:pt>
                <c:pt idx="166">
                  <c:v>-0.12463351153001</c:v>
                </c:pt>
                <c:pt idx="167">
                  <c:v>-0.123307883995665</c:v>
                </c:pt>
                <c:pt idx="168">
                  <c:v>-0.121994692403515</c:v>
                </c:pt>
                <c:pt idx="169">
                  <c:v>-0.120693874467818</c:v>
                </c:pt>
                <c:pt idx="170">
                  <c:v>-0.11940536619967999</c:v>
                </c:pt>
                <c:pt idx="171">
                  <c:v>-0.118129102000347</c:v>
                </c:pt>
                <c:pt idx="172">
                  <c:v>-0.116865014751173</c:v>
                </c:pt>
                <c:pt idx="173">
                  <c:v>-0.115613035900363</c:v>
                </c:pt>
                <c:pt idx="174">
                  <c:v>-0.114373095546591</c:v>
                </c:pt>
                <c:pt idx="175">
                  <c:v>-0.113145122519602</c:v>
                </c:pt>
                <c:pt idx="176">
                  <c:v>-0.111929044457888</c:v>
                </c:pt>
                <c:pt idx="177">
                  <c:v>-0.11072478788355</c:v>
                </c:pt>
                <c:pt idx="178">
                  <c:v>-0.109532278274405</c:v>
                </c:pt>
                <c:pt idx="179">
                  <c:v>-0.10835144013346901</c:v>
                </c:pt>
                <c:pt idx="180">
                  <c:v>-0.107182197055863</c:v>
                </c:pt>
                <c:pt idx="181">
                  <c:v>-0.106024471793255</c:v>
                </c:pt>
                <c:pt idx="182">
                  <c:v>-0.1048781863159</c:v>
                </c:pt>
                <c:pt idx="183">
                  <c:v>-0.103743261872368</c:v>
                </c:pt>
                <c:pt idx="184">
                  <c:v>-0.102619619047025</c:v>
                </c:pt>
                <c:pt idx="185">
                  <c:v>-0.101507177815356</c:v>
                </c:pt>
                <c:pt idx="186">
                  <c:v>-0.100405857597183</c:v>
                </c:pt>
                <c:pt idx="187">
                  <c:v>-9.9315577307861905E-2</c:v>
                </c:pt>
                <c:pt idx="188">
                  <c:v>-9.8236255407513795E-2</c:v>
                </c:pt>
                <c:pt idx="189">
                  <c:v>-9.7167809948365602E-2</c:v>
                </c:pt>
                <c:pt idx="190">
                  <c:v>-9.6110158620255001E-2</c:v>
                </c:pt>
                <c:pt idx="191">
                  <c:v>-9.5063218794362497E-2</c:v>
                </c:pt>
                <c:pt idx="192">
                  <c:v>-9.4026907565231896E-2</c:v>
                </c:pt>
                <c:pt idx="193">
                  <c:v>-9.30011417911316E-2</c:v>
                </c:pt>
                <c:pt idx="194">
                  <c:v>-9.1985838132815897E-2</c:v>
                </c:pt>
                <c:pt idx="195">
                  <c:v>-9.0980913090737095E-2</c:v>
                </c:pt>
                <c:pt idx="196">
                  <c:v>-8.9986283040761103E-2</c:v>
                </c:pt>
                <c:pt idx="197">
                  <c:v>-8.9001864268436606E-2</c:v>
                </c:pt>
                <c:pt idx="198">
                  <c:v>-8.8027573001865395E-2</c:v>
                </c:pt>
                <c:pt idx="199">
                  <c:v>-8.7063325443221901E-2</c:v>
                </c:pt>
                <c:pt idx="200">
                  <c:v>-8.6109037798966406E-2</c:v>
                </c:pt>
                <c:pt idx="201">
                  <c:v>-8.5164626308796898E-2</c:v>
                </c:pt>
                <c:pt idx="202">
                  <c:v>-8.4230007273380703E-2</c:v>
                </c:pt>
                <c:pt idx="203">
                  <c:v>-8.3305097080908802E-2</c:v>
                </c:pt>
                <c:pt idx="204">
                  <c:v>-8.2389812232511503E-2</c:v>
                </c:pt>
                <c:pt idx="205">
                  <c:v>-8.1484069366574305E-2</c:v>
                </c:pt>
                <c:pt idx="206">
                  <c:v>-8.05877852819923E-2</c:v>
                </c:pt>
                <c:pt idx="207">
                  <c:v>-7.9700876960398306E-2</c:v>
                </c:pt>
                <c:pt idx="208">
                  <c:v>-7.8823261587399607E-2</c:v>
                </c:pt>
                <c:pt idx="209">
                  <c:v>-7.7954856572859194E-2</c:v>
                </c:pt>
                <c:pt idx="210">
                  <c:v>-7.7095579570250997E-2</c:v>
                </c:pt>
                <c:pt idx="211">
                  <c:v>-7.6245348495125195E-2</c:v>
                </c:pt>
                <c:pt idx="212">
                  <c:v>-7.5404081542709903E-2</c:v>
                </c:pt>
                <c:pt idx="213">
                  <c:v>-7.4571697204682902E-2</c:v>
                </c:pt>
                <c:pt idx="214">
                  <c:v>-7.3748114285140096E-2</c:v>
                </c:pt>
                <c:pt idx="215">
                  <c:v>-7.2933251915788602E-2</c:v>
                </c:pt>
                <c:pt idx="216">
                  <c:v>-7.2127029570393297E-2</c:v>
                </c:pt>
                <c:pt idx="217">
                  <c:v>-7.13293670785006E-2</c:v>
                </c:pt>
                <c:pt idx="218">
                  <c:v>-7.0540184638466993E-2</c:v>
                </c:pt>
                <c:pt idx="219">
                  <c:v>-6.9759402829815007E-2</c:v>
                </c:pt>
                <c:pt idx="220">
                  <c:v>-6.8986942624941497E-2</c:v>
                </c:pt>
                <c:pt idx="221">
                  <c:v>-6.8222725400201398E-2</c:v>
                </c:pt>
                <c:pt idx="222">
                  <c:v>-6.7466672946387807E-2</c:v>
                </c:pt>
                <c:pt idx="223">
                  <c:v>-6.6718707478631498E-2</c:v>
                </c:pt>
                <c:pt idx="224">
                  <c:v>-6.5978751645739298E-2</c:v>
                </c:pt>
                <c:pt idx="225">
                  <c:v>-6.5246728538992604E-2</c:v>
                </c:pt>
                <c:pt idx="226">
                  <c:v>-6.4522561700424905E-2</c:v>
                </c:pt>
                <c:pt idx="227">
                  <c:v>-6.3806175130596998E-2</c:v>
                </c:pt>
                <c:pt idx="228">
                  <c:v>-6.3097493295888804E-2</c:v>
                </c:pt>
                <c:pt idx="229">
                  <c:v>-6.2396441135324998E-2</c:v>
                </c:pt>
                <c:pt idx="230">
                  <c:v>-6.1702944066951003E-2</c:v>
                </c:pt>
                <c:pt idx="231">
                  <c:v>-6.1016927993777503E-2</c:v>
                </c:pt>
                <c:pt idx="232">
                  <c:v>-6.0338319309307303E-2</c:v>
                </c:pt>
                <c:pt idx="233">
                  <c:v>-5.9667044902661899E-2</c:v>
                </c:pt>
                <c:pt idx="234">
                  <c:v>-5.9003032163321298E-2</c:v>
                </c:pt>
                <c:pt idx="235">
                  <c:v>-5.8346208985492601E-2</c:v>
                </c:pt>
                <c:pt idx="236">
                  <c:v>-5.76965037721206E-2</c:v>
                </c:pt>
                <c:pt idx="237">
                  <c:v>-5.7053845438554303E-2</c:v>
                </c:pt>
                <c:pt idx="238">
                  <c:v>-5.6418163415882197E-2</c:v>
                </c:pt>
                <c:pt idx="239">
                  <c:v>-5.5789387653949397E-2</c:v>
                </c:pt>
                <c:pt idx="240">
                  <c:v>-5.5167448624068402E-2</c:v>
                </c:pt>
                <c:pt idx="241">
                  <c:v>-5.4552277321435201E-2</c:v>
                </c:pt>
                <c:pt idx="242">
                  <c:v>-5.3943805267263299E-2</c:v>
                </c:pt>
                <c:pt idx="243">
                  <c:v>-5.3341964510644602E-2</c:v>
                </c:pt>
                <c:pt idx="244">
                  <c:v>-5.27466876301503E-2</c:v>
                </c:pt>
                <c:pt idx="245">
                  <c:v>-5.2157907735180198E-2</c:v>
                </c:pt>
                <c:pt idx="246">
                  <c:v>-5.1575558467071798E-2</c:v>
                </c:pt>
                <c:pt idx="247">
                  <c:v>-5.0999573999977198E-2</c:v>
                </c:pt>
                <c:pt idx="248">
                  <c:v>-5.0429889041519502E-2</c:v>
                </c:pt>
                <c:pt idx="249">
                  <c:v>-4.9866438833235299E-2</c:v>
                </c:pt>
                <c:pt idx="250">
                  <c:v>-4.93091591508137E-2</c:v>
                </c:pt>
                <c:pt idx="251">
                  <c:v>-4.8757986304139002E-2</c:v>
                </c:pt>
                <c:pt idx="252">
                  <c:v>-4.8212857137147298E-2</c:v>
                </c:pt>
                <c:pt idx="253">
                  <c:v>-4.7673709027501301E-2</c:v>
                </c:pt>
                <c:pt idx="254">
                  <c:v>-4.7140479886095203E-2</c:v>
                </c:pt>
                <c:pt idx="255">
                  <c:v>-4.6613108156393697E-2</c:v>
                </c:pt>
                <c:pt idx="256">
                  <c:v>-4.6091532813613501E-2</c:v>
                </c:pt>
                <c:pt idx="257">
                  <c:v>-4.5575693363754603E-2</c:v>
                </c:pt>
                <c:pt idx="258">
                  <c:v>-4.5065529842487101E-2</c:v>
                </c:pt>
                <c:pt idx="259">
                  <c:v>-4.4560982813900099E-2</c:v>
                </c:pt>
                <c:pt idx="260">
                  <c:v>-4.4061993369120103E-2</c:v>
                </c:pt>
                <c:pt idx="261">
                  <c:v>-4.3568503124802101E-2</c:v>
                </c:pt>
                <c:pt idx="262">
                  <c:v>-4.3080454221503001E-2</c:v>
                </c:pt>
                <c:pt idx="263">
                  <c:v>-4.2597789321938903E-2</c:v>
                </c:pt>
                <c:pt idx="264">
                  <c:v>-4.21204516091346E-2</c:v>
                </c:pt>
                <c:pt idx="265">
                  <c:v>-4.1648384784469403E-2</c:v>
                </c:pt>
                <c:pt idx="266">
                  <c:v>-4.11815330656237E-2</c:v>
                </c:pt>
                <c:pt idx="267">
                  <c:v>-4.0719841184432302E-2</c:v>
                </c:pt>
                <c:pt idx="268">
                  <c:v>-4.0263254384648103E-2</c:v>
                </c:pt>
                <c:pt idx="269">
                  <c:v>-3.9811718419621299E-2</c:v>
                </c:pt>
                <c:pt idx="270">
                  <c:v>-3.93651795498988E-2</c:v>
                </c:pt>
                <c:pt idx="271">
                  <c:v>-3.8923584540746001E-2</c:v>
                </c:pt>
                <c:pt idx="272">
                  <c:v>-3.8486880659598398E-2</c:v>
                </c:pt>
                <c:pt idx="273">
                  <c:v>-3.8055015673443097E-2</c:v>
                </c:pt>
                <c:pt idx="274">
                  <c:v>-3.7627937846137501E-2</c:v>
                </c:pt>
                <c:pt idx="275">
                  <c:v>-3.72055959356659E-2</c:v>
                </c:pt>
                <c:pt idx="276">
                  <c:v>-3.6787939191339297E-2</c:v>
                </c:pt>
                <c:pt idx="277">
                  <c:v>-3.6374917350941401E-2</c:v>
                </c:pt>
                <c:pt idx="278">
                  <c:v>-3.59664806378234E-2</c:v>
                </c:pt>
                <c:pt idx="279">
                  <c:v>-3.55625797579514E-2</c:v>
                </c:pt>
                <c:pt idx="280">
                  <c:v>-3.51631658969093E-2</c:v>
                </c:pt>
                <c:pt idx="281">
                  <c:v>-3.4768190716859902E-2</c:v>
                </c:pt>
                <c:pt idx="282">
                  <c:v>-3.43776063534669E-2</c:v>
                </c:pt>
                <c:pt idx="283">
                  <c:v>-3.3991365412781201E-2</c:v>
                </c:pt>
                <c:pt idx="284">
                  <c:v>-3.3609420968093197E-2</c:v>
                </c:pt>
                <c:pt idx="285">
                  <c:v>-3.3231726556753702E-2</c:v>
                </c:pt>
                <c:pt idx="286">
                  <c:v>-3.28582361769671E-2</c:v>
                </c:pt>
                <c:pt idx="287">
                  <c:v>-3.2488904284557002E-2</c:v>
                </c:pt>
                <c:pt idx="288">
                  <c:v>-3.2123685789708402E-2</c:v>
                </c:pt>
                <c:pt idx="289">
                  <c:v>-3.1762536053687403E-2</c:v>
                </c:pt>
                <c:pt idx="290">
                  <c:v>-3.1405410885541503E-2</c:v>
                </c:pt>
                <c:pt idx="291">
                  <c:v>-3.1052266538781501E-2</c:v>
                </c:pt>
                <c:pt idx="292">
                  <c:v>-3.07030597080469E-2</c:v>
                </c:pt>
                <c:pt idx="293">
                  <c:v>-3.0357747525758299E-2</c:v>
                </c:pt>
                <c:pt idx="294">
                  <c:v>-3.00162875587556E-2</c:v>
                </c:pt>
                <c:pt idx="295">
                  <c:v>-2.9678637804927199E-2</c:v>
                </c:pt>
                <c:pt idx="296">
                  <c:v>-2.9344756689828298E-2</c:v>
                </c:pt>
                <c:pt idx="297">
                  <c:v>-2.9014603063292899E-2</c:v>
                </c:pt>
                <c:pt idx="298">
                  <c:v>-2.8688136196039001E-2</c:v>
                </c:pt>
                <c:pt idx="299">
                  <c:v>-2.8365315776269301E-2</c:v>
                </c:pt>
                <c:pt idx="300">
                  <c:v>-2.8046101906268099E-2</c:v>
                </c:pt>
                <c:pt idx="301">
                  <c:v>-2.77304550989972E-2</c:v>
                </c:pt>
                <c:pt idx="302">
                  <c:v>-2.7418336274690501E-2</c:v>
                </c:pt>
                <c:pt idx="303">
                  <c:v>-2.7109706757448199E-2</c:v>
                </c:pt>
                <c:pt idx="304">
                  <c:v>-2.6804528271834899E-2</c:v>
                </c:pt>
                <c:pt idx="305">
                  <c:v>-2.65027629394777E-2</c:v>
                </c:pt>
                <c:pt idx="306">
                  <c:v>-2.62043732756705E-2</c:v>
                </c:pt>
                <c:pt idx="307">
                  <c:v>-2.5909322185981701E-2</c:v>
                </c:pt>
                <c:pt idx="308">
                  <c:v>-2.5617572962868401E-2</c:v>
                </c:pt>
                <c:pt idx="309">
                  <c:v>-2.5329089282297001E-2</c:v>
                </c:pt>
                <c:pt idx="310">
                  <c:v>-2.50438352003714E-2</c:v>
                </c:pt>
                <c:pt idx="311">
                  <c:v>-2.4761775149970602E-2</c:v>
                </c:pt>
                <c:pt idx="312">
                  <c:v>-2.4482873937394099E-2</c:v>
                </c:pt>
                <c:pt idx="313">
                  <c:v>-2.4207096739018601E-2</c:v>
                </c:pt>
                <c:pt idx="314">
                  <c:v>-2.39344090979654E-2</c:v>
                </c:pt>
                <c:pt idx="315">
                  <c:v>-2.3664776920778799E-2</c:v>
                </c:pt>
                <c:pt idx="316">
                  <c:v>-2.3398166474116699E-2</c:v>
                </c:pt>
                <c:pt idx="317">
                  <c:v>-2.3134544381455301E-2</c:v>
                </c:pt>
                <c:pt idx="318">
                  <c:v>-2.2873877619805399E-2</c:v>
                </c:pt>
                <c:pt idx="319">
                  <c:v>-2.2616133516444301E-2</c:v>
                </c:pt>
                <c:pt idx="320">
                  <c:v>-2.2361279745661499E-2</c:v>
                </c:pt>
                <c:pt idx="321">
                  <c:v>-2.21092843255194E-2</c:v>
                </c:pt>
                <c:pt idx="322">
                  <c:v>-2.18601156146307E-2</c:v>
                </c:pt>
                <c:pt idx="323">
                  <c:v>-2.1613742308950398E-2</c:v>
                </c:pt>
                <c:pt idx="324">
                  <c:v>-2.1370133438585098E-2</c:v>
                </c:pt>
                <c:pt idx="325">
                  <c:v>-2.11292583646196E-2</c:v>
                </c:pt>
                <c:pt idx="326">
                  <c:v>-2.0891086775960299E-2</c:v>
                </c:pt>
                <c:pt idx="327">
                  <c:v>-2.0655588686196099E-2</c:v>
                </c:pt>
                <c:pt idx="328">
                  <c:v>-2.0422734430477998E-2</c:v>
                </c:pt>
                <c:pt idx="329">
                  <c:v>-2.0192494662417002E-2</c:v>
                </c:pt>
                <c:pt idx="330">
                  <c:v>-1.9964840351000102E-2</c:v>
                </c:pt>
                <c:pt idx="331">
                  <c:v>-1.97397427775261E-2</c:v>
                </c:pt>
                <c:pt idx="332">
                  <c:v>-1.9517173532560099E-2</c:v>
                </c:pt>
                <c:pt idx="333">
                  <c:v>-1.9297104512907799E-2</c:v>
                </c:pt>
                <c:pt idx="334">
                  <c:v>-1.9079507918609601E-2</c:v>
                </c:pt>
                <c:pt idx="335">
                  <c:v>-1.88643562499544E-2</c:v>
                </c:pt>
                <c:pt idx="336">
                  <c:v>-1.86516223045139E-2</c:v>
                </c:pt>
                <c:pt idx="337">
                  <c:v>-1.8441279174197401E-2</c:v>
                </c:pt>
                <c:pt idx="338">
                  <c:v>-1.8233300242326601E-2</c:v>
                </c:pt>
                <c:pt idx="339">
                  <c:v>-1.8027659180731199E-2</c:v>
                </c:pt>
                <c:pt idx="340">
                  <c:v>-1.7824329946866498E-2</c:v>
                </c:pt>
                <c:pt idx="341">
                  <c:v>-1.7623286780950102E-2</c:v>
                </c:pt>
                <c:pt idx="342">
                  <c:v>-1.7424504203121201E-2</c:v>
                </c:pt>
                <c:pt idx="343">
                  <c:v>-1.7227957010620801E-2</c:v>
                </c:pt>
                <c:pt idx="344">
                  <c:v>-1.70336202749924E-2</c:v>
                </c:pt>
                <c:pt idx="345">
                  <c:v>-1.68414693393052E-2</c:v>
                </c:pt>
                <c:pt idx="346">
                  <c:v>-1.6651479815398398E-2</c:v>
                </c:pt>
                <c:pt idx="347">
                  <c:v>-1.64636275811464E-2</c:v>
                </c:pt>
                <c:pt idx="348">
                  <c:v>-1.6277888777746601E-2</c:v>
                </c:pt>
                <c:pt idx="349">
                  <c:v>-1.6094239807028201E-2</c:v>
                </c:pt>
                <c:pt idx="350">
                  <c:v>-1.5912657328782599E-2</c:v>
                </c:pt>
                <c:pt idx="351">
                  <c:v>-1.5733118258116002E-2</c:v>
                </c:pt>
                <c:pt idx="352">
                  <c:v>-1.55555997628231E-2</c:v>
                </c:pt>
                <c:pt idx="353">
                  <c:v>-1.53800792607829E-2</c:v>
                </c:pt>
                <c:pt idx="354">
                  <c:v>-1.52065344173762E-2</c:v>
                </c:pt>
                <c:pt idx="355">
                  <c:v>-1.50349431429247E-2</c:v>
                </c:pt>
                <c:pt idx="356">
                  <c:v>-1.48652835901514E-2</c:v>
                </c:pt>
                <c:pt idx="357">
                  <c:v>-1.46975341516636E-2</c:v>
                </c:pt>
                <c:pt idx="358">
                  <c:v>-1.4531673457456601E-2</c:v>
                </c:pt>
                <c:pt idx="359">
                  <c:v>-1.43676803724395E-2</c:v>
                </c:pt>
                <c:pt idx="360">
                  <c:v>-1.4205533993982399E-2</c:v>
                </c:pt>
                <c:pt idx="361">
                  <c:v>-1.40452136494853E-2</c:v>
                </c:pt>
                <c:pt idx="362">
                  <c:v>-1.3886698893968E-2</c:v>
                </c:pt>
                <c:pt idx="363">
                  <c:v>-1.3729969507682099E-2</c:v>
                </c:pt>
                <c:pt idx="364">
                  <c:v>-1.3575005493743599E-2</c:v>
                </c:pt>
                <c:pt idx="365">
                  <c:v>-1.34217870757874E-2</c:v>
                </c:pt>
                <c:pt idx="366">
                  <c:v>-1.32702946956425E-2</c:v>
                </c:pt>
                <c:pt idx="367">
                  <c:v>-1.3120509011028699E-2</c:v>
                </c:pt>
                <c:pt idx="368">
                  <c:v>-1.2972410893274E-2</c:v>
                </c:pt>
                <c:pt idx="369">
                  <c:v>-1.2825981425053701E-2</c:v>
                </c:pt>
                <c:pt idx="370">
                  <c:v>-1.26812018981488E-2</c:v>
                </c:pt>
                <c:pt idx="371">
                  <c:v>-1.25380538112272E-2</c:v>
                </c:pt>
                <c:pt idx="372">
                  <c:v>-1.2396518867644301E-2</c:v>
                </c:pt>
                <c:pt idx="373">
                  <c:v>-1.2256578973263901E-2</c:v>
                </c:pt>
                <c:pt idx="374">
                  <c:v>-1.2118216234301E-2</c:v>
                </c:pt>
                <c:pt idx="375">
                  <c:v>-1.1981412955183599E-2</c:v>
                </c:pt>
                <c:pt idx="376">
                  <c:v>-1.18461516364356E-2</c:v>
                </c:pt>
                <c:pt idx="377">
                  <c:v>-1.17124149725791E-2</c:v>
                </c:pt>
                <c:pt idx="378">
                  <c:v>-1.15801858500578E-2</c:v>
                </c:pt>
                <c:pt idx="379">
                  <c:v>-1.14494473451794E-2</c:v>
                </c:pt>
                <c:pt idx="380">
                  <c:v>-1.13201827220784E-2</c:v>
                </c:pt>
                <c:pt idx="381">
                  <c:v>-1.1192375430698001E-2</c:v>
                </c:pt>
                <c:pt idx="382">
                  <c:v>-1.10660091047924E-2</c:v>
                </c:pt>
                <c:pt idx="383">
                  <c:v>-1.0941067559948E-2</c:v>
                </c:pt>
                <c:pt idx="384">
                  <c:v>-1.08175347916236E-2</c:v>
                </c:pt>
                <c:pt idx="385">
                  <c:v>-1.0695394973211E-2</c:v>
                </c:pt>
                <c:pt idx="386">
                  <c:v>-1.05746324541136E-2</c:v>
                </c:pt>
                <c:pt idx="387">
                  <c:v>-1.0455231757843899E-2</c:v>
                </c:pt>
                <c:pt idx="388">
                  <c:v>-1.03371775801409E-2</c:v>
                </c:pt>
                <c:pt idx="389">
                  <c:v>-1.02204547871053E-2</c:v>
                </c:pt>
                <c:pt idx="390">
                  <c:v>-1.01050484133531E-2</c:v>
                </c:pt>
                <c:pt idx="391">
                  <c:v>-9.9909436601885102E-3</c:v>
                </c:pt>
                <c:pt idx="392">
                  <c:v>-9.8781258937943907E-3</c:v>
                </c:pt>
                <c:pt idx="393">
                  <c:v>-9.7665806434411792E-3</c:v>
                </c:pt>
                <c:pt idx="394">
                  <c:v>-9.6562935997138201E-3</c:v>
                </c:pt>
                <c:pt idx="395">
                  <c:v>-9.5472506127564603E-3</c:v>
                </c:pt>
                <c:pt idx="396">
                  <c:v>-9.4394376905350894E-3</c:v>
                </c:pt>
                <c:pt idx="397">
                  <c:v>-9.3328409971176196E-3</c:v>
                </c:pt>
                <c:pt idx="398">
                  <c:v>-9.2274468509716007E-3</c:v>
                </c:pt>
                <c:pt idx="399">
                  <c:v>-9.1232417232791404E-3</c:v>
                </c:pt>
                <c:pt idx="400">
                  <c:v>-9.0202122362690994E-3</c:v>
                </c:pt>
                <c:pt idx="401">
                  <c:v>-8.9183451615663899E-3</c:v>
                </c:pt>
                <c:pt idx="402">
                  <c:v>-8.8176274185581393E-3</c:v>
                </c:pt>
                <c:pt idx="403">
                  <c:v>-8.7180460727766806E-3</c:v>
                </c:pt>
                <c:pt idx="404">
                  <c:v>-8.6195883342991501E-3</c:v>
                </c:pt>
                <c:pt idx="405">
                  <c:v>-8.5222415561637E-3</c:v>
                </c:pt>
                <c:pt idx="406">
                  <c:v>-8.4259932328019198E-3</c:v>
                </c:pt>
                <c:pt idx="407">
                  <c:v>-8.3308309984877291E-3</c:v>
                </c:pt>
                <c:pt idx="408">
                  <c:v>-8.2367426258021306E-3</c:v>
                </c:pt>
                <c:pt idx="409">
                  <c:v>-8.1437160241140793E-3</c:v>
                </c:pt>
                <c:pt idx="410">
                  <c:v>-8.0517392380771591E-3</c:v>
                </c:pt>
                <c:pt idx="411">
                  <c:v>-7.9608004461418393E-3</c:v>
                </c:pt>
                <c:pt idx="412">
                  <c:v>-7.8708879590834203E-3</c:v>
                </c:pt>
                <c:pt idx="413">
                  <c:v>-7.7819902185453198E-3</c:v>
                </c:pt>
                <c:pt idx="414">
                  <c:v>-7.69409579559765E-3</c:v>
                </c:pt>
                <c:pt idx="415">
                  <c:v>-7.6071933893109098E-3</c:v>
                </c:pt>
                <c:pt idx="416">
                  <c:v>-7.5212718253447096E-3</c:v>
                </c:pt>
                <c:pt idx="417">
                  <c:v>-7.4363200545513502E-3</c:v>
                </c:pt>
                <c:pt idx="418">
                  <c:v>-7.35232715159417E-3</c:v>
                </c:pt>
                <c:pt idx="419">
                  <c:v>-7.26928231358045E-3</c:v>
                </c:pt>
                <c:pt idx="420">
                  <c:v>-7.1871748587087501E-3</c:v>
                </c:pt>
                <c:pt idx="421">
                  <c:v>-7.1059942249307303E-3</c:v>
                </c:pt>
                <c:pt idx="422">
                  <c:v>-7.0257299686269396E-3</c:v>
                </c:pt>
                <c:pt idx="423">
                  <c:v>-6.9463717632969098E-3</c:v>
                </c:pt>
                <c:pt idx="424">
                  <c:v>-6.86790939826302E-3</c:v>
                </c:pt>
                <c:pt idx="425">
                  <c:v>-6.7903327773882298E-3</c:v>
                </c:pt>
                <c:pt idx="426">
                  <c:v>-6.7136319178074796E-3</c:v>
                </c:pt>
                <c:pt idx="427">
                  <c:v>-6.6377969486726496E-3</c:v>
                </c:pt>
                <c:pt idx="428">
                  <c:v>-6.56281810991091E-3</c:v>
                </c:pt>
                <c:pt idx="429">
                  <c:v>-6.4886857509963798E-3</c:v>
                </c:pt>
                <c:pt idx="430">
                  <c:v>-6.4153903297349503E-3</c:v>
                </c:pt>
                <c:pt idx="431">
                  <c:v>-6.3429224110620897E-3</c:v>
                </c:pt>
                <c:pt idx="432">
                  <c:v>-6.2712726658536704E-3</c:v>
                </c:pt>
                <c:pt idx="433">
                  <c:v>-6.2004318697494497E-3</c:v>
                </c:pt>
                <c:pt idx="434">
                  <c:v>-6.1303909019893099E-3</c:v>
                </c:pt>
                <c:pt idx="435">
                  <c:v>-6.0611407442619598E-3</c:v>
                </c:pt>
                <c:pt idx="436">
                  <c:v>-5.99267247956613E-3</c:v>
                </c:pt>
                <c:pt idx="437">
                  <c:v>-5.9249772910839804E-3</c:v>
                </c:pt>
                <c:pt idx="438">
                  <c:v>-5.8580464610667104E-3</c:v>
                </c:pt>
                <c:pt idx="439">
                  <c:v>-5.7918713697322401E-3</c:v>
                </c:pt>
                <c:pt idx="440">
                  <c:v>-5.72644349417479E-3</c:v>
                </c:pt>
                <c:pt idx="441">
                  <c:v>-5.6617544072862999E-3</c:v>
                </c:pt>
                <c:pt idx="442">
                  <c:v>-5.5977957766894897E-3</c:v>
                </c:pt>
                <c:pt idx="443">
                  <c:v>-5.5345593636825898E-3</c:v>
                </c:pt>
                <c:pt idx="444">
                  <c:v>-5.4720370221954103E-3</c:v>
                </c:pt>
                <c:pt idx="445">
                  <c:v>-5.4102206977568899E-3</c:v>
                </c:pt>
                <c:pt idx="446">
                  <c:v>-5.3491024264737596E-3</c:v>
                </c:pt>
                <c:pt idx="447">
                  <c:v>-5.2886743340203801E-3</c:v>
                </c:pt>
                <c:pt idx="448">
                  <c:v>-5.2289286346395899E-3</c:v>
                </c:pt>
                <c:pt idx="449">
                  <c:v>-5.1698576301544598E-3</c:v>
                </c:pt>
                <c:pt idx="450">
                  <c:v>-5.1114537089907196E-3</c:v>
                </c:pt>
                <c:pt idx="451">
                  <c:v>-5.0537093452100298E-3</c:v>
                </c:pt>
                <c:pt idx="452">
                  <c:v>-4.9966170975536796E-3</c:v>
                </c:pt>
                <c:pt idx="453">
                  <c:v>-4.9401696084968201E-3</c:v>
                </c:pt>
                <c:pt idx="454">
                  <c:v>-4.8843596033129799E-3</c:v>
                </c:pt>
                <c:pt idx="455">
                  <c:v>-4.8291798891488798E-3</c:v>
                </c:pt>
                <c:pt idx="456">
                  <c:v>-4.7746233541093403E-3</c:v>
                </c:pt>
                <c:pt idx="457">
                  <c:v>-4.7206829663522503E-3</c:v>
                </c:pt>
                <c:pt idx="458">
                  <c:v>-4.6673517731934903E-3</c:v>
                </c:pt>
                <c:pt idx="459">
                  <c:v>-4.6146229002215402E-3</c:v>
                </c:pt>
                <c:pt idx="460">
                  <c:v>-4.5624895504220199E-3</c:v>
                </c:pt>
                <c:pt idx="461">
                  <c:v>-4.5109450033116597E-3</c:v>
                </c:pt>
                <c:pt idx="462">
                  <c:v>-4.4599826140819298E-3</c:v>
                </c:pt>
                <c:pt idx="463">
                  <c:v>-4.4095958127519999E-3</c:v>
                </c:pt>
                <c:pt idx="464">
                  <c:v>-4.3597781033310398E-3</c:v>
                </c:pt>
                <c:pt idx="465">
                  <c:v>-4.3105230629898201E-3</c:v>
                </c:pt>
                <c:pt idx="466">
                  <c:v>-4.2618243412413104E-3</c:v>
                </c:pt>
                <c:pt idx="467">
                  <c:v>-4.2136756591304196E-3</c:v>
                </c:pt>
                <c:pt idx="468">
                  <c:v>-4.1660708084326299E-3</c:v>
                </c:pt>
                <c:pt idx="469">
                  <c:v>-4.1190036508614598E-3</c:v>
                </c:pt>
                <c:pt idx="470">
                  <c:v>-4.0724681172847098E-3</c:v>
                </c:pt>
                <c:pt idx="471">
                  <c:v>-4.0264582069493397E-3</c:v>
                </c:pt>
                <c:pt idx="472">
                  <c:v>-3.98096798671492E-3</c:v>
                </c:pt>
                <c:pt idx="473">
                  <c:v>-3.9359915902955301E-3</c:v>
                </c:pt>
                <c:pt idx="474">
                  <c:v>-3.8915232175101401E-3</c:v>
                </c:pt>
                <c:pt idx="475">
                  <c:v>-3.8475571335411401E-3</c:v>
                </c:pt>
                <c:pt idx="476">
                  <c:v>-3.80408766820116E-3</c:v>
                </c:pt>
                <c:pt idx="477">
                  <c:v>-3.7611092152080501E-3</c:v>
                </c:pt>
                <c:pt idx="478">
                  <c:v>-3.7186162314677999E-3</c:v>
                </c:pt>
                <c:pt idx="479">
                  <c:v>-3.6766032363654299E-3</c:v>
                </c:pt>
                <c:pt idx="480">
                  <c:v>-3.6350648110638401E-3</c:v>
                </c:pt>
                <c:pt idx="481">
                  <c:v>-3.5939955978102601E-3</c:v>
                </c:pt>
                <c:pt idx="482">
                  <c:v>-3.5533902992505601E-3</c:v>
                </c:pt>
                <c:pt idx="483">
                  <c:v>-3.5132436777510902E-3</c:v>
                </c:pt>
                <c:pt idx="484">
                  <c:v>-3.4735505547280401E-3</c:v>
                </c:pt>
                <c:pt idx="485">
                  <c:v>-3.4343058099843E-3</c:v>
                </c:pt>
                <c:pt idx="486">
                  <c:v>-3.3955043810536501E-3</c:v>
                </c:pt>
                <c:pt idx="487">
                  <c:v>-3.35714126255226E-3</c:v>
                </c:pt>
                <c:pt idx="488">
                  <c:v>-3.3192115055373601E-3</c:v>
                </c:pt>
                <c:pt idx="489">
                  <c:v>-3.2817102168731E-3</c:v>
                </c:pt>
                <c:pt idx="490">
                  <c:v>-3.2446325586034598E-3</c:v>
                </c:pt>
                <c:pt idx="491">
                  <c:v>-3.2079737473320602E-3</c:v>
                </c:pt>
                <c:pt idx="492">
                  <c:v>-3.17172905360898E-3</c:v>
                </c:pt>
                <c:pt idx="493">
                  <c:v>-3.13589380132435E-3</c:v>
                </c:pt>
                <c:pt idx="494">
                  <c:v>-3.1004633671086702E-3</c:v>
                </c:pt>
                <c:pt idx="495">
                  <c:v>-3.0654331797399098E-3</c:v>
                </c:pt>
                <c:pt idx="496">
                  <c:v>-3.03079871955711E-3</c:v>
                </c:pt>
                <c:pt idx="497">
                  <c:v>-2.9965555178805702E-3</c:v>
                </c:pt>
                <c:pt idx="498">
                  <c:v>-2.9626991564384998E-3</c:v>
                </c:pt>
                <c:pt idx="499">
                  <c:v>-2.92922526680008E-3</c:v>
                </c:pt>
                <c:pt idx="500">
                  <c:v>-2.89612952981479E-3</c:v>
                </c:pt>
                <c:pt idx="501">
                  <c:v>-2.8634076750580898E-3</c:v>
                </c:pt>
                <c:pt idx="502">
                  <c:v>-2.8310554802831898E-3</c:v>
                </c:pt>
                <c:pt idx="503">
                  <c:v>-2.79906877087899E-3</c:v>
                </c:pt>
                <c:pt idx="504">
                  <c:v>-2.7674434193341001E-3</c:v>
                </c:pt>
                <c:pt idx="505">
                  <c:v>-2.73617534470678E-3</c:v>
                </c:pt>
                <c:pt idx="506">
                  <c:v>-2.7052605121008601E-3</c:v>
                </c:pt>
                <c:pt idx="507">
                  <c:v>-2.6746949321474899E-3</c:v>
                </c:pt>
                <c:pt idx="508">
                  <c:v>-2.64447466049268E-3</c:v>
                </c:pt>
                <c:pt idx="509">
                  <c:v>-2.6145957972906102E-3</c:v>
                </c:pt>
                <c:pt idx="510">
                  <c:v>-2.5850544867025201E-3</c:v>
                </c:pt>
                <c:pt idx="511">
                  <c:v>-2.5558469164013199E-3</c:v>
                </c:pt>
                <c:pt idx="512">
                  <c:v>-2.52696931708164E-3</c:v>
                </c:pt>
                <c:pt idx="513">
                  <c:v>-2.4984179619754201E-3</c:v>
                </c:pt>
                <c:pt idx="514">
                  <c:v>-2.47018916637292E-3</c:v>
                </c:pt>
                <c:pt idx="515">
                  <c:v>-2.4422792871490401E-3</c:v>
                </c:pt>
                <c:pt idx="516">
                  <c:v>-2.4146847222950101E-3</c:v>
                </c:pt>
                <c:pt idx="517">
                  <c:v>-2.38740191045531E-3</c:v>
                </c:pt>
                <c:pt idx="518">
                  <c:v>-2.3604273304697202E-3</c:v>
                </c:pt>
                <c:pt idx="519">
                  <c:v>-2.3337575009205699E-3</c:v>
                </c:pt>
                <c:pt idx="520">
                  <c:v>-2.3073889796850402E-3</c:v>
                </c:pt>
                <c:pt idx="521">
                  <c:v>-2.2813183634924402E-3</c:v>
                </c:pt>
                <c:pt idx="522">
                  <c:v>-2.2555422874865299E-3</c:v>
                </c:pt>
                <c:pt idx="523">
                  <c:v>-2.23005742479264E-3</c:v>
                </c:pt>
                <c:pt idx="524">
                  <c:v>-2.2048604860897799E-3</c:v>
                </c:pt>
                <c:pt idx="525">
                  <c:v>-2.1799482191873902E-3</c:v>
                </c:pt>
                <c:pt idx="526">
                  <c:v>-2.1553174086069902E-3</c:v>
                </c:pt>
                <c:pt idx="527">
                  <c:v>-2.13096487516839E-3</c:v>
                </c:pt>
                <c:pt idx="528">
                  <c:v>-2.10688747558063E-3</c:v>
                </c:pt>
                <c:pt idx="529">
                  <c:v>-2.0830821020375E-3</c:v>
                </c:pt>
                <c:pt idx="530">
                  <c:v>-2.0595456818175502E-3</c:v>
                </c:pt>
                <c:pt idx="531">
                  <c:v>-2.0362751768886302E-3</c:v>
                </c:pt>
                <c:pt idx="532">
                  <c:v>-2.0132675835168598E-3</c:v>
                </c:pt>
                <c:pt idx="533">
                  <c:v>-1.9905199318799699E-3</c:v>
                </c:pt>
                <c:pt idx="534">
                  <c:v>-1.9680292856850499E-3</c:v>
                </c:pt>
                <c:pt idx="535">
                  <c:v>-1.94579274179047E-3</c:v>
                </c:pt>
                <c:pt idx="536">
                  <c:v>-1.9238074298321901E-3</c:v>
                </c:pt>
                <c:pt idx="537">
                  <c:v>-1.9020705118541301E-3</c:v>
                </c:pt>
                <c:pt idx="538">
                  <c:v>-1.8805791819427901E-3</c:v>
                </c:pt>
                <c:pt idx="539">
                  <c:v>-1.85933066586595E-3</c:v>
                </c:pt>
                <c:pt idx="540">
                  <c:v>-1.8383222207153901E-3</c:v>
                </c:pt>
                <c:pt idx="541">
                  <c:v>-1.81755113455368E-3</c:v>
                </c:pt>
                <c:pt idx="542">
                  <c:v>-1.7970147260649E-3</c:v>
                </c:pt>
                <c:pt idx="543">
                  <c:v>-1.77671034420932E-3</c:v>
                </c:pt>
                <c:pt idx="544">
                  <c:v>-1.7566353678819E-3</c:v>
                </c:pt>
                <c:pt idx="545">
                  <c:v>-1.7367872055747201E-3</c:v>
                </c:pt>
                <c:pt idx="546">
                  <c:v>-1.71716329504313E-3</c:v>
                </c:pt>
                <c:pt idx="547">
                  <c:v>-1.69776110297567E-3</c:v>
                </c:pt>
                <c:pt idx="548">
                  <c:v>-1.6785781246677299E-3</c:v>
                </c:pt>
                <c:pt idx="549">
                  <c:v>-1.65961188369886E-3</c:v>
                </c:pt>
                <c:pt idx="550">
                  <c:v>-1.64085993161369E-3</c:v>
                </c:pt>
                <c:pt idx="551">
                  <c:v>-1.6223198476065001E-3</c:v>
                </c:pt>
                <c:pt idx="552">
                  <c:v>-1.60398923820925E-3</c:v>
                </c:pt>
                <c:pt idx="553">
                  <c:v>-1.5858657369831901E-3</c:v>
                </c:pt>
                <c:pt idx="554">
                  <c:v>-1.5679470042139201E-3</c:v>
                </c:pt>
                <c:pt idx="555">
                  <c:v>-1.55023072660987E-3</c:v>
                </c:pt>
                <c:pt idx="556">
                  <c:v>-1.53271461700421E-3</c:v>
                </c:pt>
                <c:pt idx="557">
                  <c:v>-1.51539641406002E-3</c:v>
                </c:pt>
                <c:pt idx="558">
                  <c:v>-1.49827388197893E-3</c:v>
                </c:pt>
                <c:pt idx="559">
                  <c:v>-1.48134481021286E-3</c:v>
                </c:pt>
                <c:pt idx="560">
                  <c:v>-1.4646070131791799E-3</c:v>
                </c:pt>
                <c:pt idx="561">
                  <c:v>-1.44805832997897E-3</c:v>
                </c:pt>
                <c:pt idx="562">
                  <c:v>-1.43169662411843E-3</c:v>
                </c:pt>
                <c:pt idx="563">
                  <c:v>-1.4155197832335399E-3</c:v>
                </c:pt>
                <c:pt idx="564">
                  <c:v>-1.39952571881772E-3</c:v>
                </c:pt>
                <c:pt idx="565">
                  <c:v>-1.3837123659526001E-3</c:v>
                </c:pt>
                <c:pt idx="566">
                  <c:v>-1.3680776830417901E-3</c:v>
                </c:pt>
                <c:pt idx="567">
                  <c:v>-1.3526196515476999E-3</c:v>
                </c:pt>
                <c:pt idx="568">
                  <c:v>-1.33733627573128E-3</c:v>
                </c:pt>
                <c:pt idx="569">
                  <c:v>-1.3222255823947099E-3</c:v>
                </c:pt>
                <c:pt idx="570">
                  <c:v>-1.30728562062698E-3</c:v>
                </c:pt>
                <c:pt idx="571">
                  <c:v>-1.29251446155234E-3</c:v>
                </c:pt>
                <c:pt idx="572">
                  <c:v>-1.2779101980815899E-3</c:v>
                </c:pt>
                <c:pt idx="573">
                  <c:v>-1.26347094466616E-3</c:v>
                </c:pt>
                <c:pt idx="574">
                  <c:v>-1.24919483705497E-3</c:v>
                </c:pt>
                <c:pt idx="575">
                  <c:v>-1.2350800320540399E-3</c:v>
                </c:pt>
                <c:pt idx="576">
                  <c:v>-1.22112470728875E-3</c:v>
                </c:pt>
                <c:pt idx="577">
                  <c:v>-1.2073270609688901E-3</c:v>
                </c:pt>
                <c:pt idx="578">
                  <c:v>-1.19368531165623E-3</c:v>
                </c:pt>
                <c:pt idx="579">
                  <c:v>-1.18019769803483E-3</c:v>
                </c:pt>
                <c:pt idx="580">
                  <c:v>-1.1668624786838201E-3</c:v>
                </c:pt>
                <c:pt idx="581">
                  <c:v>-1.15367793185284E-3</c:v>
                </c:pt>
                <c:pt idx="582">
                  <c:v>-1.1406423552399699E-3</c:v>
                </c:pt>
                <c:pt idx="583">
                  <c:v>-1.12775406577216E-3</c:v>
                </c:pt>
                <c:pt idx="584">
                  <c:v>-1.11501139938812E-3</c:v>
                </c:pt>
                <c:pt idx="585">
                  <c:v>-1.1024127108237301E-3</c:v>
                </c:pt>
                <c:pt idx="586">
                  <c:v>-1.0899563733997599E-3</c:v>
                </c:pt>
                <c:pt idx="587">
                  <c:v>-1.0776407788120801E-3</c:v>
                </c:pt>
                <c:pt idx="588">
                  <c:v>-1.0654643369241699E-3</c:v>
                </c:pt>
                <c:pt idx="589">
                  <c:v>-1.0534254755620101E-3</c:v>
                </c:pt>
                <c:pt idx="590">
                  <c:v>-1.0415226403112899E-3</c:v>
                </c:pt>
                <c:pt idx="591">
                  <c:v>-1.0297542943168399E-3</c:v>
                </c:pt>
                <c:pt idx="592">
                  <c:v>-1.0181189180843899E-3</c:v>
                </c:pt>
                <c:pt idx="593">
                  <c:v>-1.0066150092845399E-3</c:v>
                </c:pt>
                <c:pt idx="594">
                  <c:v>-9.952410825589651E-4</c:v>
                </c:pt>
                <c:pt idx="595">
                  <c:v>-9.8399566932873598E-4</c:v>
                </c:pt>
                <c:pt idx="596">
                  <c:v>-9.7287731760489695E-4</c:v>
                </c:pt>
                <c:pt idx="597">
                  <c:v>-9.6188459180110398E-4</c:v>
                </c:pt>
                <c:pt idx="598">
                  <c:v>-9.51016072548421E-4</c:v>
                </c:pt>
              </c:numCache>
            </c:numRef>
          </c:yVal>
          <c:smooth val="1"/>
          <c:extLst>
            <c:ext xmlns:c16="http://schemas.microsoft.com/office/drawing/2014/chart" uri="{C3380CC4-5D6E-409C-BE32-E72D297353CC}">
              <c16:uniqueId val="{00000004-C16D-44F5-93A3-8CC6E8DA7416}"/>
            </c:ext>
          </c:extLst>
        </c:ser>
        <c:ser>
          <c:idx val="6"/>
          <c:order val="5"/>
          <c:tx>
            <c:strRef>
              <c:f>Суммы!$H$1</c:f>
              <c:strCache>
                <c:ptCount val="1"/>
                <c:pt idx="0">
                  <c:v>1993</c:v>
                </c:pt>
              </c:strCache>
            </c:strRef>
          </c:tx>
          <c:spPr>
            <a:ln w="19050" cap="rnd" cmpd="sng" algn="ctr">
              <a:solidFill>
                <a:schemeClr val="accent1">
                  <a:tint val="76667"/>
                </a:schemeClr>
              </a:solidFill>
              <a:prstDash val="lgDashDot"/>
              <a:round/>
            </a:ln>
          </c:spPr>
          <c:marker>
            <c:symbol val="none"/>
          </c:marker>
          <c:xVal>
            <c:numRef>
              <c:f>Суммы!$A$2:$A$600</c:f>
              <c:numCache>
                <c:formatCode>General</c:formatCode>
                <c:ptCount val="599"/>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5.9999999999999902</c:v>
                </c:pt>
                <c:pt idx="61">
                  <c:v>6.0999999999999899</c:v>
                </c:pt>
                <c:pt idx="62">
                  <c:v>6.1999999999999904</c:v>
                </c:pt>
                <c:pt idx="63">
                  <c:v>6.2999999999999901</c:v>
                </c:pt>
                <c:pt idx="64">
                  <c:v>6.3999999999999897</c:v>
                </c:pt>
                <c:pt idx="65">
                  <c:v>6.4999999999999902</c:v>
                </c:pt>
                <c:pt idx="66">
                  <c:v>6.5999999999999899</c:v>
                </c:pt>
                <c:pt idx="67">
                  <c:v>6.6999999999999904</c:v>
                </c:pt>
                <c:pt idx="68">
                  <c:v>6.7999999999999901</c:v>
                </c:pt>
                <c:pt idx="69">
                  <c:v>6.8999999999999897</c:v>
                </c:pt>
                <c:pt idx="70">
                  <c:v>6.9999999999999902</c:v>
                </c:pt>
                <c:pt idx="71">
                  <c:v>7.0999999999999899</c:v>
                </c:pt>
                <c:pt idx="72">
                  <c:v>7.1999999999999904</c:v>
                </c:pt>
                <c:pt idx="73">
                  <c:v>7.2999999999999901</c:v>
                </c:pt>
                <c:pt idx="74">
                  <c:v>7.3999999999999897</c:v>
                </c:pt>
                <c:pt idx="75">
                  <c:v>7.4999999999999902</c:v>
                </c:pt>
                <c:pt idx="76">
                  <c:v>7.5999999999999899</c:v>
                </c:pt>
                <c:pt idx="77">
                  <c:v>7.6999999999999904</c:v>
                </c:pt>
                <c:pt idx="78">
                  <c:v>7.7999999999999901</c:v>
                </c:pt>
                <c:pt idx="79">
                  <c:v>7.8999999999999897</c:v>
                </c:pt>
                <c:pt idx="80">
                  <c:v>7.9999999999999902</c:v>
                </c:pt>
                <c:pt idx="81">
                  <c:v>8.0999999999999908</c:v>
                </c:pt>
                <c:pt idx="82">
                  <c:v>8.1999999999999904</c:v>
                </c:pt>
                <c:pt idx="83">
                  <c:v>8.2999999999999901</c:v>
                </c:pt>
                <c:pt idx="84">
                  <c:v>8.3999999999999897</c:v>
                </c:pt>
                <c:pt idx="85">
                  <c:v>8.4999999999999893</c:v>
                </c:pt>
                <c:pt idx="86">
                  <c:v>8.5999999999999908</c:v>
                </c:pt>
                <c:pt idx="87">
                  <c:v>8.6999999999999904</c:v>
                </c:pt>
                <c:pt idx="88">
                  <c:v>8.7999999999999794</c:v>
                </c:pt>
                <c:pt idx="89">
                  <c:v>8.8999999999999808</c:v>
                </c:pt>
                <c:pt idx="90">
                  <c:v>8.9999999999999805</c:v>
                </c:pt>
                <c:pt idx="91">
                  <c:v>9.0999999999999801</c:v>
                </c:pt>
                <c:pt idx="92">
                  <c:v>9.1999999999999797</c:v>
                </c:pt>
                <c:pt idx="93">
                  <c:v>9.2999999999999794</c:v>
                </c:pt>
                <c:pt idx="94">
                  <c:v>9.3999999999999808</c:v>
                </c:pt>
                <c:pt idx="95">
                  <c:v>9.4999999999999805</c:v>
                </c:pt>
                <c:pt idx="96">
                  <c:v>9.5999999999999801</c:v>
                </c:pt>
                <c:pt idx="97">
                  <c:v>9.6999999999999797</c:v>
                </c:pt>
                <c:pt idx="98">
                  <c:v>9.7999999999999794</c:v>
                </c:pt>
                <c:pt idx="99">
                  <c:v>9.8999999999999808</c:v>
                </c:pt>
                <c:pt idx="100">
                  <c:v>9.9999999999999805</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22.600000000000101</c:v>
                </c:pt>
                <c:pt idx="227">
                  <c:v>22.700000000000099</c:v>
                </c:pt>
                <c:pt idx="228">
                  <c:v>22.8000000000001</c:v>
                </c:pt>
                <c:pt idx="229">
                  <c:v>22.900000000000102</c:v>
                </c:pt>
                <c:pt idx="230">
                  <c:v>23.000000000000099</c:v>
                </c:pt>
                <c:pt idx="231">
                  <c:v>23.100000000000101</c:v>
                </c:pt>
                <c:pt idx="232">
                  <c:v>23.200000000000099</c:v>
                </c:pt>
                <c:pt idx="233">
                  <c:v>23.3000000000001</c:v>
                </c:pt>
                <c:pt idx="234">
                  <c:v>23.400000000000102</c:v>
                </c:pt>
                <c:pt idx="235">
                  <c:v>23.500000000000099</c:v>
                </c:pt>
                <c:pt idx="236">
                  <c:v>23.600000000000101</c:v>
                </c:pt>
                <c:pt idx="237">
                  <c:v>23.700000000000099</c:v>
                </c:pt>
                <c:pt idx="238">
                  <c:v>23.8000000000001</c:v>
                </c:pt>
                <c:pt idx="239">
                  <c:v>23.900000000000102</c:v>
                </c:pt>
                <c:pt idx="240">
                  <c:v>24.000000000000099</c:v>
                </c:pt>
                <c:pt idx="241">
                  <c:v>24.100000000000101</c:v>
                </c:pt>
                <c:pt idx="242">
                  <c:v>24.200000000000099</c:v>
                </c:pt>
                <c:pt idx="243">
                  <c:v>24.3000000000001</c:v>
                </c:pt>
                <c:pt idx="244">
                  <c:v>24.400000000000102</c:v>
                </c:pt>
                <c:pt idx="245">
                  <c:v>24.500000000000099</c:v>
                </c:pt>
                <c:pt idx="246">
                  <c:v>24.600000000000101</c:v>
                </c:pt>
                <c:pt idx="247">
                  <c:v>24.700000000000099</c:v>
                </c:pt>
                <c:pt idx="248">
                  <c:v>24.8000000000001</c:v>
                </c:pt>
                <c:pt idx="249">
                  <c:v>24.900000000000102</c:v>
                </c:pt>
                <c:pt idx="250">
                  <c:v>25.000000000000099</c:v>
                </c:pt>
                <c:pt idx="251">
                  <c:v>25.100000000000101</c:v>
                </c:pt>
                <c:pt idx="252">
                  <c:v>25.200000000000099</c:v>
                </c:pt>
                <c:pt idx="253">
                  <c:v>25.3000000000001</c:v>
                </c:pt>
                <c:pt idx="254">
                  <c:v>25.400000000000102</c:v>
                </c:pt>
                <c:pt idx="255">
                  <c:v>25.500000000000099</c:v>
                </c:pt>
                <c:pt idx="256">
                  <c:v>25.600000000000101</c:v>
                </c:pt>
                <c:pt idx="257">
                  <c:v>25.700000000000099</c:v>
                </c:pt>
                <c:pt idx="258">
                  <c:v>25.8000000000001</c:v>
                </c:pt>
                <c:pt idx="259">
                  <c:v>25.900000000000102</c:v>
                </c:pt>
                <c:pt idx="260">
                  <c:v>26.000000000000099</c:v>
                </c:pt>
                <c:pt idx="261">
                  <c:v>26.100000000000101</c:v>
                </c:pt>
                <c:pt idx="262">
                  <c:v>26.200000000000099</c:v>
                </c:pt>
                <c:pt idx="263">
                  <c:v>26.3000000000001</c:v>
                </c:pt>
                <c:pt idx="264">
                  <c:v>26.400000000000102</c:v>
                </c:pt>
                <c:pt idx="265">
                  <c:v>26.500000000000099</c:v>
                </c:pt>
                <c:pt idx="266">
                  <c:v>26.600000000000101</c:v>
                </c:pt>
                <c:pt idx="267">
                  <c:v>26.700000000000099</c:v>
                </c:pt>
                <c:pt idx="268">
                  <c:v>26.8000000000001</c:v>
                </c:pt>
                <c:pt idx="269">
                  <c:v>26.900000000000102</c:v>
                </c:pt>
                <c:pt idx="270">
                  <c:v>27.000000000000099</c:v>
                </c:pt>
                <c:pt idx="271">
                  <c:v>27.100000000000101</c:v>
                </c:pt>
                <c:pt idx="272">
                  <c:v>27.200000000000099</c:v>
                </c:pt>
                <c:pt idx="273">
                  <c:v>27.3000000000001</c:v>
                </c:pt>
                <c:pt idx="274">
                  <c:v>27.400000000000102</c:v>
                </c:pt>
                <c:pt idx="275">
                  <c:v>27.500000000000099</c:v>
                </c:pt>
                <c:pt idx="276">
                  <c:v>27.600000000000101</c:v>
                </c:pt>
                <c:pt idx="277">
                  <c:v>27.700000000000099</c:v>
                </c:pt>
                <c:pt idx="278">
                  <c:v>27.8000000000001</c:v>
                </c:pt>
                <c:pt idx="279">
                  <c:v>27.900000000000102</c:v>
                </c:pt>
                <c:pt idx="280">
                  <c:v>28.000000000000099</c:v>
                </c:pt>
                <c:pt idx="281">
                  <c:v>28.100000000000101</c:v>
                </c:pt>
                <c:pt idx="282">
                  <c:v>28.200000000000099</c:v>
                </c:pt>
                <c:pt idx="283">
                  <c:v>28.3000000000001</c:v>
                </c:pt>
                <c:pt idx="284">
                  <c:v>28.400000000000102</c:v>
                </c:pt>
                <c:pt idx="285">
                  <c:v>28.500000000000099</c:v>
                </c:pt>
                <c:pt idx="286">
                  <c:v>28.600000000000101</c:v>
                </c:pt>
                <c:pt idx="287">
                  <c:v>28.700000000000099</c:v>
                </c:pt>
                <c:pt idx="288">
                  <c:v>28.8000000000001</c:v>
                </c:pt>
                <c:pt idx="289">
                  <c:v>28.900000000000102</c:v>
                </c:pt>
                <c:pt idx="290">
                  <c:v>29.000000000000099</c:v>
                </c:pt>
                <c:pt idx="291">
                  <c:v>29.100000000000101</c:v>
                </c:pt>
                <c:pt idx="292">
                  <c:v>29.200000000000099</c:v>
                </c:pt>
                <c:pt idx="293">
                  <c:v>29.3000000000001</c:v>
                </c:pt>
                <c:pt idx="294">
                  <c:v>29.400000000000102</c:v>
                </c:pt>
                <c:pt idx="295">
                  <c:v>29.500000000000099</c:v>
                </c:pt>
                <c:pt idx="296">
                  <c:v>29.6000000000002</c:v>
                </c:pt>
                <c:pt idx="297">
                  <c:v>29.700000000000198</c:v>
                </c:pt>
                <c:pt idx="298">
                  <c:v>29.8000000000002</c:v>
                </c:pt>
                <c:pt idx="299">
                  <c:v>29.900000000000201</c:v>
                </c:pt>
                <c:pt idx="300">
                  <c:v>30.000000000000199</c:v>
                </c:pt>
                <c:pt idx="301">
                  <c:v>30.1000000000002</c:v>
                </c:pt>
                <c:pt idx="302">
                  <c:v>30.200000000000198</c:v>
                </c:pt>
                <c:pt idx="303">
                  <c:v>30.3000000000002</c:v>
                </c:pt>
                <c:pt idx="304">
                  <c:v>30.400000000000201</c:v>
                </c:pt>
                <c:pt idx="305">
                  <c:v>30.500000000000199</c:v>
                </c:pt>
                <c:pt idx="306">
                  <c:v>30.6000000000002</c:v>
                </c:pt>
                <c:pt idx="307">
                  <c:v>30.700000000000198</c:v>
                </c:pt>
                <c:pt idx="308">
                  <c:v>30.8000000000002</c:v>
                </c:pt>
                <c:pt idx="309">
                  <c:v>30.900000000000201</c:v>
                </c:pt>
                <c:pt idx="310">
                  <c:v>31.000000000000199</c:v>
                </c:pt>
                <c:pt idx="311">
                  <c:v>31.1000000000002</c:v>
                </c:pt>
                <c:pt idx="312">
                  <c:v>31.200000000000198</c:v>
                </c:pt>
                <c:pt idx="313">
                  <c:v>31.3000000000002</c:v>
                </c:pt>
                <c:pt idx="314">
                  <c:v>31.400000000000201</c:v>
                </c:pt>
                <c:pt idx="315">
                  <c:v>31.500000000000199</c:v>
                </c:pt>
                <c:pt idx="316">
                  <c:v>31.6000000000002</c:v>
                </c:pt>
                <c:pt idx="317">
                  <c:v>31.700000000000198</c:v>
                </c:pt>
                <c:pt idx="318">
                  <c:v>31.8000000000002</c:v>
                </c:pt>
                <c:pt idx="319">
                  <c:v>31.900000000000201</c:v>
                </c:pt>
                <c:pt idx="320">
                  <c:v>32.000000000000199</c:v>
                </c:pt>
                <c:pt idx="321">
                  <c:v>32.1000000000002</c:v>
                </c:pt>
                <c:pt idx="322">
                  <c:v>32.200000000000202</c:v>
                </c:pt>
                <c:pt idx="323">
                  <c:v>32.300000000000203</c:v>
                </c:pt>
                <c:pt idx="324">
                  <c:v>32.400000000000198</c:v>
                </c:pt>
                <c:pt idx="325">
                  <c:v>32.500000000000199</c:v>
                </c:pt>
                <c:pt idx="326">
                  <c:v>32.6000000000002</c:v>
                </c:pt>
                <c:pt idx="327">
                  <c:v>32.700000000000202</c:v>
                </c:pt>
                <c:pt idx="328">
                  <c:v>32.800000000000203</c:v>
                </c:pt>
                <c:pt idx="329">
                  <c:v>32.900000000000198</c:v>
                </c:pt>
                <c:pt idx="330">
                  <c:v>33.000000000000199</c:v>
                </c:pt>
                <c:pt idx="331">
                  <c:v>33.1000000000002</c:v>
                </c:pt>
                <c:pt idx="332">
                  <c:v>33.200000000000202</c:v>
                </c:pt>
                <c:pt idx="333">
                  <c:v>33.300000000000203</c:v>
                </c:pt>
                <c:pt idx="334">
                  <c:v>33.400000000000198</c:v>
                </c:pt>
                <c:pt idx="335">
                  <c:v>33.500000000000199</c:v>
                </c:pt>
                <c:pt idx="336">
                  <c:v>33.6000000000002</c:v>
                </c:pt>
                <c:pt idx="337">
                  <c:v>33.700000000000202</c:v>
                </c:pt>
                <c:pt idx="338">
                  <c:v>33.800000000000203</c:v>
                </c:pt>
                <c:pt idx="339">
                  <c:v>33.900000000000198</c:v>
                </c:pt>
                <c:pt idx="340">
                  <c:v>34.000000000000199</c:v>
                </c:pt>
                <c:pt idx="341">
                  <c:v>34.1000000000002</c:v>
                </c:pt>
                <c:pt idx="342">
                  <c:v>34.200000000000202</c:v>
                </c:pt>
                <c:pt idx="343">
                  <c:v>34.300000000000203</c:v>
                </c:pt>
                <c:pt idx="344">
                  <c:v>34.400000000000198</c:v>
                </c:pt>
                <c:pt idx="345">
                  <c:v>34.500000000000199</c:v>
                </c:pt>
                <c:pt idx="346">
                  <c:v>34.6000000000002</c:v>
                </c:pt>
                <c:pt idx="347">
                  <c:v>34.700000000000202</c:v>
                </c:pt>
                <c:pt idx="348">
                  <c:v>34.800000000000203</c:v>
                </c:pt>
                <c:pt idx="349">
                  <c:v>34.900000000000198</c:v>
                </c:pt>
                <c:pt idx="350">
                  <c:v>35.000000000000199</c:v>
                </c:pt>
                <c:pt idx="351">
                  <c:v>35.1000000000002</c:v>
                </c:pt>
                <c:pt idx="352">
                  <c:v>35.200000000000202</c:v>
                </c:pt>
                <c:pt idx="353">
                  <c:v>35.300000000000203</c:v>
                </c:pt>
                <c:pt idx="354">
                  <c:v>35.400000000000198</c:v>
                </c:pt>
                <c:pt idx="355">
                  <c:v>35.500000000000199</c:v>
                </c:pt>
                <c:pt idx="356">
                  <c:v>35.6000000000002</c:v>
                </c:pt>
                <c:pt idx="357">
                  <c:v>35.700000000000202</c:v>
                </c:pt>
                <c:pt idx="358">
                  <c:v>35.800000000000203</c:v>
                </c:pt>
                <c:pt idx="359">
                  <c:v>35.900000000000198</c:v>
                </c:pt>
                <c:pt idx="360">
                  <c:v>36.000000000000199</c:v>
                </c:pt>
                <c:pt idx="361">
                  <c:v>36.1000000000002</c:v>
                </c:pt>
                <c:pt idx="362">
                  <c:v>36.200000000000202</c:v>
                </c:pt>
                <c:pt idx="363">
                  <c:v>36.300000000000203</c:v>
                </c:pt>
                <c:pt idx="364">
                  <c:v>36.400000000000198</c:v>
                </c:pt>
                <c:pt idx="365">
                  <c:v>36.500000000000199</c:v>
                </c:pt>
                <c:pt idx="366">
                  <c:v>36.6000000000003</c:v>
                </c:pt>
                <c:pt idx="367">
                  <c:v>36.700000000000301</c:v>
                </c:pt>
                <c:pt idx="368">
                  <c:v>36.800000000000303</c:v>
                </c:pt>
                <c:pt idx="369">
                  <c:v>36.900000000000297</c:v>
                </c:pt>
                <c:pt idx="370">
                  <c:v>37.000000000000298</c:v>
                </c:pt>
                <c:pt idx="371">
                  <c:v>37.1000000000003</c:v>
                </c:pt>
                <c:pt idx="372">
                  <c:v>37.200000000000301</c:v>
                </c:pt>
                <c:pt idx="373">
                  <c:v>37.300000000000303</c:v>
                </c:pt>
                <c:pt idx="374">
                  <c:v>37.400000000000297</c:v>
                </c:pt>
                <c:pt idx="375">
                  <c:v>37.500000000000298</c:v>
                </c:pt>
                <c:pt idx="376">
                  <c:v>37.6000000000003</c:v>
                </c:pt>
                <c:pt idx="377">
                  <c:v>37.700000000000301</c:v>
                </c:pt>
                <c:pt idx="378">
                  <c:v>37.800000000000303</c:v>
                </c:pt>
                <c:pt idx="379">
                  <c:v>37.900000000000297</c:v>
                </c:pt>
                <c:pt idx="380">
                  <c:v>38.000000000000298</c:v>
                </c:pt>
                <c:pt idx="381">
                  <c:v>38.1000000000003</c:v>
                </c:pt>
                <c:pt idx="382">
                  <c:v>38.200000000000301</c:v>
                </c:pt>
                <c:pt idx="383">
                  <c:v>38.300000000000303</c:v>
                </c:pt>
                <c:pt idx="384">
                  <c:v>38.400000000000297</c:v>
                </c:pt>
                <c:pt idx="385">
                  <c:v>38.500000000000298</c:v>
                </c:pt>
                <c:pt idx="386">
                  <c:v>38.6000000000003</c:v>
                </c:pt>
                <c:pt idx="387">
                  <c:v>38.700000000000301</c:v>
                </c:pt>
                <c:pt idx="388">
                  <c:v>38.800000000000303</c:v>
                </c:pt>
                <c:pt idx="389">
                  <c:v>38.900000000000297</c:v>
                </c:pt>
                <c:pt idx="390">
                  <c:v>39.000000000000298</c:v>
                </c:pt>
                <c:pt idx="391">
                  <c:v>39.1000000000003</c:v>
                </c:pt>
                <c:pt idx="392">
                  <c:v>39.200000000000301</c:v>
                </c:pt>
                <c:pt idx="393">
                  <c:v>39.300000000000303</c:v>
                </c:pt>
                <c:pt idx="394">
                  <c:v>39.400000000000297</c:v>
                </c:pt>
                <c:pt idx="395">
                  <c:v>39.500000000000298</c:v>
                </c:pt>
                <c:pt idx="396">
                  <c:v>39.6000000000003</c:v>
                </c:pt>
                <c:pt idx="397">
                  <c:v>39.700000000000301</c:v>
                </c:pt>
                <c:pt idx="398">
                  <c:v>39.800000000000303</c:v>
                </c:pt>
                <c:pt idx="399">
                  <c:v>39.900000000000297</c:v>
                </c:pt>
                <c:pt idx="400">
                  <c:v>40.000000000000298</c:v>
                </c:pt>
                <c:pt idx="401">
                  <c:v>40.1000000000003</c:v>
                </c:pt>
                <c:pt idx="402">
                  <c:v>40.200000000000301</c:v>
                </c:pt>
                <c:pt idx="403">
                  <c:v>40.300000000000303</c:v>
                </c:pt>
                <c:pt idx="404">
                  <c:v>40.400000000000297</c:v>
                </c:pt>
                <c:pt idx="405">
                  <c:v>40.500000000000298</c:v>
                </c:pt>
                <c:pt idx="406">
                  <c:v>40.6000000000003</c:v>
                </c:pt>
                <c:pt idx="407">
                  <c:v>40.700000000000301</c:v>
                </c:pt>
                <c:pt idx="408">
                  <c:v>40.800000000000303</c:v>
                </c:pt>
                <c:pt idx="409">
                  <c:v>40.900000000000297</c:v>
                </c:pt>
                <c:pt idx="410">
                  <c:v>41.000000000000298</c:v>
                </c:pt>
                <c:pt idx="411">
                  <c:v>41.1000000000003</c:v>
                </c:pt>
                <c:pt idx="412">
                  <c:v>41.200000000000301</c:v>
                </c:pt>
                <c:pt idx="413">
                  <c:v>41.300000000000303</c:v>
                </c:pt>
                <c:pt idx="414">
                  <c:v>41.400000000000297</c:v>
                </c:pt>
                <c:pt idx="415">
                  <c:v>41.500000000000298</c:v>
                </c:pt>
                <c:pt idx="416">
                  <c:v>41.6000000000003</c:v>
                </c:pt>
                <c:pt idx="417">
                  <c:v>41.700000000000301</c:v>
                </c:pt>
                <c:pt idx="418">
                  <c:v>41.800000000000303</c:v>
                </c:pt>
                <c:pt idx="419">
                  <c:v>41.900000000000297</c:v>
                </c:pt>
                <c:pt idx="420">
                  <c:v>42.000000000000298</c:v>
                </c:pt>
                <c:pt idx="421">
                  <c:v>42.1000000000003</c:v>
                </c:pt>
                <c:pt idx="422">
                  <c:v>42.200000000000301</c:v>
                </c:pt>
                <c:pt idx="423">
                  <c:v>42.300000000000303</c:v>
                </c:pt>
                <c:pt idx="424">
                  <c:v>42.400000000000297</c:v>
                </c:pt>
                <c:pt idx="425">
                  <c:v>42.500000000000298</c:v>
                </c:pt>
                <c:pt idx="426">
                  <c:v>42.6000000000003</c:v>
                </c:pt>
                <c:pt idx="427">
                  <c:v>42.700000000000301</c:v>
                </c:pt>
                <c:pt idx="428">
                  <c:v>42.800000000000303</c:v>
                </c:pt>
                <c:pt idx="429">
                  <c:v>42.900000000000297</c:v>
                </c:pt>
                <c:pt idx="430">
                  <c:v>43.000000000000298</c:v>
                </c:pt>
                <c:pt idx="431">
                  <c:v>43.1000000000003</c:v>
                </c:pt>
                <c:pt idx="432">
                  <c:v>43.200000000000301</c:v>
                </c:pt>
                <c:pt idx="433">
                  <c:v>43.300000000000303</c:v>
                </c:pt>
                <c:pt idx="434">
                  <c:v>43.400000000000297</c:v>
                </c:pt>
                <c:pt idx="435">
                  <c:v>43.500000000000298</c:v>
                </c:pt>
                <c:pt idx="436">
                  <c:v>43.6000000000003</c:v>
                </c:pt>
                <c:pt idx="437">
                  <c:v>43.700000000000401</c:v>
                </c:pt>
                <c:pt idx="438">
                  <c:v>43.800000000000402</c:v>
                </c:pt>
                <c:pt idx="439">
                  <c:v>43.900000000000396</c:v>
                </c:pt>
                <c:pt idx="440">
                  <c:v>44.000000000000398</c:v>
                </c:pt>
                <c:pt idx="441">
                  <c:v>44.100000000000399</c:v>
                </c:pt>
                <c:pt idx="442">
                  <c:v>44.200000000000401</c:v>
                </c:pt>
                <c:pt idx="443">
                  <c:v>44.300000000000402</c:v>
                </c:pt>
                <c:pt idx="444">
                  <c:v>44.400000000000396</c:v>
                </c:pt>
                <c:pt idx="445">
                  <c:v>44.500000000000398</c:v>
                </c:pt>
                <c:pt idx="446">
                  <c:v>44.600000000000399</c:v>
                </c:pt>
                <c:pt idx="447">
                  <c:v>44.700000000000401</c:v>
                </c:pt>
                <c:pt idx="448">
                  <c:v>44.800000000000402</c:v>
                </c:pt>
                <c:pt idx="449">
                  <c:v>44.900000000000396</c:v>
                </c:pt>
                <c:pt idx="450">
                  <c:v>45.000000000000398</c:v>
                </c:pt>
                <c:pt idx="451">
                  <c:v>45.100000000000399</c:v>
                </c:pt>
                <c:pt idx="452">
                  <c:v>45.200000000000401</c:v>
                </c:pt>
                <c:pt idx="453">
                  <c:v>45.300000000000402</c:v>
                </c:pt>
                <c:pt idx="454">
                  <c:v>45.400000000000396</c:v>
                </c:pt>
                <c:pt idx="455">
                  <c:v>45.500000000000398</c:v>
                </c:pt>
                <c:pt idx="456">
                  <c:v>45.600000000000399</c:v>
                </c:pt>
                <c:pt idx="457">
                  <c:v>45.700000000000401</c:v>
                </c:pt>
                <c:pt idx="458">
                  <c:v>45.800000000000402</c:v>
                </c:pt>
                <c:pt idx="459">
                  <c:v>45.900000000000396</c:v>
                </c:pt>
                <c:pt idx="460">
                  <c:v>46.000000000000398</c:v>
                </c:pt>
                <c:pt idx="461">
                  <c:v>46.100000000000399</c:v>
                </c:pt>
                <c:pt idx="462">
                  <c:v>46.200000000000401</c:v>
                </c:pt>
                <c:pt idx="463">
                  <c:v>46.300000000000402</c:v>
                </c:pt>
                <c:pt idx="464">
                  <c:v>46.400000000000396</c:v>
                </c:pt>
                <c:pt idx="465">
                  <c:v>46.500000000000398</c:v>
                </c:pt>
                <c:pt idx="466">
                  <c:v>46.600000000000399</c:v>
                </c:pt>
                <c:pt idx="467">
                  <c:v>46.700000000000401</c:v>
                </c:pt>
                <c:pt idx="468">
                  <c:v>46.800000000000402</c:v>
                </c:pt>
                <c:pt idx="469">
                  <c:v>46.900000000000396</c:v>
                </c:pt>
                <c:pt idx="470">
                  <c:v>47.000000000000398</c:v>
                </c:pt>
                <c:pt idx="471">
                  <c:v>47.100000000000399</c:v>
                </c:pt>
                <c:pt idx="472">
                  <c:v>47.200000000000401</c:v>
                </c:pt>
                <c:pt idx="473">
                  <c:v>47.300000000000402</c:v>
                </c:pt>
                <c:pt idx="474">
                  <c:v>47.400000000000396</c:v>
                </c:pt>
                <c:pt idx="475">
                  <c:v>47.500000000000398</c:v>
                </c:pt>
                <c:pt idx="476">
                  <c:v>47.600000000000399</c:v>
                </c:pt>
                <c:pt idx="477">
                  <c:v>47.700000000000401</c:v>
                </c:pt>
                <c:pt idx="478">
                  <c:v>47.800000000000402</c:v>
                </c:pt>
                <c:pt idx="479">
                  <c:v>47.900000000000396</c:v>
                </c:pt>
                <c:pt idx="480">
                  <c:v>48.000000000000398</c:v>
                </c:pt>
                <c:pt idx="481">
                  <c:v>48.100000000000399</c:v>
                </c:pt>
                <c:pt idx="482">
                  <c:v>48.200000000000401</c:v>
                </c:pt>
                <c:pt idx="483">
                  <c:v>48.300000000000402</c:v>
                </c:pt>
                <c:pt idx="484">
                  <c:v>48.400000000000396</c:v>
                </c:pt>
                <c:pt idx="485">
                  <c:v>48.500000000000398</c:v>
                </c:pt>
                <c:pt idx="486">
                  <c:v>48.600000000000399</c:v>
                </c:pt>
                <c:pt idx="487">
                  <c:v>48.700000000000401</c:v>
                </c:pt>
                <c:pt idx="488">
                  <c:v>48.800000000000402</c:v>
                </c:pt>
                <c:pt idx="489">
                  <c:v>48.900000000000396</c:v>
                </c:pt>
                <c:pt idx="490">
                  <c:v>49.000000000000398</c:v>
                </c:pt>
                <c:pt idx="491">
                  <c:v>49.100000000000399</c:v>
                </c:pt>
                <c:pt idx="492">
                  <c:v>49.200000000000401</c:v>
                </c:pt>
                <c:pt idx="493">
                  <c:v>49.300000000000402</c:v>
                </c:pt>
                <c:pt idx="494">
                  <c:v>49.400000000000396</c:v>
                </c:pt>
                <c:pt idx="495">
                  <c:v>49.500000000000398</c:v>
                </c:pt>
                <c:pt idx="496">
                  <c:v>49.600000000000399</c:v>
                </c:pt>
                <c:pt idx="497">
                  <c:v>49.700000000000401</c:v>
                </c:pt>
                <c:pt idx="498">
                  <c:v>49.800000000000402</c:v>
                </c:pt>
                <c:pt idx="499">
                  <c:v>49.900000000000396</c:v>
                </c:pt>
                <c:pt idx="500">
                  <c:v>50.000000000000398</c:v>
                </c:pt>
                <c:pt idx="501">
                  <c:v>50.100000000000399</c:v>
                </c:pt>
                <c:pt idx="502">
                  <c:v>50.200000000000401</c:v>
                </c:pt>
                <c:pt idx="503">
                  <c:v>50.300000000000402</c:v>
                </c:pt>
                <c:pt idx="504">
                  <c:v>50.400000000000396</c:v>
                </c:pt>
                <c:pt idx="505">
                  <c:v>50.500000000000398</c:v>
                </c:pt>
                <c:pt idx="506">
                  <c:v>50.600000000000399</c:v>
                </c:pt>
                <c:pt idx="507">
                  <c:v>50.7000000000005</c:v>
                </c:pt>
                <c:pt idx="508">
                  <c:v>50.800000000000502</c:v>
                </c:pt>
                <c:pt idx="509">
                  <c:v>50.900000000000503</c:v>
                </c:pt>
                <c:pt idx="510">
                  <c:v>51.000000000000497</c:v>
                </c:pt>
                <c:pt idx="511">
                  <c:v>51.100000000000499</c:v>
                </c:pt>
                <c:pt idx="512">
                  <c:v>51.2000000000005</c:v>
                </c:pt>
                <c:pt idx="513">
                  <c:v>51.300000000000502</c:v>
                </c:pt>
                <c:pt idx="514">
                  <c:v>51.400000000000503</c:v>
                </c:pt>
                <c:pt idx="515">
                  <c:v>51.500000000000497</c:v>
                </c:pt>
                <c:pt idx="516">
                  <c:v>51.600000000000499</c:v>
                </c:pt>
                <c:pt idx="517">
                  <c:v>51.7000000000005</c:v>
                </c:pt>
                <c:pt idx="518">
                  <c:v>51.800000000000502</c:v>
                </c:pt>
                <c:pt idx="519">
                  <c:v>51.900000000000503</c:v>
                </c:pt>
                <c:pt idx="520">
                  <c:v>52.000000000000497</c:v>
                </c:pt>
                <c:pt idx="521">
                  <c:v>52.100000000000499</c:v>
                </c:pt>
                <c:pt idx="522">
                  <c:v>52.2000000000005</c:v>
                </c:pt>
                <c:pt idx="523">
                  <c:v>52.300000000000502</c:v>
                </c:pt>
                <c:pt idx="524">
                  <c:v>52.400000000000503</c:v>
                </c:pt>
                <c:pt idx="525">
                  <c:v>52.500000000000497</c:v>
                </c:pt>
                <c:pt idx="526">
                  <c:v>52.600000000000499</c:v>
                </c:pt>
                <c:pt idx="527">
                  <c:v>52.7000000000005</c:v>
                </c:pt>
                <c:pt idx="528">
                  <c:v>52.800000000000502</c:v>
                </c:pt>
                <c:pt idx="529">
                  <c:v>52.900000000000503</c:v>
                </c:pt>
                <c:pt idx="530">
                  <c:v>53.000000000000497</c:v>
                </c:pt>
                <c:pt idx="531">
                  <c:v>53.100000000000499</c:v>
                </c:pt>
                <c:pt idx="532">
                  <c:v>53.2000000000005</c:v>
                </c:pt>
                <c:pt idx="533">
                  <c:v>53.300000000000502</c:v>
                </c:pt>
                <c:pt idx="534">
                  <c:v>53.400000000000503</c:v>
                </c:pt>
                <c:pt idx="535">
                  <c:v>53.500000000000497</c:v>
                </c:pt>
                <c:pt idx="536">
                  <c:v>53.600000000000499</c:v>
                </c:pt>
                <c:pt idx="537">
                  <c:v>53.7000000000005</c:v>
                </c:pt>
                <c:pt idx="538">
                  <c:v>53.800000000000502</c:v>
                </c:pt>
                <c:pt idx="539">
                  <c:v>53.900000000000503</c:v>
                </c:pt>
                <c:pt idx="540">
                  <c:v>54.000000000000497</c:v>
                </c:pt>
                <c:pt idx="541">
                  <c:v>54.100000000000499</c:v>
                </c:pt>
                <c:pt idx="542">
                  <c:v>54.2000000000005</c:v>
                </c:pt>
                <c:pt idx="543">
                  <c:v>54.300000000000502</c:v>
                </c:pt>
                <c:pt idx="544">
                  <c:v>54.400000000000503</c:v>
                </c:pt>
                <c:pt idx="545">
                  <c:v>54.500000000000497</c:v>
                </c:pt>
                <c:pt idx="546">
                  <c:v>54.600000000000499</c:v>
                </c:pt>
                <c:pt idx="547">
                  <c:v>54.7000000000005</c:v>
                </c:pt>
                <c:pt idx="548">
                  <c:v>54.800000000000502</c:v>
                </c:pt>
                <c:pt idx="549">
                  <c:v>54.900000000000503</c:v>
                </c:pt>
                <c:pt idx="550">
                  <c:v>55.000000000000497</c:v>
                </c:pt>
                <c:pt idx="551">
                  <c:v>55.100000000000499</c:v>
                </c:pt>
                <c:pt idx="552">
                  <c:v>55.2000000000005</c:v>
                </c:pt>
                <c:pt idx="553">
                  <c:v>55.300000000000502</c:v>
                </c:pt>
                <c:pt idx="554">
                  <c:v>55.400000000000503</c:v>
                </c:pt>
                <c:pt idx="555">
                  <c:v>55.500000000000497</c:v>
                </c:pt>
                <c:pt idx="556">
                  <c:v>55.600000000000499</c:v>
                </c:pt>
                <c:pt idx="557">
                  <c:v>55.7000000000005</c:v>
                </c:pt>
                <c:pt idx="558">
                  <c:v>55.800000000000502</c:v>
                </c:pt>
                <c:pt idx="559">
                  <c:v>55.900000000000503</c:v>
                </c:pt>
                <c:pt idx="560">
                  <c:v>56.000000000000497</c:v>
                </c:pt>
                <c:pt idx="561">
                  <c:v>56.100000000000499</c:v>
                </c:pt>
                <c:pt idx="562">
                  <c:v>56.2000000000005</c:v>
                </c:pt>
                <c:pt idx="563">
                  <c:v>56.300000000000502</c:v>
                </c:pt>
                <c:pt idx="564">
                  <c:v>56.400000000000503</c:v>
                </c:pt>
                <c:pt idx="565">
                  <c:v>56.500000000000497</c:v>
                </c:pt>
                <c:pt idx="566">
                  <c:v>56.600000000000499</c:v>
                </c:pt>
                <c:pt idx="567">
                  <c:v>56.7000000000005</c:v>
                </c:pt>
                <c:pt idx="568">
                  <c:v>56.800000000000502</c:v>
                </c:pt>
                <c:pt idx="569">
                  <c:v>56.900000000000503</c:v>
                </c:pt>
                <c:pt idx="570">
                  <c:v>57.000000000000497</c:v>
                </c:pt>
                <c:pt idx="571">
                  <c:v>57.100000000000499</c:v>
                </c:pt>
                <c:pt idx="572">
                  <c:v>57.2000000000005</c:v>
                </c:pt>
                <c:pt idx="573">
                  <c:v>57.300000000000502</c:v>
                </c:pt>
                <c:pt idx="574">
                  <c:v>57.400000000000503</c:v>
                </c:pt>
                <c:pt idx="575">
                  <c:v>57.500000000000497</c:v>
                </c:pt>
                <c:pt idx="576">
                  <c:v>57.600000000000499</c:v>
                </c:pt>
                <c:pt idx="577">
                  <c:v>57.7000000000005</c:v>
                </c:pt>
                <c:pt idx="578">
                  <c:v>57.800000000000601</c:v>
                </c:pt>
                <c:pt idx="579">
                  <c:v>57.900000000000603</c:v>
                </c:pt>
                <c:pt idx="580">
                  <c:v>58.000000000000597</c:v>
                </c:pt>
                <c:pt idx="581">
                  <c:v>58.100000000000598</c:v>
                </c:pt>
                <c:pt idx="582">
                  <c:v>58.2000000000006</c:v>
                </c:pt>
                <c:pt idx="583">
                  <c:v>58.300000000000601</c:v>
                </c:pt>
                <c:pt idx="584">
                  <c:v>58.400000000000603</c:v>
                </c:pt>
                <c:pt idx="585">
                  <c:v>58.500000000000597</c:v>
                </c:pt>
                <c:pt idx="586">
                  <c:v>58.600000000000598</c:v>
                </c:pt>
                <c:pt idx="587">
                  <c:v>58.7000000000006</c:v>
                </c:pt>
                <c:pt idx="588">
                  <c:v>58.800000000000601</c:v>
                </c:pt>
                <c:pt idx="589">
                  <c:v>58.900000000000603</c:v>
                </c:pt>
                <c:pt idx="590">
                  <c:v>59.000000000000597</c:v>
                </c:pt>
                <c:pt idx="591">
                  <c:v>59.100000000000598</c:v>
                </c:pt>
                <c:pt idx="592">
                  <c:v>59.2000000000006</c:v>
                </c:pt>
                <c:pt idx="593">
                  <c:v>59.300000000000601</c:v>
                </c:pt>
                <c:pt idx="594">
                  <c:v>59.400000000000603</c:v>
                </c:pt>
                <c:pt idx="595">
                  <c:v>59.500000000000597</c:v>
                </c:pt>
                <c:pt idx="596">
                  <c:v>59.600000000000598</c:v>
                </c:pt>
                <c:pt idx="597">
                  <c:v>59.7000000000006</c:v>
                </c:pt>
                <c:pt idx="598">
                  <c:v>59.800000000000601</c:v>
                </c:pt>
              </c:numCache>
            </c:numRef>
          </c:xVal>
          <c:yVal>
            <c:numRef>
              <c:f>Суммы!$H$2:$H$600</c:f>
              <c:numCache>
                <c:formatCode>0.000</c:formatCode>
                <c:ptCount val="599"/>
                <c:pt idx="0" formatCode="General">
                  <c:v>-1.84</c:v>
                </c:pt>
                <c:pt idx="1">
                  <c:v>-1.29056645582652</c:v>
                </c:pt>
                <c:pt idx="2">
                  <c:v>-0.93052433057538297</c:v>
                </c:pt>
                <c:pt idx="3">
                  <c:v>-0.69690877975439303</c:v>
                </c:pt>
                <c:pt idx="4">
                  <c:v>-0.54754113924134096</c:v>
                </c:pt>
                <c:pt idx="5">
                  <c:v>-0.45417469738263699</c:v>
                </c:pt>
                <c:pt idx="6">
                  <c:v>-0.39790024258805501</c:v>
                </c:pt>
                <c:pt idx="7">
                  <c:v>-0.36606637994748498</c:v>
                </c:pt>
                <c:pt idx="8">
                  <c:v>-0.35021522429013402</c:v>
                </c:pt>
                <c:pt idx="9">
                  <c:v>-0.34469871701376098</c:v>
                </c:pt>
                <c:pt idx="10">
                  <c:v>-0.345751175432157</c:v>
                </c:pt>
                <c:pt idx="11">
                  <c:v>-0.35086766085272703</c:v>
                </c:pt>
                <c:pt idx="12">
                  <c:v>-0.35838734016427398</c:v>
                </c:pt>
                <c:pt idx="13">
                  <c:v>-0.36721425591846202</c:v>
                </c:pt>
                <c:pt idx="14">
                  <c:v>-0.37663020145529902</c:v>
                </c:pt>
                <c:pt idx="15">
                  <c:v>-0.38616933339677001</c:v>
                </c:pt>
                <c:pt idx="16">
                  <c:v>-0.39553416557431398</c:v>
                </c:pt>
                <c:pt idx="17">
                  <c:v>-0.40453929952044998</c:v>
                </c:pt>
                <c:pt idx="18">
                  <c:v>-0.41307374520970902</c:v>
                </c:pt>
                <c:pt idx="19">
                  <c:v>-0.42107570119971499</c:v>
                </c:pt>
                <c:pt idx="20">
                  <c:v>-0.42851568464469098</c:v>
                </c:pt>
                <c:pt idx="21">
                  <c:v>-0.43538525658069399</c:v>
                </c:pt>
                <c:pt idx="22">
                  <c:v>-0.44168949611158598</c:v>
                </c:pt>
                <c:pt idx="23">
                  <c:v>-0.44744198592453099</c:v>
                </c:pt>
                <c:pt idx="24">
                  <c:v>-0.45266147965002201</c:v>
                </c:pt>
                <c:pt idx="25">
                  <c:v>-0.45736969512547299</c:v>
                </c:pt>
                <c:pt idx="26">
                  <c:v>-0.46158986097941102</c:v>
                </c:pt>
                <c:pt idx="27">
                  <c:v>-0.46534576685798201</c:v>
                </c:pt>
                <c:pt idx="28">
                  <c:v>-0.468661149997251</c:v>
                </c:pt>
                <c:pt idx="29">
                  <c:v>-0.47155930606351198</c:v>
                </c:pt>
                <c:pt idx="30">
                  <c:v>-0.47406284919466701</c:v>
                </c:pt>
                <c:pt idx="31">
                  <c:v>-0.476193570981783</c:v>
                </c:pt>
                <c:pt idx="32">
                  <c:v>-0.477972364754917</c:v>
                </c:pt>
                <c:pt idx="33">
                  <c:v>-0.47941919267854399</c:v>
                </c:pt>
                <c:pt idx="34">
                  <c:v>-0.48055308062745999</c:v>
                </c:pt>
                <c:pt idx="35">
                  <c:v>-0.48139213081577698</c:v>
                </c:pt>
                <c:pt idx="36">
                  <c:v>-0.48195354550201303</c:v>
                </c:pt>
                <c:pt idx="37">
                  <c:v>-0.48225365733679298</c:v>
                </c:pt>
                <c:pt idx="38">
                  <c:v>-0.48230796342142601</c:v>
                </c:pt>
                <c:pt idx="39">
                  <c:v>-0.48213116115016702</c:v>
                </c:pt>
                <c:pt idx="40">
                  <c:v>-0.48173718458044301</c:v>
                </c:pt>
                <c:pt idx="41">
                  <c:v>-0.48113924052353801</c:v>
                </c:pt>
                <c:pt idx="42">
                  <c:v>-0.48034984384691598</c:v>
                </c:pt>
                <c:pt idx="43">
                  <c:v>-0.47938085167795202</c:v>
                </c:pt>
                <c:pt idx="44">
                  <c:v>-0.47824349633033603</c:v>
                </c:pt>
                <c:pt idx="45">
                  <c:v>-0.47694841686109102</c:v>
                </c:pt>
                <c:pt idx="46">
                  <c:v>-0.47550568922279002</c:v>
                </c:pt>
                <c:pt idx="47">
                  <c:v>-0.47392485501222997</c:v>
                </c:pt>
                <c:pt idx="48">
                  <c:v>-0.47221494884006798</c:v>
                </c:pt>
                <c:pt idx="49">
                  <c:v>-0.47038452436032502</c:v>
                </c:pt>
                <c:pt idx="50">
                  <c:v>-0.468441679007154</c:v>
                </c:pt>
                <c:pt idx="51">
                  <c:v>-0.46639407749088702</c:v>
                </c:pt>
                <c:pt idx="52">
                  <c:v>-0.46424897410737898</c:v>
                </c:pt>
                <c:pt idx="53">
                  <c:v>-0.46201323391510901</c:v>
                </c:pt>
                <c:pt idx="54">
                  <c:v>-0.45969335283377799</c:v>
                </c:pt>
                <c:pt idx="55">
                  <c:v>-0.45729547671684001</c:v>
                </c:pt>
                <c:pt idx="56">
                  <c:v>-0.45482541944864402</c:v>
                </c:pt>
                <c:pt idx="57">
                  <c:v>-0.45228868011491502</c:v>
                </c:pt>
                <c:pt idx="58">
                  <c:v>-0.44969045929323298</c:v>
                </c:pt>
                <c:pt idx="59">
                  <c:v>-0.44703567450804499</c:v>
                </c:pt>
                <c:pt idx="60">
                  <c:v>-0.44432897489268902</c:v>
                </c:pt>
                <c:pt idx="61">
                  <c:v>-0.441574755098816</c:v>
                </c:pt>
                <c:pt idx="62">
                  <c:v>-0.438777168491646</c:v>
                </c:pt>
                <c:pt idx="63">
                  <c:v>-0.435940139667572</c:v>
                </c:pt>
                <c:pt idx="64">
                  <c:v>-0.43306737632877301</c:v>
                </c:pt>
                <c:pt idx="65">
                  <c:v>-0.430162380547782</c:v>
                </c:pt>
                <c:pt idx="66">
                  <c:v>-0.427228459453251</c:v>
                </c:pt>
                <c:pt idx="67">
                  <c:v>-0.424268735366575</c:v>
                </c:pt>
                <c:pt idx="68">
                  <c:v>-0.421286155417541</c:v>
                </c:pt>
                <c:pt idx="69">
                  <c:v>-0.41828350066569298</c:v>
                </c:pt>
                <c:pt idx="70">
                  <c:v>-0.41526339475278301</c:v>
                </c:pt>
                <c:pt idx="71">
                  <c:v>-0.41222831211033101</c:v>
                </c:pt>
                <c:pt idx="72">
                  <c:v>-0.40918058574513599</c:v>
                </c:pt>
                <c:pt idx="73">
                  <c:v>-0.40612241462437598</c:v>
                </c:pt>
                <c:pt idx="74">
                  <c:v>-0.40305587068082699</c:v>
                </c:pt>
                <c:pt idx="75">
                  <c:v>-0.39998290545770598</c:v>
                </c:pt>
                <c:pt idx="76">
                  <c:v>-0.39690535641161601</c:v>
                </c:pt>
                <c:pt idx="77">
                  <c:v>-0.39382495289113001</c:v>
                </c:pt>
                <c:pt idx="78">
                  <c:v>-0.39074332180766103</c:v>
                </c:pt>
                <c:pt idx="79">
                  <c:v>-0.38766199301440102</c:v>
                </c:pt>
                <c:pt idx="80">
                  <c:v>-0.38458240440831498</c:v>
                </c:pt>
                <c:pt idx="81">
                  <c:v>-0.381505906769388</c:v>
                </c:pt>
                <c:pt idx="82">
                  <c:v>-0.37843376835061499</c:v>
                </c:pt>
                <c:pt idx="83">
                  <c:v>-0.37536717923152402</c:v>
                </c:pt>
                <c:pt idx="84">
                  <c:v>-0.37230725544735999</c:v>
                </c:pt>
                <c:pt idx="85">
                  <c:v>-0.36925504290545302</c:v>
                </c:pt>
                <c:pt idx="86">
                  <c:v>-0.36621152109967697</c:v>
                </c:pt>
                <c:pt idx="87">
                  <c:v>-0.36317760663338</c:v>
                </c:pt>
                <c:pt idx="88">
                  <c:v>-0.36015415656059502</c:v>
                </c:pt>
                <c:pt idx="89">
                  <c:v>-0.35714197155487598</c:v>
                </c:pt>
                <c:pt idx="90">
                  <c:v>-0.35414179891460001</c:v>
                </c:pt>
                <c:pt idx="91">
                  <c:v>-0.35115433541312102</c:v>
                </c:pt>
                <c:pt idx="92">
                  <c:v>-0.34818023000176002</c:v>
                </c:pt>
                <c:pt idx="93">
                  <c:v>-0.34522008637316398</c:v>
                </c:pt>
                <c:pt idx="94">
                  <c:v>-0.34227446539221701</c:v>
                </c:pt>
                <c:pt idx="95">
                  <c:v>-0.339343887401302</c:v>
                </c:pt>
                <c:pt idx="96">
                  <c:v>-0.33642883440635102</c:v>
                </c:pt>
                <c:pt idx="97">
                  <c:v>-0.33352975214982999</c:v>
                </c:pt>
                <c:pt idx="98">
                  <c:v>-0.33064705207644302</c:v>
                </c:pt>
                <c:pt idx="99">
                  <c:v>-0.32778111319706799</c:v>
                </c:pt>
                <c:pt idx="100">
                  <c:v>-0.32493228385616701</c:v>
                </c:pt>
                <c:pt idx="101">
                  <c:v>-0.32210088340760401</c:v>
                </c:pt>
                <c:pt idx="102">
                  <c:v>-0.31928720380360198</c:v>
                </c:pt>
                <c:pt idx="103">
                  <c:v>-0.31649151110127699</c:v>
                </c:pt>
                <c:pt idx="104">
                  <c:v>-0.31371404689100002</c:v>
                </c:pt>
                <c:pt idx="105">
                  <c:v>-0.31095502965059502</c:v>
                </c:pt>
                <c:pt idx="106">
                  <c:v>-0.30821465602919002</c:v>
                </c:pt>
                <c:pt idx="107">
                  <c:v>-0.305493102064331</c:v>
                </c:pt>
                <c:pt idx="108">
                  <c:v>-0.30279052433579401</c:v>
                </c:pt>
                <c:pt idx="109">
                  <c:v>-0.30010706105933899</c:v>
                </c:pt>
                <c:pt idx="110">
                  <c:v>-0.297442833123511</c:v>
                </c:pt>
                <c:pt idx="111">
                  <c:v>-0.29479794507239598</c:v>
                </c:pt>
                <c:pt idx="112">
                  <c:v>-0.29217248603712798</c:v>
                </c:pt>
                <c:pt idx="113">
                  <c:v>-0.28956653061876803</c:v>
                </c:pt>
                <c:pt idx="114">
                  <c:v>-0.28698013972507302</c:v>
                </c:pt>
                <c:pt idx="115">
                  <c:v>-0.28441336136350598</c:v>
                </c:pt>
                <c:pt idx="116">
                  <c:v>-0.28186623139276201</c:v>
                </c:pt>
                <c:pt idx="117">
                  <c:v>-0.27933877423491699</c:v>
                </c:pt>
                <c:pt idx="118">
                  <c:v>-0.27683100355026102</c:v>
                </c:pt>
                <c:pt idx="119">
                  <c:v>-0.27434292287669798</c:v>
                </c:pt>
                <c:pt idx="120">
                  <c:v>-0.27187452623556801</c:v>
                </c:pt>
                <c:pt idx="121">
                  <c:v>-0.26942579870560601</c:v>
                </c:pt>
                <c:pt idx="122">
                  <c:v>-0.26699671696667199</c:v>
                </c:pt>
                <c:pt idx="123">
                  <c:v>-0.264587249814833</c:v>
                </c:pt>
                <c:pt idx="124">
                  <c:v>-0.26219735865024402</c:v>
                </c:pt>
                <c:pt idx="125">
                  <c:v>-0.25982699793925501</c:v>
                </c:pt>
                <c:pt idx="126">
                  <c:v>-0.25747611565204898</c:v>
                </c:pt>
                <c:pt idx="127">
                  <c:v>-0.25514465367710099</c:v>
                </c:pt>
                <c:pt idx="128">
                  <c:v>-0.252832548213621</c:v>
                </c:pt>
                <c:pt idx="129">
                  <c:v>-0.25053973014314401</c:v>
                </c:pt>
                <c:pt idx="130">
                  <c:v>-0.24826612538133</c:v>
                </c:pt>
                <c:pt idx="131">
                  <c:v>-0.246011655210993</c:v>
                </c:pt>
                <c:pt idx="132">
                  <c:v>-0.24377623659733699</c:v>
                </c:pt>
                <c:pt idx="133">
                  <c:v>-0.24155978248631299</c:v>
                </c:pt>
                <c:pt idx="134">
                  <c:v>-0.23936220208696601</c:v>
                </c:pt>
                <c:pt idx="135">
                  <c:v>-0.23718340113861</c:v>
                </c:pt>
                <c:pt idx="136">
                  <c:v>-0.235023282163599</c:v>
                </c:pt>
                <c:pt idx="137">
                  <c:v>-0.23288174470645601</c:v>
                </c:pt>
                <c:pt idx="138">
                  <c:v>-0.23075868556005399</c:v>
                </c:pt>
                <c:pt idx="139">
                  <c:v>-0.22865399897952501</c:v>
                </c:pt>
                <c:pt idx="140">
                  <c:v>-0.226567576884527</c:v>
                </c:pt>
                <c:pt idx="141">
                  <c:v>-0.22449930905047999</c:v>
                </c:pt>
                <c:pt idx="142">
                  <c:v>-0.22244908328933699</c:v>
                </c:pt>
                <c:pt idx="143">
                  <c:v>-0.22041678562043199</c:v>
                </c:pt>
                <c:pt idx="144">
                  <c:v>-0.21840230043192399</c:v>
                </c:pt>
                <c:pt idx="145">
                  <c:v>-0.216405510633323</c:v>
                </c:pt>
                <c:pt idx="146">
                  <c:v>-0.21442629779955499</c:v>
                </c:pt>
                <c:pt idx="147">
                  <c:v>-0.212464542307023</c:v>
                </c:pt>
                <c:pt idx="148">
                  <c:v>-0.21052012346205901</c:v>
                </c:pt>
                <c:pt idx="149">
                  <c:v>-0.20859291962217499</c:v>
                </c:pt>
                <c:pt idx="150">
                  <c:v>-0.20668280831048899</c:v>
                </c:pt>
                <c:pt idx="151">
                  <c:v>-0.20478966632367199</c:v>
                </c:pt>
                <c:pt idx="152">
                  <c:v>-0.20291336983376701</c:v>
                </c:pt>
                <c:pt idx="153">
                  <c:v>-0.201053794484188</c:v>
                </c:pt>
                <c:pt idx="154">
                  <c:v>-0.199210815480205</c:v>
                </c:pt>
                <c:pt idx="155">
                  <c:v>-0.197384307674215</c:v>
                </c:pt>
                <c:pt idx="156">
                  <c:v>-0.19557414564605</c:v>
                </c:pt>
                <c:pt idx="157">
                  <c:v>-0.193780203778605</c:v>
                </c:pt>
                <c:pt idx="158">
                  <c:v>-0.192002356329013</c:v>
                </c:pt>
                <c:pt idx="159">
                  <c:v>-0.19024047749561401</c:v>
                </c:pt>
                <c:pt idx="160">
                  <c:v>-0.18849444148092301</c:v>
                </c:pt>
                <c:pt idx="161">
                  <c:v>-0.186764122550831</c:v>
                </c:pt>
                <c:pt idx="162">
                  <c:v>-0.18504939509020801</c:v>
                </c:pt>
                <c:pt idx="163">
                  <c:v>-0.18335013365512701</c:v>
                </c:pt>
                <c:pt idx="164">
                  <c:v>-0.18166621302186001</c:v>
                </c:pt>
                <c:pt idx="165">
                  <c:v>-0.179997508232841</c:v>
                </c:pt>
                <c:pt idx="166">
                  <c:v>-0.17834389463973399</c:v>
                </c:pt>
                <c:pt idx="167">
                  <c:v>-0.17670524794378101</c:v>
                </c:pt>
                <c:pt idx="168">
                  <c:v>-0.17508144423355401</c:v>
                </c:pt>
                <c:pt idx="169">
                  <c:v>-0.17347236002026301</c:v>
                </c:pt>
                <c:pt idx="170">
                  <c:v>-0.171877872270746</c:v>
                </c:pt>
                <c:pt idx="171">
                  <c:v>-0.17029785843826001</c:v>
                </c:pt>
                <c:pt idx="172">
                  <c:v>-0.168732196491199</c:v>
                </c:pt>
                <c:pt idx="173">
                  <c:v>-0.16718076493983899</c:v>
                </c:pt>
                <c:pt idx="174">
                  <c:v>-0.165643442861232</c:v>
                </c:pt>
                <c:pt idx="175">
                  <c:v>-0.16412010992232301</c:v>
                </c:pt>
                <c:pt idx="176">
                  <c:v>-0.16261064640141701</c:v>
                </c:pt>
                <c:pt idx="177">
                  <c:v>-0.161114933208058</c:v>
                </c:pt>
                <c:pt idx="178">
                  <c:v>-0.15963285190141999</c:v>
                </c:pt>
                <c:pt idx="179">
                  <c:v>-0.15816428470728799</c:v>
                </c:pt>
                <c:pt idx="180">
                  <c:v>-0.15670911453370301</c:v>
                </c:pt>
                <c:pt idx="181">
                  <c:v>-0.15526722498534901</c:v>
                </c:pt>
                <c:pt idx="182">
                  <c:v>-0.15383850037674601</c:v>
                </c:pt>
                <c:pt idx="183">
                  <c:v>-0.15242282574430799</c:v>
                </c:pt>
                <c:pt idx="184">
                  <c:v>-0.15102008685735499</c:v>
                </c:pt>
                <c:pt idx="185">
                  <c:v>-0.14963017022809499</c:v>
                </c:pt>
                <c:pt idx="186">
                  <c:v>-0.14825296312067399</c:v>
                </c:pt>
                <c:pt idx="187">
                  <c:v>-0.14688835355931801</c:v>
                </c:pt>
                <c:pt idx="188">
                  <c:v>-0.14553623033562901</c:v>
                </c:pt>
                <c:pt idx="189">
                  <c:v>-0.144196483015084</c:v>
                </c:pt>
                <c:pt idx="190">
                  <c:v>-0.14286900194277299</c:v>
                </c:pt>
                <c:pt idx="191">
                  <c:v>-0.14155367824842699</c:v>
                </c:pt>
                <c:pt idx="192">
                  <c:v>-0.140250403850776</c:v>
                </c:pt>
                <c:pt idx="193">
                  <c:v>-0.13895907146126499</c:v>
                </c:pt>
                <c:pt idx="194">
                  <c:v>-0.13767957458718399</c:v>
                </c:pt>
                <c:pt idx="195">
                  <c:v>-0.136411807534219</c:v>
                </c:pt>
                <c:pt idx="196">
                  <c:v>-0.13515566540849</c:v>
                </c:pt>
                <c:pt idx="197">
                  <c:v>-0.133911044118072</c:v>
                </c:pt>
                <c:pt idx="198">
                  <c:v>-0.132677840374058</c:v>
                </c:pt>
                <c:pt idx="199">
                  <c:v>-0.131455951691171</c:v>
                </c:pt>
                <c:pt idx="200">
                  <c:v>-0.13024527638796499</c:v>
                </c:pt>
                <c:pt idx="201">
                  <c:v>-0.12904571358663</c:v>
                </c:pt>
                <c:pt idx="202">
                  <c:v>-0.12785716321243101</c:v>
                </c:pt>
                <c:pt idx="203">
                  <c:v>-0.12667952599280199</c:v>
                </c:pt>
                <c:pt idx="204">
                  <c:v>-0.12551270345610999</c:v>
                </c:pt>
                <c:pt idx="205">
                  <c:v>-0.124356597930125</c:v>
                </c:pt>
                <c:pt idx="206">
                  <c:v>-0.123211112540192</c:v>
                </c:pt>
                <c:pt idx="207">
                  <c:v>-0.122076151207146</c:v>
                </c:pt>
                <c:pt idx="208">
                  <c:v>-0.12095161864496901</c:v>
                </c:pt>
                <c:pt idx="209">
                  <c:v>-0.119837420358218</c:v>
                </c:pt>
                <c:pt idx="210">
                  <c:v>-0.118733462639229</c:v>
                </c:pt>
                <c:pt idx="211">
                  <c:v>-0.117639652565122</c:v>
                </c:pt>
                <c:pt idx="212">
                  <c:v>-0.116555897994608</c:v>
                </c:pt>
                <c:pt idx="213">
                  <c:v>-0.115482107564629</c:v>
                </c:pt>
                <c:pt idx="214">
                  <c:v>-0.11441819068681799</c:v>
                </c:pt>
                <c:pt idx="215">
                  <c:v>-0.113364057543815</c:v>
                </c:pt>
                <c:pt idx="216">
                  <c:v>-0.112319619085439</c:v>
                </c:pt>
                <c:pt idx="217">
                  <c:v>-0.111284787024724</c:v>
                </c:pt>
                <c:pt idx="218">
                  <c:v>-0.110259473833836</c:v>
                </c:pt>
                <c:pt idx="219">
                  <c:v>-0.10924359273987</c:v>
                </c:pt>
                <c:pt idx="220">
                  <c:v>-0.10823705772054799</c:v>
                </c:pt>
                <c:pt idx="221">
                  <c:v>-0.10723978349982401</c:v>
                </c:pt>
                <c:pt idx="222">
                  <c:v>-0.106251685543388</c:v>
                </c:pt>
                <c:pt idx="223">
                  <c:v>-0.10527268005410199</c:v>
                </c:pt>
                <c:pt idx="224">
                  <c:v>-0.104302683967351</c:v>
                </c:pt>
                <c:pt idx="225">
                  <c:v>-0.10334161494633801</c:v>
                </c:pt>
                <c:pt idx="226">
                  <c:v>-0.102389391377307</c:v>
                </c:pt>
                <c:pt idx="227">
                  <c:v>-0.10144593236471799</c:v>
                </c:pt>
                <c:pt idx="228">
                  <c:v>-0.100511157726368</c:v>
                </c:pt>
                <c:pt idx="229">
                  <c:v>-9.9584987988470403E-2</c:v>
                </c:pt>
                <c:pt idx="230">
                  <c:v>-9.8667344380692995E-2</c:v>
                </c:pt>
                <c:pt idx="231">
                  <c:v>-9.7758148831163599E-2</c:v>
                </c:pt>
                <c:pt idx="232">
                  <c:v>-9.6857323961443198E-2</c:v>
                </c:pt>
                <c:pt idx="233">
                  <c:v>-9.5964793081474403E-2</c:v>
                </c:pt>
                <c:pt idx="234">
                  <c:v>-9.5080480184506905E-2</c:v>
                </c:pt>
                <c:pt idx="235">
                  <c:v>-9.4204309942005807E-2</c:v>
                </c:pt>
                <c:pt idx="236">
                  <c:v>-9.3336207698543394E-2</c:v>
                </c:pt>
                <c:pt idx="237">
                  <c:v>-9.24760994666812E-2</c:v>
                </c:pt>
                <c:pt idx="238">
                  <c:v>-9.1623911921842105E-2</c:v>
                </c:pt>
                <c:pt idx="239">
                  <c:v>-9.0779572397177696E-2</c:v>
                </c:pt>
                <c:pt idx="240">
                  <c:v>-8.9943008878432804E-2</c:v>
                </c:pt>
                <c:pt idx="241">
                  <c:v>-8.9114149998809497E-2</c:v>
                </c:pt>
                <c:pt idx="242">
                  <c:v>-8.8292925033833999E-2</c:v>
                </c:pt>
                <c:pt idx="243">
                  <c:v>-8.7479263896227705E-2</c:v>
                </c:pt>
                <c:pt idx="244">
                  <c:v>-8.6673097130784693E-2</c:v>
                </c:pt>
                <c:pt idx="245">
                  <c:v>-8.5874355909258404E-2</c:v>
                </c:pt>
                <c:pt idx="246">
                  <c:v>-8.5082972025259093E-2</c:v>
                </c:pt>
                <c:pt idx="247">
                  <c:v>-8.4298877889163099E-2</c:v>
                </c:pt>
                <c:pt idx="248">
                  <c:v>-8.3522006523036402E-2</c:v>
                </c:pt>
                <c:pt idx="249">
                  <c:v>-8.2752291555574106E-2</c:v>
                </c:pt>
                <c:pt idx="250">
                  <c:v>-8.1989667217056597E-2</c:v>
                </c:pt>
                <c:pt idx="251">
                  <c:v>-8.1234068334324103E-2</c:v>
                </c:pt>
                <c:pt idx="252">
                  <c:v>-8.0485430325771198E-2</c:v>
                </c:pt>
                <c:pt idx="253">
                  <c:v>-7.9743689196362599E-2</c:v>
                </c:pt>
                <c:pt idx="254">
                  <c:v>-7.9008781532669395E-2</c:v>
                </c:pt>
                <c:pt idx="255">
                  <c:v>-7.8280644497930194E-2</c:v>
                </c:pt>
                <c:pt idx="256">
                  <c:v>-7.7559215827135194E-2</c:v>
                </c:pt>
                <c:pt idx="257">
                  <c:v>-7.6844433822134794E-2</c:v>
                </c:pt>
                <c:pt idx="258">
                  <c:v>-7.6136237346774896E-2</c:v>
                </c:pt>
                <c:pt idx="259">
                  <c:v>-7.5434565822057695E-2</c:v>
                </c:pt>
                <c:pt idx="260">
                  <c:v>-7.4739359221330404E-2</c:v>
                </c:pt>
                <c:pt idx="261">
                  <c:v>-7.4050558065500496E-2</c:v>
                </c:pt>
                <c:pt idx="262">
                  <c:v>-7.3368103418281094E-2</c:v>
                </c:pt>
                <c:pt idx="263">
                  <c:v>-7.2691936881463803E-2</c:v>
                </c:pt>
                <c:pt idx="264">
                  <c:v>-7.2022000590221194E-2</c:v>
                </c:pt>
                <c:pt idx="265">
                  <c:v>-7.1358237208440006E-2</c:v>
                </c:pt>
                <c:pt idx="266">
                  <c:v>-7.0700589924083707E-2</c:v>
                </c:pt>
                <c:pt idx="267">
                  <c:v>-7.0049002444585895E-2</c:v>
                </c:pt>
                <c:pt idx="268">
                  <c:v>-6.9403418992274896E-2</c:v>
                </c:pt>
                <c:pt idx="269">
                  <c:v>-6.8763784299829794E-2</c:v>
                </c:pt>
                <c:pt idx="270">
                  <c:v>-6.8130043605767604E-2</c:v>
                </c:pt>
                <c:pt idx="271">
                  <c:v>-6.7502142649962196E-2</c:v>
                </c:pt>
                <c:pt idx="272">
                  <c:v>-6.6880027669195999E-2</c:v>
                </c:pt>
                <c:pt idx="273">
                  <c:v>-6.6263645392743001E-2</c:v>
                </c:pt>
                <c:pt idx="274">
                  <c:v>-6.5652943037984093E-2</c:v>
                </c:pt>
                <c:pt idx="275">
                  <c:v>-6.5047868306056203E-2</c:v>
                </c:pt>
                <c:pt idx="276">
                  <c:v>-6.4448369377532205E-2</c:v>
                </c:pt>
                <c:pt idx="277">
                  <c:v>-6.3854394908134507E-2</c:v>
                </c:pt>
                <c:pt idx="278">
                  <c:v>-6.3265894024481503E-2</c:v>
                </c:pt>
                <c:pt idx="279">
                  <c:v>-6.2682816319866205E-2</c:v>
                </c:pt>
                <c:pt idx="280">
                  <c:v>-6.2105111850068097E-2</c:v>
                </c:pt>
                <c:pt idx="281">
                  <c:v>-6.1532731129197403E-2</c:v>
                </c:pt>
                <c:pt idx="282">
                  <c:v>-6.09656251255732E-2</c:v>
                </c:pt>
                <c:pt idx="283">
                  <c:v>-6.04037452576325E-2</c:v>
                </c:pt>
                <c:pt idx="284">
                  <c:v>-5.9847043389873997E-2</c:v>
                </c:pt>
                <c:pt idx="285">
                  <c:v>-5.92954718288334E-2</c:v>
                </c:pt>
                <c:pt idx="286">
                  <c:v>-5.8748983319091501E-2</c:v>
                </c:pt>
                <c:pt idx="287">
                  <c:v>-5.82075310393151E-2</c:v>
                </c:pt>
                <c:pt idx="288">
                  <c:v>-5.7671068598330599E-2</c:v>
                </c:pt>
                <c:pt idx="289">
                  <c:v>-5.71395500312291E-2</c:v>
                </c:pt>
                <c:pt idx="290">
                  <c:v>-5.6612929795505099E-2</c:v>
                </c:pt>
                <c:pt idx="291">
                  <c:v>-5.6091162767225998E-2</c:v>
                </c:pt>
                <c:pt idx="292">
                  <c:v>-5.55742042372349E-2</c:v>
                </c:pt>
                <c:pt idx="293">
                  <c:v>-5.50620099073841E-2</c:v>
                </c:pt>
                <c:pt idx="294">
                  <c:v>-5.4554535886801599E-2</c:v>
                </c:pt>
                <c:pt idx="295">
                  <c:v>-5.4051738688188598E-2</c:v>
                </c:pt>
                <c:pt idx="296">
                  <c:v>-5.3553575224148303E-2</c:v>
                </c:pt>
                <c:pt idx="297">
                  <c:v>-5.3060002803546301E-2</c:v>
                </c:pt>
                <c:pt idx="298">
                  <c:v>-5.2570979127902602E-2</c:v>
                </c:pt>
                <c:pt idx="299">
                  <c:v>-5.2086462287814002E-2</c:v>
                </c:pt>
                <c:pt idx="300">
                  <c:v>-5.1606410759407202E-2</c:v>
                </c:pt>
                <c:pt idx="301">
                  <c:v>-5.1130783400823498E-2</c:v>
                </c:pt>
                <c:pt idx="302">
                  <c:v>-5.0659539448733103E-2</c:v>
                </c:pt>
                <c:pt idx="303">
                  <c:v>-5.0192638514879998E-2</c:v>
                </c:pt>
                <c:pt idx="304">
                  <c:v>-4.9730040582657099E-2</c:v>
                </c:pt>
                <c:pt idx="305">
                  <c:v>-4.9271706003711099E-2</c:v>
                </c:pt>
                <c:pt idx="306">
                  <c:v>-4.8817595494577301E-2</c:v>
                </c:pt>
                <c:pt idx="307">
                  <c:v>-4.83676701333439E-2</c:v>
                </c:pt>
                <c:pt idx="308">
                  <c:v>-4.7921891356345302E-2</c:v>
                </c:pt>
                <c:pt idx="309">
                  <c:v>-4.7480220954885001E-2</c:v>
                </c:pt>
                <c:pt idx="310">
                  <c:v>-4.7042621071987499E-2</c:v>
                </c:pt>
                <c:pt idx="311">
                  <c:v>-4.6609054199178303E-2</c:v>
                </c:pt>
                <c:pt idx="312">
                  <c:v>-4.6179483173293498E-2</c:v>
                </c:pt>
                <c:pt idx="313">
                  <c:v>-4.5753871173316203E-2</c:v>
                </c:pt>
                <c:pt idx="314">
                  <c:v>-4.5332181717242903E-2</c:v>
                </c:pt>
                <c:pt idx="315">
                  <c:v>-4.4914378658976302E-2</c:v>
                </c:pt>
                <c:pt idx="316">
                  <c:v>-4.45004261852463E-2</c:v>
                </c:pt>
                <c:pt idx="317">
                  <c:v>-4.4090288812559102E-2</c:v>
                </c:pt>
                <c:pt idx="318">
                  <c:v>-4.3683931384172703E-2</c:v>
                </c:pt>
                <c:pt idx="319">
                  <c:v>-4.3281319067099699E-2</c:v>
                </c:pt>
                <c:pt idx="320">
                  <c:v>-4.2882417349137801E-2</c:v>
                </c:pt>
                <c:pt idx="321">
                  <c:v>-4.2487192035925603E-2</c:v>
                </c:pt>
                <c:pt idx="322">
                  <c:v>-4.2095609248026099E-2</c:v>
                </c:pt>
                <c:pt idx="323">
                  <c:v>-4.1707635418035599E-2</c:v>
                </c:pt>
                <c:pt idx="324">
                  <c:v>-4.1323237287719201E-2</c:v>
                </c:pt>
                <c:pt idx="325">
                  <c:v>-4.0942381905171701E-2</c:v>
                </c:pt>
                <c:pt idx="326">
                  <c:v>-4.0565036622004703E-2</c:v>
                </c:pt>
                <c:pt idx="327">
                  <c:v>-4.0191169090558303E-2</c:v>
                </c:pt>
                <c:pt idx="328">
                  <c:v>-3.9820747261138503E-2</c:v>
                </c:pt>
                <c:pt idx="329">
                  <c:v>-3.9453739379279998E-2</c:v>
                </c:pt>
                <c:pt idx="330">
                  <c:v>-3.9090113983032797E-2</c:v>
                </c:pt>
                <c:pt idx="331">
                  <c:v>-3.8729839900274197E-2</c:v>
                </c:pt>
                <c:pt idx="332">
                  <c:v>-3.8372886246044902E-2</c:v>
                </c:pt>
                <c:pt idx="333">
                  <c:v>-3.80192224199093E-2</c:v>
                </c:pt>
                <c:pt idx="334">
                  <c:v>-3.7668818103339503E-2</c:v>
                </c:pt>
                <c:pt idx="335">
                  <c:v>-3.73216432571239E-2</c:v>
                </c:pt>
                <c:pt idx="336">
                  <c:v>-3.6977668118797997E-2</c:v>
                </c:pt>
                <c:pt idx="337">
                  <c:v>-3.6636863200100303E-2</c:v>
                </c:pt>
                <c:pt idx="338">
                  <c:v>-3.6299199284449399E-2</c:v>
                </c:pt>
                <c:pt idx="339">
                  <c:v>-3.5964647424446203E-2</c:v>
                </c:pt>
                <c:pt idx="340">
                  <c:v>-3.5633178939396798E-2</c:v>
                </c:pt>
                <c:pt idx="341">
                  <c:v>-3.5304765412859603E-2</c:v>
                </c:pt>
                <c:pt idx="342">
                  <c:v>-3.4979378690213898E-2</c:v>
                </c:pt>
                <c:pt idx="343">
                  <c:v>-3.4656990876250897E-2</c:v>
                </c:pt>
                <c:pt idx="344">
                  <c:v>-3.4337574332786697E-2</c:v>
                </c:pt>
                <c:pt idx="345">
                  <c:v>-3.4021101676297197E-2</c:v>
                </c:pt>
                <c:pt idx="346">
                  <c:v>-3.3707545775574603E-2</c:v>
                </c:pt>
                <c:pt idx="347">
                  <c:v>-3.3396879749404799E-2</c:v>
                </c:pt>
                <c:pt idx="348">
                  <c:v>-3.3089076964267099E-2</c:v>
                </c:pt>
                <c:pt idx="349">
                  <c:v>-3.2784111032053899E-2</c:v>
                </c:pt>
                <c:pt idx="350">
                  <c:v>-3.2481955807811803E-2</c:v>
                </c:pt>
                <c:pt idx="351">
                  <c:v>-3.2182585387503203E-2</c:v>
                </c:pt>
                <c:pt idx="352">
                  <c:v>-3.1885974105788403E-2</c:v>
                </c:pt>
                <c:pt idx="353">
                  <c:v>-3.1592096533828301E-2</c:v>
                </c:pt>
                <c:pt idx="354">
                  <c:v>-3.1300927477106798E-2</c:v>
                </c:pt>
                <c:pt idx="355">
                  <c:v>-3.10124419732733E-2</c:v>
                </c:pt>
                <c:pt idx="356">
                  <c:v>-3.0726615290005099E-2</c:v>
                </c:pt>
                <c:pt idx="357">
                  <c:v>-3.04434229228892E-2</c:v>
                </c:pt>
                <c:pt idx="358">
                  <c:v>-3.01628405933238E-2</c:v>
                </c:pt>
                <c:pt idx="359">
                  <c:v>-2.98848442464387E-2</c:v>
                </c:pt>
                <c:pt idx="360">
                  <c:v>-2.96094100490349E-2</c:v>
                </c:pt>
                <c:pt idx="361">
                  <c:v>-2.9336514387543599E-2</c:v>
                </c:pt>
                <c:pt idx="362">
                  <c:v>-2.9066133866002701E-2</c:v>
                </c:pt>
                <c:pt idx="363">
                  <c:v>-2.8798245304053401E-2</c:v>
                </c:pt>
                <c:pt idx="364">
                  <c:v>-2.8532825734954099E-2</c:v>
                </c:pt>
                <c:pt idx="365">
                  <c:v>-2.8269852403612801E-2</c:v>
                </c:pt>
                <c:pt idx="366">
                  <c:v>-2.8009302764637901E-2</c:v>
                </c:pt>
                <c:pt idx="367">
                  <c:v>-2.7751154480406399E-2</c:v>
                </c:pt>
                <c:pt idx="368">
                  <c:v>-2.7495385419150101E-2</c:v>
                </c:pt>
                <c:pt idx="369">
                  <c:v>-2.72419736530599E-2</c:v>
                </c:pt>
                <c:pt idx="370">
                  <c:v>-2.69908974564061E-2</c:v>
                </c:pt>
                <c:pt idx="371">
                  <c:v>-2.6742135303677798E-2</c:v>
                </c:pt>
                <c:pt idx="372">
                  <c:v>-2.6495665867737501E-2</c:v>
                </c:pt>
                <c:pt idx="373">
                  <c:v>-2.6251468017994599E-2</c:v>
                </c:pt>
                <c:pt idx="374">
                  <c:v>-2.60095208185941E-2</c:v>
                </c:pt>
                <c:pt idx="375">
                  <c:v>-2.5769803526622701E-2</c:v>
                </c:pt>
                <c:pt idx="376">
                  <c:v>-2.5532295590331301E-2</c:v>
                </c:pt>
                <c:pt idx="377">
                  <c:v>-2.5296976647374101E-2</c:v>
                </c:pt>
                <c:pt idx="378">
                  <c:v>-2.5063826523062899E-2</c:v>
                </c:pt>
                <c:pt idx="379">
                  <c:v>-2.4832825228638999E-2</c:v>
                </c:pt>
                <c:pt idx="380">
                  <c:v>-2.46039529595596E-2</c:v>
                </c:pt>
                <c:pt idx="381">
                  <c:v>-2.4377190093800599E-2</c:v>
                </c:pt>
                <c:pt idx="382">
                  <c:v>-2.4152517190175301E-2</c:v>
                </c:pt>
                <c:pt idx="383">
                  <c:v>-2.3929914986667501E-2</c:v>
                </c:pt>
                <c:pt idx="384">
                  <c:v>-2.3709364398781501E-2</c:v>
                </c:pt>
                <c:pt idx="385">
                  <c:v>-2.3490846517905901E-2</c:v>
                </c:pt>
                <c:pt idx="386">
                  <c:v>-2.32743426096929E-2</c:v>
                </c:pt>
                <c:pt idx="387">
                  <c:v>-2.30598341124531E-2</c:v>
                </c:pt>
                <c:pt idx="388">
                  <c:v>-2.28473026355639E-2</c:v>
                </c:pt>
                <c:pt idx="389">
                  <c:v>-2.26367299578938E-2</c:v>
                </c:pt>
                <c:pt idx="390">
                  <c:v>-2.24280980262405E-2</c:v>
                </c:pt>
                <c:pt idx="391">
                  <c:v>-2.2221388953783301E-2</c:v>
                </c:pt>
                <c:pt idx="392">
                  <c:v>-2.201658501855E-2</c:v>
                </c:pt>
                <c:pt idx="393">
                  <c:v>-2.1813668661898E-2</c:v>
                </c:pt>
                <c:pt idx="394">
                  <c:v>-2.1612622487009198E-2</c:v>
                </c:pt>
                <c:pt idx="395">
                  <c:v>-2.1413429257398801E-2</c:v>
                </c:pt>
                <c:pt idx="396">
                  <c:v>-2.12160718954378E-2</c:v>
                </c:pt>
                <c:pt idx="397">
                  <c:v>-2.10205334808891E-2</c:v>
                </c:pt>
                <c:pt idx="398">
                  <c:v>-2.08267972494573E-2</c:v>
                </c:pt>
                <c:pt idx="399">
                  <c:v>-2.0634846591351501E-2</c:v>
                </c:pt>
                <c:pt idx="400">
                  <c:v>-2.0444665049861501E-2</c:v>
                </c:pt>
                <c:pt idx="401">
                  <c:v>-2.0256236319947302E-2</c:v>
                </c:pt>
                <c:pt idx="402">
                  <c:v>-2.0069544246841198E-2</c:v>
                </c:pt>
                <c:pt idx="403">
                  <c:v>-1.9884572824663199E-2</c:v>
                </c:pt>
                <c:pt idx="404">
                  <c:v>-1.9701306195048798E-2</c:v>
                </c:pt>
                <c:pt idx="405">
                  <c:v>-1.9519728645789401E-2</c:v>
                </c:pt>
                <c:pt idx="406">
                  <c:v>-1.9339824609485998E-2</c:v>
                </c:pt>
                <c:pt idx="407">
                  <c:v>-1.91615786622138E-2</c:v>
                </c:pt>
                <c:pt idx="408">
                  <c:v>-1.8984975522200999E-2</c:v>
                </c:pt>
                <c:pt idx="409">
                  <c:v>-1.8810000048517999E-2</c:v>
                </c:pt>
                <c:pt idx="410">
                  <c:v>-1.86366372397796E-2</c:v>
                </c:pt>
                <c:pt idx="411">
                  <c:v>-1.8464872232859399E-2</c:v>
                </c:pt>
                <c:pt idx="412">
                  <c:v>-1.82946903016152E-2</c:v>
                </c:pt>
                <c:pt idx="413">
                  <c:v>-1.8126076855626699E-2</c:v>
                </c:pt>
                <c:pt idx="414">
                  <c:v>-1.7959017438944999E-2</c:v>
                </c:pt>
                <c:pt idx="415">
                  <c:v>-1.7793497728852699E-2</c:v>
                </c:pt>
                <c:pt idx="416">
                  <c:v>-1.7629503534636801E-2</c:v>
                </c:pt>
                <c:pt idx="417">
                  <c:v>-1.7467020796371701E-2</c:v>
                </c:pt>
                <c:pt idx="418">
                  <c:v>-1.7306035583713901E-2</c:v>
                </c:pt>
                <c:pt idx="419">
                  <c:v>-1.7146534094707899E-2</c:v>
                </c:pt>
                <c:pt idx="420">
                  <c:v>-1.6988502654602999E-2</c:v>
                </c:pt>
                <c:pt idx="421">
                  <c:v>-1.6831927714680801E-2</c:v>
                </c:pt>
                <c:pt idx="422">
                  <c:v>-1.6676795851093999E-2</c:v>
                </c:pt>
                <c:pt idx="423">
                  <c:v>-1.6523093763715298E-2</c:v>
                </c:pt>
                <c:pt idx="424">
                  <c:v>-1.6370808274997099E-2</c:v>
                </c:pt>
                <c:pt idx="425">
                  <c:v>-1.62199263288423E-2</c:v>
                </c:pt>
                <c:pt idx="426">
                  <c:v>-1.6070434989484399E-2</c:v>
                </c:pt>
                <c:pt idx="427">
                  <c:v>-1.59223214403789E-2</c:v>
                </c:pt>
                <c:pt idx="428">
                  <c:v>-1.5775572983104499E-2</c:v>
                </c:pt>
                <c:pt idx="429">
                  <c:v>-1.5630177036274302E-2</c:v>
                </c:pt>
                <c:pt idx="430">
                  <c:v>-1.54861211344573E-2</c:v>
                </c:pt>
                <c:pt idx="431">
                  <c:v>-1.5343392927109701E-2</c:v>
                </c:pt>
                <c:pt idx="432">
                  <c:v>-1.5201980177516099E-2</c:v>
                </c:pt>
                <c:pt idx="433">
                  <c:v>-1.50618707617405E-2</c:v>
                </c:pt>
                <c:pt idx="434">
                  <c:v>-1.49230526675866E-2</c:v>
                </c:pt>
                <c:pt idx="435">
                  <c:v>-1.47855139935684E-2</c:v>
                </c:pt>
                <c:pt idx="436">
                  <c:v>-1.46492429478896E-2</c:v>
                </c:pt>
                <c:pt idx="437">
                  <c:v>-1.45142278474328E-2</c:v>
                </c:pt>
                <c:pt idx="438">
                  <c:v>-1.43804571167577E-2</c:v>
                </c:pt>
                <c:pt idx="439">
                  <c:v>-1.4247919287108999E-2</c:v>
                </c:pt>
                <c:pt idx="440">
                  <c:v>-1.41166029954329E-2</c:v>
                </c:pt>
                <c:pt idx="441">
                  <c:v>-1.39864969834029E-2</c:v>
                </c:pt>
                <c:pt idx="442">
                  <c:v>-1.3857590096455E-2</c:v>
                </c:pt>
                <c:pt idx="443">
                  <c:v>-1.3729871282830999E-2</c:v>
                </c:pt>
                <c:pt idx="444">
                  <c:v>-1.36033295926311E-2</c:v>
                </c:pt>
                <c:pt idx="445">
                  <c:v>-1.34779541768751E-2</c:v>
                </c:pt>
                <c:pt idx="446">
                  <c:v>-1.3353734286572499E-2</c:v>
                </c:pt>
                <c:pt idx="447">
                  <c:v>-1.3230659271800701E-2</c:v>
                </c:pt>
                <c:pt idx="448">
                  <c:v>-1.31087185807921E-2</c:v>
                </c:pt>
                <c:pt idx="449">
                  <c:v>-1.2987901759029599E-2</c:v>
                </c:pt>
                <c:pt idx="450">
                  <c:v>-1.2868198448349801E-2</c:v>
                </c:pt>
                <c:pt idx="451">
                  <c:v>-1.27495983860556E-2</c:v>
                </c:pt>
                <c:pt idx="452">
                  <c:v>-1.26320914040359E-2</c:v>
                </c:pt>
                <c:pt idx="453">
                  <c:v>-1.25156674278941E-2</c:v>
                </c:pt>
                <c:pt idx="454">
                  <c:v>-1.24003164760843E-2</c:v>
                </c:pt>
                <c:pt idx="455">
                  <c:v>-1.22860286590554E-2</c:v>
                </c:pt>
                <c:pt idx="456">
                  <c:v>-1.21727941784036E-2</c:v>
                </c:pt>
                <c:pt idx="457">
                  <c:v>-1.2060603326031901E-2</c:v>
                </c:pt>
                <c:pt idx="458">
                  <c:v>-1.19494464833184E-2</c:v>
                </c:pt>
                <c:pt idx="459">
                  <c:v>-1.1839314120290901E-2</c:v>
                </c:pt>
                <c:pt idx="460">
                  <c:v>-1.1730196794810599E-2</c:v>
                </c:pt>
                <c:pt idx="461">
                  <c:v>-1.16220851517618E-2</c:v>
                </c:pt>
                <c:pt idx="462">
                  <c:v>-1.15149699222508E-2</c:v>
                </c:pt>
                <c:pt idx="463">
                  <c:v>-1.14088419228106E-2</c:v>
                </c:pt>
                <c:pt idx="464">
                  <c:v>-1.1303692054613399E-2</c:v>
                </c:pt>
                <c:pt idx="465">
                  <c:v>-1.11995113026913E-2</c:v>
                </c:pt>
                <c:pt idx="466">
                  <c:v>-1.1096290735162599E-2</c:v>
                </c:pt>
                <c:pt idx="467">
                  <c:v>-1.09940215024667E-2</c:v>
                </c:pt>
                <c:pt idx="468">
                  <c:v>-1.08926948366049E-2</c:v>
                </c:pt>
                <c:pt idx="469">
                  <c:v>-1.07923020503887E-2</c:v>
                </c:pt>
                <c:pt idx="470">
                  <c:v>-1.06928345366957E-2</c:v>
                </c:pt>
                <c:pt idx="471">
                  <c:v>-1.0594283767730601E-2</c:v>
                </c:pt>
                <c:pt idx="472">
                  <c:v>-1.0496641294295001E-2</c:v>
                </c:pt>
                <c:pt idx="473">
                  <c:v>-1.03998987450626E-2</c:v>
                </c:pt>
                <c:pt idx="474">
                  <c:v>-1.0304047825861499E-2</c:v>
                </c:pt>
                <c:pt idx="475">
                  <c:v>-1.02090803189631E-2</c:v>
                </c:pt>
                <c:pt idx="476">
                  <c:v>-1.0114988082377801E-2</c:v>
                </c:pt>
                <c:pt idx="477">
                  <c:v>-1.00217630491566E-2</c:v>
                </c:pt>
                <c:pt idx="478">
                  <c:v>-9.9293972266998997E-3</c:v>
                </c:pt>
                <c:pt idx="479">
                  <c:v>-9.8378826960717706E-3</c:v>
                </c:pt>
                <c:pt idx="480">
                  <c:v>-9.7472116113214505E-3</c:v>
                </c:pt>
                <c:pt idx="481">
                  <c:v>-9.6573761988104495E-3</c:v>
                </c:pt>
                <c:pt idx="482">
                  <c:v>-9.5683687565462205E-3</c:v>
                </c:pt>
                <c:pt idx="483">
                  <c:v>-9.4801816535217097E-3</c:v>
                </c:pt>
                <c:pt idx="484">
                  <c:v>-9.3928073290612205E-3</c:v>
                </c:pt>
                <c:pt idx="485">
                  <c:v>-9.3062382921721299E-3</c:v>
                </c:pt>
                <c:pt idx="486">
                  <c:v>-9.2204671209027301E-3</c:v>
                </c:pt>
                <c:pt idx="487">
                  <c:v>-9.1354864617058593E-3</c:v>
                </c:pt>
                <c:pt idx="488">
                  <c:v>-9.0512890288084197E-3</c:v>
                </c:pt>
                <c:pt idx="489">
                  <c:v>-8.9678676035868498E-3</c:v>
                </c:pt>
                <c:pt idx="490">
                  <c:v>-8.88521503394815E-3</c:v>
                </c:pt>
                <c:pt idx="491">
                  <c:v>-8.8033242337167E-3</c:v>
                </c:pt>
                <c:pt idx="492">
                  <c:v>-8.7221881820268108E-3</c:v>
                </c:pt>
                <c:pt idx="493">
                  <c:v>-8.6417999227207092E-3</c:v>
                </c:pt>
                <c:pt idx="494">
                  <c:v>-8.5621525637521907E-3</c:v>
                </c:pt>
                <c:pt idx="495">
                  <c:v>-8.4832392765957498E-3</c:v>
                </c:pt>
                <c:pt idx="496">
                  <c:v>-8.4050532956611405E-3</c:v>
                </c:pt>
                <c:pt idx="497">
                  <c:v>-8.3275879177133003E-3</c:v>
                </c:pt>
                <c:pt idx="498">
                  <c:v>-8.2508365012976606E-3</c:v>
                </c:pt>
                <c:pt idx="499">
                  <c:v>-8.1747924661708105E-3</c:v>
                </c:pt>
                <c:pt idx="500">
                  <c:v>-8.0994492927362501E-3</c:v>
                </c:pt>
                <c:pt idx="501">
                  <c:v>-8.0248005214854801E-3</c:v>
                </c:pt>
                <c:pt idx="502">
                  <c:v>-7.9508397524442193E-3</c:v>
                </c:pt>
                <c:pt idx="503">
                  <c:v>-7.8775606446236796E-3</c:v>
                </c:pt>
                <c:pt idx="504">
                  <c:v>-7.8049569154769504E-3</c:v>
                </c:pt>
                <c:pt idx="505">
                  <c:v>-7.7330223403603198E-3</c:v>
                </c:pt>
                <c:pt idx="506">
                  <c:v>-7.6617507519996797E-3</c:v>
                </c:pt>
                <c:pt idx="507">
                  <c:v>-7.5911360399617102E-3</c:v>
                </c:pt>
                <c:pt idx="508">
                  <c:v>-7.5211721501300503E-3</c:v>
                </c:pt>
                <c:pt idx="509">
                  <c:v>-7.4518530841862296E-3</c:v>
                </c:pt>
                <c:pt idx="510">
                  <c:v>-7.38317289909542E-3</c:v>
                </c:pt>
                <c:pt idx="511">
                  <c:v>-7.3151257065969004E-3</c:v>
                </c:pt>
                <c:pt idx="512">
                  <c:v>-7.2477056726992601E-3</c:v>
                </c:pt>
                <c:pt idx="513">
                  <c:v>-7.1809070171801699E-3</c:v>
                </c:pt>
                <c:pt idx="514">
                  <c:v>-7.1147240130908897E-3</c:v>
                </c:pt>
                <c:pt idx="515">
                  <c:v>-7.0491509862651699E-3</c:v>
                </c:pt>
                <c:pt idx="516">
                  <c:v>-6.9841823148329204E-3</c:v>
                </c:pt>
                <c:pt idx="517">
                  <c:v>-6.9198124287380798E-3</c:v>
                </c:pt>
                <c:pt idx="518">
                  <c:v>-6.8560358092611901E-3</c:v>
                </c:pt>
                <c:pt idx="519">
                  <c:v>-6.7928469885461503E-3</c:v>
                </c:pt>
                <c:pt idx="520">
                  <c:v>-6.7302405491315304E-3</c:v>
                </c:pt>
                <c:pt idx="521">
                  <c:v>-6.6682111234860099E-3</c:v>
                </c:pt>
                <c:pt idx="522">
                  <c:v>-6.6067533935482703E-3</c:v>
                </c:pt>
                <c:pt idx="523">
                  <c:v>-6.5458620902710402E-3</c:v>
                </c:pt>
                <c:pt idx="524">
                  <c:v>-6.4855319931693203E-3</c:v>
                </c:pt>
                <c:pt idx="525">
                  <c:v>-6.42575792987284E-3</c:v>
                </c:pt>
                <c:pt idx="526">
                  <c:v>-6.3665347756826102E-3</c:v>
                </c:pt>
                <c:pt idx="527">
                  <c:v>-6.3078574531315497E-3</c:v>
                </c:pt>
                <c:pt idx="528">
                  <c:v>-6.2497209315491497E-3</c:v>
                </c:pt>
                <c:pt idx="529">
                  <c:v>-6.1921202266302204E-3</c:v>
                </c:pt>
                <c:pt idx="530">
                  <c:v>-6.1350504000075301E-3</c:v>
                </c:pt>
                <c:pt idx="531">
                  <c:v>-6.0785065588284098E-3</c:v>
                </c:pt>
                <c:pt idx="532">
                  <c:v>-6.0224838553353099E-3</c:v>
                </c:pt>
                <c:pt idx="533">
                  <c:v>-5.9669774864501302E-3</c:v>
                </c:pt>
                <c:pt idx="534">
                  <c:v>-5.91198269336246E-3</c:v>
                </c:pt>
                <c:pt idx="535">
                  <c:v>-5.8574947611215898E-3</c:v>
                </c:pt>
                <c:pt idx="536">
                  <c:v>-5.8035090182322301E-3</c:v>
                </c:pt>
                <c:pt idx="537">
                  <c:v>-5.7500208362540797E-3</c:v>
                </c:pt>
                <c:pt idx="538">
                  <c:v>-5.6970256294049497E-3</c:v>
                </c:pt>
                <c:pt idx="539">
                  <c:v>-5.6445188541676197E-3</c:v>
                </c:pt>
                <c:pt idx="540">
                  <c:v>-5.5924960089003099E-3</c:v>
                </c:pt>
                <c:pt idx="541">
                  <c:v>-5.5409526334507199E-3</c:v>
                </c:pt>
                <c:pt idx="542">
                  <c:v>-5.4898843087736399E-3</c:v>
                </c:pt>
                <c:pt idx="543">
                  <c:v>-5.4392866565521397E-3</c:v>
                </c:pt>
                <c:pt idx="544">
                  <c:v>-5.3891553388221002E-3</c:v>
                </c:pt>
                <c:pt idx="545">
                  <c:v>-5.3394860576003898E-3</c:v>
                </c:pt>
                <c:pt idx="546">
                  <c:v>-5.2902745545163098E-3</c:v>
                </c:pt>
                <c:pt idx="547">
                  <c:v>-5.2415166104465699E-3</c:v>
                </c:pt>
                <c:pt idx="548">
                  <c:v>-5.1932080451535002E-3</c:v>
                </c:pt>
                <c:pt idx="549">
                  <c:v>-5.1453447169267103E-3</c:v>
                </c:pt>
                <c:pt idx="550">
                  <c:v>-5.09792252222798E-3</c:v>
                </c:pt>
                <c:pt idx="551">
                  <c:v>-5.0509373953394401E-3</c:v>
                </c:pt>
                <c:pt idx="552">
                  <c:v>-5.0043853080150198E-3</c:v>
                </c:pt>
                <c:pt idx="553">
                  <c:v>-4.9582622691350603E-3</c:v>
                </c:pt>
                <c:pt idx="554">
                  <c:v>-4.9125643243641704E-3</c:v>
                </c:pt>
                <c:pt idx="555">
                  <c:v>-4.8672875558121598E-3</c:v>
                </c:pt>
                <c:pt idx="556">
                  <c:v>-4.8224280816982004E-3</c:v>
                </c:pt>
                <c:pt idx="557">
                  <c:v>-4.7779820560179698E-3</c:v>
                </c:pt>
                <c:pt idx="558">
                  <c:v>-4.7339456682139302E-3</c:v>
                </c:pt>
                <c:pt idx="559">
                  <c:v>-4.69031514284867E-3</c:v>
                </c:pt>
                <c:pt idx="560">
                  <c:v>-4.6470867392811501E-3</c:v>
                </c:pt>
                <c:pt idx="561">
                  <c:v>-4.6042567513460801E-3</c:v>
                </c:pt>
                <c:pt idx="562">
                  <c:v>-4.5618215070360804E-3</c:v>
                </c:pt>
                <c:pt idx="563">
                  <c:v>-4.5197773681869601E-3</c:v>
                </c:pt>
                <c:pt idx="564">
                  <c:v>-4.4781207301657399E-3</c:v>
                </c:pt>
                <c:pt idx="565">
                  <c:v>-4.4368480215616199E-3</c:v>
                </c:pt>
                <c:pt idx="566">
                  <c:v>-4.3959557038798199E-3</c:v>
                </c:pt>
                <c:pt idx="567">
                  <c:v>-4.3554402712381503E-3</c:v>
                </c:pt>
                <c:pt idx="568">
                  <c:v>-4.3152982500664801E-3</c:v>
                </c:pt>
                <c:pt idx="569">
                  <c:v>-4.2755261988089398E-3</c:v>
                </c:pt>
                <c:pt idx="570">
                  <c:v>-4.2361207076288196E-3</c:v>
                </c:pt>
                <c:pt idx="571">
                  <c:v>-4.1970783981162604E-3</c:v>
                </c:pt>
                <c:pt idx="572">
                  <c:v>-4.1583959229985904E-3</c:v>
                </c:pt>
                <c:pt idx="573">
                  <c:v>-4.12006996585339E-3</c:v>
                </c:pt>
                <c:pt idx="574">
                  <c:v>-4.0820972408240801E-3</c:v>
                </c:pt>
                <c:pt idx="575">
                  <c:v>-4.0444744923382996E-3</c:v>
                </c:pt>
                <c:pt idx="576">
                  <c:v>-4.0071984948287197E-3</c:v>
                </c:pt>
                <c:pt idx="577">
                  <c:v>-3.9702660524565401E-3</c:v>
                </c:pt>
                <c:pt idx="578">
                  <c:v>-3.9336739988375001E-3</c:v>
                </c:pt>
                <c:pt idx="579">
                  <c:v>-3.89741919677037E-3</c:v>
                </c:pt>
                <c:pt idx="580">
                  <c:v>-3.86149853796804E-3</c:v>
                </c:pt>
                <c:pt idx="581">
                  <c:v>-3.8259089427909901E-3</c:v>
                </c:pt>
                <c:pt idx="582">
                  <c:v>-3.7906473599832501E-3</c:v>
                </c:pt>
                <c:pt idx="583">
                  <c:v>-3.7557107664108699E-3</c:v>
                </c:pt>
                <c:pt idx="584">
                  <c:v>-3.7210961668026499E-3</c:v>
                </c:pt>
                <c:pt idx="585">
                  <c:v>-3.6868005934933999E-3</c:v>
                </c:pt>
                <c:pt idx="586">
                  <c:v>-3.65282110616948E-3</c:v>
                </c:pt>
                <c:pt idx="587">
                  <c:v>-3.6191547916167299E-3</c:v>
                </c:pt>
                <c:pt idx="588">
                  <c:v>-3.5857987634706802E-3</c:v>
                </c:pt>
                <c:pt idx="589">
                  <c:v>-3.5527501619691199E-3</c:v>
                </c:pt>
                <c:pt idx="590">
                  <c:v>-3.52000615370692E-3</c:v>
                </c:pt>
                <c:pt idx="591">
                  <c:v>-3.4875639313930698E-3</c:v>
                </c:pt>
                <c:pt idx="592">
                  <c:v>-3.4554207136100602E-3</c:v>
                </c:pt>
                <c:pt idx="593">
                  <c:v>-3.4235737445753498E-3</c:v>
                </c:pt>
                <c:pt idx="594">
                  <c:v>-3.3920202939051501E-3</c:v>
                </c:pt>
                <c:pt idx="595">
                  <c:v>-3.3607576563803301E-3</c:v>
                </c:pt>
                <c:pt idx="596">
                  <c:v>-3.3297831517144498E-3</c:v>
                </c:pt>
                <c:pt idx="597">
                  <c:v>-3.2990941243240201E-3</c:v>
                </c:pt>
                <c:pt idx="598">
                  <c:v>-3.2686879431007799E-3</c:v>
                </c:pt>
              </c:numCache>
            </c:numRef>
          </c:yVal>
          <c:smooth val="1"/>
          <c:extLst>
            <c:ext xmlns:c16="http://schemas.microsoft.com/office/drawing/2014/chart" uri="{C3380CC4-5D6E-409C-BE32-E72D297353CC}">
              <c16:uniqueId val="{00000005-C16D-44F5-93A3-8CC6E8DA7416}"/>
            </c:ext>
          </c:extLst>
        </c:ser>
        <c:dLbls>
          <c:showLegendKey val="0"/>
          <c:showVal val="0"/>
          <c:showCatName val="0"/>
          <c:showSerName val="0"/>
          <c:showPercent val="0"/>
          <c:showBubbleSize val="0"/>
        </c:dLbls>
        <c:axId val="1807791088"/>
        <c:axId val="1807781840"/>
      </c:scatterChart>
      <c:valAx>
        <c:axId val="1807791088"/>
        <c:scaling>
          <c:orientation val="minMax"/>
          <c:max val="30"/>
        </c:scaling>
        <c:delete val="0"/>
        <c:axPos val="b"/>
        <c:numFmt formatCode="General" sourceLinked="1"/>
        <c:majorTickMark val="out"/>
        <c:minorTickMark val="out"/>
        <c:tickLblPos val="high"/>
        <c:spPr>
          <a:ln w="6350" cap="flat" cmpd="sng" algn="ctr">
            <a:solidFill>
              <a:schemeClr val="tx1">
                <a:tint val="75000"/>
              </a:schemeClr>
            </a:solidFill>
            <a:prstDash val="solid"/>
            <a:round/>
          </a:ln>
        </c:spPr>
        <c:txPr>
          <a:bodyPr rot="-60000000" spcFirstLastPara="0" vertOverflow="ellipsis" vert="horz" wrap="square" anchor="ctr" anchorCtr="1"/>
          <a:lstStyle/>
          <a:p>
            <a:pPr>
              <a:defRPr lang="ru-RU" sz="1300" b="0" i="0" u="none" strike="noStrike" kern="1200" baseline="0">
                <a:solidFill>
                  <a:schemeClr val="tx1"/>
                </a:solidFill>
                <a:latin typeface="+mn-lt"/>
                <a:ea typeface="+mn-ea"/>
                <a:cs typeface="+mn-cs"/>
              </a:defRPr>
            </a:pPr>
            <a:endParaRPr lang="ru-RU"/>
          </a:p>
        </c:txPr>
        <c:crossAx val="1807781840"/>
        <c:crosses val="autoZero"/>
        <c:crossBetween val="midCat"/>
      </c:valAx>
      <c:valAx>
        <c:axId val="1807781840"/>
        <c:scaling>
          <c:orientation val="minMax"/>
          <c:min val="-2"/>
        </c:scaling>
        <c:delete val="0"/>
        <c:axPos val="l"/>
        <c:majorGridlines>
          <c:spPr>
            <a:ln w="6350" cap="flat" cmpd="sng" algn="ctr">
              <a:noFill/>
              <a:prstDash val="solid"/>
              <a:round/>
            </a:ln>
          </c:spPr>
        </c:majorGridlines>
        <c:numFmt formatCode="General" sourceLinked="1"/>
        <c:majorTickMark val="out"/>
        <c:minorTickMark val="none"/>
        <c:tickLblPos val="nextTo"/>
        <c:txPr>
          <a:bodyPr rot="-60000000" spcFirstLastPara="0" vertOverflow="ellipsis" vert="horz" wrap="square" anchor="ctr" anchorCtr="1"/>
          <a:lstStyle/>
          <a:p>
            <a:pPr>
              <a:defRPr lang="ru-RU" sz="1300" b="0" i="0" u="none" strike="noStrike" kern="1200" baseline="0">
                <a:solidFill>
                  <a:schemeClr val="tx1"/>
                </a:solidFill>
                <a:latin typeface="+mn-lt"/>
                <a:ea typeface="+mn-ea"/>
                <a:cs typeface="+mn-cs"/>
              </a:defRPr>
            </a:pPr>
            <a:endParaRPr lang="ru-RU"/>
          </a:p>
        </c:txPr>
        <c:crossAx val="1807791088"/>
        <c:crosses val="autoZero"/>
        <c:crossBetween val="midCat"/>
      </c:valAx>
    </c:plotArea>
    <c:legend>
      <c:legendPos val="r"/>
      <c:layout>
        <c:manualLayout>
          <c:xMode val="edge"/>
          <c:yMode val="edge"/>
          <c:x val="0.52666847005181905"/>
          <c:y val="0.217259808022052"/>
          <c:w val="0.292113082673221"/>
          <c:h val="0.65326802312864096"/>
        </c:manualLayout>
      </c:layout>
      <c:overlay val="0"/>
      <c:txPr>
        <a:bodyPr rot="0" spcFirstLastPara="0" vertOverflow="ellipsis" vert="horz" wrap="square" anchor="ctr" anchorCtr="1"/>
        <a:lstStyle/>
        <a:p>
          <a:pPr>
            <a:defRPr lang="ru-RU" sz="1600" b="0" i="0" u="none" strike="noStrike" kern="1200" baseline="0">
              <a:solidFill>
                <a:schemeClr val="tx1"/>
              </a:solidFill>
              <a:latin typeface="+mn-lt"/>
              <a:ea typeface="+mn-ea"/>
              <a:cs typeface="+mn-cs"/>
            </a:defRPr>
          </a:pPr>
          <a:endParaRPr lang="ru-RU"/>
        </a:p>
      </c:txPr>
    </c:legend>
    <c:plotVisOnly val="1"/>
    <c:dispBlanksAs val="gap"/>
    <c:showDLblsOverMax val="0"/>
    <c:extLst>
      <c:ext uri="{0b15fc19-7d7d-44ad-8c2d-2c3a37ce22c3}">
        <chartProps xmlns="https://web.wps.cn/et/2018/main" chartId="{f11b5351-e74c-4bca-96d9-2aec1de9cee8}"/>
      </c:ext>
    </c:extLst>
  </c:chart>
  <c:txPr>
    <a:bodyPr/>
    <a:lstStyle/>
    <a:p>
      <a:pPr>
        <a:defRPr lang="ru-RU"/>
      </a:pPr>
      <a:endParaRPr lang="ru-RU"/>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9748" cy="540857"/>
          </a:xfrm>
          <a:prstGeom prst="rect">
            <a:avLst/>
          </a:prstGeom>
        </p:spPr>
        <p:txBody>
          <a:bodyPr vert="horz" lIns="91440" tIns="45720" rIns="91440" bIns="45720" rtlCol="0"/>
          <a:lstStyle>
            <a:lvl1pPr algn="l">
              <a:defRPr sz="1180"/>
            </a:lvl1pPr>
          </a:lstStyle>
          <a:p>
            <a:endParaRPr lang="ru-RU"/>
          </a:p>
        </p:txBody>
      </p:sp>
      <p:sp>
        <p:nvSpPr>
          <p:cNvPr id="3" name="Дата 2"/>
          <p:cNvSpPr>
            <a:spLocks noGrp="1"/>
          </p:cNvSpPr>
          <p:nvPr>
            <p:ph type="dt" sz="quarter" idx="1"/>
          </p:nvPr>
        </p:nvSpPr>
        <p:spPr>
          <a:xfrm>
            <a:off x="3816573" y="0"/>
            <a:ext cx="2919748" cy="540857"/>
          </a:xfrm>
          <a:prstGeom prst="rect">
            <a:avLst/>
          </a:prstGeom>
        </p:spPr>
        <p:txBody>
          <a:bodyPr vert="horz" lIns="91440" tIns="45720" rIns="91440" bIns="45720" rtlCol="0"/>
          <a:lstStyle>
            <a:lvl1pPr algn="r">
              <a:defRPr sz="1180"/>
            </a:lvl1pPr>
          </a:lstStyle>
          <a:p>
            <a:fld id="{96285ADB-1465-4FCF-8D1B-E067E37D3CEE}" type="datetimeFigureOut">
              <a:rPr lang="ru-RU" smtClean="0"/>
              <a:t>22.01.2025</a:t>
            </a:fld>
            <a:endParaRPr lang="ru-RU"/>
          </a:p>
        </p:txBody>
      </p:sp>
      <p:sp>
        <p:nvSpPr>
          <p:cNvPr id="4" name="Нижний колонтитул 3"/>
          <p:cNvSpPr>
            <a:spLocks noGrp="1"/>
          </p:cNvSpPr>
          <p:nvPr>
            <p:ph type="ftr" sz="quarter" idx="2"/>
          </p:nvPr>
        </p:nvSpPr>
        <p:spPr>
          <a:xfrm>
            <a:off x="0" y="10238852"/>
            <a:ext cx="2919748" cy="540856"/>
          </a:xfrm>
          <a:prstGeom prst="rect">
            <a:avLst/>
          </a:prstGeom>
        </p:spPr>
        <p:txBody>
          <a:bodyPr vert="horz" lIns="91440" tIns="45720" rIns="91440" bIns="45720" rtlCol="0" anchor="b"/>
          <a:lstStyle>
            <a:lvl1pPr algn="l">
              <a:defRPr sz="1180"/>
            </a:lvl1pPr>
          </a:lstStyle>
          <a:p>
            <a:endParaRPr lang="ru-RU"/>
          </a:p>
        </p:txBody>
      </p:sp>
      <p:sp>
        <p:nvSpPr>
          <p:cNvPr id="5" name="Номер слайда 4"/>
          <p:cNvSpPr>
            <a:spLocks noGrp="1"/>
          </p:cNvSpPr>
          <p:nvPr>
            <p:ph type="sldNum" sz="quarter" idx="3"/>
          </p:nvPr>
        </p:nvSpPr>
        <p:spPr>
          <a:xfrm>
            <a:off x="3816573" y="10238852"/>
            <a:ext cx="2919748" cy="540856"/>
          </a:xfrm>
          <a:prstGeom prst="rect">
            <a:avLst/>
          </a:prstGeom>
        </p:spPr>
        <p:txBody>
          <a:bodyPr vert="horz" lIns="91440" tIns="45720" rIns="91440" bIns="45720" rtlCol="0" anchor="b"/>
          <a:lstStyle>
            <a:lvl1pPr algn="r">
              <a:defRPr sz="1180"/>
            </a:lvl1pPr>
          </a:lstStyle>
          <a:p>
            <a:fld id="{F7A9B2AF-2D09-4280-84D1-4F6D53786F2B}" type="slidenum">
              <a:rPr lang="ru-RU" smtClean="0"/>
              <a:t>‹#›</a:t>
            </a:fld>
            <a:endParaRPr lang="ru-RU"/>
          </a:p>
        </p:txBody>
      </p:sp>
    </p:spTree>
    <p:extLst>
      <p:ext uri="{BB962C8B-B14F-4D97-AF65-F5344CB8AC3E}">
        <p14:creationId xmlns:p14="http://schemas.microsoft.com/office/powerpoint/2010/main" val="2487545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45660" cy="498135"/>
          </a:xfrm>
          <a:prstGeom prst="rect">
            <a:avLst/>
          </a:prstGeom>
        </p:spPr>
        <p:txBody>
          <a:bodyPr vert="horz" lIns="92117" tIns="46058" rIns="92117" bIns="46058" rtlCol="0"/>
          <a:lstStyle>
            <a:lvl1pPr algn="l">
              <a:defRPr sz="1200"/>
            </a:lvl1pPr>
          </a:lstStyle>
          <a:p>
            <a:endParaRPr lang="ru-RU"/>
          </a:p>
        </p:txBody>
      </p:sp>
      <p:sp>
        <p:nvSpPr>
          <p:cNvPr id="3" name="Дата 2"/>
          <p:cNvSpPr>
            <a:spLocks noGrp="1"/>
          </p:cNvSpPr>
          <p:nvPr>
            <p:ph type="dt" idx="1"/>
          </p:nvPr>
        </p:nvSpPr>
        <p:spPr>
          <a:xfrm>
            <a:off x="3850442" y="1"/>
            <a:ext cx="2945660" cy="498135"/>
          </a:xfrm>
          <a:prstGeom prst="rect">
            <a:avLst/>
          </a:prstGeom>
        </p:spPr>
        <p:txBody>
          <a:bodyPr vert="horz" lIns="92117" tIns="46058" rIns="92117" bIns="46058" rtlCol="0"/>
          <a:lstStyle>
            <a:lvl1pPr algn="r">
              <a:defRPr sz="1200"/>
            </a:lvl1pPr>
          </a:lstStyle>
          <a:p>
            <a:fld id="{8626531E-2D40-43B7-8591-D470484D72E3}" type="datetimeFigureOut">
              <a:rPr lang="ru-RU" smtClean="0"/>
              <a:t>22.01.2025</a:t>
            </a:fld>
            <a:endParaRPr lang="ru-RU"/>
          </a:p>
        </p:txBody>
      </p:sp>
      <p:sp>
        <p:nvSpPr>
          <p:cNvPr id="4" name="Образ слайда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2117" tIns="46058" rIns="92117" bIns="46058" rtlCol="0" anchor="ctr"/>
          <a:lstStyle/>
          <a:p>
            <a:endParaRPr lang="ru-RU"/>
          </a:p>
        </p:txBody>
      </p:sp>
      <p:sp>
        <p:nvSpPr>
          <p:cNvPr id="5" name="Заметки 4"/>
          <p:cNvSpPr>
            <a:spLocks noGrp="1"/>
          </p:cNvSpPr>
          <p:nvPr>
            <p:ph type="body" sz="quarter" idx="3"/>
          </p:nvPr>
        </p:nvSpPr>
        <p:spPr>
          <a:xfrm>
            <a:off x="679768" y="4777959"/>
            <a:ext cx="5438140" cy="3909239"/>
          </a:xfrm>
          <a:prstGeom prst="rect">
            <a:avLst/>
          </a:prstGeom>
        </p:spPr>
        <p:txBody>
          <a:bodyPr vert="horz" lIns="92117" tIns="46058" rIns="92117" bIns="46058"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092"/>
            <a:ext cx="2945660" cy="498134"/>
          </a:xfrm>
          <a:prstGeom prst="rect">
            <a:avLst/>
          </a:prstGeom>
        </p:spPr>
        <p:txBody>
          <a:bodyPr vert="horz" lIns="92117" tIns="46058" rIns="92117" bIns="46058" rtlCol="0" anchor="b"/>
          <a:lstStyle>
            <a:lvl1pPr algn="l">
              <a:defRPr sz="1200"/>
            </a:lvl1pPr>
          </a:lstStyle>
          <a:p>
            <a:endParaRPr lang="ru-RU"/>
          </a:p>
        </p:txBody>
      </p:sp>
      <p:sp>
        <p:nvSpPr>
          <p:cNvPr id="7" name="Номер слайда 6"/>
          <p:cNvSpPr>
            <a:spLocks noGrp="1"/>
          </p:cNvSpPr>
          <p:nvPr>
            <p:ph type="sldNum" sz="quarter" idx="5"/>
          </p:nvPr>
        </p:nvSpPr>
        <p:spPr>
          <a:xfrm>
            <a:off x="3850442" y="9430092"/>
            <a:ext cx="2945660" cy="498134"/>
          </a:xfrm>
          <a:prstGeom prst="rect">
            <a:avLst/>
          </a:prstGeom>
        </p:spPr>
        <p:txBody>
          <a:bodyPr vert="horz" lIns="92117" tIns="46058" rIns="92117" bIns="46058" rtlCol="0" anchor="b"/>
          <a:lstStyle>
            <a:lvl1pPr algn="r">
              <a:defRPr sz="1200"/>
            </a:lvl1pPr>
          </a:lstStyle>
          <a:p>
            <a:fld id="{152D6A3F-5CBD-4653-9A0D-88970215F449}" type="slidenum">
              <a:rPr lang="ru-RU" smtClean="0"/>
              <a:t>‹#›</a:t>
            </a:fld>
            <a:endParaRPr lang="ru-RU"/>
          </a:p>
        </p:txBody>
      </p:sp>
    </p:spTree>
    <p:extLst>
      <p:ext uri="{BB962C8B-B14F-4D97-AF65-F5344CB8AC3E}">
        <p14:creationId xmlns:p14="http://schemas.microsoft.com/office/powerpoint/2010/main" val="2598738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endParaRPr lang="en-US" altLang="ru-RU" dirty="0"/>
          </a:p>
        </p:txBody>
      </p:sp>
    </p:spTree>
    <p:extLst>
      <p:ext uri="{BB962C8B-B14F-4D97-AF65-F5344CB8AC3E}">
        <p14:creationId xmlns:p14="http://schemas.microsoft.com/office/powerpoint/2010/main" val="658152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Так называемая </a:t>
            </a:r>
            <a:r>
              <a:rPr lang="ru-RU" sz="1200" kern="1200" dirty="0" err="1">
                <a:solidFill>
                  <a:schemeClr val="tx1"/>
                </a:solidFill>
                <a:effectLst/>
                <a:latin typeface="+mn-lt"/>
                <a:ea typeface="+mn-ea"/>
                <a:cs typeface="+mn-cs"/>
              </a:rPr>
              <a:t>трехэкспоненциальная</a:t>
            </a:r>
            <a:r>
              <a:rPr lang="ru-RU" sz="1200" kern="1200" dirty="0">
                <a:solidFill>
                  <a:schemeClr val="tx1"/>
                </a:solidFill>
                <a:effectLst/>
                <a:latin typeface="+mn-lt"/>
                <a:ea typeface="+mn-ea"/>
                <a:cs typeface="+mn-cs"/>
              </a:rPr>
              <a:t> модель динамики была разработана как раз с учетом </a:t>
            </a:r>
            <a:r>
              <a:rPr lang="ru-RU" sz="1200" kern="1200" dirty="0" err="1">
                <a:solidFill>
                  <a:schemeClr val="tx1"/>
                </a:solidFill>
                <a:effectLst/>
                <a:latin typeface="+mn-lt"/>
                <a:ea typeface="+mn-ea"/>
                <a:cs typeface="+mn-cs"/>
              </a:rPr>
              <a:t>трехэкспоненциальной</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апроксимации</a:t>
            </a:r>
            <a:r>
              <a:rPr lang="ru-RU" sz="1200" kern="1200" dirty="0">
                <a:solidFill>
                  <a:schemeClr val="tx1"/>
                </a:solidFill>
                <a:effectLst/>
                <a:latin typeface="+mn-lt"/>
                <a:ea typeface="+mn-ea"/>
                <a:cs typeface="+mn-cs"/>
              </a:rPr>
              <a:t> ИПХ. Данная модель представляет из себя систему эмпирически выведенных уравнений. Результаты расчета могут описывать только систему для которой была получена конкретная ИПХ. Несмотря на то что данная модель позволяет довольно точно предсказывать поведение конкретного реактора при конкретных параметрах, она не отражает первопричин физических явлений, происходящих в реакторе. Ввиду этого было решено приостановить разработку данной программы и сосредоточится на модели в приближении дельта-импульса.</a:t>
            </a:r>
          </a:p>
        </p:txBody>
      </p:sp>
      <p:sp>
        <p:nvSpPr>
          <p:cNvPr id="4" name="Номер слайда 3"/>
          <p:cNvSpPr>
            <a:spLocks noGrp="1"/>
          </p:cNvSpPr>
          <p:nvPr>
            <p:ph type="sldNum" sz="quarter" idx="10"/>
          </p:nvPr>
        </p:nvSpPr>
        <p:spPr/>
        <p:txBody>
          <a:bodyPr/>
          <a:lstStyle/>
          <a:p>
            <a:fld id="{152D6A3F-5CBD-4653-9A0D-88970215F449}" type="slidenum">
              <a:rPr lang="ru-RU" smtClean="0"/>
              <a:t>4</a:t>
            </a:fld>
            <a:endParaRPr lang="ru-RU"/>
          </a:p>
        </p:txBody>
      </p:sp>
    </p:spTree>
    <p:extLst>
      <p:ext uri="{BB962C8B-B14F-4D97-AF65-F5344CB8AC3E}">
        <p14:creationId xmlns:p14="http://schemas.microsoft.com/office/powerpoint/2010/main" val="2975018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Неустойчивость является общим свойством пульсирующих реакторов. Левый верхний рисунок демонстрирует типы поведения системы импульсного реактора на примере зависимости мощности от времени. На правом верхнем рисунке показана картина проявления увеличения осцилляций энергии импульса в процессе выгорания с права картина на 2011 год слева на 2016. На данном рисунке, полученном группой ядерной безопасности, отчетливо видна картина «деградации» колебаний энергии импульсов в процессе работы реактора. Видно размытие и нестабильность амплитуды пиков, а также появление интенсивной низкочастотной компоненты. Первое связано с износом подвижных отражателей, второе — с усилением колебательной нестабильности.</a:t>
            </a:r>
          </a:p>
          <a:p>
            <a:r>
              <a:rPr lang="ru-RU" sz="1200" kern="1200" dirty="0">
                <a:solidFill>
                  <a:schemeClr val="tx1"/>
                </a:solidFill>
                <a:effectLst/>
                <a:latin typeface="+mn-lt"/>
                <a:ea typeface="+mn-ea"/>
                <a:cs typeface="+mn-cs"/>
              </a:rPr>
              <a:t>Схожую картину мы видим и в наших расчетах. На графиках представлена зависимость относительной энергии импульса от времени. Как мы видим с уменьшением первой составляющей происходит переход к нестабильному режиму работы системы.</a:t>
            </a:r>
          </a:p>
        </p:txBody>
      </p:sp>
      <p:sp>
        <p:nvSpPr>
          <p:cNvPr id="4" name="Номер слайда 3"/>
          <p:cNvSpPr>
            <a:spLocks noGrp="1"/>
          </p:cNvSpPr>
          <p:nvPr>
            <p:ph type="sldNum" sz="quarter" idx="5"/>
          </p:nvPr>
        </p:nvSpPr>
        <p:spPr/>
        <p:txBody>
          <a:bodyPr/>
          <a:lstStyle/>
          <a:p>
            <a:fld id="{152D6A3F-5CBD-4653-9A0D-88970215F449}" type="slidenum">
              <a:rPr lang="ru-RU" smtClean="0"/>
              <a:t>5</a:t>
            </a:fld>
            <a:endParaRPr lang="ru-RU"/>
          </a:p>
        </p:txBody>
      </p:sp>
    </p:spTree>
    <p:extLst>
      <p:ext uri="{BB962C8B-B14F-4D97-AF65-F5344CB8AC3E}">
        <p14:creationId xmlns:p14="http://schemas.microsoft.com/office/powerpoint/2010/main" val="3798826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1"/>
            <a:r>
              <a:rPr lang="ru-RU" sz="1200" kern="1200" dirty="0">
                <a:solidFill>
                  <a:schemeClr val="tx1"/>
                </a:solidFill>
                <a:effectLst/>
                <a:latin typeface="+mn-lt"/>
                <a:ea typeface="+mn-ea"/>
                <a:cs typeface="+mn-cs"/>
              </a:rPr>
              <a:t>Основной целью нашей разработки является исследование причин возможной нестабильности в динамике ИРПД, что крайне важно для повышения безопасности и надежности эксплуатации ядерной установки. Поддержание стабильности позволяет снизить частоту отказов оборудования и повысить общую надежность реактора, что не только улучшает эксплуатационные характеристики, но и гарантирует соответствие современным нормам безопасности и стандартам эксплуатации.</a:t>
            </a:r>
            <a:r>
              <a:rPr lang="en-US" sz="1100" kern="1200" baseline="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Определение стабильных параметров работы ИРПД позволяет значительно уменьшить риск отказов оборудования и продлить срок службы реактора.</a:t>
            </a:r>
            <a:r>
              <a:rPr lang="en-US" sz="1100" kern="1200" baseline="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При разработке новых установок данная программа могла бы помочь в выборе оптимальной конструкции активной зоны. Оптимальная конструкция активной зоны в свою очередь ведет к улучшению показателей безопасности</a:t>
            </a:r>
            <a:r>
              <a:rPr lang="en-US" sz="1100" kern="1200" baseline="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Кроме того, программа позволяет верифицировать теоретические подходы к изучению динамики ИРПД, что способствует проведению анализа и </a:t>
            </a:r>
            <a:r>
              <a:rPr lang="ru-RU" sz="1200" kern="1200" dirty="0" err="1">
                <a:solidFill>
                  <a:schemeClr val="tx1"/>
                </a:solidFill>
                <a:effectLst/>
                <a:latin typeface="+mn-lt"/>
                <a:ea typeface="+mn-ea"/>
                <a:cs typeface="+mn-cs"/>
              </a:rPr>
              <a:t>валидации</a:t>
            </a:r>
            <a:r>
              <a:rPr lang="ru-RU" sz="1200" kern="1200" dirty="0">
                <a:solidFill>
                  <a:schemeClr val="tx1"/>
                </a:solidFill>
                <a:effectLst/>
                <a:latin typeface="+mn-lt"/>
                <a:ea typeface="+mn-ea"/>
                <a:cs typeface="+mn-cs"/>
              </a:rPr>
              <a:t> расчетных моделей. Во-вторых, Определение стабильных параметров работы ИРПД. Позволяет заметно уменьшить риски отказа оборудования и продлить срок службы реактора.</a:t>
            </a:r>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pPr lvl="1"/>
            <a:r>
              <a:rPr lang="ru-RU" sz="1200" kern="1200" dirty="0">
                <a:solidFill>
                  <a:schemeClr val="tx1"/>
                </a:solidFill>
                <a:effectLst/>
                <a:latin typeface="+mn-lt"/>
                <a:ea typeface="+mn-ea"/>
                <a:cs typeface="+mn-cs"/>
              </a:rPr>
              <a:t>Подробнее</a:t>
            </a:r>
            <a:r>
              <a:rPr lang="ru-RU" sz="1200" kern="1200" baseline="0" dirty="0">
                <a:solidFill>
                  <a:schemeClr val="tx1"/>
                </a:solidFill>
                <a:effectLst/>
                <a:latin typeface="+mn-lt"/>
                <a:ea typeface="+mn-ea"/>
                <a:cs typeface="+mn-cs"/>
              </a:rPr>
              <a:t> рассмотрим упрощенную блок схему программы расчета динамики.  Стрелками слева показаны входные параметры. </a:t>
            </a:r>
            <a:endParaRPr lang="ru-RU" sz="11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152D6A3F-5CBD-4653-9A0D-88970215F449}" type="slidenum">
              <a:rPr lang="ru-RU" smtClean="0"/>
              <a:t>6</a:t>
            </a:fld>
            <a:endParaRPr lang="ru-RU"/>
          </a:p>
        </p:txBody>
      </p:sp>
    </p:spTree>
    <p:extLst>
      <p:ext uri="{BB962C8B-B14F-4D97-AF65-F5344CB8AC3E}">
        <p14:creationId xmlns:p14="http://schemas.microsoft.com/office/powerpoint/2010/main" val="2331533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C2D2E"/>
                    </a:solidFill>
                    <a:effectLst/>
                    <a:latin typeface="Arial" panose="020B0604020202020204" pitchFamily="34" charset="0"/>
                  </a:rPr>
                  <a:t>The program has simple interface. Graphs of main parameters (reactivity, temperature and reactor power) are plotting in the process of calculation. Calculations are quite fast - computer time equals reactor time.</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Левая часть приложения предназначена для определения исходных данных для расчёта, включая параметры, граничные условия и модули программы, которые будут учитываться в процессе вычислений.</a:t>
                </a:r>
              </a:p>
              <a:p>
                <a:r>
                  <a:rPr lang="ru-RU" b="1" dirty="0"/>
                  <a:t>Слева</a:t>
                </a:r>
                <a:r>
                  <a:rPr lang="ru-RU" dirty="0"/>
                  <a:t> — панель параметров</a:t>
                </a:r>
              </a:p>
              <a:p>
                <a:pPr marL="0" marR="0" lvl="0" indent="0" algn="l" defTabSz="914400" rtl="0" eaLnBrk="1" fontAlgn="auto" latinLnBrk="0" hangingPunct="1">
                  <a:lnSpc>
                    <a:spcPct val="100000"/>
                  </a:lnSpc>
                  <a:spcBef>
                    <a:spcPts val="0"/>
                  </a:spcBef>
                  <a:spcAft>
                    <a:spcPts val="0"/>
                  </a:spcAft>
                  <a:buClrTx/>
                  <a:buSzTx/>
                  <a:buFontTx/>
                  <a:buNone/>
                  <a:defRPr/>
                </a:pPr>
                <a:r>
                  <a:rPr lang="ru-RU" b="1" dirty="0"/>
                  <a:t>Справа</a:t>
                </a:r>
                <a:r>
                  <a:rPr lang="ru-RU" b="0" baseline="0" dirty="0"/>
                  <a:t>  - графики:</a:t>
                </a:r>
              </a:p>
              <a:p>
                <a:pPr marL="0" marR="0" lvl="0" indent="0" algn="l" defTabSz="914400" rtl="0" eaLnBrk="1" fontAlgn="auto" latinLnBrk="0" hangingPunct="1">
                  <a:lnSpc>
                    <a:spcPct val="100000"/>
                  </a:lnSpc>
                  <a:spcBef>
                    <a:spcPts val="0"/>
                  </a:spcBef>
                  <a:spcAft>
                    <a:spcPts val="0"/>
                  </a:spcAft>
                  <a:buClrTx/>
                  <a:buSzTx/>
                  <a:buFontTx/>
                  <a:buNone/>
                  <a:defRPr/>
                </a:pPr>
                <a:r>
                  <a:rPr lang="ru-RU" b="1" dirty="0"/>
                  <a:t>Верхний левый график</a:t>
                </a:r>
                <a:r>
                  <a:rPr lang="ru-RU" dirty="0"/>
                  <a:t> (верхний левый) — представляет из себя зависимость </a:t>
                </a:r>
                <a:r>
                  <a:rPr lang="ru-RU" sz="1200" kern="1200" dirty="0">
                    <a:solidFill>
                      <a:schemeClr val="tx1"/>
                    </a:solidFill>
                    <a:effectLst/>
                    <a:latin typeface="+mn-lt"/>
                    <a:ea typeface="+mn-ea"/>
                    <a:cs typeface="+mn-cs"/>
                  </a:rPr>
                  <a:t>импульсной переходной</a:t>
                </a:r>
                <a:r>
                  <a:rPr lang="ru-RU" sz="1200" kern="1200" baseline="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характеристики </a:t>
                </a:r>
                <a14:m>
                  <m:oMath xmlns:m="http://schemas.openxmlformats.org/officeDocument/2006/math">
                    <m:r>
                      <a:rPr lang="ru-RU" sz="1200" i="1" kern="1200">
                        <a:solidFill>
                          <a:schemeClr val="tx1"/>
                        </a:solidFill>
                        <a:effectLst/>
                        <a:latin typeface="Cambria Math" panose="02040503050406030204" pitchFamily="18" charset="0"/>
                        <a:ea typeface="+mn-ea"/>
                        <a:cs typeface="+mn-cs"/>
                      </a:rPr>
                      <m:t>𝑤</m:t>
                    </m:r>
                    <m:d>
                      <m:dPr>
                        <m:ctrlPr>
                          <a:rPr lang="ru-RU" sz="1200" i="1" kern="1200">
                            <a:solidFill>
                              <a:schemeClr val="tx1"/>
                            </a:solidFill>
                            <a:effectLst/>
                            <a:latin typeface="Cambria Math" panose="02040503050406030204" pitchFamily="18" charset="0"/>
                            <a:ea typeface="+mn-ea"/>
                            <a:cs typeface="+mn-cs"/>
                          </a:rPr>
                        </m:ctrlPr>
                      </m:dPr>
                      <m:e>
                        <m:r>
                          <a:rPr lang="ru-RU" sz="1200" i="1" kern="1200">
                            <a:solidFill>
                              <a:schemeClr val="tx1"/>
                            </a:solidFill>
                            <a:effectLst/>
                            <a:latin typeface="Cambria Math" panose="02040503050406030204" pitchFamily="18" charset="0"/>
                            <a:ea typeface="+mn-ea"/>
                            <a:cs typeface="+mn-cs"/>
                          </a:rPr>
                          <m:t>𝑡</m:t>
                        </m:r>
                      </m:e>
                    </m:d>
                  </m:oMath>
                </a14:m>
                <a:r>
                  <a:rPr lang="ru-RU" dirty="0"/>
                  <a:t> от времени (не начерчена так как для этого нужно выбрать другие модули)</a:t>
                </a:r>
              </a:p>
              <a:p>
                <a:pPr marL="0" marR="0" lvl="0" indent="0" algn="l" defTabSz="914400" rtl="0" eaLnBrk="1" fontAlgn="auto" latinLnBrk="0" hangingPunct="1">
                  <a:lnSpc>
                    <a:spcPct val="100000"/>
                  </a:lnSpc>
                  <a:spcBef>
                    <a:spcPts val="0"/>
                  </a:spcBef>
                  <a:spcAft>
                    <a:spcPts val="0"/>
                  </a:spcAft>
                  <a:buClrTx/>
                  <a:buSzTx/>
                  <a:buFontTx/>
                  <a:buNone/>
                  <a:defRPr/>
                </a:pPr>
                <a:r>
                  <a:rPr lang="ru-RU" b="1" dirty="0"/>
                  <a:t>Верхний правый график</a:t>
                </a:r>
                <a:r>
                  <a:rPr lang="ru-RU" dirty="0"/>
                  <a:t> (верхний правый) — мощность реактора (в мегаваттах) в зависимости от времени (в секундах), с красной кривой, показывающей изменение мощности.</a:t>
                </a:r>
              </a:p>
              <a:p>
                <a:r>
                  <a:rPr lang="ru-RU" b="1" dirty="0"/>
                  <a:t>График реактивности</a:t>
                </a:r>
                <a:r>
                  <a:rPr lang="ru-RU" dirty="0"/>
                  <a:t> (нижний левый) — показывает различные компоненты реактивности,</a:t>
                </a:r>
                <a:r>
                  <a:rPr lang="ru-RU" baseline="0" dirty="0"/>
                  <a:t> </a:t>
                </a:r>
                <a:r>
                  <a:rPr lang="ru-RU" dirty="0"/>
                  <a:t>и их суммарное значение в зависимости от времени.</a:t>
                </a:r>
              </a:p>
              <a:p>
                <a:r>
                  <a:rPr lang="ru-RU" b="1" dirty="0"/>
                  <a:t>График температуры</a:t>
                </a:r>
                <a:r>
                  <a:rPr lang="ru-RU" dirty="0"/>
                  <a:t> (нижний правый) — показывает изменение температуры топлива (FUEL) и </a:t>
                </a:r>
                <a:r>
                  <a:rPr lang="ru-RU" baseline="0" dirty="0"/>
                  <a:t> оболочки </a:t>
                </a:r>
                <a:r>
                  <a:rPr lang="ru-RU" baseline="0" dirty="0" err="1"/>
                  <a:t>твэлов</a:t>
                </a:r>
                <a:r>
                  <a:rPr lang="ru-RU" dirty="0"/>
                  <a:t>.</a:t>
                </a:r>
              </a:p>
              <a:p>
                <a:r>
                  <a:rPr lang="ru-RU" dirty="0"/>
                  <a:t>Каждый график имеет свою шкалу и оси времени, что позволяет наблюдать за изменением параметров в режиме реального времени.</a:t>
                </a:r>
              </a:p>
              <a:p>
                <a:endParaRPr lang="ru-RU" dirty="0"/>
              </a:p>
            </p:txBody>
          </p:sp>
        </mc:Choice>
        <mc:Fallback xmlns="">
          <p:sp>
            <p:nvSpPr>
              <p:cNvPr id="3" name="Заметки 2"/>
              <p:cNvSpPr>
                <a:spLocks noRot="1" noChangeAspect="1" noMove="1" noResize="1" noEditPoints="1" noAdjustHandles="1" noChangeArrowheads="1" noChangeShapeType="1" noTextEdit="1"/>
              </p:cNvSpPr>
              <p:nvPr>
                <p:ph type="body" idx="1"/>
              </p:nvPr>
            </p:nvSpPr>
            <p:spPr>
              <a:blipFill rotWithShape="1">
                <a:blip r:embed="rId3"/>
                <a:stretch>
                  <a:fillRect l="-6" t="-6" r="6" b="10"/>
                </a:stretch>
              </a:blipFill>
            </p:spPr>
            <p:txBody>
              <a:bodyPr/>
              <a:lstStyle/>
              <a:p>
                <a:r>
                  <a:rPr lang="ru-RU" altLang="en-US">
                    <a:noFill/>
                  </a:rPr>
                  <a:t> </a:t>
                </a:r>
              </a:p>
            </p:txBody>
          </p:sp>
        </mc:Fallback>
      </mc:AlternateContent>
      <p:sp>
        <p:nvSpPr>
          <p:cNvPr id="4" name="Номер слайда 3"/>
          <p:cNvSpPr>
            <a:spLocks noGrp="1"/>
          </p:cNvSpPr>
          <p:nvPr>
            <p:ph type="sldNum" sz="quarter" idx="10"/>
          </p:nvPr>
        </p:nvSpPr>
        <p:spPr/>
        <p:txBody>
          <a:bodyPr/>
          <a:lstStyle/>
          <a:p>
            <a:fld id="{152D6A3F-5CBD-4653-9A0D-88970215F449}" type="slidenum">
              <a:rPr lang="ru-RU" smtClean="0"/>
              <a:t>7</a:t>
            </a:fld>
            <a:endParaRPr lang="ru-RU"/>
          </a:p>
        </p:txBody>
      </p:sp>
    </p:spTree>
    <p:extLst>
      <p:ext uri="{BB962C8B-B14F-4D97-AF65-F5344CB8AC3E}">
        <p14:creationId xmlns:p14="http://schemas.microsoft.com/office/powerpoint/2010/main" val="236249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Изготовлен и установлен в помещении корпуса 119 экспериментальный стенд </a:t>
            </a:r>
            <a:r>
              <a:rPr lang="ru-RU" sz="1200" kern="1200" dirty="0" err="1">
                <a:solidFill>
                  <a:schemeClr val="tx1"/>
                </a:solidFill>
                <a:effectLst/>
                <a:latin typeface="+mn-lt"/>
                <a:ea typeface="+mn-ea"/>
                <a:cs typeface="+mn-cs"/>
              </a:rPr>
              <a:t>вибродиагностики</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твэла</a:t>
            </a:r>
            <a:r>
              <a:rPr lang="ru-RU" sz="1200" kern="1200" dirty="0">
                <a:solidFill>
                  <a:schemeClr val="tx1"/>
                </a:solidFill>
                <a:effectLst/>
                <a:latin typeface="+mn-lt"/>
                <a:ea typeface="+mn-ea"/>
                <a:cs typeface="+mn-cs"/>
              </a:rPr>
              <a:t> проекта реактора НЕПТУН. Разработан план работ по экспериментальной проверке термомеханических характеристик моделей </a:t>
            </a:r>
            <a:r>
              <a:rPr lang="ru-RU" sz="1200" kern="1200" dirty="0" err="1">
                <a:solidFill>
                  <a:schemeClr val="tx1"/>
                </a:solidFill>
                <a:effectLst/>
                <a:latin typeface="+mn-lt"/>
                <a:ea typeface="+mn-ea"/>
                <a:cs typeface="+mn-cs"/>
              </a:rPr>
              <a:t>твэлов</a:t>
            </a:r>
            <a:r>
              <a:rPr lang="ru-RU" sz="1200" kern="1200" dirty="0">
                <a:solidFill>
                  <a:schemeClr val="tx1"/>
                </a:solidFill>
                <a:effectLst/>
                <a:latin typeface="+mn-lt"/>
                <a:ea typeface="+mn-ea"/>
                <a:cs typeface="+mn-cs"/>
              </a:rPr>
              <a:t> реактора НЕПТУН. </a:t>
            </a:r>
          </a:p>
          <a:p>
            <a:r>
              <a:rPr lang="ru-RU" sz="1200" kern="1200" dirty="0">
                <a:solidFill>
                  <a:schemeClr val="tx1"/>
                </a:solidFill>
                <a:effectLst/>
                <a:latin typeface="+mn-lt"/>
                <a:ea typeface="+mn-ea"/>
                <a:cs typeface="+mn-cs"/>
              </a:rPr>
              <a:t>Целью проводимых работ является уточнение параметров модели динамики пульсирующих реакторов. Главной целью является проверка модели присоединённой массы и ее применимости для расчетов в блоке </a:t>
            </a:r>
            <a:r>
              <a:rPr lang="ru-RU" sz="1200" i="1" kern="1200" dirty="0" err="1">
                <a:solidFill>
                  <a:schemeClr val="tx1"/>
                </a:solidFill>
                <a:effectLst/>
                <a:latin typeface="+mn-lt"/>
                <a:ea typeface="+mn-ea"/>
                <a:cs typeface="+mn-cs"/>
              </a:rPr>
              <a:t>Термоупругость</a:t>
            </a:r>
            <a:r>
              <a:rPr lang="ru-RU" sz="1200" i="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математической модели работы пульсирующего реактора. В дальнейшем планируется изучить гидродинамические эффекты, влияющие на работу пульсирующего реактора.</a:t>
            </a:r>
          </a:p>
          <a:p>
            <a:r>
              <a:rPr lang="ru-RU" sz="1200" u="sng" kern="1200" dirty="0">
                <a:solidFill>
                  <a:schemeClr val="tx1"/>
                </a:solidFill>
                <a:effectLst/>
                <a:latin typeface="+mn-lt"/>
                <a:ea typeface="+mn-ea"/>
                <a:cs typeface="+mn-cs"/>
              </a:rPr>
              <a:t>Задачи проводимых исследований:</a:t>
            </a:r>
            <a:r>
              <a:rPr lang="ru-RU" sz="1200" kern="1200" dirty="0">
                <a:solidFill>
                  <a:schemeClr val="tx1"/>
                </a:solidFill>
                <a:effectLst/>
                <a:latin typeface="+mn-lt"/>
                <a:ea typeface="+mn-ea"/>
                <a:cs typeface="+mn-cs"/>
              </a:rPr>
              <a:t> </a:t>
            </a:r>
          </a:p>
          <a:p>
            <a:pPr lvl="0"/>
            <a:r>
              <a:rPr lang="ru-RU" sz="1200" kern="1200" dirty="0">
                <a:solidFill>
                  <a:schemeClr val="tx1"/>
                </a:solidFill>
                <a:effectLst/>
                <a:latin typeface="+mn-lt"/>
                <a:ea typeface="+mn-ea"/>
                <a:cs typeface="+mn-cs"/>
              </a:rPr>
              <a:t>Измерения собственных частот и коэффициента затухания </a:t>
            </a:r>
            <a:r>
              <a:rPr lang="ru-RU" sz="1200" kern="1200" dirty="0" err="1">
                <a:solidFill>
                  <a:schemeClr val="tx1"/>
                </a:solidFill>
                <a:effectLst/>
                <a:latin typeface="+mn-lt"/>
                <a:ea typeface="+mn-ea"/>
                <a:cs typeface="+mn-cs"/>
              </a:rPr>
              <a:t>твэла</a:t>
            </a:r>
            <a:r>
              <a:rPr lang="ru-RU" sz="1200" kern="1200" dirty="0">
                <a:solidFill>
                  <a:schemeClr val="tx1"/>
                </a:solidFill>
                <a:effectLst/>
                <a:latin typeface="+mn-lt"/>
                <a:ea typeface="+mn-ea"/>
                <a:cs typeface="+mn-cs"/>
              </a:rPr>
              <a:t> при комнатной температуре на воздухе. </a:t>
            </a:r>
          </a:p>
          <a:p>
            <a:pPr lvl="0"/>
            <a:r>
              <a:rPr lang="ru-RU" sz="1200" kern="1200" dirty="0">
                <a:solidFill>
                  <a:schemeClr val="tx1"/>
                </a:solidFill>
                <a:effectLst/>
                <a:latin typeface="+mn-lt"/>
                <a:ea typeface="+mn-ea"/>
                <a:cs typeface="+mn-cs"/>
              </a:rPr>
              <a:t>Измерения собственных частот и коэффициента затухания </a:t>
            </a:r>
            <a:r>
              <a:rPr lang="ru-RU" sz="1200" kern="1200" dirty="0" err="1">
                <a:solidFill>
                  <a:schemeClr val="tx1"/>
                </a:solidFill>
                <a:effectLst/>
                <a:latin typeface="+mn-lt"/>
                <a:ea typeface="+mn-ea"/>
                <a:cs typeface="+mn-cs"/>
              </a:rPr>
              <a:t>твэла</a:t>
            </a:r>
            <a:r>
              <a:rPr lang="ru-RU" sz="1200" kern="1200" dirty="0">
                <a:solidFill>
                  <a:schemeClr val="tx1"/>
                </a:solidFill>
                <a:effectLst/>
                <a:latin typeface="+mn-lt"/>
                <a:ea typeface="+mn-ea"/>
                <a:cs typeface="+mn-cs"/>
              </a:rPr>
              <a:t> при комнатной температуре в жидкости. </a:t>
            </a:r>
          </a:p>
          <a:p>
            <a:pPr lvl="0"/>
            <a:r>
              <a:rPr lang="ru-RU" sz="1200" kern="1200" dirty="0">
                <a:solidFill>
                  <a:schemeClr val="tx1"/>
                </a:solidFill>
                <a:effectLst/>
                <a:latin typeface="+mn-lt"/>
                <a:ea typeface="+mn-ea"/>
                <a:cs typeface="+mn-cs"/>
              </a:rPr>
              <a:t>Изучение взаимодействия соседних </a:t>
            </a:r>
            <a:r>
              <a:rPr lang="ru-RU" sz="1200" kern="1200" dirty="0" err="1">
                <a:solidFill>
                  <a:schemeClr val="tx1"/>
                </a:solidFill>
                <a:effectLst/>
                <a:latin typeface="+mn-lt"/>
                <a:ea typeface="+mn-ea"/>
                <a:cs typeface="+mn-cs"/>
              </a:rPr>
              <a:t>твэлов</a:t>
            </a:r>
            <a:r>
              <a:rPr lang="ru-RU" sz="1200" kern="1200" dirty="0">
                <a:solidFill>
                  <a:schemeClr val="tx1"/>
                </a:solidFill>
                <a:effectLst/>
                <a:latin typeface="+mn-lt"/>
                <a:ea typeface="+mn-ea"/>
                <a:cs typeface="+mn-cs"/>
              </a:rPr>
              <a:t> в жидкости. </a:t>
            </a:r>
          </a:p>
          <a:p>
            <a:pPr lvl="0"/>
            <a:r>
              <a:rPr lang="ru-RU" sz="1200" kern="1200" dirty="0">
                <a:solidFill>
                  <a:schemeClr val="tx1"/>
                </a:solidFill>
                <a:effectLst/>
                <a:latin typeface="+mn-lt"/>
                <a:ea typeface="+mn-ea"/>
                <a:cs typeface="+mn-cs"/>
              </a:rPr>
              <a:t>Измерения с разными типами закрепления. </a:t>
            </a:r>
          </a:p>
          <a:p>
            <a:pPr lvl="0"/>
            <a:r>
              <a:rPr lang="ru-RU" sz="1200" kern="1200" dirty="0">
                <a:solidFill>
                  <a:schemeClr val="tx1"/>
                </a:solidFill>
                <a:effectLst/>
                <a:latin typeface="+mn-lt"/>
                <a:ea typeface="+mn-ea"/>
                <a:cs typeface="+mn-cs"/>
              </a:rPr>
              <a:t>Измерения в потоке жидкости. </a:t>
            </a:r>
          </a:p>
          <a:p>
            <a:pPr lvl="0"/>
            <a:r>
              <a:rPr lang="ru-RU" sz="1200" kern="1200" dirty="0">
                <a:solidFill>
                  <a:schemeClr val="tx1"/>
                </a:solidFill>
                <a:effectLst/>
                <a:latin typeface="+mn-lt"/>
                <a:ea typeface="+mn-ea"/>
                <a:cs typeface="+mn-cs"/>
              </a:rPr>
              <a:t>Обработка результатов и внесение изменений в модель динамики ИРПД. </a:t>
            </a:r>
          </a:p>
          <a:p>
            <a:pPr lvl="0"/>
            <a:r>
              <a:rPr lang="ru-RU" sz="1200" kern="1200" dirty="0">
                <a:solidFill>
                  <a:schemeClr val="tx1"/>
                </a:solidFill>
                <a:effectLst/>
                <a:latin typeface="+mn-lt"/>
                <a:ea typeface="+mn-ea"/>
                <a:cs typeface="+mn-cs"/>
              </a:rPr>
              <a:t>Оформление результатов в виде отчёта.</a:t>
            </a:r>
          </a:p>
          <a:p>
            <a:endParaRPr lang="ru-RU" b="0" dirty="0"/>
          </a:p>
        </p:txBody>
      </p:sp>
      <p:sp>
        <p:nvSpPr>
          <p:cNvPr id="4" name="Номер слайда 3"/>
          <p:cNvSpPr>
            <a:spLocks noGrp="1"/>
          </p:cNvSpPr>
          <p:nvPr>
            <p:ph type="sldNum" sz="quarter" idx="10"/>
          </p:nvPr>
        </p:nvSpPr>
        <p:spPr/>
        <p:txBody>
          <a:bodyPr/>
          <a:lstStyle/>
          <a:p>
            <a:fld id="{152D6A3F-5CBD-4653-9A0D-88970215F449}" type="slidenum">
              <a:rPr lang="ru-RU" smtClean="0"/>
              <a:t>8</a:t>
            </a:fld>
            <a:endParaRPr lang="ru-RU"/>
          </a:p>
        </p:txBody>
      </p:sp>
    </p:spTree>
    <p:extLst>
      <p:ext uri="{BB962C8B-B14F-4D97-AF65-F5344CB8AC3E}">
        <p14:creationId xmlns:p14="http://schemas.microsoft.com/office/powerpoint/2010/main" val="377910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921385">
              <a:defRPr/>
            </a:pPr>
            <a:r>
              <a:rPr lang="ru-RU" dirty="0"/>
              <a:t>В ЛНФ проводятся расчеты, необходимые для изучения колебательной неустойчивости пульсирующих реакторов. Понимание природы возникновения данного процесса является ключевым моментом в разработке нового перспективного источника нейтронов в ОИЯИ – пульсирующего быстрого исследовательского реактора. Для</a:t>
            </a:r>
            <a:r>
              <a:rPr lang="ru-RU" baseline="0" dirty="0"/>
              <a:t> понимания последовательности расчета неустойчивости </a:t>
            </a:r>
            <a:r>
              <a:rPr lang="ru-RU" dirty="0"/>
              <a:t>пульсирующего реактора </a:t>
            </a:r>
            <a:r>
              <a:rPr lang="ru-RU" baseline="0" dirty="0"/>
              <a:t> было выделено </a:t>
            </a:r>
            <a:r>
              <a:rPr lang="ru-RU" dirty="0"/>
              <a:t>три крупных блока расчетов: нейтронно-физические, </a:t>
            </a:r>
            <a:r>
              <a:rPr lang="ru-RU" dirty="0" err="1"/>
              <a:t>теплогидравлические</a:t>
            </a:r>
            <a:r>
              <a:rPr lang="ru-RU" dirty="0"/>
              <a:t> и термомеханические расчёты. </a:t>
            </a:r>
            <a:r>
              <a:rPr lang="ru-RU" baseline="0" dirty="0"/>
              <a:t> </a:t>
            </a:r>
          </a:p>
          <a:p>
            <a:pPr defTabSz="921385">
              <a:defRPr/>
            </a:pPr>
            <a:r>
              <a:rPr lang="ru-RU" b="1" baseline="0" dirty="0"/>
              <a:t>Блок 1. </a:t>
            </a:r>
            <a:r>
              <a:rPr lang="ru-RU" dirty="0"/>
              <a:t>Для реактора ИБР-2М была построена модель активной зоны с использованием программного комплекса SERPENT  2.2.0.  В ходе расчёта проводилась симуляция работы реактора с учётом выгорания и последовательной замены имитаторов (</a:t>
            </a:r>
            <a:r>
              <a:rPr lang="en-US" dirty="0"/>
              <a:t>dummy assembly)</a:t>
            </a:r>
            <a:r>
              <a:rPr lang="ru-RU" dirty="0"/>
              <a:t> на топливные композиции в период с 2011 по 2022 годы. На слайде представлено полученное распределение </a:t>
            </a:r>
            <a:r>
              <a:rPr lang="ru-RU" dirty="0" err="1"/>
              <a:t>энерговыделения</a:t>
            </a:r>
            <a:r>
              <a:rPr lang="ru-RU" dirty="0"/>
              <a:t> по активной зоне реактора ИБР-2М</a:t>
            </a:r>
            <a:r>
              <a:rPr lang="en-US" dirty="0"/>
              <a:t> </a:t>
            </a:r>
            <a:r>
              <a:rPr lang="ru-RU" dirty="0"/>
              <a:t>на 2022 год. </a:t>
            </a:r>
          </a:p>
          <a:p>
            <a:pPr defTabSz="921385">
              <a:defRPr/>
            </a:pPr>
            <a:r>
              <a:rPr lang="ru-RU" b="1" dirty="0"/>
              <a:t>Блок 2. </a:t>
            </a:r>
            <a:r>
              <a:rPr lang="ru-RU" dirty="0"/>
              <a:t>На основе данных ,полученных в блоке 1, был проведён стационарный расчёт для упрощённой модели ТВС, с использованием модуля </a:t>
            </a:r>
            <a:r>
              <a:rPr lang="en-US" dirty="0"/>
              <a:t>SFX </a:t>
            </a:r>
            <a:r>
              <a:rPr lang="ru-RU" dirty="0"/>
              <a:t>программного комплекса </a:t>
            </a:r>
            <a:r>
              <a:rPr lang="en-US" dirty="0"/>
              <a:t>ANSYS</a:t>
            </a:r>
            <a:r>
              <a:rPr lang="ru-RU" dirty="0"/>
              <a:t>. Упрощение модели коснулись ряда геометрических параметров: не учитывались </a:t>
            </a:r>
            <a:r>
              <a:rPr lang="ru-RU" dirty="0" err="1"/>
              <a:t>концевики</a:t>
            </a:r>
            <a:r>
              <a:rPr lang="ru-RU" dirty="0"/>
              <a:t> ТВС, а также упрощалась форма стенок ТВС, представляющих собой шестигранник по всей длине. Однако модель включала вытеснители, а </a:t>
            </a:r>
            <a:r>
              <a:rPr lang="ru-RU" dirty="0" err="1"/>
              <a:t>твэлы</a:t>
            </a:r>
            <a:r>
              <a:rPr lang="ru-RU" dirty="0"/>
              <a:t> были расположены в соответствии с конструкцией и учитывали навивку.  В ходе расчета было получено поле температур. В </a:t>
            </a:r>
            <a:r>
              <a:rPr lang="ru-RU" dirty="0" err="1"/>
              <a:t>теплогидравлической</a:t>
            </a:r>
            <a:r>
              <a:rPr lang="ru-RU" dirty="0"/>
              <a:t> модели </a:t>
            </a:r>
            <a:r>
              <a:rPr lang="ru-RU" dirty="0" err="1"/>
              <a:t>твэлы</a:t>
            </a:r>
            <a:r>
              <a:rPr lang="ru-RU" dirty="0"/>
              <a:t> имеют жесткое закрепление по всей поверхности (смещения и вращения запрещены). Полученные перепады температур указывают на наличие изгиба в </a:t>
            </a:r>
            <a:r>
              <a:rPr lang="ru-RU" dirty="0" err="1"/>
              <a:t>твэлах</a:t>
            </a:r>
            <a:r>
              <a:rPr lang="ru-RU" dirty="0"/>
              <a:t>. </a:t>
            </a:r>
          </a:p>
          <a:p>
            <a:pPr defTabSz="921385">
              <a:defRPr/>
            </a:pPr>
            <a:r>
              <a:rPr lang="ru-RU" b="1" dirty="0"/>
              <a:t>Блок 3. </a:t>
            </a:r>
            <a:r>
              <a:rPr lang="ru-RU" dirty="0"/>
              <a:t>На основе температурного поля был выполнен термомеханический расчёт деформации оболочки ТВС. Следует отметить, что в ТВС смещение оболочки в модели описывает только частичный вклад в смещение, поскольку слишком плотная компоновка топлива препятствует значительному изгибу, оставляя только стационарный изгиб. </a:t>
            </a:r>
          </a:p>
          <a:p>
            <a:pPr defTabSz="921385">
              <a:defRPr/>
            </a:pPr>
            <a:r>
              <a:rPr lang="ru-RU" b="1" dirty="0"/>
              <a:t>Блок 4. </a:t>
            </a:r>
            <a:r>
              <a:rPr lang="ru-RU" dirty="0"/>
              <a:t>При помощи ПК </a:t>
            </a:r>
            <a:r>
              <a:rPr lang="en-US" dirty="0"/>
              <a:t> SERPENT </a:t>
            </a:r>
            <a:r>
              <a:rPr lang="ru-RU" dirty="0"/>
              <a:t> создана новая модель учитывающая изгиб ТВС, и рассчитан эффективный коэффициент размножения нейтронов.</a:t>
            </a:r>
          </a:p>
          <a:p>
            <a:pPr defTabSz="921385">
              <a:defRPr/>
            </a:pPr>
            <a:r>
              <a:rPr lang="ru-RU" b="1" dirty="0"/>
              <a:t>Блок 5. </a:t>
            </a:r>
            <a:r>
              <a:rPr lang="ru-RU" dirty="0"/>
              <a:t>Далее при помощи аналогового расчета был получен вклад влияния изгиба на реактивность. </a:t>
            </a:r>
          </a:p>
          <a:p>
            <a:pPr defTabSz="921385">
              <a:defRPr/>
            </a:pPr>
            <a:r>
              <a:rPr lang="ru-RU" dirty="0"/>
              <a:t>Таким образом, на сегодняшний день, расчёты показали, что деформация ТВС порядка 0.1 мм может оказывать значительное влияние на реактивность реактора, что является важным фактором при оценке его неустойчивости.</a:t>
            </a:r>
          </a:p>
        </p:txBody>
      </p:sp>
      <p:sp>
        <p:nvSpPr>
          <p:cNvPr id="4" name="Номер слайда 3"/>
          <p:cNvSpPr>
            <a:spLocks noGrp="1"/>
          </p:cNvSpPr>
          <p:nvPr>
            <p:ph type="sldNum" sz="quarter" idx="10"/>
          </p:nvPr>
        </p:nvSpPr>
        <p:spPr/>
        <p:txBody>
          <a:bodyPr/>
          <a:lstStyle/>
          <a:p>
            <a:fld id="{C0609068-BA2B-4CBB-BAA4-876BBFBDB5F4}" type="slidenum">
              <a:rPr lang="en-US" smtClean="0"/>
              <a:t>13</a:t>
            </a:fld>
            <a:endParaRPr lang="en-US"/>
          </a:p>
        </p:txBody>
      </p:sp>
    </p:spTree>
    <p:extLst>
      <p:ext uri="{BB962C8B-B14F-4D97-AF65-F5344CB8AC3E}">
        <p14:creationId xmlns:p14="http://schemas.microsoft.com/office/powerpoint/2010/main" val="3778457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921385">
              <a:defRPr/>
            </a:pPr>
            <a:r>
              <a:rPr lang="ru-RU" sz="1200" kern="1200" dirty="0">
                <a:solidFill>
                  <a:schemeClr val="tx1"/>
                </a:solidFill>
                <a:effectLst/>
                <a:latin typeface="+mn-lt"/>
                <a:ea typeface="+mn-ea"/>
                <a:cs typeface="+mn-cs"/>
              </a:rPr>
              <a:t>1) Для вычисления и моделирования изгибов ТВС было необходимо в рамках модели получить распределение энерговыделения в активной зоне. Был произведен комплексный расчет в 3 этапа с учетом выгорания топлива. Кассеты в АЗ были разделены на 4 группы в зависимости от расположения по радиусу. </a:t>
            </a:r>
            <a:r>
              <a:rPr lang="ru-RU" sz="1200" kern="1200" baseline="0" dirty="0">
                <a:solidFill>
                  <a:schemeClr val="tx1"/>
                </a:solidFill>
                <a:effectLst/>
                <a:latin typeface="+mn-lt"/>
                <a:ea typeface="+mn-ea"/>
                <a:cs typeface="+mn-cs"/>
              </a:rPr>
              <a:t>Положение органов регулирования относительно АЗ было принято согласно ООБ ИЯУ ИБР-2. Во время всех этапов расчета положение органов СУЗ не изменялось. </a:t>
            </a:r>
            <a:r>
              <a:rPr lang="ru-RU" sz="1200" kern="1200" dirty="0">
                <a:solidFill>
                  <a:schemeClr val="tx1"/>
                </a:solidFill>
                <a:effectLst/>
                <a:latin typeface="+mn-lt"/>
                <a:ea typeface="+mn-ea"/>
                <a:cs typeface="+mn-cs"/>
              </a:rPr>
              <a:t>Для каждого шага расчета выгорания были вычислены значения неравномерности энерговыделения в АЗ.  </a:t>
            </a:r>
          </a:p>
          <a:p>
            <a:pPr defTabSz="921385">
              <a:defRPr/>
            </a:pPr>
            <a:r>
              <a:rPr lang="ru-RU" sz="1200" kern="1200" dirty="0">
                <a:solidFill>
                  <a:schemeClr val="tx1"/>
                </a:solidFill>
                <a:effectLst/>
                <a:latin typeface="+mn-lt"/>
                <a:ea typeface="+mn-ea"/>
                <a:cs typeface="+mn-cs"/>
              </a:rPr>
              <a:t>2) Далее при помощи программ </a:t>
            </a:r>
            <a:r>
              <a:rPr lang="en-US" sz="1200" kern="1200" dirty="0" err="1">
                <a:solidFill>
                  <a:schemeClr val="tx1"/>
                </a:solidFill>
                <a:effectLst/>
                <a:latin typeface="+mn-lt"/>
                <a:ea typeface="+mn-ea"/>
                <a:cs typeface="+mn-cs"/>
              </a:rPr>
              <a:t>Solidworks</a:t>
            </a:r>
            <a:r>
              <a:rPr lang="en-US" sz="1200" kern="1200" baseline="0" dirty="0">
                <a:solidFill>
                  <a:schemeClr val="tx1"/>
                </a:solidFill>
                <a:effectLst/>
                <a:latin typeface="+mn-lt"/>
                <a:ea typeface="+mn-ea"/>
                <a:cs typeface="+mn-cs"/>
              </a:rPr>
              <a:t> </a:t>
            </a:r>
            <a:r>
              <a:rPr lang="ru-RU" sz="1200" kern="1200" baseline="0" dirty="0">
                <a:solidFill>
                  <a:schemeClr val="tx1"/>
                </a:solidFill>
                <a:effectLst/>
                <a:latin typeface="+mn-lt"/>
                <a:ea typeface="+mn-ea"/>
                <a:cs typeface="+mn-cs"/>
              </a:rPr>
              <a:t>была построена упрощенная модель ТВС</a:t>
            </a:r>
            <a:r>
              <a:rPr lang="en-US" sz="1200" kern="1200" baseline="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которая затем использовалась для расчета в </a:t>
            </a:r>
            <a:r>
              <a:rPr lang="en-US" sz="1200" kern="1200" baseline="0" dirty="0">
                <a:solidFill>
                  <a:schemeClr val="tx1"/>
                </a:solidFill>
                <a:effectLst/>
                <a:latin typeface="+mn-lt"/>
                <a:ea typeface="+mn-ea"/>
                <a:cs typeface="+mn-cs"/>
              </a:rPr>
              <a:t>ANSYS</a:t>
            </a:r>
            <a:r>
              <a:rPr lang="ru-RU" sz="1200" kern="1200" baseline="0" dirty="0">
                <a:solidFill>
                  <a:schemeClr val="tx1"/>
                </a:solidFill>
                <a:effectLst/>
                <a:latin typeface="+mn-lt"/>
                <a:ea typeface="+mn-ea"/>
                <a:cs typeface="+mn-cs"/>
              </a:rPr>
              <a:t>. В </a:t>
            </a:r>
            <a:r>
              <a:rPr lang="en-US" sz="1200" kern="1200" baseline="0" dirty="0" err="1">
                <a:solidFill>
                  <a:schemeClr val="tx1"/>
                </a:solidFill>
                <a:effectLst/>
                <a:latin typeface="+mn-lt"/>
                <a:ea typeface="+mn-ea"/>
                <a:cs typeface="+mn-cs"/>
              </a:rPr>
              <a:t>Ansys</a:t>
            </a:r>
            <a:r>
              <a:rPr lang="en-US" sz="1200" kern="1200" baseline="0" dirty="0">
                <a:solidFill>
                  <a:schemeClr val="tx1"/>
                </a:solidFill>
                <a:effectLst/>
                <a:latin typeface="+mn-lt"/>
                <a:ea typeface="+mn-ea"/>
                <a:cs typeface="+mn-cs"/>
              </a:rPr>
              <a:t> </a:t>
            </a:r>
            <a:r>
              <a:rPr lang="ru-RU" sz="1200" kern="1200" baseline="0" dirty="0">
                <a:solidFill>
                  <a:schemeClr val="tx1"/>
                </a:solidFill>
                <a:effectLst/>
                <a:latin typeface="+mn-lt"/>
                <a:ea typeface="+mn-ea"/>
                <a:cs typeface="+mn-cs"/>
              </a:rPr>
              <a:t>производился нестационарный термогидравлический расчет в три этапа. Сначала при помощи модуля </a:t>
            </a:r>
            <a:r>
              <a:rPr lang="en-US" sz="1200" kern="1200" baseline="0" dirty="0">
                <a:solidFill>
                  <a:schemeClr val="tx1"/>
                </a:solidFill>
                <a:effectLst/>
                <a:latin typeface="+mn-lt"/>
                <a:ea typeface="+mn-ea"/>
                <a:cs typeface="+mn-cs"/>
              </a:rPr>
              <a:t>SFX </a:t>
            </a:r>
            <a:r>
              <a:rPr lang="ru-RU" sz="1200" kern="1200" baseline="0" dirty="0">
                <a:solidFill>
                  <a:schemeClr val="tx1"/>
                </a:solidFill>
                <a:effectLst/>
                <a:latin typeface="+mn-lt"/>
                <a:ea typeface="+mn-ea"/>
                <a:cs typeface="+mn-cs"/>
              </a:rPr>
              <a:t>был произведен стационарный расчет температур, которые затем использовались для нестационарного расчета без импульса. Данный шаг необходим для стабилизации процесса, после стабилизации  параметры  используются для нестационарного расчета  с заданным импульсом.</a:t>
            </a:r>
            <a:endParaRPr lang="ru-RU" dirty="0"/>
          </a:p>
        </p:txBody>
      </p:sp>
      <p:sp>
        <p:nvSpPr>
          <p:cNvPr id="4" name="Номер слайда 3"/>
          <p:cNvSpPr>
            <a:spLocks noGrp="1"/>
          </p:cNvSpPr>
          <p:nvPr>
            <p:ph type="sldNum" sz="quarter" idx="10"/>
          </p:nvPr>
        </p:nvSpPr>
        <p:spPr/>
        <p:txBody>
          <a:bodyPr/>
          <a:lstStyle/>
          <a:p>
            <a:fld id="{C0609068-BA2B-4CBB-BAA4-876BBFBDB5F4}" type="slidenum">
              <a:rPr lang="en-US" smtClean="0"/>
              <a:t>14</a:t>
            </a:fld>
            <a:endParaRPr lang="en-US"/>
          </a:p>
        </p:txBody>
      </p:sp>
    </p:spTree>
    <p:extLst>
      <p:ext uri="{BB962C8B-B14F-4D97-AF65-F5344CB8AC3E}">
        <p14:creationId xmlns:p14="http://schemas.microsoft.com/office/powerpoint/2010/main" val="615268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defTabSz="921385">
              <a:defRPr/>
            </a:pPr>
            <a:r>
              <a:rPr lang="ru-RU" dirty="0"/>
              <a:t>3)</a:t>
            </a:r>
            <a:r>
              <a:rPr lang="en-US" baseline="0" dirty="0"/>
              <a:t> </a:t>
            </a:r>
            <a:r>
              <a:rPr lang="ru-RU" baseline="0" dirty="0"/>
              <a:t>Из-за того, что стенки </a:t>
            </a:r>
            <a:r>
              <a:rPr lang="ru-RU" baseline="0" dirty="0" err="1"/>
              <a:t>ТВЭЛа</a:t>
            </a:r>
            <a:r>
              <a:rPr lang="ru-RU" baseline="0" dirty="0"/>
              <a:t> нагреваются неравномерно, происходит их удлинение на разные длины, что приводит к возникновению изгиба. Изгиб, в свою очередь, вызывает смещение топлива внутри топливного элемента. На верхнем левом рисунке представлена анимация распределения температур внутри ТВС на разных высотах сборки. В нижнем левом углу показан изгиб стенки ТВС.В результате расчета было установлено, что изгиб происходит не только в плоскости OX, но и в плоскости OZ, что приводит к более сложному поведению ТВС, как показано на нижнем правом рисунке.</a:t>
            </a:r>
            <a:endParaRPr lang="en-US" baseline="0" dirty="0"/>
          </a:p>
          <a:p>
            <a:pPr defTabSz="921385">
              <a:defRPr/>
            </a:pPr>
            <a:r>
              <a:rPr lang="ru-RU" dirty="0"/>
              <a:t>4)</a:t>
            </a:r>
            <a:r>
              <a:rPr lang="ru-RU" baseline="0" dirty="0"/>
              <a:t> </a:t>
            </a:r>
            <a:r>
              <a:rPr lang="ru-RU" dirty="0"/>
              <a:t>По установившемуся </a:t>
            </a:r>
            <a:r>
              <a:rPr lang="ru-RU" dirty="0" err="1"/>
              <a:t>энерговыделению</a:t>
            </a:r>
            <a:r>
              <a:rPr lang="ru-RU" dirty="0"/>
              <a:t> в каждом </a:t>
            </a:r>
            <a:r>
              <a:rPr lang="ru-RU" dirty="0" err="1"/>
              <a:t>твэле</a:t>
            </a:r>
            <a:r>
              <a:rPr lang="ru-RU" dirty="0"/>
              <a:t> рассчитывается температурный градиент в АЗ для каждой ТВС. Изгиб, рассчитанный</a:t>
            </a:r>
            <a:r>
              <a:rPr lang="ru-RU" baseline="0" dirty="0"/>
              <a:t> </a:t>
            </a:r>
            <a:r>
              <a:rPr lang="ru-RU" dirty="0"/>
              <a:t>на основании полученных градиентов был перенесен в модель и произведен критический расчет в ПК SERPENT. В ходе расчетов была получена положительная составляющая эффекта изгиба ТВС.</a:t>
            </a:r>
          </a:p>
        </p:txBody>
      </p:sp>
      <p:sp>
        <p:nvSpPr>
          <p:cNvPr id="4" name="Номер слайда 3"/>
          <p:cNvSpPr>
            <a:spLocks noGrp="1"/>
          </p:cNvSpPr>
          <p:nvPr>
            <p:ph type="sldNum" sz="quarter" idx="10"/>
          </p:nvPr>
        </p:nvSpPr>
        <p:spPr/>
        <p:txBody>
          <a:bodyPr/>
          <a:lstStyle/>
          <a:p>
            <a:fld id="{C0609068-BA2B-4CBB-BAA4-876BBFBDB5F4}" type="slidenum">
              <a:rPr lang="en-US" smtClean="0"/>
              <a:t>15</a:t>
            </a:fld>
            <a:endParaRPr lang="en-US"/>
          </a:p>
        </p:txBody>
      </p:sp>
    </p:spTree>
    <p:extLst>
      <p:ext uri="{BB962C8B-B14F-4D97-AF65-F5344CB8AC3E}">
        <p14:creationId xmlns:p14="http://schemas.microsoft.com/office/powerpoint/2010/main" val="2754289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5856E07-03B7-40EA-90CC-698B643AC543}" type="datetime1">
              <a:rPr lang="ru-RU" smtClean="0"/>
              <a:t>22.01.2025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49E8B12-7A9E-4FAA-8B53-CAC3B200C02E}"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FFFEDDD-FFAC-45B4-B1CC-5607480C92AE}" type="datetime1">
              <a:rPr lang="ru-RU" smtClean="0"/>
              <a:t>22.01.2025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49E8B12-7A9E-4FAA-8B53-CAC3B200C02E}"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69200DE-8A2D-4AC2-A455-C2B6DA8B51B8}" type="datetime1">
              <a:rPr lang="ru-RU" smtClean="0"/>
              <a:t>22.01.2025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49E8B12-7A9E-4FAA-8B53-CAC3B200C02E}"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Слайд с заголовком">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95828E19-F354-DF47-B066-E5BD57421194}"/>
              </a:ext>
            </a:extLst>
          </p:cNvPr>
          <p:cNvSpPr>
            <a:spLocks noGrp="1"/>
          </p:cNvSpPr>
          <p:nvPr>
            <p:ph type="body" sz="quarter" idx="14" hasCustomPrompt="1"/>
          </p:nvPr>
        </p:nvSpPr>
        <p:spPr>
          <a:xfrm>
            <a:off x="587375" y="6449549"/>
            <a:ext cx="10296525" cy="146459"/>
          </a:xfrm>
          <a:prstGeom prst="rect">
            <a:avLst/>
          </a:prstGeom>
        </p:spPr>
        <p:txBody>
          <a:bodyPr lIns="0" tIns="0" rIns="0" bIns="0" anchor="b"/>
          <a:lstStyle>
            <a:lvl1pPr marL="0" marR="0" indent="0" algn="l" defTabSz="914400" rtl="0" eaLnBrk="1" fontAlgn="auto" latinLnBrk="0" hangingPunct="1">
              <a:lnSpc>
                <a:spcPct val="90000"/>
              </a:lnSpc>
              <a:spcBef>
                <a:spcPts val="1000"/>
              </a:spcBef>
              <a:spcAft>
                <a:spcPts val="0"/>
              </a:spcAft>
              <a:buClrTx/>
              <a:buSzTx/>
              <a:buFontTx/>
              <a:buNone/>
              <a:tabLst/>
              <a:defRPr sz="1200">
                <a:solidFill>
                  <a:schemeClr val="bg1">
                    <a:lumMod val="50000"/>
                  </a:schemeClr>
                </a:solidFill>
                <a:latin typeface="Arial" charset="0"/>
                <a:ea typeface="Arial" charset="0"/>
                <a:cs typeface="Arial"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ru-RU" dirty="0"/>
              <a:t>*</a:t>
            </a:r>
            <a:r>
              <a:rPr lang="en-US" dirty="0"/>
              <a:t> </a:t>
            </a:r>
            <a:r>
              <a:rPr lang="ru-RU" sz="1200" b="0" i="0" u="none" strike="noStrike" cap="none" spc="0" dirty="0">
                <a:ln>
                  <a:noFill/>
                </a:ln>
                <a:solidFill>
                  <a:schemeClr val="bg1">
                    <a:lumMod val="50000"/>
                  </a:schemeClr>
                </a:solidFill>
                <a:latin typeface="Arial"/>
                <a:ea typeface="Arial"/>
                <a:cs typeface="Arial"/>
              </a:rPr>
              <a:t>Место для указания источников, сносок и примечаний</a:t>
            </a:r>
            <a:endParaRPr lang="ru-RU" dirty="0"/>
          </a:p>
        </p:txBody>
      </p:sp>
      <p:sp>
        <p:nvSpPr>
          <p:cNvPr id="2" name="Заголовок 1">
            <a:extLst>
              <a:ext uri="{FF2B5EF4-FFF2-40B4-BE49-F238E27FC236}">
                <a16:creationId xmlns:a16="http://schemas.microsoft.com/office/drawing/2014/main" id="{876C016B-785E-E702-99AB-804EE8364CA8}"/>
              </a:ext>
            </a:extLst>
          </p:cNvPr>
          <p:cNvSpPr>
            <a:spLocks noGrp="1"/>
          </p:cNvSpPr>
          <p:nvPr>
            <p:ph type="title" hasCustomPrompt="1"/>
          </p:nvPr>
        </p:nvSpPr>
        <p:spPr>
          <a:xfrm>
            <a:off x="587375" y="296863"/>
            <a:ext cx="8208963" cy="647700"/>
          </a:xfrm>
          <a:prstGeom prst="rect">
            <a:avLst/>
          </a:prstGeom>
        </p:spPr>
        <p:txBody>
          <a:bodyPr lIns="0" tIns="0" rIns="0" bIns="36000" anchor="ctr"/>
          <a:lstStyle>
            <a:lvl1pPr>
              <a:lnSpc>
                <a:spcPct val="100000"/>
              </a:lnSpc>
              <a:defRPr lang="ru-RU" sz="2300" b="1" kern="1200" smtClean="0">
                <a:solidFill>
                  <a:schemeClr val="tx1"/>
                </a:solidFill>
                <a:latin typeface="Arial" charset="0"/>
                <a:ea typeface="Arial" charset="0"/>
                <a:cs typeface="Arial" charset="0"/>
              </a:defRPr>
            </a:lvl1pPr>
          </a:lstStyle>
          <a:p>
            <a:r>
              <a:rPr lang="ru-RU" dirty="0"/>
              <a:t>Заголовок</a:t>
            </a:r>
            <a:br>
              <a:rPr lang="ru-RU" dirty="0"/>
            </a:br>
            <a:r>
              <a:rPr lang="ru-RU" dirty="0"/>
              <a:t>в 2 строки</a:t>
            </a:r>
          </a:p>
        </p:txBody>
      </p:sp>
    </p:spTree>
    <p:extLst>
      <p:ext uri="{BB962C8B-B14F-4D97-AF65-F5344CB8AC3E}">
        <p14:creationId xmlns:p14="http://schemas.microsoft.com/office/powerpoint/2010/main" val="210164988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27346EB-14E1-4989-9D13-C32A256C2FB0}" type="datetime1">
              <a:rPr lang="ru-RU" smtClean="0"/>
              <a:t>22.01.2025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49E8B12-7A9E-4FAA-8B53-CAC3B200C02E}"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47F1757-B3C6-4001-9E82-935F2B1BA0B8}" type="datetime1">
              <a:rPr lang="ru-RU" smtClean="0"/>
              <a:t>22.01.2025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49E8B12-7A9E-4FAA-8B53-CAC3B200C02E}"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2B9FC019-7611-403B-9304-C649B6AB103B}" type="datetime1">
              <a:rPr lang="ru-RU" smtClean="0"/>
              <a:t>22.01.2025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49E8B12-7A9E-4FAA-8B53-CAC3B200C02E}"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0DCBAAE-05AE-4DE1-901B-99CD1EC01DD4}" type="datetime1">
              <a:rPr lang="ru-RU" smtClean="0"/>
              <a:t>22.01.2025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49E8B12-7A9E-4FAA-8B53-CAC3B200C02E}"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03A8F4E-8851-48C0-A1FE-6EAA08381FED}" type="datetime1">
              <a:rPr lang="ru-RU" smtClean="0"/>
              <a:t>22.01.2025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49E8B12-7A9E-4FAA-8B53-CAC3B200C02E}"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CCA4154-E373-4E2E-98C7-B9FC13EF1A06}" type="datetime1">
              <a:rPr lang="ru-RU" smtClean="0"/>
              <a:t>22.01.2025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49E8B12-7A9E-4FAA-8B53-CAC3B200C02E}"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C363E89-1915-4F1F-9B1D-0279C73AB77F}" type="datetime1">
              <a:rPr lang="ru-RU" smtClean="0"/>
              <a:t>22.01.2025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49E8B12-7A9E-4FAA-8B53-CAC3B200C02E}"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27CCE76-2D89-4879-A116-8047EF7B984F}" type="datetime1">
              <a:rPr lang="ru-RU" smtClean="0"/>
              <a:t>22.01.2025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49E8B12-7A9E-4FAA-8B53-CAC3B200C02E}"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29FD09-F50D-4A5F-AF7C-17D180EB9023}" type="datetime1">
              <a:rPr lang="ru-RU" smtClean="0"/>
              <a:t>22.01.2025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E8B12-7A9E-4FAA-8B53-CAC3B200C02E}"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ulavin85@inbox.ru" TargetMode="External"/><Relationship Id="rId2" Type="http://schemas.openxmlformats.org/officeDocument/2006/relationships/hyperlink" Target="mailto:bulavinm@nf.jinr.ru" TargetMode="External"/><Relationship Id="rId1" Type="http://schemas.openxmlformats.org/officeDocument/2006/relationships/slideLayout" Target="../slideLayouts/slideLayout2.xml"/><Relationship Id="rId6" Type="http://schemas.openxmlformats.org/officeDocument/2006/relationships/hyperlink" Target="https://indico.jinr.ru/event/3755/"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openxmlformats.org/officeDocument/2006/relationships/image" Target="../media/image35.png"/><Relationship Id="rId3" Type="http://schemas.microsoft.com/office/2007/relationships/media" Target="../media/media2.avi"/><Relationship Id="rId7" Type="http://schemas.openxmlformats.org/officeDocument/2006/relationships/slideLayout" Target="../slideLayouts/slideLayout7.xml"/><Relationship Id="rId12" Type="http://schemas.openxmlformats.org/officeDocument/2006/relationships/image" Target="../media/image34.png"/><Relationship Id="rId2" Type="http://schemas.openxmlformats.org/officeDocument/2006/relationships/video" Target="../media/media1.avi"/><Relationship Id="rId16" Type="http://schemas.openxmlformats.org/officeDocument/2006/relationships/image" Target="../media/image38.jpeg"/><Relationship Id="rId1" Type="http://schemas.microsoft.com/office/2007/relationships/media" Target="../media/media1.avi"/><Relationship Id="rId6" Type="http://schemas.openxmlformats.org/officeDocument/2006/relationships/video" Target="../media/media3.avi"/><Relationship Id="rId11" Type="http://schemas.openxmlformats.org/officeDocument/2006/relationships/image" Target="../media/image31.png"/><Relationship Id="rId5" Type="http://schemas.microsoft.com/office/2007/relationships/media" Target="../media/media3.avi"/><Relationship Id="rId15" Type="http://schemas.openxmlformats.org/officeDocument/2006/relationships/image" Target="../media/image37.jpeg"/><Relationship Id="rId10" Type="http://schemas.openxmlformats.org/officeDocument/2006/relationships/image" Target="../media/image30.png"/><Relationship Id="rId4" Type="http://schemas.openxmlformats.org/officeDocument/2006/relationships/video" Target="../media/media2.avi"/><Relationship Id="rId9" Type="http://schemas.openxmlformats.org/officeDocument/2006/relationships/image" Target="../media/image29.png"/><Relationship Id="rId1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chart" Target="../charts/chart1.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31504" y="1930890"/>
            <a:ext cx="8640960" cy="5217443"/>
          </a:xfrm>
        </p:spPr>
        <p:txBody>
          <a:bodyPr>
            <a:normAutofit/>
          </a:bodyPr>
          <a:lstStyle/>
          <a:p>
            <a:pPr marL="0" indent="0" algn="ctr">
              <a:buNone/>
            </a:pPr>
            <a:endParaRPr lang="ru-RU" sz="2000" u="sng" dirty="0">
              <a:latin typeface="Times New Roman" panose="02020603050405020304" pitchFamily="18" charset="0"/>
              <a:cs typeface="Times New Roman" panose="02020603050405020304" pitchFamily="18" charset="0"/>
            </a:endParaRPr>
          </a:p>
          <a:p>
            <a:pPr marL="0" indent="0" algn="ctr">
              <a:buNone/>
            </a:pPr>
            <a:endParaRPr lang="ru-RU" sz="2000" u="sng" dirty="0">
              <a:latin typeface="Times New Roman" panose="02020603050405020304" pitchFamily="18" charset="0"/>
              <a:cs typeface="Times New Roman" panose="02020603050405020304" pitchFamily="18" charset="0"/>
            </a:endParaRPr>
          </a:p>
          <a:p>
            <a:pPr marL="0" indent="0" algn="ctr">
              <a:buNone/>
            </a:pPr>
            <a:r>
              <a:rPr lang="en-US" sz="2800" b="1" dirty="0">
                <a:solidFill>
                  <a:schemeClr val="accent6">
                    <a:lumMod val="75000"/>
                  </a:schemeClr>
                </a:solidFill>
              </a:rPr>
              <a:t>Development of a Mathematical Model for the Dynamics of Pulsed Fast Reactors: Current Results and Prospects</a:t>
            </a:r>
            <a:endParaRPr lang="ru-RU" sz="2800" b="1" dirty="0">
              <a:solidFill>
                <a:schemeClr val="accent6">
                  <a:lumMod val="75000"/>
                </a:schemeClr>
              </a:solidFill>
            </a:endParaRPr>
          </a:p>
          <a:p>
            <a:pPr marL="0" indent="0" algn="ctr">
              <a:buNone/>
            </a:pPr>
            <a:endParaRPr lang="ru-RU" sz="2000" u="sng" dirty="0">
              <a:latin typeface="Times New Roman" panose="02020603050405020304" pitchFamily="18" charset="0"/>
              <a:cs typeface="Times New Roman" panose="02020603050405020304" pitchFamily="18" charset="0"/>
            </a:endParaRPr>
          </a:p>
          <a:p>
            <a:pPr marL="0" indent="0" algn="ctr">
              <a:buNone/>
            </a:pPr>
            <a:r>
              <a:rPr lang="en-US" sz="2000" dirty="0">
                <a:latin typeface="Times New Roman" panose="02020603050405020304" pitchFamily="18" charset="0"/>
                <a:cs typeface="Times New Roman" panose="02020603050405020304" pitchFamily="18" charset="0"/>
              </a:rPr>
              <a:t>Bulavin M.V.</a:t>
            </a:r>
          </a:p>
          <a:p>
            <a:pPr marL="0" indent="0" algn="ctr">
              <a:buNone/>
            </a:pPr>
            <a:r>
              <a:rPr lang="en-US" sz="2000" dirty="0">
                <a:latin typeface="Times New Roman" panose="02020603050405020304" pitchFamily="18" charset="0"/>
                <a:cs typeface="Times New Roman" panose="02020603050405020304" pitchFamily="18" charset="0"/>
              </a:rPr>
              <a:t>Department of the New Neutron Source and Moderator Complex, </a:t>
            </a:r>
          </a:p>
          <a:p>
            <a:pPr marL="0" indent="0" algn="ctr">
              <a:buNone/>
            </a:pPr>
            <a:r>
              <a:rPr lang="en-US" sz="2000" dirty="0">
                <a:latin typeface="Times New Roman" panose="02020603050405020304" pitchFamily="18" charset="0"/>
                <a:cs typeface="Times New Roman" panose="02020603050405020304" pitchFamily="18" charset="0"/>
              </a:rPr>
              <a:t>FLNP JINR</a:t>
            </a:r>
            <a:endParaRPr lang="ru-RU" sz="2000" dirty="0">
              <a:latin typeface="Times New Roman" panose="02020603050405020304" pitchFamily="18" charset="0"/>
              <a:cs typeface="Times New Roman" panose="02020603050405020304" pitchFamily="18" charset="0"/>
            </a:endParaRPr>
          </a:p>
          <a:p>
            <a:pPr marL="179705" indent="-179705" algn="ctr">
              <a:buNone/>
            </a:pPr>
            <a:r>
              <a:rPr lang="en-US" sz="2000" dirty="0">
                <a:latin typeface="Times New Roman" panose="02020603050405020304" pitchFamily="18" charset="0"/>
                <a:cs typeface="Times New Roman" panose="02020603050405020304" pitchFamily="18" charset="0"/>
              </a:rPr>
              <a:t>Phone</a:t>
            </a:r>
            <a:r>
              <a:rPr lang="ru-RU" sz="2000" dirty="0">
                <a:latin typeface="Times New Roman" panose="02020603050405020304" pitchFamily="18" charset="0"/>
                <a:cs typeface="Times New Roman" panose="02020603050405020304" pitchFamily="18" charset="0"/>
              </a:rPr>
              <a:t>: +7 (916) 410 12 14 </a:t>
            </a:r>
          </a:p>
          <a:p>
            <a:pPr marL="179705" indent="625475" algn="ctr">
              <a:buNone/>
            </a:pPr>
            <a:r>
              <a:rPr lang="ru-RU" sz="2000" dirty="0">
                <a:latin typeface="Times New Roman" panose="02020603050405020304" pitchFamily="18" charset="0"/>
                <a:cs typeface="Times New Roman" panose="02020603050405020304" pitchFamily="18" charset="0"/>
              </a:rPr>
              <a:t>+7 (496) 216 45 39</a:t>
            </a:r>
            <a:endParaRPr lang="en-US" sz="2000" dirty="0">
              <a:latin typeface="Times New Roman" panose="02020603050405020304" pitchFamily="18" charset="0"/>
              <a:cs typeface="Times New Roman" panose="02020603050405020304" pitchFamily="18" charset="0"/>
            </a:endParaRPr>
          </a:p>
          <a:p>
            <a:pPr marL="0" indent="0" algn="ctr">
              <a:buNone/>
            </a:pPr>
            <a:r>
              <a:rPr lang="en-US" sz="2000" dirty="0">
                <a:latin typeface="Times New Roman" panose="02020603050405020304" pitchFamily="18" charset="0"/>
                <a:cs typeface="Times New Roman" panose="02020603050405020304" pitchFamily="18" charset="0"/>
              </a:rPr>
              <a:t>e-mail</a:t>
            </a:r>
            <a:r>
              <a:rPr lang="ru-RU" sz="2000" dirty="0">
                <a:latin typeface="Times New Roman" panose="02020603050405020304" pitchFamily="18" charset="0"/>
                <a:cs typeface="Times New Roman" panose="02020603050405020304" pitchFamily="18" charset="0"/>
              </a:rPr>
              <a:t>: </a:t>
            </a:r>
            <a:r>
              <a:rPr lang="en-US" sz="2000" u="sng" dirty="0">
                <a:latin typeface="Times New Roman" panose="02020603050405020304" pitchFamily="18" charset="0"/>
                <a:cs typeface="Times New Roman" panose="02020603050405020304" pitchFamily="18" charset="0"/>
                <a:hlinkClick r:id="rId2"/>
              </a:rPr>
              <a:t>bulavinm@nf.jinr.ru</a:t>
            </a:r>
            <a:endParaRPr lang="en-US" sz="2000" u="sng" dirty="0">
              <a:latin typeface="Times New Roman" panose="02020603050405020304" pitchFamily="18" charset="0"/>
              <a:cs typeface="Times New Roman" panose="02020603050405020304" pitchFamily="18" charset="0"/>
            </a:endParaRPr>
          </a:p>
          <a:p>
            <a:pPr marL="1254125" indent="-446405" algn="ctr">
              <a:buNone/>
            </a:pPr>
            <a:r>
              <a:rPr lang="en-US" sz="2000" u="sng" dirty="0">
                <a:latin typeface="Times New Roman" panose="02020603050405020304" pitchFamily="18" charset="0"/>
                <a:cs typeface="Times New Roman" panose="02020603050405020304" pitchFamily="18" charset="0"/>
                <a:hlinkClick r:id="rId3"/>
              </a:rPr>
              <a:t>bulavin85@inbox.ru</a:t>
            </a:r>
            <a:endParaRPr lang="ru-RU" sz="2000" u="sng" dirty="0">
              <a:latin typeface="Times New Roman" panose="02020603050405020304" pitchFamily="18" charset="0"/>
              <a:cs typeface="Times New Roman" panose="02020603050405020304" pitchFamily="18" charset="0"/>
            </a:endParaRPr>
          </a:p>
          <a:p>
            <a:pPr marL="0" indent="0" algn="ctr">
              <a:buNone/>
            </a:pPr>
            <a:endParaRPr lang="ru-RU" sz="2000" u="sng"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4"/>
          <a:stretch>
            <a:fillRect/>
          </a:stretch>
        </p:blipFill>
        <p:spPr>
          <a:xfrm>
            <a:off x="204843" y="0"/>
            <a:ext cx="2876550" cy="838200"/>
          </a:xfrm>
          <a:prstGeom prst="rect">
            <a:avLst/>
          </a:prstGeom>
        </p:spPr>
      </p:pic>
      <p:pic>
        <p:nvPicPr>
          <p:cNvPr id="6" name="Рисунок 5"/>
          <p:cNvPicPr>
            <a:picLocks noChangeAspect="1"/>
          </p:cNvPicPr>
          <p:nvPr/>
        </p:nvPicPr>
        <p:blipFill>
          <a:blip r:embed="rId5"/>
          <a:stretch>
            <a:fillRect/>
          </a:stretch>
        </p:blipFill>
        <p:spPr>
          <a:xfrm>
            <a:off x="9912424" y="0"/>
            <a:ext cx="2195736" cy="587747"/>
          </a:xfrm>
          <a:prstGeom prst="rect">
            <a:avLst/>
          </a:prstGeom>
        </p:spPr>
      </p:pic>
      <p:sp>
        <p:nvSpPr>
          <p:cNvPr id="2" name="Прямоугольник 1"/>
          <p:cNvSpPr/>
          <p:nvPr/>
        </p:nvSpPr>
        <p:spPr>
          <a:xfrm>
            <a:off x="191344" y="908720"/>
            <a:ext cx="11334541" cy="954107"/>
          </a:xfrm>
          <a:prstGeom prst="rect">
            <a:avLst/>
          </a:prstGeom>
        </p:spPr>
        <p:txBody>
          <a:bodyPr wrap="square">
            <a:spAutoFit/>
          </a:bodyPr>
          <a:lstStyle/>
          <a:p>
            <a:pPr algn="ctr"/>
            <a:r>
              <a:rPr lang="ru-RU" sz="2800" u="sng" dirty="0">
                <a:solidFill>
                  <a:srgbClr val="0070C0"/>
                </a:solidFill>
                <a:hlinkClick r:id="rId6"/>
              </a:rPr>
              <a:t>60</a:t>
            </a:r>
            <a:r>
              <a:rPr lang="en-US" sz="2800" u="sng" dirty="0">
                <a:solidFill>
                  <a:srgbClr val="0070C0"/>
                </a:solidFill>
                <a:hlinkClick r:id="rId6"/>
              </a:rPr>
              <a:t>th m</a:t>
            </a:r>
            <a:r>
              <a:rPr lang="en-US" sz="2800" dirty="0">
                <a:solidFill>
                  <a:srgbClr val="0070C0"/>
                </a:solidFill>
                <a:hlinkClick r:id="rId6"/>
              </a:rPr>
              <a:t>eeting of the PAC for Condensed Matter Physics</a:t>
            </a:r>
            <a:r>
              <a:rPr lang="ru-RU" sz="2800" dirty="0">
                <a:solidFill>
                  <a:srgbClr val="0070C0"/>
                </a:solidFill>
              </a:rPr>
              <a:t> </a:t>
            </a:r>
            <a:endParaRPr lang="en-US" sz="2800" dirty="0">
              <a:solidFill>
                <a:srgbClr val="0070C0"/>
              </a:solidFill>
            </a:endParaRPr>
          </a:p>
          <a:p>
            <a:pPr algn="ctr"/>
            <a:r>
              <a:rPr lang="en-US" sz="2800" dirty="0">
                <a:solidFill>
                  <a:srgbClr val="0070C0"/>
                </a:solidFill>
              </a:rPr>
              <a:t>January 27-28th</a:t>
            </a:r>
            <a:r>
              <a:rPr lang="en-US" sz="2800" baseline="30000" dirty="0">
                <a:solidFill>
                  <a:srgbClr val="0070C0"/>
                </a:solidFill>
              </a:rPr>
              <a:t> </a:t>
            </a:r>
            <a:r>
              <a:rPr lang="en-US" sz="2800" dirty="0">
                <a:solidFill>
                  <a:srgbClr val="0070C0"/>
                </a:solidFill>
              </a:rPr>
              <a:t>2024</a:t>
            </a:r>
          </a:p>
        </p:txBody>
      </p:sp>
      <p:sp>
        <p:nvSpPr>
          <p:cNvPr id="5" name="Номер слайда 4"/>
          <p:cNvSpPr>
            <a:spLocks noGrp="1"/>
          </p:cNvSpPr>
          <p:nvPr>
            <p:ph type="sldNum" sz="quarter" idx="12"/>
          </p:nvPr>
        </p:nvSpPr>
        <p:spPr/>
        <p:txBody>
          <a:bodyPr/>
          <a:lstStyle/>
          <a:p>
            <a:fld id="{849E8B12-7A9E-4FAA-8B53-CAC3B200C02E}" type="slidenum">
              <a:rPr lang="ru-RU" smtClean="0"/>
              <a:t>1</a:t>
            </a:fld>
            <a:endParaRPr lang="ru-RU"/>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a:extLst>
              <a:ext uri="{FF2B5EF4-FFF2-40B4-BE49-F238E27FC236}">
                <a16:creationId xmlns:a16="http://schemas.microsoft.com/office/drawing/2014/main" id="{267C92BE-7CA5-3E9F-3688-9EC31A0A5B0A}"/>
              </a:ext>
            </a:extLst>
          </p:cNvPr>
          <p:cNvGraphicFramePr>
            <a:graphicFrameLocks noGrp="1"/>
          </p:cNvGraphicFramePr>
          <p:nvPr/>
        </p:nvGraphicFramePr>
        <p:xfrm>
          <a:off x="6274529" y="4178263"/>
          <a:ext cx="5630793" cy="2225040"/>
        </p:xfrm>
        <a:graphic>
          <a:graphicData uri="http://schemas.openxmlformats.org/drawingml/2006/table">
            <a:tbl>
              <a:tblPr firstRow="1" bandRow="1"/>
              <a:tblGrid>
                <a:gridCol w="1467852">
                  <a:extLst>
                    <a:ext uri="{9D8B030D-6E8A-4147-A177-3AD203B41FA5}">
                      <a16:colId xmlns:a16="http://schemas.microsoft.com/office/drawing/2014/main" val="20000"/>
                    </a:ext>
                  </a:extLst>
                </a:gridCol>
                <a:gridCol w="1227221">
                  <a:extLst>
                    <a:ext uri="{9D8B030D-6E8A-4147-A177-3AD203B41FA5}">
                      <a16:colId xmlns:a16="http://schemas.microsoft.com/office/drawing/2014/main" val="20001"/>
                    </a:ext>
                  </a:extLst>
                </a:gridCol>
                <a:gridCol w="1552322">
                  <a:extLst>
                    <a:ext uri="{9D8B030D-6E8A-4147-A177-3AD203B41FA5}">
                      <a16:colId xmlns:a16="http://schemas.microsoft.com/office/drawing/2014/main" val="20002"/>
                    </a:ext>
                  </a:extLst>
                </a:gridCol>
                <a:gridCol w="1383398">
                  <a:extLst>
                    <a:ext uri="{9D8B030D-6E8A-4147-A177-3AD203B41FA5}">
                      <a16:colId xmlns:a16="http://schemas.microsoft.com/office/drawing/2014/main" val="20003"/>
                    </a:ext>
                  </a:extLst>
                </a:gridCol>
              </a:tblGrid>
              <a:tr h="370840">
                <a:tc>
                  <a:txBody>
                    <a:bodyPr/>
                    <a:lstStyle>
                      <a:lvl1pPr marL="0" algn="l" defTabSz="1042690" rtl="0" eaLnBrk="1" latinLnBrk="0" hangingPunct="1">
                        <a:defRPr sz="2053" b="1" kern="1200">
                          <a:solidFill>
                            <a:schemeClr val="lt1"/>
                          </a:solidFill>
                          <a:latin typeface="Calibri"/>
                        </a:defRPr>
                      </a:lvl1pPr>
                      <a:lvl2pPr marL="521345" algn="l" defTabSz="1042690" rtl="0" eaLnBrk="1" latinLnBrk="0" hangingPunct="1">
                        <a:defRPr sz="2053" b="1" kern="1200">
                          <a:solidFill>
                            <a:schemeClr val="lt1"/>
                          </a:solidFill>
                          <a:latin typeface="Calibri"/>
                        </a:defRPr>
                      </a:lvl2pPr>
                      <a:lvl3pPr marL="1042690" algn="l" defTabSz="1042690" rtl="0" eaLnBrk="1" latinLnBrk="0" hangingPunct="1">
                        <a:defRPr sz="2053" b="1" kern="1200">
                          <a:solidFill>
                            <a:schemeClr val="lt1"/>
                          </a:solidFill>
                          <a:latin typeface="Calibri"/>
                        </a:defRPr>
                      </a:lvl3pPr>
                      <a:lvl4pPr marL="1564035" algn="l" defTabSz="1042690" rtl="0" eaLnBrk="1" latinLnBrk="0" hangingPunct="1">
                        <a:defRPr sz="2053" b="1" kern="1200">
                          <a:solidFill>
                            <a:schemeClr val="lt1"/>
                          </a:solidFill>
                          <a:latin typeface="Calibri"/>
                        </a:defRPr>
                      </a:lvl4pPr>
                      <a:lvl5pPr marL="2085381" algn="l" defTabSz="1042690" rtl="0" eaLnBrk="1" latinLnBrk="0" hangingPunct="1">
                        <a:defRPr sz="2053" b="1" kern="1200">
                          <a:solidFill>
                            <a:schemeClr val="lt1"/>
                          </a:solidFill>
                          <a:latin typeface="Calibri"/>
                        </a:defRPr>
                      </a:lvl5pPr>
                      <a:lvl6pPr marL="2606726" algn="l" defTabSz="1042690" rtl="0" eaLnBrk="1" latinLnBrk="0" hangingPunct="1">
                        <a:defRPr sz="2053" b="1" kern="1200">
                          <a:solidFill>
                            <a:schemeClr val="lt1"/>
                          </a:solidFill>
                          <a:latin typeface="Calibri"/>
                        </a:defRPr>
                      </a:lvl6pPr>
                      <a:lvl7pPr marL="3128071" algn="l" defTabSz="1042690" rtl="0" eaLnBrk="1" latinLnBrk="0" hangingPunct="1">
                        <a:defRPr sz="2053" b="1" kern="1200">
                          <a:solidFill>
                            <a:schemeClr val="lt1"/>
                          </a:solidFill>
                          <a:latin typeface="Calibri"/>
                        </a:defRPr>
                      </a:lvl7pPr>
                      <a:lvl8pPr marL="3649416" algn="l" defTabSz="1042690" rtl="0" eaLnBrk="1" latinLnBrk="0" hangingPunct="1">
                        <a:defRPr sz="2053" b="1" kern="1200">
                          <a:solidFill>
                            <a:schemeClr val="lt1"/>
                          </a:solidFill>
                          <a:latin typeface="Calibri"/>
                        </a:defRPr>
                      </a:lvl8pPr>
                      <a:lvl9pPr marL="4170761" algn="l" defTabSz="1042690" rtl="0" eaLnBrk="1" latinLnBrk="0" hangingPunct="1">
                        <a:defRPr sz="2053" b="1" kern="1200">
                          <a:solidFill>
                            <a:schemeClr val="lt1"/>
                          </a:solidFill>
                          <a:latin typeface="Calibri"/>
                        </a:defRPr>
                      </a:lvl9pPr>
                    </a:lstStyle>
                    <a:p>
                      <a:pPr algn="ctr"/>
                      <a:r>
                        <a:rPr lang="en-US" sz="1600" dirty="0">
                          <a:solidFill>
                            <a:schemeClr val="tx1"/>
                          </a:solidFill>
                          <a:latin typeface="Times New Roman" panose="02020603050405020304" pitchFamily="18" charset="0"/>
                          <a:cs typeface="Times New Roman" panose="02020603050405020304" pitchFamily="18" charset="0"/>
                        </a:rPr>
                        <a:t>Fuel rod</a:t>
                      </a:r>
                      <a:endParaRPr lang="ru-RU" sz="1600" dirty="0">
                        <a:solidFill>
                          <a:schemeClr val="tx1"/>
                        </a:solidFill>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1042690" rtl="0" eaLnBrk="1" latinLnBrk="0" hangingPunct="1">
                        <a:defRPr sz="2053" b="1" kern="1200">
                          <a:solidFill>
                            <a:schemeClr val="lt1"/>
                          </a:solidFill>
                          <a:latin typeface="Calibri"/>
                        </a:defRPr>
                      </a:lvl1pPr>
                      <a:lvl2pPr marL="521345" algn="l" defTabSz="1042690" rtl="0" eaLnBrk="1" latinLnBrk="0" hangingPunct="1">
                        <a:defRPr sz="2053" b="1" kern="1200">
                          <a:solidFill>
                            <a:schemeClr val="lt1"/>
                          </a:solidFill>
                          <a:latin typeface="Calibri"/>
                        </a:defRPr>
                      </a:lvl2pPr>
                      <a:lvl3pPr marL="1042690" algn="l" defTabSz="1042690" rtl="0" eaLnBrk="1" latinLnBrk="0" hangingPunct="1">
                        <a:defRPr sz="2053" b="1" kern="1200">
                          <a:solidFill>
                            <a:schemeClr val="lt1"/>
                          </a:solidFill>
                          <a:latin typeface="Calibri"/>
                        </a:defRPr>
                      </a:lvl3pPr>
                      <a:lvl4pPr marL="1564035" algn="l" defTabSz="1042690" rtl="0" eaLnBrk="1" latinLnBrk="0" hangingPunct="1">
                        <a:defRPr sz="2053" b="1" kern="1200">
                          <a:solidFill>
                            <a:schemeClr val="lt1"/>
                          </a:solidFill>
                          <a:latin typeface="Calibri"/>
                        </a:defRPr>
                      </a:lvl4pPr>
                      <a:lvl5pPr marL="2085381" algn="l" defTabSz="1042690" rtl="0" eaLnBrk="1" latinLnBrk="0" hangingPunct="1">
                        <a:defRPr sz="2053" b="1" kern="1200">
                          <a:solidFill>
                            <a:schemeClr val="lt1"/>
                          </a:solidFill>
                          <a:latin typeface="Calibri"/>
                        </a:defRPr>
                      </a:lvl5pPr>
                      <a:lvl6pPr marL="2606726" algn="l" defTabSz="1042690" rtl="0" eaLnBrk="1" latinLnBrk="0" hangingPunct="1">
                        <a:defRPr sz="2053" b="1" kern="1200">
                          <a:solidFill>
                            <a:schemeClr val="lt1"/>
                          </a:solidFill>
                          <a:latin typeface="Calibri"/>
                        </a:defRPr>
                      </a:lvl6pPr>
                      <a:lvl7pPr marL="3128071" algn="l" defTabSz="1042690" rtl="0" eaLnBrk="1" latinLnBrk="0" hangingPunct="1">
                        <a:defRPr sz="2053" b="1" kern="1200">
                          <a:solidFill>
                            <a:schemeClr val="lt1"/>
                          </a:solidFill>
                          <a:latin typeface="Calibri"/>
                        </a:defRPr>
                      </a:lvl7pPr>
                      <a:lvl8pPr marL="3649416" algn="l" defTabSz="1042690" rtl="0" eaLnBrk="1" latinLnBrk="0" hangingPunct="1">
                        <a:defRPr sz="2053" b="1" kern="1200">
                          <a:solidFill>
                            <a:schemeClr val="lt1"/>
                          </a:solidFill>
                          <a:latin typeface="Calibri"/>
                        </a:defRPr>
                      </a:lvl8pPr>
                      <a:lvl9pPr marL="4170761" algn="l" defTabSz="1042690" rtl="0" eaLnBrk="1" latinLnBrk="0" hangingPunct="1">
                        <a:defRPr sz="2053" b="1" kern="1200">
                          <a:solidFill>
                            <a:schemeClr val="lt1"/>
                          </a:solidFill>
                          <a:latin typeface="Calibri"/>
                        </a:defRPr>
                      </a:lvl9pPr>
                    </a:lstStyle>
                    <a:p>
                      <a:pPr marL="0" marR="0" lvl="0" indent="0" algn="ctr" defTabSz="104269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latin typeface="Times New Roman" panose="02020603050405020304" pitchFamily="18" charset="0"/>
                          <a:ea typeface="+mn-ea"/>
                          <a:cs typeface="Times New Roman" panose="02020603050405020304" pitchFamily="18" charset="0"/>
                        </a:rPr>
                        <a:t>Density, g/cm3</a:t>
                      </a:r>
                      <a:endParaRPr lang="ru-RU" sz="16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1042690" rtl="0" eaLnBrk="1" latinLnBrk="0" hangingPunct="1">
                        <a:defRPr sz="2053" b="1" kern="1200">
                          <a:solidFill>
                            <a:schemeClr val="lt1"/>
                          </a:solidFill>
                          <a:latin typeface="Calibri"/>
                        </a:defRPr>
                      </a:lvl1pPr>
                      <a:lvl2pPr marL="521345" algn="l" defTabSz="1042690" rtl="0" eaLnBrk="1" latinLnBrk="0" hangingPunct="1">
                        <a:defRPr sz="2053" b="1" kern="1200">
                          <a:solidFill>
                            <a:schemeClr val="lt1"/>
                          </a:solidFill>
                          <a:latin typeface="Calibri"/>
                        </a:defRPr>
                      </a:lvl2pPr>
                      <a:lvl3pPr marL="1042690" algn="l" defTabSz="1042690" rtl="0" eaLnBrk="1" latinLnBrk="0" hangingPunct="1">
                        <a:defRPr sz="2053" b="1" kern="1200">
                          <a:solidFill>
                            <a:schemeClr val="lt1"/>
                          </a:solidFill>
                          <a:latin typeface="Calibri"/>
                        </a:defRPr>
                      </a:lvl3pPr>
                      <a:lvl4pPr marL="1564035" algn="l" defTabSz="1042690" rtl="0" eaLnBrk="1" latinLnBrk="0" hangingPunct="1">
                        <a:defRPr sz="2053" b="1" kern="1200">
                          <a:solidFill>
                            <a:schemeClr val="lt1"/>
                          </a:solidFill>
                          <a:latin typeface="Calibri"/>
                        </a:defRPr>
                      </a:lvl4pPr>
                      <a:lvl5pPr marL="2085381" algn="l" defTabSz="1042690" rtl="0" eaLnBrk="1" latinLnBrk="0" hangingPunct="1">
                        <a:defRPr sz="2053" b="1" kern="1200">
                          <a:solidFill>
                            <a:schemeClr val="lt1"/>
                          </a:solidFill>
                          <a:latin typeface="Calibri"/>
                        </a:defRPr>
                      </a:lvl5pPr>
                      <a:lvl6pPr marL="2606726" algn="l" defTabSz="1042690" rtl="0" eaLnBrk="1" latinLnBrk="0" hangingPunct="1">
                        <a:defRPr sz="2053" b="1" kern="1200">
                          <a:solidFill>
                            <a:schemeClr val="lt1"/>
                          </a:solidFill>
                          <a:latin typeface="Calibri"/>
                        </a:defRPr>
                      </a:lvl6pPr>
                      <a:lvl7pPr marL="3128071" algn="l" defTabSz="1042690" rtl="0" eaLnBrk="1" latinLnBrk="0" hangingPunct="1">
                        <a:defRPr sz="2053" b="1" kern="1200">
                          <a:solidFill>
                            <a:schemeClr val="lt1"/>
                          </a:solidFill>
                          <a:latin typeface="Calibri"/>
                        </a:defRPr>
                      </a:lvl7pPr>
                      <a:lvl8pPr marL="3649416" algn="l" defTabSz="1042690" rtl="0" eaLnBrk="1" latinLnBrk="0" hangingPunct="1">
                        <a:defRPr sz="2053" b="1" kern="1200">
                          <a:solidFill>
                            <a:schemeClr val="lt1"/>
                          </a:solidFill>
                          <a:latin typeface="Calibri"/>
                        </a:defRPr>
                      </a:lvl8pPr>
                      <a:lvl9pPr marL="4170761" algn="l" defTabSz="1042690" rtl="0" eaLnBrk="1" latinLnBrk="0" hangingPunct="1">
                        <a:defRPr sz="2053" b="1" kern="1200">
                          <a:solidFill>
                            <a:schemeClr val="lt1"/>
                          </a:solidFill>
                          <a:latin typeface="Calibri"/>
                        </a:defRPr>
                      </a:lvl9pPr>
                    </a:lstStyle>
                    <a:p>
                      <a:pPr marL="0" marR="0" lvl="0" indent="0" algn="ctr" defTabSz="104269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latin typeface="Times New Roman" panose="02020603050405020304" pitchFamily="18" charset="0"/>
                          <a:ea typeface="+mn-ea"/>
                          <a:cs typeface="Times New Roman" panose="02020603050405020304" pitchFamily="18" charset="0"/>
                        </a:rPr>
                        <a:t>Heat capacity, J/(g·K)</a:t>
                      </a:r>
                      <a:endParaRPr lang="ru-RU" sz="16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1042690" rtl="0" eaLnBrk="1" latinLnBrk="0" hangingPunct="1">
                        <a:defRPr sz="2053" b="1" kern="1200">
                          <a:solidFill>
                            <a:schemeClr val="lt1"/>
                          </a:solidFill>
                          <a:latin typeface="Calibri"/>
                        </a:defRPr>
                      </a:lvl1pPr>
                      <a:lvl2pPr marL="521345" algn="l" defTabSz="1042690" rtl="0" eaLnBrk="1" latinLnBrk="0" hangingPunct="1">
                        <a:defRPr sz="2053" b="1" kern="1200">
                          <a:solidFill>
                            <a:schemeClr val="lt1"/>
                          </a:solidFill>
                          <a:latin typeface="Calibri"/>
                        </a:defRPr>
                      </a:lvl2pPr>
                      <a:lvl3pPr marL="1042690" algn="l" defTabSz="1042690" rtl="0" eaLnBrk="1" latinLnBrk="0" hangingPunct="1">
                        <a:defRPr sz="2053" b="1" kern="1200">
                          <a:solidFill>
                            <a:schemeClr val="lt1"/>
                          </a:solidFill>
                          <a:latin typeface="Calibri"/>
                        </a:defRPr>
                      </a:lvl3pPr>
                      <a:lvl4pPr marL="1564035" algn="l" defTabSz="1042690" rtl="0" eaLnBrk="1" latinLnBrk="0" hangingPunct="1">
                        <a:defRPr sz="2053" b="1" kern="1200">
                          <a:solidFill>
                            <a:schemeClr val="lt1"/>
                          </a:solidFill>
                          <a:latin typeface="Calibri"/>
                        </a:defRPr>
                      </a:lvl4pPr>
                      <a:lvl5pPr marL="2085381" algn="l" defTabSz="1042690" rtl="0" eaLnBrk="1" latinLnBrk="0" hangingPunct="1">
                        <a:defRPr sz="2053" b="1" kern="1200">
                          <a:solidFill>
                            <a:schemeClr val="lt1"/>
                          </a:solidFill>
                          <a:latin typeface="Calibri"/>
                        </a:defRPr>
                      </a:lvl5pPr>
                      <a:lvl6pPr marL="2606726" algn="l" defTabSz="1042690" rtl="0" eaLnBrk="1" latinLnBrk="0" hangingPunct="1">
                        <a:defRPr sz="2053" b="1" kern="1200">
                          <a:solidFill>
                            <a:schemeClr val="lt1"/>
                          </a:solidFill>
                          <a:latin typeface="Calibri"/>
                        </a:defRPr>
                      </a:lvl6pPr>
                      <a:lvl7pPr marL="3128071" algn="l" defTabSz="1042690" rtl="0" eaLnBrk="1" latinLnBrk="0" hangingPunct="1">
                        <a:defRPr sz="2053" b="1" kern="1200">
                          <a:solidFill>
                            <a:schemeClr val="lt1"/>
                          </a:solidFill>
                          <a:latin typeface="Calibri"/>
                        </a:defRPr>
                      </a:lvl7pPr>
                      <a:lvl8pPr marL="3649416" algn="l" defTabSz="1042690" rtl="0" eaLnBrk="1" latinLnBrk="0" hangingPunct="1">
                        <a:defRPr sz="2053" b="1" kern="1200">
                          <a:solidFill>
                            <a:schemeClr val="lt1"/>
                          </a:solidFill>
                          <a:latin typeface="Calibri"/>
                        </a:defRPr>
                      </a:lvl8pPr>
                      <a:lvl9pPr marL="4170761" algn="l" defTabSz="1042690" rtl="0" eaLnBrk="1" latinLnBrk="0" hangingPunct="1">
                        <a:defRPr sz="2053" b="1" kern="1200">
                          <a:solidFill>
                            <a:schemeClr val="lt1"/>
                          </a:solidFill>
                          <a:latin typeface="Calibri"/>
                        </a:defRPr>
                      </a:lvl9pPr>
                    </a:lstStyle>
                    <a:p>
                      <a:pPr marL="0" marR="0" lvl="0" indent="0" algn="ctr" defTabSz="104269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latin typeface="Times New Roman" panose="02020603050405020304" pitchFamily="18" charset="0"/>
                          <a:ea typeface="+mn-ea"/>
                          <a:cs typeface="Times New Roman" panose="02020603050405020304" pitchFamily="18" charset="0"/>
                        </a:rPr>
                        <a:t>Thermal conductivity, W/(m·K)</a:t>
                      </a:r>
                      <a:endParaRPr lang="ru-RU" sz="16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0"/>
                  </a:ext>
                </a:extLst>
              </a:tr>
              <a:tr h="370840">
                <a:tc>
                  <a:txBody>
                    <a:bodyPr/>
                    <a:lstStyle>
                      <a:lvl1pPr marL="0" algn="l" defTabSz="1042690" rtl="0" eaLnBrk="1" latinLnBrk="0" hangingPunct="1">
                        <a:defRPr sz="2053" kern="1200">
                          <a:solidFill>
                            <a:schemeClr val="dk1"/>
                          </a:solidFill>
                          <a:latin typeface="Calibri"/>
                        </a:defRPr>
                      </a:lvl1pPr>
                      <a:lvl2pPr marL="521345" algn="l" defTabSz="1042690" rtl="0" eaLnBrk="1" latinLnBrk="0" hangingPunct="1">
                        <a:defRPr sz="2053" kern="1200">
                          <a:solidFill>
                            <a:schemeClr val="dk1"/>
                          </a:solidFill>
                          <a:latin typeface="Calibri"/>
                        </a:defRPr>
                      </a:lvl2pPr>
                      <a:lvl3pPr marL="1042690" algn="l" defTabSz="1042690" rtl="0" eaLnBrk="1" latinLnBrk="0" hangingPunct="1">
                        <a:defRPr sz="2053" kern="1200">
                          <a:solidFill>
                            <a:schemeClr val="dk1"/>
                          </a:solidFill>
                          <a:latin typeface="Calibri"/>
                        </a:defRPr>
                      </a:lvl3pPr>
                      <a:lvl4pPr marL="1564035" algn="l" defTabSz="1042690" rtl="0" eaLnBrk="1" latinLnBrk="0" hangingPunct="1">
                        <a:defRPr sz="2053" kern="1200">
                          <a:solidFill>
                            <a:schemeClr val="dk1"/>
                          </a:solidFill>
                          <a:latin typeface="Calibri"/>
                        </a:defRPr>
                      </a:lvl4pPr>
                      <a:lvl5pPr marL="2085381" algn="l" defTabSz="1042690" rtl="0" eaLnBrk="1" latinLnBrk="0" hangingPunct="1">
                        <a:defRPr sz="2053" kern="1200">
                          <a:solidFill>
                            <a:schemeClr val="dk1"/>
                          </a:solidFill>
                          <a:latin typeface="Calibri"/>
                        </a:defRPr>
                      </a:lvl5pPr>
                      <a:lvl6pPr marL="2606726" algn="l" defTabSz="1042690" rtl="0" eaLnBrk="1" latinLnBrk="0" hangingPunct="1">
                        <a:defRPr sz="2053" kern="1200">
                          <a:solidFill>
                            <a:schemeClr val="dk1"/>
                          </a:solidFill>
                          <a:latin typeface="Calibri"/>
                        </a:defRPr>
                      </a:lvl6pPr>
                      <a:lvl7pPr marL="3128071" algn="l" defTabSz="1042690" rtl="0" eaLnBrk="1" latinLnBrk="0" hangingPunct="1">
                        <a:defRPr sz="2053" kern="1200">
                          <a:solidFill>
                            <a:schemeClr val="dk1"/>
                          </a:solidFill>
                          <a:latin typeface="Calibri"/>
                        </a:defRPr>
                      </a:lvl7pPr>
                      <a:lvl8pPr marL="3649416" algn="l" defTabSz="1042690" rtl="0" eaLnBrk="1" latinLnBrk="0" hangingPunct="1">
                        <a:defRPr sz="2053" kern="1200">
                          <a:solidFill>
                            <a:schemeClr val="dk1"/>
                          </a:solidFill>
                          <a:latin typeface="Calibri"/>
                        </a:defRPr>
                      </a:lvl8pPr>
                      <a:lvl9pPr marL="4170761" algn="l" defTabSz="1042690" rtl="0" eaLnBrk="1" latinLnBrk="0" hangingPunct="1">
                        <a:defRPr sz="2053" kern="1200">
                          <a:solidFill>
                            <a:schemeClr val="dk1"/>
                          </a:solidFill>
                          <a:latin typeface="Calibri"/>
                        </a:defRPr>
                      </a:lvl9pPr>
                    </a:lstStyle>
                    <a:p>
                      <a:pPr marL="0" algn="ctr" defTabSz="1042690" rtl="0" eaLnBrk="1" latinLnBrk="0" hangingPunct="1"/>
                      <a:r>
                        <a:rPr lang="en-US" sz="1600" kern="1200" dirty="0">
                          <a:solidFill>
                            <a:schemeClr val="dk1"/>
                          </a:solidFill>
                          <a:latin typeface="Times New Roman" panose="02020603050405020304" pitchFamily="18" charset="0"/>
                          <a:ea typeface="+mn-ea"/>
                          <a:cs typeface="Times New Roman" panose="02020603050405020304" pitchFamily="18" charset="0"/>
                        </a:rPr>
                        <a:t>Uranium-molybdenum (model)</a:t>
                      </a:r>
                      <a:endParaRPr lang="ru-RU" sz="1600" kern="1200" dirty="0">
                        <a:solidFill>
                          <a:schemeClr val="dk1"/>
                        </a:solidFill>
                        <a:latin typeface="Times New Roman" panose="02020603050405020304" pitchFamily="18" charset="0"/>
                        <a:ea typeface="+mn-ea"/>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1042690" rtl="0" eaLnBrk="1" latinLnBrk="0" hangingPunct="1">
                        <a:defRPr sz="2053" kern="1200">
                          <a:solidFill>
                            <a:schemeClr val="dk1"/>
                          </a:solidFill>
                          <a:latin typeface="Calibri"/>
                        </a:defRPr>
                      </a:lvl1pPr>
                      <a:lvl2pPr marL="521345" algn="l" defTabSz="1042690" rtl="0" eaLnBrk="1" latinLnBrk="0" hangingPunct="1">
                        <a:defRPr sz="2053" kern="1200">
                          <a:solidFill>
                            <a:schemeClr val="dk1"/>
                          </a:solidFill>
                          <a:latin typeface="Calibri"/>
                        </a:defRPr>
                      </a:lvl2pPr>
                      <a:lvl3pPr marL="1042690" algn="l" defTabSz="1042690" rtl="0" eaLnBrk="1" latinLnBrk="0" hangingPunct="1">
                        <a:defRPr sz="2053" kern="1200">
                          <a:solidFill>
                            <a:schemeClr val="dk1"/>
                          </a:solidFill>
                          <a:latin typeface="Calibri"/>
                        </a:defRPr>
                      </a:lvl3pPr>
                      <a:lvl4pPr marL="1564035" algn="l" defTabSz="1042690" rtl="0" eaLnBrk="1" latinLnBrk="0" hangingPunct="1">
                        <a:defRPr sz="2053" kern="1200">
                          <a:solidFill>
                            <a:schemeClr val="dk1"/>
                          </a:solidFill>
                          <a:latin typeface="Calibri"/>
                        </a:defRPr>
                      </a:lvl4pPr>
                      <a:lvl5pPr marL="2085381" algn="l" defTabSz="1042690" rtl="0" eaLnBrk="1" latinLnBrk="0" hangingPunct="1">
                        <a:defRPr sz="2053" kern="1200">
                          <a:solidFill>
                            <a:schemeClr val="dk1"/>
                          </a:solidFill>
                          <a:latin typeface="Calibri"/>
                        </a:defRPr>
                      </a:lvl5pPr>
                      <a:lvl6pPr marL="2606726" algn="l" defTabSz="1042690" rtl="0" eaLnBrk="1" latinLnBrk="0" hangingPunct="1">
                        <a:defRPr sz="2053" kern="1200">
                          <a:solidFill>
                            <a:schemeClr val="dk1"/>
                          </a:solidFill>
                          <a:latin typeface="Calibri"/>
                        </a:defRPr>
                      </a:lvl6pPr>
                      <a:lvl7pPr marL="3128071" algn="l" defTabSz="1042690" rtl="0" eaLnBrk="1" latinLnBrk="0" hangingPunct="1">
                        <a:defRPr sz="2053" kern="1200">
                          <a:solidFill>
                            <a:schemeClr val="dk1"/>
                          </a:solidFill>
                          <a:latin typeface="Calibri"/>
                        </a:defRPr>
                      </a:lvl7pPr>
                      <a:lvl8pPr marL="3649416" algn="l" defTabSz="1042690" rtl="0" eaLnBrk="1" latinLnBrk="0" hangingPunct="1">
                        <a:defRPr sz="2053" kern="1200">
                          <a:solidFill>
                            <a:schemeClr val="dk1"/>
                          </a:solidFill>
                          <a:latin typeface="Calibri"/>
                        </a:defRPr>
                      </a:lvl8pPr>
                      <a:lvl9pPr marL="4170761" algn="l" defTabSz="1042690" rtl="0" eaLnBrk="1" latinLnBrk="0" hangingPunct="1">
                        <a:defRPr sz="2053"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17,1</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042690" rtl="0" eaLnBrk="1" latinLnBrk="0" hangingPunct="1">
                        <a:defRPr sz="2053" kern="1200">
                          <a:solidFill>
                            <a:schemeClr val="dk1"/>
                          </a:solidFill>
                          <a:latin typeface="Calibri"/>
                        </a:defRPr>
                      </a:lvl1pPr>
                      <a:lvl2pPr marL="521345" algn="l" defTabSz="1042690" rtl="0" eaLnBrk="1" latinLnBrk="0" hangingPunct="1">
                        <a:defRPr sz="2053" kern="1200">
                          <a:solidFill>
                            <a:schemeClr val="dk1"/>
                          </a:solidFill>
                          <a:latin typeface="Calibri"/>
                        </a:defRPr>
                      </a:lvl2pPr>
                      <a:lvl3pPr marL="1042690" algn="l" defTabSz="1042690" rtl="0" eaLnBrk="1" latinLnBrk="0" hangingPunct="1">
                        <a:defRPr sz="2053" kern="1200">
                          <a:solidFill>
                            <a:schemeClr val="dk1"/>
                          </a:solidFill>
                          <a:latin typeface="Calibri"/>
                        </a:defRPr>
                      </a:lvl3pPr>
                      <a:lvl4pPr marL="1564035" algn="l" defTabSz="1042690" rtl="0" eaLnBrk="1" latinLnBrk="0" hangingPunct="1">
                        <a:defRPr sz="2053" kern="1200">
                          <a:solidFill>
                            <a:schemeClr val="dk1"/>
                          </a:solidFill>
                          <a:latin typeface="Calibri"/>
                        </a:defRPr>
                      </a:lvl4pPr>
                      <a:lvl5pPr marL="2085381" algn="l" defTabSz="1042690" rtl="0" eaLnBrk="1" latinLnBrk="0" hangingPunct="1">
                        <a:defRPr sz="2053" kern="1200">
                          <a:solidFill>
                            <a:schemeClr val="dk1"/>
                          </a:solidFill>
                          <a:latin typeface="Calibri"/>
                        </a:defRPr>
                      </a:lvl5pPr>
                      <a:lvl6pPr marL="2606726" algn="l" defTabSz="1042690" rtl="0" eaLnBrk="1" latinLnBrk="0" hangingPunct="1">
                        <a:defRPr sz="2053" kern="1200">
                          <a:solidFill>
                            <a:schemeClr val="dk1"/>
                          </a:solidFill>
                          <a:latin typeface="Calibri"/>
                        </a:defRPr>
                      </a:lvl6pPr>
                      <a:lvl7pPr marL="3128071" algn="l" defTabSz="1042690" rtl="0" eaLnBrk="1" latinLnBrk="0" hangingPunct="1">
                        <a:defRPr sz="2053" kern="1200">
                          <a:solidFill>
                            <a:schemeClr val="dk1"/>
                          </a:solidFill>
                          <a:latin typeface="Calibri"/>
                        </a:defRPr>
                      </a:lvl7pPr>
                      <a:lvl8pPr marL="3649416" algn="l" defTabSz="1042690" rtl="0" eaLnBrk="1" latinLnBrk="0" hangingPunct="1">
                        <a:defRPr sz="2053" kern="1200">
                          <a:solidFill>
                            <a:schemeClr val="dk1"/>
                          </a:solidFill>
                          <a:latin typeface="Calibri"/>
                        </a:defRPr>
                      </a:lvl8pPr>
                      <a:lvl9pPr marL="4170761" algn="l" defTabSz="1042690" rtl="0" eaLnBrk="1" latinLnBrk="0" hangingPunct="1">
                        <a:defRPr sz="2053"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kern="12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0,134</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1042690" rtl="0" eaLnBrk="1" latinLnBrk="0" hangingPunct="1">
                        <a:defRPr sz="2053" kern="1200">
                          <a:solidFill>
                            <a:schemeClr val="dk1"/>
                          </a:solidFill>
                          <a:latin typeface="Calibri"/>
                        </a:defRPr>
                      </a:lvl1pPr>
                      <a:lvl2pPr marL="521345" algn="l" defTabSz="1042690" rtl="0" eaLnBrk="1" latinLnBrk="0" hangingPunct="1">
                        <a:defRPr sz="2053" kern="1200">
                          <a:solidFill>
                            <a:schemeClr val="dk1"/>
                          </a:solidFill>
                          <a:latin typeface="Calibri"/>
                        </a:defRPr>
                      </a:lvl2pPr>
                      <a:lvl3pPr marL="1042690" algn="l" defTabSz="1042690" rtl="0" eaLnBrk="1" latinLnBrk="0" hangingPunct="1">
                        <a:defRPr sz="2053" kern="1200">
                          <a:solidFill>
                            <a:schemeClr val="dk1"/>
                          </a:solidFill>
                          <a:latin typeface="Calibri"/>
                        </a:defRPr>
                      </a:lvl3pPr>
                      <a:lvl4pPr marL="1564035" algn="l" defTabSz="1042690" rtl="0" eaLnBrk="1" latinLnBrk="0" hangingPunct="1">
                        <a:defRPr sz="2053" kern="1200">
                          <a:solidFill>
                            <a:schemeClr val="dk1"/>
                          </a:solidFill>
                          <a:latin typeface="Calibri"/>
                        </a:defRPr>
                      </a:lvl4pPr>
                      <a:lvl5pPr marL="2085381" algn="l" defTabSz="1042690" rtl="0" eaLnBrk="1" latinLnBrk="0" hangingPunct="1">
                        <a:defRPr sz="2053" kern="1200">
                          <a:solidFill>
                            <a:schemeClr val="dk1"/>
                          </a:solidFill>
                          <a:latin typeface="Calibri"/>
                        </a:defRPr>
                      </a:lvl5pPr>
                      <a:lvl6pPr marL="2606726" algn="l" defTabSz="1042690" rtl="0" eaLnBrk="1" latinLnBrk="0" hangingPunct="1">
                        <a:defRPr sz="2053" kern="1200">
                          <a:solidFill>
                            <a:schemeClr val="dk1"/>
                          </a:solidFill>
                          <a:latin typeface="Calibri"/>
                        </a:defRPr>
                      </a:lvl6pPr>
                      <a:lvl7pPr marL="3128071" algn="l" defTabSz="1042690" rtl="0" eaLnBrk="1" latinLnBrk="0" hangingPunct="1">
                        <a:defRPr sz="2053" kern="1200">
                          <a:solidFill>
                            <a:schemeClr val="dk1"/>
                          </a:solidFill>
                          <a:latin typeface="Calibri"/>
                        </a:defRPr>
                      </a:lvl7pPr>
                      <a:lvl8pPr marL="3649416" algn="l" defTabSz="1042690" rtl="0" eaLnBrk="1" latinLnBrk="0" hangingPunct="1">
                        <a:defRPr sz="2053" kern="1200">
                          <a:solidFill>
                            <a:schemeClr val="dk1"/>
                          </a:solidFill>
                          <a:latin typeface="Calibri"/>
                        </a:defRPr>
                      </a:lvl8pPr>
                      <a:lvl9pPr marL="4170761" algn="l" defTabSz="1042690" rtl="0" eaLnBrk="1" latinLnBrk="0" hangingPunct="1">
                        <a:defRPr sz="2053"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kern="12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23</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370840">
                <a:tc>
                  <a:txBody>
                    <a:bodyPr/>
                    <a:lstStyle>
                      <a:lvl1pPr marL="0" algn="l" defTabSz="1042690" rtl="0" eaLnBrk="1" latinLnBrk="0" hangingPunct="1">
                        <a:defRPr sz="2053" kern="1200">
                          <a:solidFill>
                            <a:schemeClr val="dk1"/>
                          </a:solidFill>
                          <a:latin typeface="Calibri"/>
                        </a:defRPr>
                      </a:lvl1pPr>
                      <a:lvl2pPr marL="521345" algn="l" defTabSz="1042690" rtl="0" eaLnBrk="1" latinLnBrk="0" hangingPunct="1">
                        <a:defRPr sz="2053" kern="1200">
                          <a:solidFill>
                            <a:schemeClr val="dk1"/>
                          </a:solidFill>
                          <a:latin typeface="Calibri"/>
                        </a:defRPr>
                      </a:lvl2pPr>
                      <a:lvl3pPr marL="1042690" algn="l" defTabSz="1042690" rtl="0" eaLnBrk="1" latinLnBrk="0" hangingPunct="1">
                        <a:defRPr sz="2053" kern="1200">
                          <a:solidFill>
                            <a:schemeClr val="dk1"/>
                          </a:solidFill>
                          <a:latin typeface="Calibri"/>
                        </a:defRPr>
                      </a:lvl3pPr>
                      <a:lvl4pPr marL="1564035" algn="l" defTabSz="1042690" rtl="0" eaLnBrk="1" latinLnBrk="0" hangingPunct="1">
                        <a:defRPr sz="2053" kern="1200">
                          <a:solidFill>
                            <a:schemeClr val="dk1"/>
                          </a:solidFill>
                          <a:latin typeface="Calibri"/>
                        </a:defRPr>
                      </a:lvl4pPr>
                      <a:lvl5pPr marL="2085381" algn="l" defTabSz="1042690" rtl="0" eaLnBrk="1" latinLnBrk="0" hangingPunct="1">
                        <a:defRPr sz="2053" kern="1200">
                          <a:solidFill>
                            <a:schemeClr val="dk1"/>
                          </a:solidFill>
                          <a:latin typeface="Calibri"/>
                        </a:defRPr>
                      </a:lvl5pPr>
                      <a:lvl6pPr marL="2606726" algn="l" defTabSz="1042690" rtl="0" eaLnBrk="1" latinLnBrk="0" hangingPunct="1">
                        <a:defRPr sz="2053" kern="1200">
                          <a:solidFill>
                            <a:schemeClr val="dk1"/>
                          </a:solidFill>
                          <a:latin typeface="Calibri"/>
                        </a:defRPr>
                      </a:lvl6pPr>
                      <a:lvl7pPr marL="3128071" algn="l" defTabSz="1042690" rtl="0" eaLnBrk="1" latinLnBrk="0" hangingPunct="1">
                        <a:defRPr sz="2053" kern="1200">
                          <a:solidFill>
                            <a:schemeClr val="dk1"/>
                          </a:solidFill>
                          <a:latin typeface="Calibri"/>
                        </a:defRPr>
                      </a:lvl7pPr>
                      <a:lvl8pPr marL="3649416" algn="l" defTabSz="1042690" rtl="0" eaLnBrk="1" latinLnBrk="0" hangingPunct="1">
                        <a:defRPr sz="2053" kern="1200">
                          <a:solidFill>
                            <a:schemeClr val="dk1"/>
                          </a:solidFill>
                          <a:latin typeface="Calibri"/>
                        </a:defRPr>
                      </a:lvl8pPr>
                      <a:lvl9pPr marL="4170761" algn="l" defTabSz="1042690" rtl="0" eaLnBrk="1" latinLnBrk="0" hangingPunct="1">
                        <a:defRPr sz="2053" kern="1200">
                          <a:solidFill>
                            <a:schemeClr val="dk1"/>
                          </a:solidFill>
                          <a:latin typeface="Calibri"/>
                        </a:defRPr>
                      </a:lvl9pPr>
                    </a:lstStyle>
                    <a:p>
                      <a:pPr algn="ctr"/>
                      <a:r>
                        <a:rPr lang="en-US" sz="1600" dirty="0">
                          <a:latin typeface="Times New Roman" panose="02020603050405020304" pitchFamily="18" charset="0"/>
                          <a:cs typeface="Times New Roman" panose="02020603050405020304" pitchFamily="18" charset="0"/>
                        </a:rPr>
                        <a:t>Neptunium nitride</a:t>
                      </a:r>
                      <a:endParaRPr lang="ru-RU" sz="1600" dirty="0">
                        <a:latin typeface="Times New Roman" panose="02020603050405020304" pitchFamily="18" charset="0"/>
                        <a:cs typeface="Times New Roman" panose="02020603050405020304" pitchFamily="18" charset="0"/>
                      </a:endParaRP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1042690" rtl="0" eaLnBrk="1" latinLnBrk="0" hangingPunct="1">
                        <a:defRPr sz="2053" kern="1200">
                          <a:solidFill>
                            <a:schemeClr val="dk1"/>
                          </a:solidFill>
                          <a:latin typeface="Calibri"/>
                        </a:defRPr>
                      </a:lvl1pPr>
                      <a:lvl2pPr marL="521345" algn="l" defTabSz="1042690" rtl="0" eaLnBrk="1" latinLnBrk="0" hangingPunct="1">
                        <a:defRPr sz="2053" kern="1200">
                          <a:solidFill>
                            <a:schemeClr val="dk1"/>
                          </a:solidFill>
                          <a:latin typeface="Calibri"/>
                        </a:defRPr>
                      </a:lvl2pPr>
                      <a:lvl3pPr marL="1042690" algn="l" defTabSz="1042690" rtl="0" eaLnBrk="1" latinLnBrk="0" hangingPunct="1">
                        <a:defRPr sz="2053" kern="1200">
                          <a:solidFill>
                            <a:schemeClr val="dk1"/>
                          </a:solidFill>
                          <a:latin typeface="Calibri"/>
                        </a:defRPr>
                      </a:lvl3pPr>
                      <a:lvl4pPr marL="1564035" algn="l" defTabSz="1042690" rtl="0" eaLnBrk="1" latinLnBrk="0" hangingPunct="1">
                        <a:defRPr sz="2053" kern="1200">
                          <a:solidFill>
                            <a:schemeClr val="dk1"/>
                          </a:solidFill>
                          <a:latin typeface="Calibri"/>
                        </a:defRPr>
                      </a:lvl4pPr>
                      <a:lvl5pPr marL="2085381" algn="l" defTabSz="1042690" rtl="0" eaLnBrk="1" latinLnBrk="0" hangingPunct="1">
                        <a:defRPr sz="2053" kern="1200">
                          <a:solidFill>
                            <a:schemeClr val="dk1"/>
                          </a:solidFill>
                          <a:latin typeface="Calibri"/>
                        </a:defRPr>
                      </a:lvl5pPr>
                      <a:lvl6pPr marL="2606726" algn="l" defTabSz="1042690" rtl="0" eaLnBrk="1" latinLnBrk="0" hangingPunct="1">
                        <a:defRPr sz="2053" kern="1200">
                          <a:solidFill>
                            <a:schemeClr val="dk1"/>
                          </a:solidFill>
                          <a:latin typeface="Calibri"/>
                        </a:defRPr>
                      </a:lvl6pPr>
                      <a:lvl7pPr marL="3128071" algn="l" defTabSz="1042690" rtl="0" eaLnBrk="1" latinLnBrk="0" hangingPunct="1">
                        <a:defRPr sz="2053" kern="1200">
                          <a:solidFill>
                            <a:schemeClr val="dk1"/>
                          </a:solidFill>
                          <a:latin typeface="Calibri"/>
                        </a:defRPr>
                      </a:lvl7pPr>
                      <a:lvl8pPr marL="3649416" algn="l" defTabSz="1042690" rtl="0" eaLnBrk="1" latinLnBrk="0" hangingPunct="1">
                        <a:defRPr sz="2053" kern="1200">
                          <a:solidFill>
                            <a:schemeClr val="dk1"/>
                          </a:solidFill>
                          <a:latin typeface="Calibri"/>
                        </a:defRPr>
                      </a:lvl8pPr>
                      <a:lvl9pPr marL="4170761" algn="l" defTabSz="1042690" rtl="0" eaLnBrk="1" latinLnBrk="0" hangingPunct="1">
                        <a:defRPr sz="2053"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13,3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042690" rtl="0" eaLnBrk="1" latinLnBrk="0" hangingPunct="1">
                        <a:defRPr sz="2053" kern="1200">
                          <a:solidFill>
                            <a:schemeClr val="dk1"/>
                          </a:solidFill>
                          <a:latin typeface="Calibri"/>
                        </a:defRPr>
                      </a:lvl1pPr>
                      <a:lvl2pPr marL="521345" algn="l" defTabSz="1042690" rtl="0" eaLnBrk="1" latinLnBrk="0" hangingPunct="1">
                        <a:defRPr sz="2053" kern="1200">
                          <a:solidFill>
                            <a:schemeClr val="dk1"/>
                          </a:solidFill>
                          <a:latin typeface="Calibri"/>
                        </a:defRPr>
                      </a:lvl2pPr>
                      <a:lvl3pPr marL="1042690" algn="l" defTabSz="1042690" rtl="0" eaLnBrk="1" latinLnBrk="0" hangingPunct="1">
                        <a:defRPr sz="2053" kern="1200">
                          <a:solidFill>
                            <a:schemeClr val="dk1"/>
                          </a:solidFill>
                          <a:latin typeface="Calibri"/>
                        </a:defRPr>
                      </a:lvl3pPr>
                      <a:lvl4pPr marL="1564035" algn="l" defTabSz="1042690" rtl="0" eaLnBrk="1" latinLnBrk="0" hangingPunct="1">
                        <a:defRPr sz="2053" kern="1200">
                          <a:solidFill>
                            <a:schemeClr val="dk1"/>
                          </a:solidFill>
                          <a:latin typeface="Calibri"/>
                        </a:defRPr>
                      </a:lvl4pPr>
                      <a:lvl5pPr marL="2085381" algn="l" defTabSz="1042690" rtl="0" eaLnBrk="1" latinLnBrk="0" hangingPunct="1">
                        <a:defRPr sz="2053" kern="1200">
                          <a:solidFill>
                            <a:schemeClr val="dk1"/>
                          </a:solidFill>
                          <a:latin typeface="Calibri"/>
                        </a:defRPr>
                      </a:lvl5pPr>
                      <a:lvl6pPr marL="2606726" algn="l" defTabSz="1042690" rtl="0" eaLnBrk="1" latinLnBrk="0" hangingPunct="1">
                        <a:defRPr sz="2053" kern="1200">
                          <a:solidFill>
                            <a:schemeClr val="dk1"/>
                          </a:solidFill>
                          <a:latin typeface="Calibri"/>
                        </a:defRPr>
                      </a:lvl6pPr>
                      <a:lvl7pPr marL="3128071" algn="l" defTabSz="1042690" rtl="0" eaLnBrk="1" latinLnBrk="0" hangingPunct="1">
                        <a:defRPr sz="2053" kern="1200">
                          <a:solidFill>
                            <a:schemeClr val="dk1"/>
                          </a:solidFill>
                          <a:latin typeface="Calibri"/>
                        </a:defRPr>
                      </a:lvl7pPr>
                      <a:lvl8pPr marL="3649416" algn="l" defTabSz="1042690" rtl="0" eaLnBrk="1" latinLnBrk="0" hangingPunct="1">
                        <a:defRPr sz="2053" kern="1200">
                          <a:solidFill>
                            <a:schemeClr val="dk1"/>
                          </a:solidFill>
                          <a:latin typeface="Calibri"/>
                        </a:defRPr>
                      </a:lvl8pPr>
                      <a:lvl9pPr marL="4170761" algn="l" defTabSz="1042690" rtl="0" eaLnBrk="1" latinLnBrk="0" hangingPunct="1">
                        <a:defRPr sz="2053"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kern="12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0,275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1042690" rtl="0" eaLnBrk="1" latinLnBrk="0" hangingPunct="1">
                        <a:defRPr sz="2053" kern="1200">
                          <a:solidFill>
                            <a:schemeClr val="dk1"/>
                          </a:solidFill>
                          <a:latin typeface="Calibri"/>
                        </a:defRPr>
                      </a:lvl1pPr>
                      <a:lvl2pPr marL="521345" algn="l" defTabSz="1042690" rtl="0" eaLnBrk="1" latinLnBrk="0" hangingPunct="1">
                        <a:defRPr sz="2053" kern="1200">
                          <a:solidFill>
                            <a:schemeClr val="dk1"/>
                          </a:solidFill>
                          <a:latin typeface="Calibri"/>
                        </a:defRPr>
                      </a:lvl2pPr>
                      <a:lvl3pPr marL="1042690" algn="l" defTabSz="1042690" rtl="0" eaLnBrk="1" latinLnBrk="0" hangingPunct="1">
                        <a:defRPr sz="2053" kern="1200">
                          <a:solidFill>
                            <a:schemeClr val="dk1"/>
                          </a:solidFill>
                          <a:latin typeface="Calibri"/>
                        </a:defRPr>
                      </a:lvl3pPr>
                      <a:lvl4pPr marL="1564035" algn="l" defTabSz="1042690" rtl="0" eaLnBrk="1" latinLnBrk="0" hangingPunct="1">
                        <a:defRPr sz="2053" kern="1200">
                          <a:solidFill>
                            <a:schemeClr val="dk1"/>
                          </a:solidFill>
                          <a:latin typeface="Calibri"/>
                        </a:defRPr>
                      </a:lvl4pPr>
                      <a:lvl5pPr marL="2085381" algn="l" defTabSz="1042690" rtl="0" eaLnBrk="1" latinLnBrk="0" hangingPunct="1">
                        <a:defRPr sz="2053" kern="1200">
                          <a:solidFill>
                            <a:schemeClr val="dk1"/>
                          </a:solidFill>
                          <a:latin typeface="Calibri"/>
                        </a:defRPr>
                      </a:lvl5pPr>
                      <a:lvl6pPr marL="2606726" algn="l" defTabSz="1042690" rtl="0" eaLnBrk="1" latinLnBrk="0" hangingPunct="1">
                        <a:defRPr sz="2053" kern="1200">
                          <a:solidFill>
                            <a:schemeClr val="dk1"/>
                          </a:solidFill>
                          <a:latin typeface="Calibri"/>
                        </a:defRPr>
                      </a:lvl6pPr>
                      <a:lvl7pPr marL="3128071" algn="l" defTabSz="1042690" rtl="0" eaLnBrk="1" latinLnBrk="0" hangingPunct="1">
                        <a:defRPr sz="2053" kern="1200">
                          <a:solidFill>
                            <a:schemeClr val="dk1"/>
                          </a:solidFill>
                          <a:latin typeface="Calibri"/>
                        </a:defRPr>
                      </a:lvl7pPr>
                      <a:lvl8pPr marL="3649416" algn="l" defTabSz="1042690" rtl="0" eaLnBrk="1" latinLnBrk="0" hangingPunct="1">
                        <a:defRPr sz="2053" kern="1200">
                          <a:solidFill>
                            <a:schemeClr val="dk1"/>
                          </a:solidFill>
                          <a:latin typeface="Calibri"/>
                        </a:defRPr>
                      </a:lvl8pPr>
                      <a:lvl9pPr marL="4170761" algn="l" defTabSz="1042690" rtl="0" eaLnBrk="1" latinLnBrk="0" hangingPunct="1">
                        <a:defRPr sz="2053"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600" kern="12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14,4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bl>
          </a:graphicData>
        </a:graphic>
      </p:graphicFrame>
      <p:graphicFrame>
        <p:nvGraphicFramePr>
          <p:cNvPr id="5" name="Таблица 4">
            <a:extLst>
              <a:ext uri="{FF2B5EF4-FFF2-40B4-BE49-F238E27FC236}">
                <a16:creationId xmlns:a16="http://schemas.microsoft.com/office/drawing/2014/main" id="{6DA61A5F-86B0-642A-2F3D-AA4A7F018046}"/>
              </a:ext>
            </a:extLst>
          </p:cNvPr>
          <p:cNvGraphicFramePr>
            <a:graphicFrameLocks noGrp="1"/>
          </p:cNvGraphicFramePr>
          <p:nvPr/>
        </p:nvGraphicFramePr>
        <p:xfrm>
          <a:off x="243254" y="4505987"/>
          <a:ext cx="5456807" cy="2319401"/>
        </p:xfrm>
        <a:graphic>
          <a:graphicData uri="http://schemas.openxmlformats.org/drawingml/2006/table">
            <a:tbl>
              <a:tblPr firstRow="1" firstCol="1" bandRow="1">
                <a:tableStyleId>{5C22544A-7EE6-4342-B048-85BDC9FD1C3A}</a:tableStyleId>
              </a:tblPr>
              <a:tblGrid>
                <a:gridCol w="1108789">
                  <a:extLst>
                    <a:ext uri="{9D8B030D-6E8A-4147-A177-3AD203B41FA5}">
                      <a16:colId xmlns:a16="http://schemas.microsoft.com/office/drawing/2014/main" val="20000"/>
                    </a:ext>
                  </a:extLst>
                </a:gridCol>
                <a:gridCol w="1108789">
                  <a:extLst>
                    <a:ext uri="{9D8B030D-6E8A-4147-A177-3AD203B41FA5}">
                      <a16:colId xmlns:a16="http://schemas.microsoft.com/office/drawing/2014/main" val="20001"/>
                    </a:ext>
                  </a:extLst>
                </a:gridCol>
                <a:gridCol w="1029471">
                  <a:extLst>
                    <a:ext uri="{9D8B030D-6E8A-4147-A177-3AD203B41FA5}">
                      <a16:colId xmlns:a16="http://schemas.microsoft.com/office/drawing/2014/main" val="20002"/>
                    </a:ext>
                  </a:extLst>
                </a:gridCol>
                <a:gridCol w="1104879">
                  <a:extLst>
                    <a:ext uri="{9D8B030D-6E8A-4147-A177-3AD203B41FA5}">
                      <a16:colId xmlns:a16="http://schemas.microsoft.com/office/drawing/2014/main" val="20003"/>
                    </a:ext>
                  </a:extLst>
                </a:gridCol>
                <a:gridCol w="1104879">
                  <a:extLst>
                    <a:ext uri="{9D8B030D-6E8A-4147-A177-3AD203B41FA5}">
                      <a16:colId xmlns:a16="http://schemas.microsoft.com/office/drawing/2014/main" val="20004"/>
                    </a:ext>
                  </a:extLst>
                </a:gridCol>
              </a:tblGrid>
              <a:tr h="242239">
                <a:tc rowSpan="3">
                  <a:txBody>
                    <a:bodyPr/>
                    <a:lstStyle/>
                    <a:p>
                      <a:pPr algn="ctr">
                        <a:lnSpc>
                          <a:spcPct val="150000"/>
                        </a:lnSpc>
                        <a:spcAft>
                          <a:spcPts val="0"/>
                        </a:spcAft>
                      </a:pP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Mode</a:t>
                      </a:r>
                      <a:endParaRPr lang="ru-RU"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3"/>
                    </a:solidFill>
                  </a:tcPr>
                </a:tc>
                <a:tc gridSpan="4">
                  <a:txBody>
                    <a:bodyPr/>
                    <a:lstStyle/>
                    <a:p>
                      <a:pPr algn="ctr">
                        <a:lnSpc>
                          <a:spcPct val="150000"/>
                        </a:lnSpc>
                        <a:spcAft>
                          <a:spcPts val="0"/>
                        </a:spcAft>
                      </a:pPr>
                      <a:r>
                        <a:rPr lang="en-US" sz="1600" b="1" kern="1200" dirty="0">
                          <a:solidFill>
                            <a:schemeClr val="tx1"/>
                          </a:solidFill>
                          <a:effectLst/>
                          <a:latin typeface="Times New Roman" panose="02020603050405020304" pitchFamily="18" charset="0"/>
                          <a:ea typeface="+mn-ea"/>
                          <a:cs typeface="Times New Roman" panose="02020603050405020304" pitchFamily="18" charset="0"/>
                        </a:rPr>
                        <a:t>Itself frequency</a:t>
                      </a:r>
                      <a:r>
                        <a:rPr lang="ru-RU" sz="1600" dirty="0">
                          <a:solidFill>
                            <a:schemeClr val="tx1"/>
                          </a:solidFill>
                          <a:effectLst/>
                          <a:latin typeface="Times New Roman" panose="02020603050405020304" pitchFamily="18" charset="0"/>
                          <a:cs typeface="Times New Roman" panose="02020603050405020304" pitchFamily="18" charset="0"/>
                        </a:rPr>
                        <a:t>, </a:t>
                      </a:r>
                      <a:r>
                        <a:rPr lang="en-US" sz="1600" dirty="0">
                          <a:solidFill>
                            <a:schemeClr val="tx1"/>
                          </a:solidFill>
                          <a:effectLst/>
                          <a:latin typeface="Times New Roman" panose="02020603050405020304" pitchFamily="18" charset="0"/>
                          <a:cs typeface="Times New Roman" panose="02020603050405020304" pitchFamily="18" charset="0"/>
                        </a:rPr>
                        <a:t>Hz</a:t>
                      </a:r>
                      <a:endParaRPr lang="ru-RU"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0">
                <a:tc vMerge="1">
                  <a:txBody>
                    <a:bodyPr/>
                    <a:lstStyle/>
                    <a:p>
                      <a:endParaRPr lang="ru-RU"/>
                    </a:p>
                  </a:txBody>
                  <a:tcPr/>
                </a:tc>
                <a:tc gridSpan="2">
                  <a:txBody>
                    <a:bodyPr/>
                    <a:lstStyle/>
                    <a:p>
                      <a:pPr algn="ctr">
                        <a:lnSpc>
                          <a:spcPct val="150000"/>
                        </a:lnSpc>
                        <a:spcAft>
                          <a:spcPts val="0"/>
                        </a:spcAft>
                      </a:pPr>
                      <a:r>
                        <a:rPr lang="ru-RU" sz="1800" dirty="0">
                          <a:effectLst/>
                          <a:latin typeface="Times New Roman" panose="02020603050405020304" pitchFamily="18" charset="0"/>
                          <a:cs typeface="Times New Roman" panose="02020603050405020304" pitchFamily="18" charset="0"/>
                        </a:rPr>
                        <a:t>1</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u-RU"/>
                    </a:p>
                  </a:txBody>
                  <a:tcPr/>
                </a:tc>
                <a:tc gridSpan="2">
                  <a:txBody>
                    <a:bodyPr/>
                    <a:lstStyle/>
                    <a:p>
                      <a:pPr algn="ctr">
                        <a:lnSpc>
                          <a:spcPct val="150000"/>
                        </a:lnSpc>
                        <a:spcAft>
                          <a:spcPts val="0"/>
                        </a:spcAft>
                      </a:pPr>
                      <a:r>
                        <a:rPr lang="ru-RU" sz="1800" dirty="0">
                          <a:effectLst/>
                          <a:latin typeface="Times New Roman" panose="02020603050405020304" pitchFamily="18" charset="0"/>
                          <a:cs typeface="Times New Roman" panose="02020603050405020304" pitchFamily="18" charset="0"/>
                        </a:rPr>
                        <a:t>2</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u-RU"/>
                    </a:p>
                  </a:txBody>
                  <a:tcPr/>
                </a:tc>
                <a:extLst>
                  <a:ext uri="{0D108BD9-81ED-4DB2-BD59-A6C34878D82A}">
                    <a16:rowId xmlns:a16="http://schemas.microsoft.com/office/drawing/2014/main" val="10001"/>
                  </a:ext>
                </a:extLst>
              </a:tr>
              <a:tr h="542829">
                <a:tc vMerge="1">
                  <a:txBody>
                    <a:bodyPr/>
                    <a:lstStyle/>
                    <a:p>
                      <a:endParaRPr lang="ru-RU"/>
                    </a:p>
                  </a:txBody>
                  <a:tcPr/>
                </a:tc>
                <a:tc>
                  <a:txBody>
                    <a:bodyPr/>
                    <a:lstStyle/>
                    <a:p>
                      <a:pPr algn="ctr">
                        <a:lnSpc>
                          <a:spcPct val="100000"/>
                        </a:lnSpc>
                        <a:spcAft>
                          <a:spcPts val="0"/>
                        </a:spcAft>
                      </a:pPr>
                      <a:r>
                        <a:rPr lang="en-US" sz="1800" dirty="0">
                          <a:effectLst/>
                          <a:latin typeface="Times New Roman" panose="02020603050405020304" pitchFamily="18" charset="0"/>
                          <a:cs typeface="Times New Roman" panose="02020603050405020304" pitchFamily="18" charset="0"/>
                        </a:rPr>
                        <a:t>NEPTUN f.r.</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n-US" sz="1800" dirty="0">
                          <a:effectLst/>
                          <a:latin typeface="Times New Roman" panose="02020603050405020304" pitchFamily="18" charset="0"/>
                          <a:cs typeface="Times New Roman" panose="02020603050405020304" pitchFamily="18" charset="0"/>
                        </a:rPr>
                        <a:t>BARS-5M m.f.r.</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n-US" sz="1800" dirty="0">
                          <a:effectLst/>
                          <a:latin typeface="Times New Roman" panose="02020603050405020304" pitchFamily="18" charset="0"/>
                          <a:cs typeface="Times New Roman" panose="02020603050405020304" pitchFamily="18" charset="0"/>
                        </a:rPr>
                        <a:t>NEPTUN f.r.</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n-US" sz="1800" dirty="0">
                          <a:effectLst/>
                          <a:latin typeface="Times New Roman" panose="02020603050405020304" pitchFamily="18" charset="0"/>
                          <a:cs typeface="Times New Roman" panose="02020603050405020304" pitchFamily="18" charset="0"/>
                        </a:rPr>
                        <a:t>BARS-5M m.f.r.</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17295">
                <a:tc>
                  <a:txBody>
                    <a:bodyPr/>
                    <a:lstStyle/>
                    <a:p>
                      <a:pPr algn="ctr">
                        <a:lnSpc>
                          <a:spcPct val="150000"/>
                        </a:lnSpc>
                        <a:spcAft>
                          <a:spcPts val="0"/>
                        </a:spcAft>
                      </a:pPr>
                      <a:r>
                        <a:rPr lang="ru-RU" sz="1800" dirty="0">
                          <a:solidFill>
                            <a:schemeClr val="tx1"/>
                          </a:solidFill>
                          <a:effectLst/>
                          <a:latin typeface="Times New Roman" panose="02020603050405020304" pitchFamily="18" charset="0"/>
                          <a:cs typeface="Times New Roman" panose="02020603050405020304" pitchFamily="18" charset="0"/>
                        </a:rPr>
                        <a:t>1</a:t>
                      </a:r>
                      <a:endParaRPr lang="ru-RU"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solidFill>
                  </a:tcPr>
                </a:tc>
                <a:tc>
                  <a:txBody>
                    <a:bodyPr/>
                    <a:lstStyle/>
                    <a:p>
                      <a:pPr algn="ctr">
                        <a:lnSpc>
                          <a:spcPct val="150000"/>
                        </a:lnSpc>
                        <a:spcAft>
                          <a:spcPts val="0"/>
                        </a:spcAft>
                      </a:pPr>
                      <a:r>
                        <a:rPr lang="ru-RU" sz="1800">
                          <a:effectLst/>
                          <a:latin typeface="Times New Roman" panose="02020603050405020304" pitchFamily="18" charset="0"/>
                          <a:cs typeface="Times New Roman" panose="02020603050405020304" pitchFamily="18" charset="0"/>
                        </a:rPr>
                        <a:t>8,</a:t>
                      </a:r>
                      <a:r>
                        <a:rPr lang="en-US" sz="1800">
                          <a:effectLst/>
                          <a:latin typeface="Times New Roman" panose="02020603050405020304" pitchFamily="18" charset="0"/>
                          <a:cs typeface="Times New Roman" panose="02020603050405020304" pitchFamily="18" charset="0"/>
                        </a:rPr>
                        <a:t>0</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ru-RU" sz="1800" dirty="0">
                          <a:effectLst/>
                          <a:latin typeface="Times New Roman" panose="02020603050405020304" pitchFamily="18" charset="0"/>
                          <a:cs typeface="Times New Roman" panose="02020603050405020304" pitchFamily="18" charset="0"/>
                        </a:rPr>
                        <a:t>7,6</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ru-RU" sz="1800" dirty="0">
                          <a:effectLst/>
                          <a:latin typeface="Times New Roman" panose="02020603050405020304" pitchFamily="18" charset="0"/>
                          <a:cs typeface="Times New Roman" panose="02020603050405020304" pitchFamily="18" charset="0"/>
                        </a:rPr>
                        <a:t>28,7</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ru-RU" sz="1800">
                          <a:effectLst/>
                          <a:latin typeface="Times New Roman" panose="02020603050405020304" pitchFamily="18" charset="0"/>
                          <a:cs typeface="Times New Roman" panose="02020603050405020304" pitchFamily="18" charset="0"/>
                        </a:rPr>
                        <a:t>26,1</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17295">
                <a:tc>
                  <a:txBody>
                    <a:bodyPr/>
                    <a:lstStyle/>
                    <a:p>
                      <a:pPr algn="ctr">
                        <a:lnSpc>
                          <a:spcPct val="150000"/>
                        </a:lnSpc>
                        <a:spcAft>
                          <a:spcPts val="0"/>
                        </a:spcAft>
                      </a:pPr>
                      <a:r>
                        <a:rPr lang="ru-RU" sz="1800" dirty="0">
                          <a:solidFill>
                            <a:schemeClr val="tx1"/>
                          </a:solidFill>
                          <a:effectLst/>
                          <a:latin typeface="Times New Roman" panose="02020603050405020304" pitchFamily="18" charset="0"/>
                          <a:cs typeface="Times New Roman" panose="02020603050405020304" pitchFamily="18" charset="0"/>
                        </a:rPr>
                        <a:t>2</a:t>
                      </a:r>
                      <a:endParaRPr lang="ru-RU"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solidFill>
                  </a:tcPr>
                </a:tc>
                <a:tc>
                  <a:txBody>
                    <a:bodyPr/>
                    <a:lstStyle/>
                    <a:p>
                      <a:pPr algn="ctr">
                        <a:lnSpc>
                          <a:spcPct val="150000"/>
                        </a:lnSpc>
                        <a:spcAft>
                          <a:spcPts val="0"/>
                        </a:spcAft>
                      </a:pPr>
                      <a:r>
                        <a:rPr lang="ru-RU" sz="1800">
                          <a:effectLst/>
                          <a:latin typeface="Times New Roman" panose="02020603050405020304" pitchFamily="18" charset="0"/>
                          <a:cs typeface="Times New Roman" panose="02020603050405020304" pitchFamily="18" charset="0"/>
                        </a:rPr>
                        <a:t>42,</a:t>
                      </a:r>
                      <a:r>
                        <a:rPr lang="en-US" sz="1800">
                          <a:effectLst/>
                          <a:latin typeface="Times New Roman" panose="02020603050405020304" pitchFamily="18" charset="0"/>
                          <a:cs typeface="Times New Roman" panose="02020603050405020304" pitchFamily="18" charset="0"/>
                        </a:rPr>
                        <a:t>8</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ru-RU" sz="1800">
                          <a:effectLst/>
                          <a:latin typeface="Times New Roman" panose="02020603050405020304" pitchFamily="18" charset="0"/>
                          <a:cs typeface="Times New Roman" panose="02020603050405020304" pitchFamily="18" charset="0"/>
                        </a:rPr>
                        <a:t>40,1</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ru-RU" sz="1800" dirty="0">
                          <a:effectLst/>
                          <a:latin typeface="Times New Roman" panose="02020603050405020304" pitchFamily="18" charset="0"/>
                          <a:cs typeface="Times New Roman" panose="02020603050405020304" pitchFamily="18" charset="0"/>
                        </a:rPr>
                        <a:t>87,5</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ru-RU" sz="1800">
                          <a:effectLst/>
                          <a:latin typeface="Times New Roman" panose="02020603050405020304" pitchFamily="18" charset="0"/>
                          <a:cs typeface="Times New Roman" panose="02020603050405020304" pitchFamily="18" charset="0"/>
                        </a:rPr>
                        <a:t>81,3</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17295">
                <a:tc>
                  <a:txBody>
                    <a:bodyPr/>
                    <a:lstStyle/>
                    <a:p>
                      <a:pPr algn="ctr">
                        <a:lnSpc>
                          <a:spcPct val="150000"/>
                        </a:lnSpc>
                        <a:spcAft>
                          <a:spcPts val="0"/>
                        </a:spcAft>
                      </a:pPr>
                      <a:r>
                        <a:rPr lang="ru-RU" sz="1800" dirty="0">
                          <a:solidFill>
                            <a:schemeClr val="tx1"/>
                          </a:solidFill>
                          <a:effectLst/>
                          <a:latin typeface="Times New Roman" panose="02020603050405020304" pitchFamily="18" charset="0"/>
                          <a:cs typeface="Times New Roman" panose="02020603050405020304" pitchFamily="18" charset="0"/>
                        </a:rPr>
                        <a:t>3</a:t>
                      </a:r>
                      <a:endParaRPr lang="ru-RU"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3"/>
                    </a:solidFill>
                  </a:tcPr>
                </a:tc>
                <a:tc>
                  <a:txBody>
                    <a:bodyPr/>
                    <a:lstStyle/>
                    <a:p>
                      <a:pPr algn="ctr">
                        <a:lnSpc>
                          <a:spcPct val="150000"/>
                        </a:lnSpc>
                        <a:spcAft>
                          <a:spcPts val="0"/>
                        </a:spcAft>
                      </a:pPr>
                      <a:r>
                        <a:rPr lang="ru-RU" sz="1800">
                          <a:effectLst/>
                          <a:latin typeface="Times New Roman" panose="02020603050405020304" pitchFamily="18" charset="0"/>
                          <a:cs typeface="Times New Roman" panose="02020603050405020304" pitchFamily="18" charset="0"/>
                        </a:rPr>
                        <a:t>107,</a:t>
                      </a:r>
                      <a:r>
                        <a:rPr lang="en-US" sz="1800">
                          <a:effectLst/>
                          <a:latin typeface="Times New Roman" panose="02020603050405020304" pitchFamily="18" charset="0"/>
                          <a:cs typeface="Times New Roman" panose="02020603050405020304" pitchFamily="18" charset="0"/>
                        </a:rPr>
                        <a:t>4</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ru-RU" sz="1800">
                          <a:effectLst/>
                          <a:latin typeface="Times New Roman" panose="02020603050405020304" pitchFamily="18" charset="0"/>
                          <a:cs typeface="Times New Roman" panose="02020603050405020304" pitchFamily="18" charset="0"/>
                        </a:rPr>
                        <a:t>100,4</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ru-RU" sz="1800" dirty="0">
                          <a:effectLst/>
                          <a:latin typeface="Times New Roman" panose="02020603050405020304" pitchFamily="18" charset="0"/>
                          <a:cs typeface="Times New Roman" panose="02020603050405020304" pitchFamily="18" charset="0"/>
                        </a:rPr>
                        <a:t>182,8</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ru-RU" sz="1800" dirty="0">
                          <a:effectLst/>
                          <a:latin typeface="Times New Roman" panose="02020603050405020304" pitchFamily="18" charset="0"/>
                          <a:cs typeface="Times New Roman" panose="02020603050405020304" pitchFamily="18" charset="0"/>
                        </a:rPr>
                        <a:t>171,2</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7" name="Прямоугольник 6">
            <a:extLst>
              <a:ext uri="{FF2B5EF4-FFF2-40B4-BE49-F238E27FC236}">
                <a16:creationId xmlns:a16="http://schemas.microsoft.com/office/drawing/2014/main" id="{B3C1CAB7-57DF-10D1-2FA0-466AF7AF576A}"/>
              </a:ext>
            </a:extLst>
          </p:cNvPr>
          <p:cNvSpPr/>
          <p:nvPr/>
        </p:nvSpPr>
        <p:spPr>
          <a:xfrm>
            <a:off x="0" y="-53384"/>
            <a:ext cx="12192000" cy="523220"/>
          </a:xfrm>
          <a:prstGeom prst="rect">
            <a:avLst/>
          </a:prstGeom>
          <a:solidFill>
            <a:srgbClr val="9DC3E6"/>
          </a:solidFill>
        </p:spPr>
        <p:txBody>
          <a:bodyPr wrap="square">
            <a:spAutoFit/>
          </a:bodyPr>
          <a:lstStyle/>
          <a:p>
            <a:pPr algn="ctr"/>
            <a:r>
              <a:rPr lang="en-US" sz="2800" dirty="0">
                <a:solidFill>
                  <a:srgbClr val="000000"/>
                </a:solidFill>
                <a:latin typeface="Arial" panose="020B0604020202020204" pitchFamily="34" charset="0"/>
              </a:rPr>
              <a:t>Characteristics of the model fuel rod</a:t>
            </a:r>
            <a:r>
              <a:rPr lang="ru-RU" sz="2800" dirty="0">
                <a:solidFill>
                  <a:srgbClr val="000000"/>
                </a:solidFill>
                <a:latin typeface="Arial" panose="020B0604020202020204" pitchFamily="34" charset="0"/>
              </a:rPr>
              <a:t> (</a:t>
            </a:r>
            <a:r>
              <a:rPr lang="en-US" sz="2800" dirty="0">
                <a:solidFill>
                  <a:srgbClr val="000000"/>
                </a:solidFill>
                <a:latin typeface="Arial" panose="020B0604020202020204" pitchFamily="34" charset="0"/>
              </a:rPr>
              <a:t>VNIITF)</a:t>
            </a:r>
            <a:endParaRPr lang="ru-RU" sz="3600" dirty="0">
              <a:solidFill>
                <a:srgbClr val="025EA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00C1520-1ED8-890B-1AC2-C3CFE57EF86F}"/>
              </a:ext>
            </a:extLst>
          </p:cNvPr>
          <p:cNvSpPr txBox="1"/>
          <p:nvPr/>
        </p:nvSpPr>
        <p:spPr>
          <a:xfrm>
            <a:off x="5973345" y="6432588"/>
            <a:ext cx="6094602" cy="369332"/>
          </a:xfrm>
          <a:prstGeom prst="rect">
            <a:avLst/>
          </a:prstGeom>
          <a:noFill/>
        </p:spPr>
        <p:txBody>
          <a:bodyPr wrap="square">
            <a:spAutoFit/>
          </a:bodyPr>
          <a:lstStyle/>
          <a:p>
            <a:r>
              <a:rPr lang="en-US" b="0" i="0" dirty="0">
                <a:solidFill>
                  <a:srgbClr val="000000"/>
                </a:solidFill>
                <a:effectLst/>
                <a:latin typeface="Arial" panose="020B0604020202020204" pitchFamily="34" charset="0"/>
              </a:rPr>
              <a:t>An approximation of the attached mass was used</a:t>
            </a:r>
            <a:endParaRPr lang="ru-RU" dirty="0"/>
          </a:p>
        </p:txBody>
      </p:sp>
      <p:cxnSp>
        <p:nvCxnSpPr>
          <p:cNvPr id="13" name="Прямая со стрелкой 12">
            <a:extLst>
              <a:ext uri="{FF2B5EF4-FFF2-40B4-BE49-F238E27FC236}">
                <a16:creationId xmlns:a16="http://schemas.microsoft.com/office/drawing/2014/main" id="{D425B364-F4E3-4886-5E9E-0639F10CA239}"/>
              </a:ext>
            </a:extLst>
          </p:cNvPr>
          <p:cNvCxnSpPr>
            <a:stCxn id="8" idx="1"/>
          </p:cNvCxnSpPr>
          <p:nvPr/>
        </p:nvCxnSpPr>
        <p:spPr>
          <a:xfrm flipH="1" flipV="1">
            <a:off x="5700061" y="5939406"/>
            <a:ext cx="273284" cy="677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26F0EF2-46DC-55EE-B85B-3ADB95477301}"/>
              </a:ext>
            </a:extLst>
          </p:cNvPr>
          <p:cNvSpPr txBox="1"/>
          <p:nvPr/>
        </p:nvSpPr>
        <p:spPr>
          <a:xfrm>
            <a:off x="280554" y="709243"/>
            <a:ext cx="11010103" cy="369332"/>
          </a:xfrm>
          <a:prstGeom prst="rect">
            <a:avLst/>
          </a:prstGeom>
          <a:solidFill>
            <a:srgbClr val="025EA1"/>
          </a:solidFill>
          <a:ln>
            <a:solidFill>
              <a:srgbClr val="025EA1"/>
            </a:solidFill>
          </a:ln>
        </p:spPr>
        <p:txBody>
          <a:bodyPr wrap="square" rtlCol="0">
            <a:spAutoFit/>
          </a:bodyPr>
          <a:lstStyle/>
          <a:p>
            <a:r>
              <a:rPr lang="en-US" b="1" dirty="0">
                <a:solidFill>
                  <a:schemeClr val="bg1"/>
                </a:solidFill>
              </a:rPr>
              <a:t>Selection Criteria</a:t>
            </a:r>
            <a:endParaRPr lang="ru-RU" dirty="0">
              <a:solidFill>
                <a:schemeClr val="bg1"/>
              </a:solidFill>
            </a:endParaRPr>
          </a:p>
        </p:txBody>
      </p:sp>
      <p:sp>
        <p:nvSpPr>
          <p:cNvPr id="15" name="Прямоугольник 14">
            <a:extLst>
              <a:ext uri="{FF2B5EF4-FFF2-40B4-BE49-F238E27FC236}">
                <a16:creationId xmlns:a16="http://schemas.microsoft.com/office/drawing/2014/main" id="{DEC8FD8F-482C-F66A-B609-F62CAAFA1E95}"/>
              </a:ext>
            </a:extLst>
          </p:cNvPr>
          <p:cNvSpPr/>
          <p:nvPr/>
        </p:nvSpPr>
        <p:spPr>
          <a:xfrm>
            <a:off x="280554" y="1078576"/>
            <a:ext cx="11005340" cy="503023"/>
          </a:xfrm>
          <a:prstGeom prst="rect">
            <a:avLst/>
          </a:prstGeom>
          <a:noFill/>
          <a:ln>
            <a:solidFill>
              <a:srgbClr val="025E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extLst>
              <a:ext uri="{FF2B5EF4-FFF2-40B4-BE49-F238E27FC236}">
                <a16:creationId xmlns:a16="http://schemas.microsoft.com/office/drawing/2014/main" id="{10D679D9-163C-0183-2BAF-ABCAF4030A71}"/>
              </a:ext>
            </a:extLst>
          </p:cNvPr>
          <p:cNvSpPr/>
          <p:nvPr/>
        </p:nvSpPr>
        <p:spPr>
          <a:xfrm>
            <a:off x="342699" y="1176342"/>
            <a:ext cx="2788450" cy="307777"/>
          </a:xfrm>
          <a:prstGeom prst="rect">
            <a:avLst/>
          </a:prstGeom>
        </p:spPr>
        <p:txBody>
          <a:bodyPr wrap="square">
            <a:spAutoFit/>
          </a:bodyPr>
          <a:lstStyle/>
          <a:p>
            <a:pPr algn="ctr"/>
            <a:r>
              <a:rPr lang="en-US" sz="1400" dirty="0">
                <a:solidFill>
                  <a:srgbClr val="025EA1"/>
                </a:solidFill>
              </a:rPr>
              <a:t>Manufacturability</a:t>
            </a:r>
            <a:endParaRPr lang="ru-RU" sz="1400" dirty="0">
              <a:solidFill>
                <a:srgbClr val="025EA1"/>
              </a:solidFill>
            </a:endParaRPr>
          </a:p>
        </p:txBody>
      </p:sp>
      <p:cxnSp>
        <p:nvCxnSpPr>
          <p:cNvPr id="18" name="Прямая соединительная линия 17">
            <a:extLst>
              <a:ext uri="{FF2B5EF4-FFF2-40B4-BE49-F238E27FC236}">
                <a16:creationId xmlns:a16="http://schemas.microsoft.com/office/drawing/2014/main" id="{F62DAE81-0458-347B-1999-E2B5DF596DB8}"/>
              </a:ext>
            </a:extLst>
          </p:cNvPr>
          <p:cNvCxnSpPr/>
          <p:nvPr/>
        </p:nvCxnSpPr>
        <p:spPr>
          <a:xfrm>
            <a:off x="280554" y="1581599"/>
            <a:ext cx="11010103" cy="0"/>
          </a:xfrm>
          <a:prstGeom prst="line">
            <a:avLst/>
          </a:prstGeom>
          <a:ln>
            <a:solidFill>
              <a:srgbClr val="025EA1"/>
            </a:solidFill>
          </a:ln>
        </p:spPr>
        <p:style>
          <a:lnRef idx="1">
            <a:schemeClr val="accent1"/>
          </a:lnRef>
          <a:fillRef idx="0">
            <a:schemeClr val="accent1"/>
          </a:fillRef>
          <a:effectRef idx="0">
            <a:schemeClr val="accent1"/>
          </a:effectRef>
          <a:fontRef idx="minor">
            <a:schemeClr val="tx1"/>
          </a:fontRef>
        </p:style>
      </p:cxnSp>
      <p:sp>
        <p:nvSpPr>
          <p:cNvPr id="19" name="Прямоугольник 18">
            <a:extLst>
              <a:ext uri="{FF2B5EF4-FFF2-40B4-BE49-F238E27FC236}">
                <a16:creationId xmlns:a16="http://schemas.microsoft.com/office/drawing/2014/main" id="{40CAC950-5B3F-2D5D-E18B-491C83C81EB2}"/>
              </a:ext>
            </a:extLst>
          </p:cNvPr>
          <p:cNvSpPr/>
          <p:nvPr/>
        </p:nvSpPr>
        <p:spPr>
          <a:xfrm>
            <a:off x="3184417" y="1060928"/>
            <a:ext cx="3963945" cy="523220"/>
          </a:xfrm>
          <a:prstGeom prst="rect">
            <a:avLst/>
          </a:prstGeom>
          <a:ln w="12700">
            <a:solidFill>
              <a:srgbClr val="0070C0"/>
            </a:solidFill>
          </a:ln>
        </p:spPr>
        <p:txBody>
          <a:bodyPr wrap="square">
            <a:spAutoFit/>
          </a:bodyPr>
          <a:lstStyle/>
          <a:p>
            <a:pPr algn="ctr"/>
            <a:r>
              <a:rPr lang="en-US" sz="1400" dirty="0">
                <a:solidFill>
                  <a:srgbClr val="025EA1"/>
                </a:solidFill>
              </a:rPr>
              <a:t>Utilization of available materials with known properties</a:t>
            </a:r>
            <a:endParaRPr lang="ru-RU" sz="1400" dirty="0">
              <a:solidFill>
                <a:srgbClr val="025EA1"/>
              </a:solidFill>
            </a:endParaRPr>
          </a:p>
        </p:txBody>
      </p:sp>
      <p:sp>
        <p:nvSpPr>
          <p:cNvPr id="20" name="Прямоугольник 19">
            <a:extLst>
              <a:ext uri="{FF2B5EF4-FFF2-40B4-BE49-F238E27FC236}">
                <a16:creationId xmlns:a16="http://schemas.microsoft.com/office/drawing/2014/main" id="{6CDD9940-F802-9A03-B2C6-7CB5BDB5760C}"/>
              </a:ext>
            </a:extLst>
          </p:cNvPr>
          <p:cNvSpPr/>
          <p:nvPr/>
        </p:nvSpPr>
        <p:spPr>
          <a:xfrm>
            <a:off x="7213488" y="1070008"/>
            <a:ext cx="3963945" cy="307777"/>
          </a:xfrm>
          <a:prstGeom prst="rect">
            <a:avLst/>
          </a:prstGeom>
        </p:spPr>
        <p:txBody>
          <a:bodyPr wrap="square">
            <a:spAutoFit/>
          </a:bodyPr>
          <a:lstStyle/>
          <a:p>
            <a:pPr algn="ctr"/>
            <a:r>
              <a:rPr lang="en-US" sz="1400" dirty="0">
                <a:solidFill>
                  <a:srgbClr val="025EA1"/>
                </a:solidFill>
              </a:rPr>
              <a:t>Utilization of fissile materials from existing stock</a:t>
            </a:r>
            <a:endParaRPr lang="ru-RU" sz="1400" dirty="0">
              <a:solidFill>
                <a:srgbClr val="025EA1"/>
              </a:solidFill>
            </a:endParaRPr>
          </a:p>
        </p:txBody>
      </p:sp>
      <p:graphicFrame>
        <p:nvGraphicFramePr>
          <p:cNvPr id="21" name="Таблица 20">
            <a:extLst>
              <a:ext uri="{FF2B5EF4-FFF2-40B4-BE49-F238E27FC236}">
                <a16:creationId xmlns:a16="http://schemas.microsoft.com/office/drawing/2014/main" id="{7744DD2F-ABEB-F699-327B-04C69472DCC1}"/>
              </a:ext>
            </a:extLst>
          </p:cNvPr>
          <p:cNvGraphicFramePr>
            <a:graphicFrameLocks noGrp="1"/>
          </p:cNvGraphicFramePr>
          <p:nvPr/>
        </p:nvGraphicFramePr>
        <p:xfrm>
          <a:off x="280554" y="1890587"/>
          <a:ext cx="5613437" cy="2407266"/>
        </p:xfrm>
        <a:graphic>
          <a:graphicData uri="http://schemas.openxmlformats.org/drawingml/2006/table">
            <a:tbl>
              <a:tblPr firstRow="1" firstCol="1" bandRow="1">
                <a:tableStyleId>{8799B23B-EC83-4686-B30A-512413B5E67A}</a:tableStyleId>
              </a:tblPr>
              <a:tblGrid>
                <a:gridCol w="3655097">
                  <a:extLst>
                    <a:ext uri="{9D8B030D-6E8A-4147-A177-3AD203B41FA5}">
                      <a16:colId xmlns:a16="http://schemas.microsoft.com/office/drawing/2014/main" val="20000"/>
                    </a:ext>
                  </a:extLst>
                </a:gridCol>
                <a:gridCol w="104394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267474">
                <a:tc>
                  <a:txBody>
                    <a:bodyPr/>
                    <a:lstStyle/>
                    <a:p>
                      <a:pPr marL="88900" indent="0" algn="l">
                        <a:lnSpc>
                          <a:spcPct val="150000"/>
                        </a:lnSpc>
                        <a:spcAft>
                          <a:spcPts val="0"/>
                        </a:spcAft>
                      </a:pPr>
                      <a:r>
                        <a:rPr lang="en-US" sz="1200" b="0" dirty="0">
                          <a:effectLst/>
                        </a:rPr>
                        <a:t>Fuel rod length, mm</a:t>
                      </a:r>
                      <a:endParaRPr lang="ru-RU" sz="1200" b="0" dirty="0">
                        <a:effectLst/>
                        <a:latin typeface="Times New Roman"/>
                        <a:ea typeface="Calibri"/>
                        <a:cs typeface="Times New Roman"/>
                      </a:endParaRPr>
                    </a:p>
                  </a:txBody>
                  <a:tcPr marL="0" marR="0" marT="0" marB="0" anchor="ctr">
                    <a:lnB w="12700" cap="flat" cmpd="sng" algn="ctr">
                      <a:solidFill>
                        <a:srgbClr val="6DACE3"/>
                      </a:solidFill>
                      <a:prstDash val="solid"/>
                      <a:round/>
                      <a:headEnd type="none" w="med" len="med"/>
                      <a:tailEnd type="none" w="med" len="med"/>
                    </a:lnB>
                  </a:tcPr>
                </a:tc>
                <a:tc>
                  <a:txBody>
                    <a:bodyPr/>
                    <a:lstStyle/>
                    <a:p>
                      <a:pPr indent="0" algn="ctr">
                        <a:lnSpc>
                          <a:spcPct val="150000"/>
                        </a:lnSpc>
                        <a:spcAft>
                          <a:spcPts val="0"/>
                        </a:spcAft>
                      </a:pPr>
                      <a:r>
                        <a:rPr lang="ru-RU" sz="1200" b="0" dirty="0">
                          <a:effectLst/>
                        </a:rPr>
                        <a:t>≈</a:t>
                      </a:r>
                      <a:r>
                        <a:rPr lang="en-US" sz="1200" b="0" dirty="0">
                          <a:effectLst/>
                        </a:rPr>
                        <a:t> </a:t>
                      </a:r>
                      <a:r>
                        <a:rPr lang="ru-RU" sz="1200" b="0" dirty="0">
                          <a:effectLst/>
                        </a:rPr>
                        <a:t>935</a:t>
                      </a:r>
                      <a:endParaRPr lang="ru-RU" sz="1200" b="0" dirty="0">
                        <a:effectLst/>
                        <a:latin typeface="Times New Roman"/>
                        <a:ea typeface="Calibri"/>
                        <a:cs typeface="Times New Roman"/>
                      </a:endParaRPr>
                    </a:p>
                  </a:txBody>
                  <a:tcPr marL="68580" marR="68580" marT="0" marB="0">
                    <a:lnB w="12700" cap="flat" cmpd="sng" algn="ctr">
                      <a:solidFill>
                        <a:srgbClr val="6DACE3"/>
                      </a:solidFill>
                      <a:prstDash val="solid"/>
                      <a:round/>
                      <a:headEnd type="none" w="med" len="med"/>
                      <a:tailEnd type="none" w="med" len="med"/>
                    </a:lnB>
                  </a:tcPr>
                </a:tc>
                <a:tc>
                  <a:txBody>
                    <a:bodyPr/>
                    <a:lstStyle/>
                    <a:p>
                      <a:pPr indent="0" algn="ctr">
                        <a:lnSpc>
                          <a:spcPct val="150000"/>
                        </a:lnSpc>
                        <a:spcAft>
                          <a:spcPts val="0"/>
                        </a:spcAft>
                      </a:pPr>
                      <a:r>
                        <a:rPr lang="ru-RU" sz="1200" b="0" dirty="0">
                          <a:effectLst/>
                        </a:rPr>
                        <a:t>900-1100</a:t>
                      </a:r>
                      <a:endParaRPr lang="ru-RU" sz="1200" b="0" dirty="0">
                        <a:effectLst/>
                        <a:latin typeface="Times New Roman"/>
                        <a:ea typeface="Calibri"/>
                        <a:cs typeface="Times New Roman"/>
                      </a:endParaRPr>
                    </a:p>
                  </a:txBody>
                  <a:tcPr marL="0" marR="0" marT="0" marB="0">
                    <a:lnB w="12700" cap="flat" cmpd="sng" algn="ctr">
                      <a:solidFill>
                        <a:srgbClr val="6DACE3"/>
                      </a:solidFill>
                      <a:prstDash val="solid"/>
                      <a:round/>
                      <a:headEnd type="none" w="med" len="med"/>
                      <a:tailEnd type="none" w="med" len="med"/>
                    </a:lnB>
                  </a:tcPr>
                </a:tc>
                <a:extLst>
                  <a:ext uri="{0D108BD9-81ED-4DB2-BD59-A6C34878D82A}">
                    <a16:rowId xmlns:a16="http://schemas.microsoft.com/office/drawing/2014/main" val="10000"/>
                  </a:ext>
                </a:extLst>
              </a:tr>
              <a:tr h="267474">
                <a:tc>
                  <a:txBody>
                    <a:bodyPr/>
                    <a:lstStyle/>
                    <a:p>
                      <a:pPr indent="0" algn="just">
                        <a:lnSpc>
                          <a:spcPct val="150000"/>
                        </a:lnSpc>
                        <a:spcAft>
                          <a:spcPts val="0"/>
                        </a:spcAft>
                      </a:pPr>
                      <a:r>
                        <a:rPr lang="en-US" sz="1200" b="0" dirty="0">
                          <a:effectLst/>
                        </a:rPr>
                        <a:t>Bottom end reflector height, mm</a:t>
                      </a:r>
                      <a:endParaRPr lang="ru-RU" sz="1200" b="0" dirty="0">
                        <a:effectLst/>
                        <a:latin typeface="Times New Roman"/>
                        <a:ea typeface="Calibri"/>
                        <a:cs typeface="Times New Roman"/>
                      </a:endParaRPr>
                    </a:p>
                  </a:txBody>
                  <a:tcPr marL="68580" marR="68580" marT="0" marB="0">
                    <a:lnT w="12700" cap="flat" cmpd="sng" algn="ctr">
                      <a:solidFill>
                        <a:srgbClr val="6DACE3"/>
                      </a:solidFill>
                      <a:prstDash val="solid"/>
                      <a:round/>
                      <a:headEnd type="none" w="med" len="med"/>
                      <a:tailEnd type="none" w="med" len="med"/>
                    </a:lnT>
                  </a:tcPr>
                </a:tc>
                <a:tc>
                  <a:txBody>
                    <a:bodyPr/>
                    <a:lstStyle/>
                    <a:p>
                      <a:pPr indent="0" algn="ctr">
                        <a:lnSpc>
                          <a:spcPct val="150000"/>
                        </a:lnSpc>
                        <a:spcAft>
                          <a:spcPts val="0"/>
                        </a:spcAft>
                      </a:pPr>
                      <a:r>
                        <a:rPr lang="ru-RU" sz="1200" b="0" dirty="0">
                          <a:effectLst/>
                        </a:rPr>
                        <a:t>50</a:t>
                      </a:r>
                      <a:endParaRPr lang="ru-RU" sz="1200" b="0" dirty="0">
                        <a:effectLst/>
                        <a:latin typeface="Times New Roman"/>
                        <a:ea typeface="Calibri"/>
                        <a:cs typeface="Times New Roman"/>
                      </a:endParaRPr>
                    </a:p>
                  </a:txBody>
                  <a:tcPr marL="68580" marR="68580" marT="0" marB="0" anchor="ctr">
                    <a:lnT w="12700" cap="flat" cmpd="sng" algn="ctr">
                      <a:solidFill>
                        <a:srgbClr val="6DACE3"/>
                      </a:solidFill>
                      <a:prstDash val="solid"/>
                      <a:round/>
                      <a:headEnd type="none" w="med" len="med"/>
                      <a:tailEnd type="none" w="med" len="med"/>
                    </a:lnT>
                  </a:tcPr>
                </a:tc>
                <a:tc>
                  <a:txBody>
                    <a:bodyPr/>
                    <a:lstStyle/>
                    <a:p>
                      <a:pPr indent="0" algn="ctr">
                        <a:lnSpc>
                          <a:spcPct val="150000"/>
                        </a:lnSpc>
                        <a:spcAft>
                          <a:spcPts val="0"/>
                        </a:spcAft>
                      </a:pPr>
                      <a:r>
                        <a:rPr lang="ru-RU" sz="1200" b="0" dirty="0">
                          <a:effectLst/>
                        </a:rPr>
                        <a:t>50</a:t>
                      </a:r>
                      <a:endParaRPr lang="ru-RU" sz="1200" b="0" dirty="0">
                        <a:effectLst/>
                        <a:latin typeface="Times New Roman"/>
                        <a:ea typeface="Calibri"/>
                        <a:cs typeface="Times New Roman"/>
                      </a:endParaRPr>
                    </a:p>
                  </a:txBody>
                  <a:tcPr marL="0" marR="0" marT="0" marB="0" anchor="ctr">
                    <a:lnT w="12700" cap="flat" cmpd="sng" algn="ctr">
                      <a:solidFill>
                        <a:srgbClr val="6DACE3"/>
                      </a:solidFill>
                      <a:prstDash val="solid"/>
                      <a:round/>
                      <a:headEnd type="none" w="med" len="med"/>
                      <a:tailEnd type="none" w="med" len="med"/>
                    </a:lnT>
                  </a:tcPr>
                </a:tc>
                <a:extLst>
                  <a:ext uri="{0D108BD9-81ED-4DB2-BD59-A6C34878D82A}">
                    <a16:rowId xmlns:a16="http://schemas.microsoft.com/office/drawing/2014/main" val="10001"/>
                  </a:ext>
                </a:extLst>
              </a:tr>
              <a:tr h="267474">
                <a:tc>
                  <a:txBody>
                    <a:bodyPr/>
                    <a:lstStyle/>
                    <a:p>
                      <a:pPr indent="0" algn="just">
                        <a:lnSpc>
                          <a:spcPct val="150000"/>
                        </a:lnSpc>
                        <a:spcAft>
                          <a:spcPts val="0"/>
                        </a:spcAft>
                      </a:pPr>
                      <a:r>
                        <a:rPr lang="en-US" sz="1200" b="0">
                          <a:effectLst/>
                        </a:rPr>
                        <a:t>Fuel pellet outer diameter, </a:t>
                      </a:r>
                      <a:r>
                        <a:rPr lang="en-US" sz="1200" b="0" dirty="0">
                          <a:effectLst/>
                        </a:rPr>
                        <a:t>mm</a:t>
                      </a:r>
                      <a:endParaRPr lang="ru-RU" sz="1200" b="0" dirty="0">
                        <a:effectLst/>
                        <a:latin typeface="Times New Roman"/>
                        <a:ea typeface="Calibri"/>
                        <a:cs typeface="Times New Roman"/>
                      </a:endParaRPr>
                    </a:p>
                  </a:txBody>
                  <a:tcPr marL="68580" marR="68580" marT="0" marB="0"/>
                </a:tc>
                <a:tc>
                  <a:txBody>
                    <a:bodyPr/>
                    <a:lstStyle/>
                    <a:p>
                      <a:pPr indent="0" algn="ctr">
                        <a:lnSpc>
                          <a:spcPct val="150000"/>
                        </a:lnSpc>
                        <a:spcAft>
                          <a:spcPts val="0"/>
                        </a:spcAft>
                      </a:pPr>
                      <a:r>
                        <a:rPr lang="ru-RU" sz="1200" dirty="0">
                          <a:effectLst/>
                        </a:rPr>
                        <a:t>15,6</a:t>
                      </a:r>
                      <a:endParaRPr lang="ru-RU" sz="1200" dirty="0">
                        <a:effectLst/>
                        <a:latin typeface="Times New Roman"/>
                        <a:ea typeface="Calibri"/>
                        <a:cs typeface="Times New Roman"/>
                      </a:endParaRPr>
                    </a:p>
                  </a:txBody>
                  <a:tcPr marL="68580" marR="68580" marT="0" marB="0" anchor="ctr"/>
                </a:tc>
                <a:tc>
                  <a:txBody>
                    <a:bodyPr/>
                    <a:lstStyle/>
                    <a:p>
                      <a:pPr indent="0" algn="ctr">
                        <a:lnSpc>
                          <a:spcPct val="150000"/>
                        </a:lnSpc>
                        <a:spcAft>
                          <a:spcPts val="0"/>
                        </a:spcAft>
                      </a:pPr>
                      <a:r>
                        <a:rPr lang="ru-RU" sz="1200" dirty="0">
                          <a:effectLst/>
                        </a:rPr>
                        <a:t>15,7</a:t>
                      </a:r>
                      <a:endParaRPr lang="ru-RU" sz="1200" dirty="0">
                        <a:effectLst/>
                        <a:latin typeface="Times New Roman"/>
                        <a:ea typeface="Calibri"/>
                        <a:cs typeface="Times New Roman"/>
                      </a:endParaRPr>
                    </a:p>
                  </a:txBody>
                  <a:tcPr marL="0" marR="0" marT="0" marB="0" anchor="ctr"/>
                </a:tc>
                <a:extLst>
                  <a:ext uri="{0D108BD9-81ED-4DB2-BD59-A6C34878D82A}">
                    <a16:rowId xmlns:a16="http://schemas.microsoft.com/office/drawing/2014/main" val="10002"/>
                  </a:ext>
                </a:extLst>
              </a:tr>
              <a:tr h="267474">
                <a:tc>
                  <a:txBody>
                    <a:bodyPr/>
                    <a:lstStyle/>
                    <a:p>
                      <a:pPr indent="0" algn="just">
                        <a:lnSpc>
                          <a:spcPct val="150000"/>
                        </a:lnSpc>
                        <a:spcAft>
                          <a:spcPts val="0"/>
                        </a:spcAft>
                      </a:pPr>
                      <a:r>
                        <a:rPr lang="en-US" sz="1200" b="0" dirty="0">
                          <a:effectLst/>
                        </a:rPr>
                        <a:t>Gap b/w the cladding and the fuel pellet</a:t>
                      </a:r>
                      <a:r>
                        <a:rPr lang="ru-RU" sz="1200" b="0" dirty="0">
                          <a:effectLst/>
                        </a:rPr>
                        <a:t>, </a:t>
                      </a:r>
                      <a:r>
                        <a:rPr lang="en-US" sz="1200" b="0" dirty="0">
                          <a:effectLst/>
                        </a:rPr>
                        <a:t>mm</a:t>
                      </a:r>
                      <a:endParaRPr lang="ru-RU" sz="1200" b="0" dirty="0">
                        <a:effectLst/>
                        <a:latin typeface="Times New Roman"/>
                        <a:ea typeface="Calibri"/>
                        <a:cs typeface="Times New Roman"/>
                      </a:endParaRPr>
                    </a:p>
                  </a:txBody>
                  <a:tcPr marL="68580" marR="68580" marT="0" marB="0"/>
                </a:tc>
                <a:tc>
                  <a:txBody>
                    <a:bodyPr/>
                    <a:lstStyle/>
                    <a:p>
                      <a:pPr indent="0" algn="ctr">
                        <a:lnSpc>
                          <a:spcPct val="150000"/>
                        </a:lnSpc>
                        <a:spcAft>
                          <a:spcPts val="0"/>
                        </a:spcAft>
                      </a:pPr>
                      <a:r>
                        <a:rPr lang="ru-RU" sz="1200" dirty="0">
                          <a:effectLst/>
                        </a:rPr>
                        <a:t>0,2</a:t>
                      </a:r>
                      <a:endParaRPr lang="ru-RU" sz="1200" dirty="0">
                        <a:effectLst/>
                        <a:latin typeface="Times New Roman"/>
                        <a:ea typeface="Calibri"/>
                        <a:cs typeface="Times New Roman"/>
                      </a:endParaRPr>
                    </a:p>
                  </a:txBody>
                  <a:tcPr marL="68580" marR="68580" marT="0" marB="0" anchor="ctr"/>
                </a:tc>
                <a:tc>
                  <a:txBody>
                    <a:bodyPr/>
                    <a:lstStyle/>
                    <a:p>
                      <a:pPr indent="0" algn="ctr">
                        <a:lnSpc>
                          <a:spcPct val="150000"/>
                        </a:lnSpc>
                        <a:spcAft>
                          <a:spcPts val="0"/>
                        </a:spcAft>
                      </a:pPr>
                      <a:r>
                        <a:rPr lang="ru-RU" sz="1200" dirty="0">
                          <a:effectLst/>
                        </a:rPr>
                        <a:t>0,2</a:t>
                      </a:r>
                      <a:endParaRPr lang="ru-RU" sz="1200" dirty="0">
                        <a:effectLst/>
                        <a:latin typeface="Times New Roman"/>
                        <a:ea typeface="Calibri"/>
                        <a:cs typeface="Times New Roman"/>
                      </a:endParaRPr>
                    </a:p>
                  </a:txBody>
                  <a:tcPr marL="0" marR="0" marT="0" marB="0" anchor="ctr"/>
                </a:tc>
                <a:extLst>
                  <a:ext uri="{0D108BD9-81ED-4DB2-BD59-A6C34878D82A}">
                    <a16:rowId xmlns:a16="http://schemas.microsoft.com/office/drawing/2014/main" val="10003"/>
                  </a:ext>
                </a:extLst>
              </a:tr>
              <a:tr h="267474">
                <a:tc>
                  <a:txBody>
                    <a:bodyPr/>
                    <a:lstStyle/>
                    <a:p>
                      <a:pPr indent="0" algn="just">
                        <a:lnSpc>
                          <a:spcPct val="150000"/>
                        </a:lnSpc>
                        <a:spcAft>
                          <a:spcPts val="0"/>
                        </a:spcAft>
                      </a:pPr>
                      <a:r>
                        <a:rPr lang="en-US" sz="1200" b="0" dirty="0">
                          <a:effectLst/>
                        </a:rPr>
                        <a:t>Fuel column height, mm</a:t>
                      </a:r>
                      <a:endParaRPr lang="ru-RU" sz="1200" b="0" dirty="0">
                        <a:effectLst/>
                        <a:latin typeface="Times New Roman"/>
                        <a:ea typeface="Calibri"/>
                        <a:cs typeface="Times New Roman"/>
                      </a:endParaRPr>
                    </a:p>
                  </a:txBody>
                  <a:tcPr marL="68580" marR="68580" marT="0" marB="0"/>
                </a:tc>
                <a:tc>
                  <a:txBody>
                    <a:bodyPr/>
                    <a:lstStyle/>
                    <a:p>
                      <a:pPr indent="0" algn="ctr">
                        <a:lnSpc>
                          <a:spcPct val="150000"/>
                        </a:lnSpc>
                        <a:spcAft>
                          <a:spcPts val="0"/>
                        </a:spcAft>
                      </a:pPr>
                      <a:r>
                        <a:rPr lang="ru-RU" sz="1200" dirty="0">
                          <a:effectLst/>
                        </a:rPr>
                        <a:t>420</a:t>
                      </a:r>
                      <a:endParaRPr lang="ru-RU" sz="1200" dirty="0">
                        <a:effectLst/>
                        <a:latin typeface="Times New Roman"/>
                        <a:ea typeface="Calibri"/>
                        <a:cs typeface="Times New Roman"/>
                      </a:endParaRPr>
                    </a:p>
                  </a:txBody>
                  <a:tcPr marL="68580" marR="68580" marT="0" marB="0" anchor="ctr"/>
                </a:tc>
                <a:tc>
                  <a:txBody>
                    <a:bodyPr/>
                    <a:lstStyle/>
                    <a:p>
                      <a:pPr indent="0" algn="ctr">
                        <a:lnSpc>
                          <a:spcPct val="150000"/>
                        </a:lnSpc>
                        <a:spcAft>
                          <a:spcPts val="0"/>
                        </a:spcAft>
                      </a:pPr>
                      <a:r>
                        <a:rPr lang="ru-RU" sz="1200" dirty="0">
                          <a:effectLst/>
                        </a:rPr>
                        <a:t>420</a:t>
                      </a:r>
                      <a:endParaRPr lang="ru-RU" sz="1200" dirty="0">
                        <a:effectLst/>
                        <a:latin typeface="Times New Roman"/>
                        <a:ea typeface="Calibri"/>
                        <a:cs typeface="Times New Roman"/>
                      </a:endParaRPr>
                    </a:p>
                  </a:txBody>
                  <a:tcPr marL="0" marR="0" marT="0" marB="0" anchor="ctr"/>
                </a:tc>
                <a:extLst>
                  <a:ext uri="{0D108BD9-81ED-4DB2-BD59-A6C34878D82A}">
                    <a16:rowId xmlns:a16="http://schemas.microsoft.com/office/drawing/2014/main" val="10004"/>
                  </a:ext>
                </a:extLst>
              </a:tr>
              <a:tr h="267474">
                <a:tc>
                  <a:txBody>
                    <a:bodyPr/>
                    <a:lstStyle/>
                    <a:p>
                      <a:pPr indent="0" algn="just">
                        <a:lnSpc>
                          <a:spcPct val="150000"/>
                        </a:lnSpc>
                        <a:spcAft>
                          <a:spcPts val="0"/>
                        </a:spcAft>
                      </a:pPr>
                      <a:r>
                        <a:rPr lang="en-US" sz="1200" b="0" kern="1200" dirty="0">
                          <a:solidFill>
                            <a:schemeClr val="tx1"/>
                          </a:solidFill>
                          <a:effectLst/>
                          <a:latin typeface="+mn-lt"/>
                          <a:ea typeface="+mn-ea"/>
                          <a:cs typeface="+mn-cs"/>
                        </a:rPr>
                        <a:t>Top</a:t>
                      </a:r>
                      <a:r>
                        <a:rPr lang="en-US" sz="1200" b="0" dirty="0">
                          <a:effectLst/>
                        </a:rPr>
                        <a:t> end reflector height, mm</a:t>
                      </a:r>
                      <a:endParaRPr lang="ru-RU" sz="1200" b="0" dirty="0">
                        <a:effectLst/>
                        <a:latin typeface="Times New Roman"/>
                        <a:ea typeface="Calibri"/>
                        <a:cs typeface="Times New Roman"/>
                      </a:endParaRPr>
                    </a:p>
                  </a:txBody>
                  <a:tcPr marL="68580" marR="68580" marT="0" marB="0"/>
                </a:tc>
                <a:tc>
                  <a:txBody>
                    <a:bodyPr/>
                    <a:lstStyle/>
                    <a:p>
                      <a:pPr indent="0" algn="ctr">
                        <a:lnSpc>
                          <a:spcPct val="150000"/>
                        </a:lnSpc>
                        <a:spcAft>
                          <a:spcPts val="0"/>
                        </a:spcAft>
                      </a:pPr>
                      <a:r>
                        <a:rPr lang="ru-RU" sz="1200" dirty="0">
                          <a:effectLst/>
                        </a:rPr>
                        <a:t>150</a:t>
                      </a:r>
                      <a:endParaRPr lang="ru-RU" sz="1200" dirty="0">
                        <a:effectLst/>
                        <a:latin typeface="Times New Roman"/>
                        <a:ea typeface="Calibri"/>
                        <a:cs typeface="Times New Roman"/>
                      </a:endParaRPr>
                    </a:p>
                  </a:txBody>
                  <a:tcPr marL="68580" marR="68580" marT="0" marB="0" anchor="ctr"/>
                </a:tc>
                <a:tc>
                  <a:txBody>
                    <a:bodyPr/>
                    <a:lstStyle/>
                    <a:p>
                      <a:pPr indent="0" algn="ctr">
                        <a:lnSpc>
                          <a:spcPct val="150000"/>
                        </a:lnSpc>
                        <a:spcAft>
                          <a:spcPts val="0"/>
                        </a:spcAft>
                      </a:pPr>
                      <a:r>
                        <a:rPr lang="ru-RU" sz="1200" dirty="0">
                          <a:effectLst/>
                        </a:rPr>
                        <a:t>150</a:t>
                      </a:r>
                      <a:endParaRPr lang="ru-RU" sz="1200" dirty="0">
                        <a:effectLst/>
                        <a:latin typeface="Times New Roman"/>
                        <a:ea typeface="Calibri"/>
                        <a:cs typeface="Times New Roman"/>
                      </a:endParaRPr>
                    </a:p>
                  </a:txBody>
                  <a:tcPr marL="0" marR="0" marT="0" marB="0" anchor="ctr"/>
                </a:tc>
                <a:extLst>
                  <a:ext uri="{0D108BD9-81ED-4DB2-BD59-A6C34878D82A}">
                    <a16:rowId xmlns:a16="http://schemas.microsoft.com/office/drawing/2014/main" val="10005"/>
                  </a:ext>
                </a:extLst>
              </a:tr>
              <a:tr h="267474">
                <a:tc>
                  <a:txBody>
                    <a:bodyPr/>
                    <a:lstStyle/>
                    <a:p>
                      <a:pPr indent="0" algn="just">
                        <a:lnSpc>
                          <a:spcPct val="150000"/>
                        </a:lnSpc>
                        <a:spcAft>
                          <a:spcPts val="0"/>
                        </a:spcAft>
                      </a:pPr>
                      <a:r>
                        <a:rPr lang="en-US" sz="1200" b="0" dirty="0">
                          <a:effectLst/>
                        </a:rPr>
                        <a:t>Fuel rod cladding</a:t>
                      </a:r>
                      <a:r>
                        <a:rPr lang="ru-RU" sz="1200" b="0" dirty="0">
                          <a:effectLst/>
                        </a:rPr>
                        <a:t> </a:t>
                      </a:r>
                      <a:r>
                        <a:rPr lang="en-US" sz="1200" b="0" dirty="0">
                          <a:effectLst/>
                        </a:rPr>
                        <a:t>thickness , mm</a:t>
                      </a:r>
                      <a:endParaRPr lang="ru-RU" sz="1200" b="0" dirty="0">
                        <a:effectLst/>
                        <a:latin typeface="Times New Roman"/>
                        <a:ea typeface="Calibri"/>
                        <a:cs typeface="Times New Roman"/>
                      </a:endParaRPr>
                    </a:p>
                  </a:txBody>
                  <a:tcPr marL="68580" marR="68580" marT="0" marB="0"/>
                </a:tc>
                <a:tc>
                  <a:txBody>
                    <a:bodyPr/>
                    <a:lstStyle/>
                    <a:p>
                      <a:pPr indent="0" algn="ctr">
                        <a:lnSpc>
                          <a:spcPct val="150000"/>
                        </a:lnSpc>
                        <a:spcAft>
                          <a:spcPts val="0"/>
                        </a:spcAft>
                      </a:pPr>
                      <a:r>
                        <a:rPr lang="ru-RU" sz="1200" dirty="0">
                          <a:effectLst/>
                        </a:rPr>
                        <a:t>0,5</a:t>
                      </a:r>
                      <a:endParaRPr lang="ru-RU" sz="1200" dirty="0">
                        <a:effectLst/>
                        <a:latin typeface="Times New Roman"/>
                        <a:ea typeface="Calibri"/>
                        <a:cs typeface="Times New Roman"/>
                      </a:endParaRPr>
                    </a:p>
                  </a:txBody>
                  <a:tcPr marL="68580" marR="68580" marT="0" marB="0" anchor="ctr"/>
                </a:tc>
                <a:tc>
                  <a:txBody>
                    <a:bodyPr/>
                    <a:lstStyle/>
                    <a:p>
                      <a:pPr indent="0" algn="ctr">
                        <a:lnSpc>
                          <a:spcPct val="150000"/>
                        </a:lnSpc>
                        <a:spcAft>
                          <a:spcPts val="0"/>
                        </a:spcAft>
                      </a:pPr>
                      <a:r>
                        <a:rPr lang="ru-RU" sz="1200" dirty="0">
                          <a:effectLst/>
                        </a:rPr>
                        <a:t>0,45</a:t>
                      </a:r>
                      <a:endParaRPr lang="ru-RU" sz="1200" dirty="0">
                        <a:effectLst/>
                        <a:latin typeface="Times New Roman"/>
                        <a:ea typeface="Calibri"/>
                        <a:cs typeface="Times New Roman"/>
                      </a:endParaRPr>
                    </a:p>
                  </a:txBody>
                  <a:tcPr marL="0" marR="0" marT="0" marB="0" anchor="ctr"/>
                </a:tc>
                <a:extLst>
                  <a:ext uri="{0D108BD9-81ED-4DB2-BD59-A6C34878D82A}">
                    <a16:rowId xmlns:a16="http://schemas.microsoft.com/office/drawing/2014/main" val="10006"/>
                  </a:ext>
                </a:extLst>
              </a:tr>
              <a:tr h="267474">
                <a:tc>
                  <a:txBody>
                    <a:bodyPr/>
                    <a:lstStyle/>
                    <a:p>
                      <a:pPr indent="0" algn="just">
                        <a:lnSpc>
                          <a:spcPct val="150000"/>
                        </a:lnSpc>
                        <a:spcAft>
                          <a:spcPts val="0"/>
                        </a:spcAft>
                      </a:pPr>
                      <a:r>
                        <a:rPr lang="en-US" sz="1200" b="0" dirty="0">
                          <a:effectLst/>
                        </a:rPr>
                        <a:t>Gas cavity height, mm</a:t>
                      </a:r>
                      <a:endParaRPr lang="ru-RU" sz="1200" b="0" dirty="0">
                        <a:effectLst/>
                        <a:latin typeface="Times New Roman"/>
                        <a:ea typeface="Calibri"/>
                        <a:cs typeface="Times New Roman"/>
                      </a:endParaRPr>
                    </a:p>
                  </a:txBody>
                  <a:tcPr marL="68580" marR="68580" marT="0" marB="0"/>
                </a:tc>
                <a:tc>
                  <a:txBody>
                    <a:bodyPr/>
                    <a:lstStyle/>
                    <a:p>
                      <a:pPr indent="0" algn="ctr">
                        <a:lnSpc>
                          <a:spcPct val="150000"/>
                        </a:lnSpc>
                        <a:spcAft>
                          <a:spcPts val="0"/>
                        </a:spcAft>
                      </a:pPr>
                      <a:r>
                        <a:rPr lang="ru-RU" sz="1200" dirty="0">
                          <a:effectLst/>
                        </a:rPr>
                        <a:t>200</a:t>
                      </a:r>
                      <a:endParaRPr lang="ru-RU" sz="1200" dirty="0">
                        <a:effectLst/>
                        <a:latin typeface="Times New Roman"/>
                        <a:ea typeface="Calibri"/>
                        <a:cs typeface="Times New Roman"/>
                      </a:endParaRPr>
                    </a:p>
                  </a:txBody>
                  <a:tcPr marL="68580" marR="68580" marT="0" marB="0" anchor="ctr"/>
                </a:tc>
                <a:tc>
                  <a:txBody>
                    <a:bodyPr/>
                    <a:lstStyle/>
                    <a:p>
                      <a:pPr indent="0" algn="ctr">
                        <a:lnSpc>
                          <a:spcPct val="150000"/>
                        </a:lnSpc>
                        <a:spcAft>
                          <a:spcPts val="0"/>
                        </a:spcAft>
                      </a:pPr>
                      <a:r>
                        <a:rPr lang="ru-RU" sz="1200" dirty="0">
                          <a:effectLst/>
                        </a:rPr>
                        <a:t>300</a:t>
                      </a:r>
                      <a:endParaRPr lang="ru-RU" sz="1200" dirty="0">
                        <a:effectLst/>
                        <a:latin typeface="Times New Roman"/>
                        <a:ea typeface="Calibri"/>
                        <a:cs typeface="Times New Roman"/>
                      </a:endParaRPr>
                    </a:p>
                  </a:txBody>
                  <a:tcPr marL="0" marR="0" marT="0" marB="0" anchor="ctr"/>
                </a:tc>
                <a:extLst>
                  <a:ext uri="{0D108BD9-81ED-4DB2-BD59-A6C34878D82A}">
                    <a16:rowId xmlns:a16="http://schemas.microsoft.com/office/drawing/2014/main" val="10007"/>
                  </a:ext>
                </a:extLst>
              </a:tr>
              <a:tr h="267474">
                <a:tc>
                  <a:txBody>
                    <a:bodyPr/>
                    <a:lstStyle/>
                    <a:p>
                      <a:pPr marL="0" indent="0" algn="just" defTabSz="914400" rtl="0" eaLnBrk="1" latinLnBrk="0" hangingPunct="1">
                        <a:lnSpc>
                          <a:spcPct val="150000"/>
                        </a:lnSpc>
                        <a:spcAft>
                          <a:spcPts val="0"/>
                        </a:spcAft>
                      </a:pPr>
                      <a:r>
                        <a:rPr lang="en-US" sz="1200" b="0" kern="1200" dirty="0">
                          <a:solidFill>
                            <a:schemeClr val="tx1"/>
                          </a:solidFill>
                          <a:effectLst/>
                          <a:latin typeface="+mn-lt"/>
                          <a:ea typeface="+mn-ea"/>
                          <a:cs typeface="+mn-cs"/>
                        </a:rPr>
                        <a:t>Top end plug height, mm</a:t>
                      </a:r>
                      <a:endParaRPr lang="ru-RU" sz="1200" b="0" kern="1200" dirty="0">
                        <a:solidFill>
                          <a:schemeClr val="tx1"/>
                        </a:solidFill>
                        <a:effectLst/>
                        <a:latin typeface="+mn-lt"/>
                        <a:ea typeface="+mn-ea"/>
                        <a:cs typeface="+mn-cs"/>
                      </a:endParaRPr>
                    </a:p>
                  </a:txBody>
                  <a:tcPr marL="68580" marR="68580" marT="0" marB="0"/>
                </a:tc>
                <a:tc>
                  <a:txBody>
                    <a:bodyPr/>
                    <a:lstStyle/>
                    <a:p>
                      <a:pPr indent="0" algn="ctr">
                        <a:lnSpc>
                          <a:spcPct val="150000"/>
                        </a:lnSpc>
                        <a:spcAft>
                          <a:spcPts val="0"/>
                        </a:spcAft>
                      </a:pPr>
                      <a:r>
                        <a:rPr lang="ru-RU" sz="1200" dirty="0">
                          <a:effectLst/>
                        </a:rPr>
                        <a:t>≈</a:t>
                      </a:r>
                      <a:r>
                        <a:rPr lang="en-US" sz="1200" dirty="0">
                          <a:effectLst/>
                        </a:rPr>
                        <a:t> </a:t>
                      </a:r>
                      <a:r>
                        <a:rPr lang="ru-RU" sz="1200" dirty="0">
                          <a:effectLst/>
                        </a:rPr>
                        <a:t>50</a:t>
                      </a:r>
                      <a:endParaRPr lang="ru-RU" sz="1200" dirty="0">
                        <a:effectLst/>
                        <a:latin typeface="Times New Roman"/>
                        <a:ea typeface="Calibri"/>
                        <a:cs typeface="Times New Roman"/>
                      </a:endParaRPr>
                    </a:p>
                  </a:txBody>
                  <a:tcPr marL="68580" marR="68580" marT="0" marB="0" anchor="ctr"/>
                </a:tc>
                <a:tc>
                  <a:txBody>
                    <a:bodyPr/>
                    <a:lstStyle/>
                    <a:p>
                      <a:pPr indent="0" algn="ctr">
                        <a:lnSpc>
                          <a:spcPct val="150000"/>
                        </a:lnSpc>
                        <a:spcAft>
                          <a:spcPts val="0"/>
                        </a:spcAft>
                      </a:pPr>
                      <a:r>
                        <a:rPr lang="en-US" sz="1200" dirty="0">
                          <a:effectLst/>
                        </a:rPr>
                        <a:t>-</a:t>
                      </a:r>
                      <a:endParaRPr lang="ru-RU" sz="1200" dirty="0">
                        <a:effectLst/>
                        <a:latin typeface="Times New Roman"/>
                        <a:ea typeface="Calibri"/>
                        <a:cs typeface="Times New Roman"/>
                      </a:endParaRPr>
                    </a:p>
                  </a:txBody>
                  <a:tcPr marL="0" marR="0" marT="0" marB="0" anchor="ctr"/>
                </a:tc>
                <a:extLst>
                  <a:ext uri="{0D108BD9-81ED-4DB2-BD59-A6C34878D82A}">
                    <a16:rowId xmlns:a16="http://schemas.microsoft.com/office/drawing/2014/main" val="10008"/>
                  </a:ext>
                </a:extLst>
              </a:tr>
            </a:tbl>
          </a:graphicData>
        </a:graphic>
      </p:graphicFrame>
      <p:sp>
        <p:nvSpPr>
          <p:cNvPr id="22" name="Прямоугольник 21">
            <a:extLst>
              <a:ext uri="{FF2B5EF4-FFF2-40B4-BE49-F238E27FC236}">
                <a16:creationId xmlns:a16="http://schemas.microsoft.com/office/drawing/2014/main" id="{F29359DD-057D-8B5A-4212-F141D48E01FC}"/>
              </a:ext>
            </a:extLst>
          </p:cNvPr>
          <p:cNvSpPr/>
          <p:nvPr/>
        </p:nvSpPr>
        <p:spPr>
          <a:xfrm>
            <a:off x="243254" y="1651353"/>
            <a:ext cx="5480988" cy="261610"/>
          </a:xfrm>
          <a:prstGeom prst="rect">
            <a:avLst/>
          </a:prstGeom>
        </p:spPr>
        <p:txBody>
          <a:bodyPr wrap="none">
            <a:spAutoFit/>
          </a:bodyPr>
          <a:lstStyle/>
          <a:p>
            <a:r>
              <a:rPr lang="en-US" sz="1100" dirty="0">
                <a:solidFill>
                  <a:srgbClr val="025EA1"/>
                </a:solidFill>
              </a:rPr>
              <a:t>Characteristics of the model fuel rods (part 1)</a:t>
            </a:r>
            <a:r>
              <a:rPr lang="ru-RU" sz="1100" dirty="0">
                <a:solidFill>
                  <a:srgbClr val="025EA1"/>
                </a:solidFill>
              </a:rPr>
              <a:t>		        </a:t>
            </a:r>
            <a:r>
              <a:rPr lang="en-US" sz="1100" dirty="0">
                <a:solidFill>
                  <a:srgbClr val="025EA1"/>
                </a:solidFill>
              </a:rPr>
              <a:t>BARS-5</a:t>
            </a:r>
            <a:r>
              <a:rPr lang="ru-RU" sz="1100" dirty="0">
                <a:solidFill>
                  <a:srgbClr val="025EA1"/>
                </a:solidFill>
              </a:rPr>
              <a:t>               </a:t>
            </a:r>
            <a:r>
              <a:rPr lang="en-US" sz="1100" dirty="0">
                <a:solidFill>
                  <a:srgbClr val="025EA1"/>
                </a:solidFill>
              </a:rPr>
              <a:t>NEPTUN</a:t>
            </a:r>
            <a:endParaRPr lang="ru-RU" sz="1100" dirty="0">
              <a:solidFill>
                <a:srgbClr val="025EA1"/>
              </a:solidFill>
            </a:endParaRPr>
          </a:p>
        </p:txBody>
      </p:sp>
      <p:graphicFrame>
        <p:nvGraphicFramePr>
          <p:cNvPr id="23" name="Таблица 22">
            <a:extLst>
              <a:ext uri="{FF2B5EF4-FFF2-40B4-BE49-F238E27FC236}">
                <a16:creationId xmlns:a16="http://schemas.microsoft.com/office/drawing/2014/main" id="{1751ADE2-0555-3C82-4943-E67585B168AC}"/>
              </a:ext>
            </a:extLst>
          </p:cNvPr>
          <p:cNvGraphicFramePr>
            <a:graphicFrameLocks noGrp="1"/>
          </p:cNvGraphicFramePr>
          <p:nvPr/>
        </p:nvGraphicFramePr>
        <p:xfrm>
          <a:off x="6157645" y="1888429"/>
          <a:ext cx="5133012" cy="1337370"/>
        </p:xfrm>
        <a:graphic>
          <a:graphicData uri="http://schemas.openxmlformats.org/drawingml/2006/table">
            <a:tbl>
              <a:tblPr firstRow="1" firstCol="1" bandRow="1">
                <a:tableStyleId>{8799B23B-EC83-4686-B30A-512413B5E67A}</a:tableStyleId>
              </a:tblPr>
              <a:tblGrid>
                <a:gridCol w="1939431">
                  <a:extLst>
                    <a:ext uri="{9D8B030D-6E8A-4147-A177-3AD203B41FA5}">
                      <a16:colId xmlns:a16="http://schemas.microsoft.com/office/drawing/2014/main" val="20000"/>
                    </a:ext>
                  </a:extLst>
                </a:gridCol>
                <a:gridCol w="3193581">
                  <a:extLst>
                    <a:ext uri="{9D8B030D-6E8A-4147-A177-3AD203B41FA5}">
                      <a16:colId xmlns:a16="http://schemas.microsoft.com/office/drawing/2014/main" val="20001"/>
                    </a:ext>
                  </a:extLst>
                </a:gridCol>
              </a:tblGrid>
              <a:tr h="267474">
                <a:tc>
                  <a:txBody>
                    <a:bodyPr/>
                    <a:lstStyle/>
                    <a:p>
                      <a:pPr indent="0" algn="l">
                        <a:lnSpc>
                          <a:spcPct val="150000"/>
                        </a:lnSpc>
                        <a:spcAft>
                          <a:spcPts val="0"/>
                        </a:spcAft>
                      </a:pPr>
                      <a:r>
                        <a:rPr lang="en-US" sz="1200" b="0" dirty="0">
                          <a:effectLst/>
                        </a:rPr>
                        <a:t>Pellet</a:t>
                      </a:r>
                      <a:endParaRPr lang="ru-RU" sz="1200" b="0" dirty="0">
                        <a:effectLst/>
                        <a:latin typeface="Arial" panose="020B0604020202020204" pitchFamily="34" charset="0"/>
                        <a:ea typeface="Calibri"/>
                        <a:cs typeface="Arial" panose="020B0604020202020204" pitchFamily="34" charset="0"/>
                      </a:endParaRPr>
                    </a:p>
                  </a:txBody>
                  <a:tcPr marL="68580" marR="68580" marT="0" marB="0">
                    <a:lnT w="12700" cap="flat" cmpd="sng" algn="ctr">
                      <a:solidFill>
                        <a:srgbClr val="6DACE3"/>
                      </a:solidFill>
                      <a:prstDash val="solid"/>
                      <a:round/>
                      <a:headEnd type="none" w="med" len="med"/>
                      <a:tailEnd type="none" w="med" len="med"/>
                    </a:lnT>
                  </a:tcPr>
                </a:tc>
                <a:tc>
                  <a:txBody>
                    <a:bodyPr/>
                    <a:lstStyle/>
                    <a:p>
                      <a:pPr indent="0" algn="l">
                        <a:lnSpc>
                          <a:spcPct val="150000"/>
                        </a:lnSpc>
                        <a:spcAft>
                          <a:spcPts val="0"/>
                        </a:spcAft>
                      </a:pPr>
                      <a:r>
                        <a:rPr lang="en-US" sz="1200" b="0" dirty="0">
                          <a:effectLst/>
                          <a:latin typeface="Arial" panose="020B0604020202020204" pitchFamily="34" charset="0"/>
                          <a:ea typeface="Calibri"/>
                          <a:cs typeface="Arial" panose="020B0604020202020204" pitchFamily="34" charset="0"/>
                        </a:rPr>
                        <a:t>Uranium-molybdenum alloy</a:t>
                      </a:r>
                      <a:endParaRPr lang="ru-RU" sz="1200" b="0" dirty="0">
                        <a:effectLst/>
                        <a:latin typeface="Arial" panose="020B0604020202020204" pitchFamily="34" charset="0"/>
                        <a:ea typeface="Calibri"/>
                        <a:cs typeface="Arial" panose="020B0604020202020204" pitchFamily="34" charset="0"/>
                      </a:endParaRPr>
                    </a:p>
                  </a:txBody>
                  <a:tcPr marL="68580" marR="68580" marT="0" marB="0">
                    <a:lnT w="12700" cap="flat" cmpd="sng" algn="ctr">
                      <a:solidFill>
                        <a:srgbClr val="6DACE3"/>
                      </a:solidFill>
                      <a:prstDash val="solid"/>
                      <a:round/>
                      <a:headEnd type="none" w="med" len="med"/>
                      <a:tailEnd type="none" w="med" len="med"/>
                    </a:lnT>
                  </a:tcPr>
                </a:tc>
                <a:extLst>
                  <a:ext uri="{0D108BD9-81ED-4DB2-BD59-A6C34878D82A}">
                    <a16:rowId xmlns:a16="http://schemas.microsoft.com/office/drawing/2014/main" val="10000"/>
                  </a:ext>
                </a:extLst>
              </a:tr>
              <a:tr h="267474">
                <a:tc>
                  <a:txBody>
                    <a:bodyPr/>
                    <a:lstStyle/>
                    <a:p>
                      <a:pPr indent="0" algn="l">
                        <a:lnSpc>
                          <a:spcPct val="150000"/>
                        </a:lnSpc>
                        <a:spcAft>
                          <a:spcPts val="0"/>
                        </a:spcAft>
                      </a:pPr>
                      <a:r>
                        <a:rPr lang="en-US" sz="1200" b="0" dirty="0">
                          <a:effectLst/>
                        </a:rPr>
                        <a:t>Reflector</a:t>
                      </a:r>
                      <a:endParaRPr lang="ru-RU" sz="1200" b="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indent="0" algn="l">
                        <a:lnSpc>
                          <a:spcPct val="150000"/>
                        </a:lnSpc>
                        <a:spcAft>
                          <a:spcPts val="0"/>
                        </a:spcAft>
                      </a:pPr>
                      <a:r>
                        <a:rPr lang="en-US" sz="1200" b="0" dirty="0">
                          <a:effectLst/>
                          <a:latin typeface="Arial" panose="020B0604020202020204" pitchFamily="34" charset="0"/>
                          <a:ea typeface="Calibri"/>
                          <a:cs typeface="Arial" panose="020B0604020202020204" pitchFamily="34" charset="0"/>
                        </a:rPr>
                        <a:t>EK61-ID or an alloy close in density</a:t>
                      </a:r>
                      <a:endParaRPr lang="ru-RU" sz="1200" b="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1"/>
                  </a:ext>
                </a:extLst>
              </a:tr>
              <a:tr h="267474">
                <a:tc>
                  <a:txBody>
                    <a:bodyPr/>
                    <a:lstStyle/>
                    <a:p>
                      <a:pPr indent="0" algn="l">
                        <a:lnSpc>
                          <a:spcPct val="150000"/>
                        </a:lnSpc>
                        <a:spcAft>
                          <a:spcPts val="0"/>
                        </a:spcAft>
                      </a:pPr>
                      <a:r>
                        <a:rPr lang="en-US" sz="1200" b="0" dirty="0">
                          <a:effectLst/>
                        </a:rPr>
                        <a:t>Gap</a:t>
                      </a:r>
                      <a:endParaRPr lang="ru-RU" sz="1200" b="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indent="0" algn="l">
                        <a:lnSpc>
                          <a:spcPct val="150000"/>
                        </a:lnSpc>
                        <a:spcAft>
                          <a:spcPts val="0"/>
                        </a:spcAft>
                      </a:pPr>
                      <a:r>
                        <a:rPr lang="en-US" sz="1200" b="0" dirty="0">
                          <a:effectLst/>
                          <a:latin typeface="Arial" panose="020B0604020202020204" pitchFamily="34" charset="0"/>
                          <a:ea typeface="Calibri"/>
                          <a:cs typeface="Arial" panose="020B0604020202020204" pitchFamily="34" charset="0"/>
                        </a:rPr>
                        <a:t>Gallium</a:t>
                      </a:r>
                      <a:endParaRPr lang="ru-RU" sz="1200" b="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2"/>
                  </a:ext>
                </a:extLst>
              </a:tr>
              <a:tr h="267474">
                <a:tc>
                  <a:txBody>
                    <a:bodyPr/>
                    <a:lstStyle/>
                    <a:p>
                      <a:pPr indent="0" algn="l">
                        <a:lnSpc>
                          <a:spcPct val="150000"/>
                        </a:lnSpc>
                        <a:spcAft>
                          <a:spcPts val="0"/>
                        </a:spcAft>
                      </a:pPr>
                      <a:r>
                        <a:rPr lang="en-US" sz="1200" b="0" dirty="0">
                          <a:effectLst/>
                        </a:rPr>
                        <a:t>Cladding</a:t>
                      </a:r>
                      <a:endParaRPr lang="ru-RU" sz="1200" b="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indent="0" algn="l">
                        <a:lnSpc>
                          <a:spcPct val="150000"/>
                        </a:lnSpc>
                        <a:spcAft>
                          <a:spcPts val="0"/>
                        </a:spcAft>
                      </a:pPr>
                      <a:r>
                        <a:rPr lang="en-US" sz="1200" b="0" dirty="0">
                          <a:effectLst/>
                          <a:latin typeface="Arial" panose="020B0604020202020204" pitchFamily="34" charset="0"/>
                          <a:ea typeface="Calibri"/>
                          <a:cs typeface="Arial" panose="020B0604020202020204" pitchFamily="34" charset="0"/>
                        </a:rPr>
                        <a:t>Steel</a:t>
                      </a:r>
                      <a:r>
                        <a:rPr lang="ru-RU" sz="1200" b="0" dirty="0">
                          <a:effectLst/>
                          <a:latin typeface="Arial" panose="020B0604020202020204" pitchFamily="34" charset="0"/>
                          <a:ea typeface="Calibri"/>
                          <a:cs typeface="Arial" panose="020B0604020202020204" pitchFamily="34" charset="0"/>
                        </a:rPr>
                        <a:t> </a:t>
                      </a:r>
                      <a:r>
                        <a:rPr lang="en-US" sz="1200" b="0" dirty="0">
                          <a:effectLst/>
                          <a:latin typeface="Arial" panose="020B0604020202020204" pitchFamily="34" charset="0"/>
                          <a:ea typeface="Calibri"/>
                          <a:cs typeface="Arial" panose="020B0604020202020204" pitchFamily="34" charset="0"/>
                        </a:rPr>
                        <a:t>12Cr18Ni</a:t>
                      </a:r>
                      <a:r>
                        <a:rPr lang="ru-RU" sz="1200" b="0" dirty="0">
                          <a:effectLst/>
                          <a:latin typeface="Arial" panose="020B0604020202020204" pitchFamily="34" charset="0"/>
                          <a:ea typeface="Calibri"/>
                          <a:cs typeface="Arial" panose="020B0604020202020204" pitchFamily="34" charset="0"/>
                        </a:rPr>
                        <a:t>10</a:t>
                      </a:r>
                      <a:r>
                        <a:rPr lang="en-US" sz="1200" b="0" dirty="0">
                          <a:effectLst/>
                          <a:latin typeface="Arial" panose="020B0604020202020204" pitchFamily="34" charset="0"/>
                          <a:ea typeface="Calibri"/>
                          <a:cs typeface="Arial" panose="020B0604020202020204" pitchFamily="34" charset="0"/>
                        </a:rPr>
                        <a:t>Ti</a:t>
                      </a:r>
                      <a:endParaRPr lang="ru-RU" sz="1200" b="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3"/>
                  </a:ext>
                </a:extLst>
              </a:tr>
              <a:tr h="267474">
                <a:tc>
                  <a:txBody>
                    <a:bodyPr/>
                    <a:lstStyle/>
                    <a:p>
                      <a:pPr indent="0" algn="l">
                        <a:lnSpc>
                          <a:spcPct val="150000"/>
                        </a:lnSpc>
                        <a:spcAft>
                          <a:spcPts val="0"/>
                        </a:spcAft>
                      </a:pPr>
                      <a:r>
                        <a:rPr lang="en-US" sz="1200" b="0" kern="1200" dirty="0">
                          <a:solidFill>
                            <a:schemeClr val="tx1"/>
                          </a:solidFill>
                          <a:effectLst/>
                          <a:latin typeface="+mn-lt"/>
                          <a:ea typeface="+mn-ea"/>
                          <a:cs typeface="+mn-cs"/>
                        </a:rPr>
                        <a:t>End plugs</a:t>
                      </a:r>
                      <a:endParaRPr lang="ru-RU" sz="1200" b="0"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indent="0" algn="l">
                        <a:lnSpc>
                          <a:spcPct val="150000"/>
                        </a:lnSpc>
                        <a:spcAft>
                          <a:spcPts val="0"/>
                        </a:spcAft>
                      </a:pPr>
                      <a:r>
                        <a:rPr lang="en-US" sz="1200" b="0" dirty="0">
                          <a:effectLst/>
                          <a:latin typeface="Arial" panose="020B0604020202020204" pitchFamily="34" charset="0"/>
                          <a:ea typeface="Calibri"/>
                          <a:cs typeface="Arial" panose="020B0604020202020204" pitchFamily="34" charset="0"/>
                        </a:rPr>
                        <a:t>Steel</a:t>
                      </a:r>
                      <a:r>
                        <a:rPr lang="ru-RU" sz="1200" b="0" dirty="0">
                          <a:effectLst/>
                          <a:latin typeface="Arial" panose="020B0604020202020204" pitchFamily="34" charset="0"/>
                          <a:ea typeface="Calibri"/>
                          <a:cs typeface="Arial" panose="020B0604020202020204" pitchFamily="34" charset="0"/>
                        </a:rPr>
                        <a:t> </a:t>
                      </a:r>
                      <a:r>
                        <a:rPr lang="en-US" sz="1200" b="0" dirty="0">
                          <a:effectLst/>
                          <a:latin typeface="Arial" panose="020B0604020202020204" pitchFamily="34" charset="0"/>
                          <a:ea typeface="Calibri"/>
                          <a:cs typeface="Arial" panose="020B0604020202020204" pitchFamily="34" charset="0"/>
                        </a:rPr>
                        <a:t>12Cr18Ni</a:t>
                      </a:r>
                      <a:r>
                        <a:rPr lang="ru-RU" sz="1200" b="0" dirty="0">
                          <a:effectLst/>
                          <a:latin typeface="Arial" panose="020B0604020202020204" pitchFamily="34" charset="0"/>
                          <a:ea typeface="Calibri"/>
                          <a:cs typeface="Arial" panose="020B0604020202020204" pitchFamily="34" charset="0"/>
                        </a:rPr>
                        <a:t>10</a:t>
                      </a:r>
                      <a:r>
                        <a:rPr lang="en-US" sz="1200" b="0" dirty="0">
                          <a:effectLst/>
                          <a:latin typeface="Arial" panose="020B0604020202020204" pitchFamily="34" charset="0"/>
                          <a:ea typeface="Calibri"/>
                          <a:cs typeface="Arial" panose="020B0604020202020204" pitchFamily="34" charset="0"/>
                        </a:rPr>
                        <a:t>Ti</a:t>
                      </a:r>
                      <a:endParaRPr lang="ru-RU" sz="1200" b="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
        <p:nvSpPr>
          <p:cNvPr id="24" name="Прямоугольник 23">
            <a:extLst>
              <a:ext uri="{FF2B5EF4-FFF2-40B4-BE49-F238E27FC236}">
                <a16:creationId xmlns:a16="http://schemas.microsoft.com/office/drawing/2014/main" id="{8650F897-86A6-4130-4D80-09107B40C2F4}"/>
              </a:ext>
            </a:extLst>
          </p:cNvPr>
          <p:cNvSpPr/>
          <p:nvPr/>
        </p:nvSpPr>
        <p:spPr>
          <a:xfrm>
            <a:off x="6080744" y="1626180"/>
            <a:ext cx="2784737" cy="261610"/>
          </a:xfrm>
          <a:prstGeom prst="rect">
            <a:avLst/>
          </a:prstGeom>
        </p:spPr>
        <p:txBody>
          <a:bodyPr wrap="none">
            <a:spAutoFit/>
          </a:bodyPr>
          <a:lstStyle/>
          <a:p>
            <a:r>
              <a:rPr lang="en-US" sz="1100" dirty="0">
                <a:solidFill>
                  <a:srgbClr val="025EA1"/>
                </a:solidFill>
              </a:rPr>
              <a:t>Characteristics of the model fuel rods</a:t>
            </a:r>
            <a:r>
              <a:rPr lang="ru-RU" sz="1100" dirty="0">
                <a:solidFill>
                  <a:srgbClr val="025EA1"/>
                </a:solidFill>
              </a:rPr>
              <a:t> (</a:t>
            </a:r>
            <a:r>
              <a:rPr lang="en-US" sz="1100" dirty="0">
                <a:solidFill>
                  <a:srgbClr val="025EA1"/>
                </a:solidFill>
              </a:rPr>
              <a:t>part </a:t>
            </a:r>
            <a:r>
              <a:rPr lang="ru-RU" sz="1100" dirty="0">
                <a:solidFill>
                  <a:srgbClr val="025EA1"/>
                </a:solidFill>
              </a:rPr>
              <a:t>2)</a:t>
            </a:r>
          </a:p>
        </p:txBody>
      </p:sp>
      <p:sp>
        <p:nvSpPr>
          <p:cNvPr id="3" name="TextBox 2">
            <a:extLst>
              <a:ext uri="{FF2B5EF4-FFF2-40B4-BE49-F238E27FC236}">
                <a16:creationId xmlns:a16="http://schemas.microsoft.com/office/drawing/2014/main" id="{0DD8DE0C-4808-102E-D1B6-61C94E6BD2F6}"/>
              </a:ext>
            </a:extLst>
          </p:cNvPr>
          <p:cNvSpPr txBox="1"/>
          <p:nvPr/>
        </p:nvSpPr>
        <p:spPr>
          <a:xfrm>
            <a:off x="5836703" y="3270020"/>
            <a:ext cx="6391097" cy="830997"/>
          </a:xfrm>
          <a:prstGeom prst="rect">
            <a:avLst/>
          </a:prstGeom>
          <a:noFill/>
        </p:spPr>
        <p:txBody>
          <a:bodyPr wrap="square">
            <a:spAutoFit/>
          </a:bodyPr>
          <a:lstStyle/>
          <a:p>
            <a:pPr algn="just">
              <a:spcAft>
                <a:spcPts val="0"/>
              </a:spcAft>
            </a:pPr>
            <a:r>
              <a:rPr lang="en-US" sz="1200" b="1" i="0" dirty="0">
                <a:solidFill>
                  <a:srgbClr val="000000"/>
                </a:solidFill>
                <a:effectLst/>
                <a:latin typeface="Arial" panose="020B0604020202020204" pitchFamily="34" charset="0"/>
              </a:rPr>
              <a:t>Material selection of model fuel rod: </a:t>
            </a:r>
            <a:r>
              <a:rPr lang="en-US" sz="1200" b="1" u="sng" dirty="0">
                <a:solidFill>
                  <a:srgbClr val="000000"/>
                </a:solidFill>
                <a:latin typeface="Arial" panose="020B0604020202020204" pitchFamily="34" charset="0"/>
              </a:rPr>
              <a:t>uranium-molybdenum fuel</a:t>
            </a:r>
            <a:r>
              <a:rPr lang="en-US" sz="1200" b="1" dirty="0">
                <a:solidFill>
                  <a:srgbClr val="000000"/>
                </a:solidFill>
                <a:latin typeface="Arial" panose="020B0604020202020204" pitchFamily="34" charset="0"/>
              </a:rPr>
              <a:t> is available (VNIITF), </a:t>
            </a:r>
            <a:r>
              <a:rPr lang="en-US" sz="1200" b="1" i="0" dirty="0">
                <a:solidFill>
                  <a:srgbClr val="000000"/>
                </a:solidFill>
                <a:effectLst/>
                <a:latin typeface="Arial" panose="020B0604020202020204" pitchFamily="34" charset="0"/>
              </a:rPr>
              <a:t>shell material –</a:t>
            </a:r>
            <a:r>
              <a:rPr lang="ru-RU" sz="1200" b="1" i="0" dirty="0">
                <a:solidFill>
                  <a:srgbClr val="000000"/>
                </a:solidFill>
                <a:effectLst/>
                <a:latin typeface="Arial" panose="020B0604020202020204" pitchFamily="34" charset="0"/>
              </a:rPr>
              <a:t> </a:t>
            </a:r>
            <a:r>
              <a:rPr lang="en-US" sz="1200" b="1" i="0" dirty="0">
                <a:solidFill>
                  <a:srgbClr val="000000"/>
                </a:solidFill>
                <a:effectLst/>
                <a:latin typeface="Arial" panose="020B0604020202020204" pitchFamily="34" charset="0"/>
              </a:rPr>
              <a:t>steel (criteria: Young's modulus and thermal conductivity), reflector material – steel (criterion: density), gap filling material – gallium (criterion: high thermal conductivity coefficient)</a:t>
            </a:r>
            <a:endParaRPr lang="ru-RU" sz="1200" b="1" i="0" dirty="0">
              <a:solidFill>
                <a:srgbClr val="000000"/>
              </a:solidFill>
              <a:effectLst/>
              <a:latin typeface="Arial" panose="020B0604020202020204" pitchFamily="34" charset="0"/>
            </a:endParaRPr>
          </a:p>
        </p:txBody>
      </p:sp>
      <p:sp>
        <p:nvSpPr>
          <p:cNvPr id="6" name="Прямоугольник 5">
            <a:extLst>
              <a:ext uri="{FF2B5EF4-FFF2-40B4-BE49-F238E27FC236}">
                <a16:creationId xmlns:a16="http://schemas.microsoft.com/office/drawing/2014/main" id="{D02E53AC-3E40-321C-5F65-2E9705F163AC}"/>
              </a:ext>
            </a:extLst>
          </p:cNvPr>
          <p:cNvSpPr/>
          <p:nvPr/>
        </p:nvSpPr>
        <p:spPr>
          <a:xfrm>
            <a:off x="5893991" y="3270020"/>
            <a:ext cx="6298009" cy="83098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85307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53ED3071-E615-9F56-0A72-13E27385DC49}"/>
              </a:ext>
            </a:extLst>
          </p:cNvPr>
          <p:cNvSpPr/>
          <p:nvPr/>
        </p:nvSpPr>
        <p:spPr>
          <a:xfrm>
            <a:off x="168215" y="917501"/>
            <a:ext cx="11626706" cy="5028556"/>
          </a:xfrm>
          <a:prstGeom prst="rect">
            <a:avLst/>
          </a:prstGeom>
        </p:spPr>
        <p:txBody>
          <a:bodyPr wrap="square">
            <a:spAutoFit/>
          </a:bodyPr>
          <a:lstStyle/>
          <a:p>
            <a:pPr marL="457200" indent="-457200" algn="just">
              <a:lnSpc>
                <a:spcPct val="150000"/>
              </a:lnSpc>
              <a:spcAft>
                <a:spcPts val="0"/>
              </a:spcAft>
              <a:buAutoNum type="arabicPeriod"/>
            </a:pPr>
            <a:r>
              <a:rPr lang="en-US" b="0" i="0" dirty="0">
                <a:solidFill>
                  <a:srgbClr val="000000"/>
                </a:solidFill>
                <a:effectLst/>
                <a:latin typeface="Arial" panose="020B0604020202020204" pitchFamily="34" charset="0"/>
              </a:rPr>
              <a:t>The itself frequencies of the model fuel rod correspond to their values for fuel rods in the NEPTUNE reactor</a:t>
            </a:r>
            <a:endParaRPr lang="ru-RU" dirty="0">
              <a:latin typeface="Times New Roman" panose="02020603050405020304" pitchFamily="18" charset="0"/>
              <a:ea typeface="Calibri" panose="020F0502020204030204" pitchFamily="34" charset="0"/>
            </a:endParaRPr>
          </a:p>
          <a:p>
            <a:pPr marL="457200" indent="-457200" algn="just">
              <a:lnSpc>
                <a:spcPct val="150000"/>
              </a:lnSpc>
              <a:spcAft>
                <a:spcPts val="0"/>
              </a:spcAft>
              <a:buAutoNum type="arabicPeriod" startAt="2"/>
            </a:pPr>
            <a:r>
              <a:rPr lang="en-US" b="0" i="0" dirty="0">
                <a:solidFill>
                  <a:srgbClr val="000000"/>
                </a:solidFill>
                <a:effectLst/>
                <a:latin typeface="Arial" panose="020B0604020202020204" pitchFamily="34" charset="0"/>
              </a:rPr>
              <a:t>It is possible to increase the effect of bending of model fuel rod </a:t>
            </a:r>
            <a:r>
              <a:rPr lang="en-US" dirty="0">
                <a:solidFill>
                  <a:srgbClr val="000000"/>
                </a:solidFill>
                <a:latin typeface="Arial" panose="020B0604020202020204" pitchFamily="34" charset="0"/>
              </a:rPr>
              <a:t>due to </a:t>
            </a:r>
            <a:r>
              <a:rPr lang="en-US" b="0" i="0" dirty="0">
                <a:solidFill>
                  <a:srgbClr val="000000"/>
                </a:solidFill>
                <a:effectLst/>
                <a:latin typeface="Arial" panose="020B0604020202020204" pitchFamily="34" charset="0"/>
              </a:rPr>
              <a:t>greater energy release </a:t>
            </a:r>
            <a:r>
              <a:rPr lang="en-US" dirty="0">
                <a:solidFill>
                  <a:srgbClr val="000000"/>
                </a:solidFill>
                <a:latin typeface="Arial" panose="020B0604020202020204" pitchFamily="34" charset="0"/>
              </a:rPr>
              <a:t>at the BARS-5M reactor </a:t>
            </a:r>
            <a:r>
              <a:rPr lang="en-US" b="0" i="0" dirty="0">
                <a:solidFill>
                  <a:srgbClr val="000000"/>
                </a:solidFill>
                <a:effectLst/>
                <a:latin typeface="Arial" panose="020B0604020202020204" pitchFamily="34" charset="0"/>
              </a:rPr>
              <a:t>for reliable and</a:t>
            </a:r>
            <a:r>
              <a:rPr lang="ru-RU" b="0" i="0"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correct recording by available measuring </a:t>
            </a:r>
            <a:r>
              <a:rPr lang="en-US" dirty="0">
                <a:solidFill>
                  <a:srgbClr val="000000"/>
                </a:solidFill>
                <a:latin typeface="Arial" panose="020B0604020202020204" pitchFamily="34" charset="0"/>
              </a:rPr>
              <a:t>sensors (</a:t>
            </a:r>
            <a:r>
              <a:rPr lang="en-US" b="0" i="1" dirty="0">
                <a:solidFill>
                  <a:srgbClr val="000000"/>
                </a:solidFill>
                <a:effectLst/>
                <a:latin typeface="Arial" panose="020B0604020202020204" pitchFamily="34" charset="0"/>
              </a:rPr>
              <a:t>the predicted bending value for the B</a:t>
            </a:r>
            <a:r>
              <a:rPr lang="en-US" i="1" dirty="0">
                <a:solidFill>
                  <a:srgbClr val="000000"/>
                </a:solidFill>
                <a:latin typeface="Arial" panose="020B0604020202020204" pitchFamily="34" charset="0"/>
              </a:rPr>
              <a:t>ARS</a:t>
            </a:r>
            <a:r>
              <a:rPr lang="en-US" b="0" i="1" dirty="0">
                <a:solidFill>
                  <a:srgbClr val="000000"/>
                </a:solidFill>
                <a:effectLst/>
                <a:latin typeface="Arial" panose="020B0604020202020204" pitchFamily="34" charset="0"/>
              </a:rPr>
              <a:t>-5M reactor is 5 mm, </a:t>
            </a:r>
            <a:r>
              <a:rPr lang="en-US" i="1" dirty="0">
                <a:solidFill>
                  <a:srgbClr val="000000"/>
                </a:solidFill>
                <a:latin typeface="Arial" panose="020B0604020202020204" pitchFamily="34" charset="0"/>
              </a:rPr>
              <a:t>in NEPTUN is 0,13 mm</a:t>
            </a:r>
            <a:r>
              <a:rPr lang="en-US" dirty="0">
                <a:solidFill>
                  <a:srgbClr val="000000"/>
                </a:solidFill>
                <a:latin typeface="Arial" panose="020B0604020202020204" pitchFamily="34" charset="0"/>
              </a:rPr>
              <a:t>)</a:t>
            </a:r>
            <a:endParaRPr lang="en-US" dirty="0">
              <a:solidFill>
                <a:srgbClr val="000000"/>
              </a:solidFill>
              <a:latin typeface="Times New Roman" panose="02020603050405020304" pitchFamily="18" charset="0"/>
            </a:endParaRPr>
          </a:p>
          <a:p>
            <a:pPr marL="457200" indent="-457200" algn="just">
              <a:lnSpc>
                <a:spcPct val="150000"/>
              </a:lnSpc>
              <a:spcAft>
                <a:spcPts val="0"/>
              </a:spcAft>
              <a:buAutoNum type="arabicPeriod" startAt="2"/>
            </a:pPr>
            <a:r>
              <a:rPr lang="en-US" b="0" i="1" u="sng" dirty="0">
                <a:solidFill>
                  <a:srgbClr val="000000"/>
                </a:solidFill>
                <a:effectLst/>
                <a:latin typeface="Arial" panose="020B0604020202020204" pitchFamily="34" charset="0"/>
              </a:rPr>
              <a:t>The difference</a:t>
            </a:r>
            <a:r>
              <a:rPr lang="en-US" b="0" i="1" dirty="0">
                <a:solidFill>
                  <a:srgbClr val="000000"/>
                </a:solidFill>
                <a:effectLst/>
                <a:latin typeface="Arial" panose="020B0604020202020204" pitchFamily="34" charset="0"/>
              </a:rPr>
              <a:t> in the conditions of the experiment on BARS-5M</a:t>
            </a:r>
            <a:r>
              <a:rPr lang="en-US" b="0" i="0" dirty="0">
                <a:solidFill>
                  <a:srgbClr val="000000"/>
                </a:solidFill>
                <a:effectLst/>
                <a:latin typeface="Arial" panose="020B0604020202020204" pitchFamily="34" charset="0"/>
              </a:rPr>
              <a:t>, associated with the placement of the model fuel element in the air, and not in the flow of liquid sodium, as in NEPTUN reactor</a:t>
            </a:r>
            <a:r>
              <a:rPr lang="en-US" b="0" i="1" dirty="0">
                <a:solidFill>
                  <a:srgbClr val="000000"/>
                </a:solidFill>
                <a:effectLst/>
                <a:latin typeface="Arial" panose="020B0604020202020204" pitchFamily="34" charset="0"/>
              </a:rPr>
              <a:t>, </a:t>
            </a:r>
            <a:r>
              <a:rPr lang="en-US" b="0" i="1" u="sng" dirty="0">
                <a:solidFill>
                  <a:srgbClr val="000000"/>
                </a:solidFill>
                <a:effectLst/>
                <a:latin typeface="Arial" panose="020B0604020202020204" pitchFamily="34" charset="0"/>
              </a:rPr>
              <a:t>does not change</a:t>
            </a:r>
            <a:r>
              <a:rPr lang="en-US" b="0" i="1"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the heating time of the fuel rod’s shell, and the degradation of heat exchange at the external boundary </a:t>
            </a:r>
            <a:r>
              <a:rPr lang="en-US" dirty="0">
                <a:solidFill>
                  <a:srgbClr val="000000"/>
                </a:solidFill>
                <a:latin typeface="Arial" panose="020B0604020202020204" pitchFamily="34" charset="0"/>
              </a:rPr>
              <a:t>gives</a:t>
            </a:r>
            <a:r>
              <a:rPr lang="en-US" b="0" i="0" dirty="0">
                <a:solidFill>
                  <a:srgbClr val="000000"/>
                </a:solidFill>
                <a:effectLst/>
                <a:latin typeface="Arial" panose="020B0604020202020204" pitchFamily="34" charset="0"/>
              </a:rPr>
              <a:t> only to an increase in the amplitude of its cross oscillations (</a:t>
            </a:r>
            <a:r>
              <a:rPr lang="en-US" dirty="0">
                <a:solidFill>
                  <a:srgbClr val="000000"/>
                </a:solidFill>
                <a:latin typeface="Arial" panose="020B0604020202020204" pitchFamily="34" charset="0"/>
              </a:rPr>
              <a:t>similar conditions)</a:t>
            </a:r>
            <a:endParaRPr lang="en-US" b="0" i="0" dirty="0">
              <a:solidFill>
                <a:srgbClr val="000000"/>
              </a:solidFill>
              <a:effectLst/>
              <a:latin typeface="Arial" panose="020B0604020202020204" pitchFamily="34" charset="0"/>
            </a:endParaRPr>
          </a:p>
          <a:p>
            <a:pPr marL="457200" indent="-457200" algn="just">
              <a:lnSpc>
                <a:spcPct val="150000"/>
              </a:lnSpc>
              <a:spcAft>
                <a:spcPts val="0"/>
              </a:spcAft>
              <a:buAutoNum type="arabicPeriod" startAt="2"/>
            </a:pPr>
            <a:r>
              <a:rPr lang="en-US" b="0" i="0" dirty="0">
                <a:solidFill>
                  <a:srgbClr val="000000"/>
                </a:solidFill>
                <a:effectLst/>
                <a:latin typeface="Arial" panose="020B0604020202020204" pitchFamily="34" charset="0"/>
              </a:rPr>
              <a:t>Material selection of model fuel rod: </a:t>
            </a:r>
            <a:r>
              <a:rPr lang="en-US" dirty="0">
                <a:solidFill>
                  <a:srgbClr val="000000"/>
                </a:solidFill>
                <a:latin typeface="Arial" panose="020B0604020202020204" pitchFamily="34" charset="0"/>
              </a:rPr>
              <a:t>uranium-molybdenum fuel is available (VNIITF), </a:t>
            </a:r>
            <a:r>
              <a:rPr lang="en-US" b="0" i="0" dirty="0">
                <a:solidFill>
                  <a:srgbClr val="000000"/>
                </a:solidFill>
                <a:effectLst/>
                <a:latin typeface="Arial" panose="020B0604020202020204" pitchFamily="34" charset="0"/>
              </a:rPr>
              <a:t>shell material –</a:t>
            </a:r>
            <a:r>
              <a:rPr lang="ru-RU" b="0" i="0"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steel (criteria: Young's modulus and thermal conductivity), reflector material – steel (criterion: density), gap filling material – gallium (criterion: high thermal conductivity coefficient)</a:t>
            </a:r>
            <a:endParaRPr lang="ru-RU" b="0" i="0" dirty="0">
              <a:solidFill>
                <a:srgbClr val="000000"/>
              </a:solidFill>
              <a:effectLst/>
              <a:latin typeface="Arial" panose="020B0604020202020204" pitchFamily="34" charset="0"/>
            </a:endParaRPr>
          </a:p>
          <a:p>
            <a:pPr algn="ctr">
              <a:lnSpc>
                <a:spcPct val="150000"/>
              </a:lnSpc>
              <a:spcAft>
                <a:spcPts val="0"/>
              </a:spcAft>
            </a:pPr>
            <a:r>
              <a:rPr lang="en-US" u="sng" dirty="0">
                <a:solidFill>
                  <a:srgbClr val="000000"/>
                </a:solidFill>
                <a:latin typeface="Arial" panose="020B0604020202020204" pitchFamily="34" charset="0"/>
              </a:rPr>
              <a:t>Preparations to the experiments and their setting up will plan at 2025-2026</a:t>
            </a:r>
            <a:endParaRPr lang="ru-RU" u="sng" dirty="0">
              <a:solidFill>
                <a:srgbClr val="000000"/>
              </a:solidFill>
              <a:latin typeface="Arial" panose="020B0604020202020204" pitchFamily="34" charset="0"/>
            </a:endParaRPr>
          </a:p>
        </p:txBody>
      </p:sp>
      <p:sp>
        <p:nvSpPr>
          <p:cNvPr id="5" name="Прямоугольник 4">
            <a:extLst>
              <a:ext uri="{FF2B5EF4-FFF2-40B4-BE49-F238E27FC236}">
                <a16:creationId xmlns:a16="http://schemas.microsoft.com/office/drawing/2014/main" id="{C7D79558-05E9-0766-FE3E-F2A5927F9FD6}"/>
              </a:ext>
            </a:extLst>
          </p:cNvPr>
          <p:cNvSpPr/>
          <p:nvPr/>
        </p:nvSpPr>
        <p:spPr>
          <a:xfrm>
            <a:off x="0" y="-36606"/>
            <a:ext cx="12192000" cy="954107"/>
          </a:xfrm>
          <a:prstGeom prst="rect">
            <a:avLst/>
          </a:prstGeom>
          <a:solidFill>
            <a:srgbClr val="9DC3E6"/>
          </a:solidFill>
        </p:spPr>
        <p:txBody>
          <a:bodyPr wrap="square">
            <a:spAutoFit/>
          </a:bodyPr>
          <a:lstStyle/>
          <a:p>
            <a:pPr algn="ctr"/>
            <a:r>
              <a:rPr lang="en-US" sz="2800" dirty="0">
                <a:solidFill>
                  <a:srgbClr val="000000"/>
                </a:solidFill>
                <a:latin typeface="Arial" panose="020B0604020202020204" pitchFamily="34" charset="0"/>
              </a:rPr>
              <a:t>Conditions of the experiments and justification of the materials of the model fuel rod for the second stage of the R&amp;D contract with VNIITF (2025-2026)</a:t>
            </a:r>
            <a:endParaRPr lang="ru-RU" sz="3600" dirty="0">
              <a:solidFill>
                <a:srgbClr val="025EA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193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EF803B3-730B-94D6-7500-B919088CF2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1345"/>
          <a:stretch>
            <a:fillRect/>
          </a:stretch>
        </p:blipFill>
        <p:spPr>
          <a:xfrm>
            <a:off x="2351584" y="1207800"/>
            <a:ext cx="7159672" cy="2774423"/>
          </a:xfrm>
          <a:prstGeom prst="rect">
            <a:avLst/>
          </a:prstGeom>
        </p:spPr>
      </p:pic>
      <p:sp>
        <p:nvSpPr>
          <p:cNvPr id="5" name="Прямоугольник 4">
            <a:extLst>
              <a:ext uri="{FF2B5EF4-FFF2-40B4-BE49-F238E27FC236}">
                <a16:creationId xmlns:a16="http://schemas.microsoft.com/office/drawing/2014/main" id="{55BA3BCD-11D7-7D2A-F893-9FDB9B0CDAFB}"/>
              </a:ext>
            </a:extLst>
          </p:cNvPr>
          <p:cNvSpPr/>
          <p:nvPr/>
        </p:nvSpPr>
        <p:spPr>
          <a:xfrm>
            <a:off x="0" y="0"/>
            <a:ext cx="12192000" cy="523220"/>
          </a:xfrm>
          <a:prstGeom prst="rect">
            <a:avLst/>
          </a:prstGeom>
          <a:solidFill>
            <a:schemeClr val="accent1">
              <a:lumMod val="60000"/>
              <a:lumOff val="40000"/>
            </a:schemeClr>
          </a:solidFill>
          <a:ln>
            <a:noFill/>
          </a:ln>
        </p:spPr>
        <p:txBody>
          <a:bodyPr wrap="square">
            <a:spAutoFit/>
          </a:bodyPr>
          <a:lstStyle/>
          <a:p>
            <a:pPr algn="ctr"/>
            <a:r>
              <a:rPr lang="en-US" sz="2800" dirty="0"/>
              <a:t>Model of dynamics of fast pulse NEPTUN reactor</a:t>
            </a:r>
            <a:r>
              <a:rPr lang="ru-RU" sz="2800" dirty="0"/>
              <a:t> </a:t>
            </a:r>
            <a:r>
              <a:rPr lang="en-US" sz="2800" dirty="0"/>
              <a:t>for </a:t>
            </a:r>
            <a:r>
              <a:rPr lang="en-US" sz="2800" dirty="0">
                <a:effectLst/>
              </a:rPr>
              <a:t>single fuel rods core</a:t>
            </a:r>
            <a:endParaRPr lang="ru-RU" sz="2800" dirty="0"/>
          </a:p>
        </p:txBody>
      </p:sp>
      <p:sp>
        <p:nvSpPr>
          <p:cNvPr id="7" name="TextBox 6">
            <a:extLst>
              <a:ext uri="{FF2B5EF4-FFF2-40B4-BE49-F238E27FC236}">
                <a16:creationId xmlns:a16="http://schemas.microsoft.com/office/drawing/2014/main" id="{51CAF9AB-5167-DB0B-ADFE-92D8372BA4EA}"/>
              </a:ext>
            </a:extLst>
          </p:cNvPr>
          <p:cNvSpPr txBox="1"/>
          <p:nvPr/>
        </p:nvSpPr>
        <p:spPr>
          <a:xfrm>
            <a:off x="1415480" y="4653136"/>
            <a:ext cx="9684443" cy="646331"/>
          </a:xfrm>
          <a:prstGeom prst="rect">
            <a:avLst/>
          </a:prstGeom>
          <a:noFill/>
        </p:spPr>
        <p:txBody>
          <a:bodyPr wrap="square">
            <a:spAutoFit/>
          </a:bodyPr>
          <a:lstStyle/>
          <a:p>
            <a:r>
              <a:rPr lang="en-US" b="0" i="0" dirty="0">
                <a:solidFill>
                  <a:srgbClr val="000000"/>
                </a:solidFill>
                <a:effectLst/>
                <a:latin typeface="YS Text"/>
              </a:rPr>
              <a:t>Detailed knowledge of thermomechanical processes, as well as the use of right design solutions, will make it possible to achieve stable reactor operation at the required power level</a:t>
            </a:r>
            <a:r>
              <a:rPr lang="ru-RU" b="0" i="0" dirty="0">
                <a:solidFill>
                  <a:srgbClr val="000000"/>
                </a:solidFill>
                <a:effectLst/>
                <a:latin typeface="YS Text"/>
              </a:rPr>
              <a:t>!</a:t>
            </a:r>
            <a:endParaRPr lang="ru-RU" dirty="0"/>
          </a:p>
        </p:txBody>
      </p:sp>
      <p:sp>
        <p:nvSpPr>
          <p:cNvPr id="8" name="Прямоугольник 7">
            <a:extLst>
              <a:ext uri="{FF2B5EF4-FFF2-40B4-BE49-F238E27FC236}">
                <a16:creationId xmlns:a16="http://schemas.microsoft.com/office/drawing/2014/main" id="{EF6CB52D-35AB-E861-07AA-CACC3D27B2E3}"/>
              </a:ext>
            </a:extLst>
          </p:cNvPr>
          <p:cNvSpPr/>
          <p:nvPr/>
        </p:nvSpPr>
        <p:spPr>
          <a:xfrm>
            <a:off x="3935760" y="2132856"/>
            <a:ext cx="1584176" cy="28803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91157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448800" y="6492875"/>
            <a:ext cx="2743200" cy="365125"/>
          </a:xfrm>
        </p:spPr>
        <p:txBody>
          <a:bodyPr/>
          <a:lstStyle/>
          <a:p>
            <a:r>
              <a:rPr lang="ru-RU" sz="2000" b="1" dirty="0">
                <a:solidFill>
                  <a:schemeClr val="tx1"/>
                </a:solidFill>
              </a:rPr>
              <a:t>15</a:t>
            </a:r>
            <a:endParaRPr lang="en-US" sz="2000" b="1" dirty="0">
              <a:solidFill>
                <a:schemeClr val="tx1"/>
              </a:solidFill>
            </a:endParaRPr>
          </a:p>
        </p:txBody>
      </p:sp>
      <p:sp>
        <p:nvSpPr>
          <p:cNvPr id="21" name="Прямоугольник 20"/>
          <p:cNvSpPr/>
          <p:nvPr/>
        </p:nvSpPr>
        <p:spPr>
          <a:xfrm>
            <a:off x="0" y="-33993"/>
            <a:ext cx="12192000" cy="461665"/>
          </a:xfrm>
          <a:prstGeom prst="rect">
            <a:avLst/>
          </a:prstGeom>
          <a:solidFill>
            <a:schemeClr val="accent1">
              <a:lumMod val="60000"/>
              <a:lumOff val="40000"/>
            </a:schemeClr>
          </a:solidFill>
        </p:spPr>
        <p:txBody>
          <a:bodyPr wrap="square">
            <a:spAutoFit/>
          </a:bodyPr>
          <a:lstStyle/>
          <a:p>
            <a:pPr algn="ctr"/>
            <a:r>
              <a:rPr lang="en-US" sz="2400" dirty="0">
                <a:latin typeface="+mj-lt"/>
              </a:rPr>
              <a:t>Estimation of dynamic stability of the pulsed reactors</a:t>
            </a:r>
            <a:endParaRPr lang="ru-RU" sz="2400" dirty="0">
              <a:latin typeface="+mj-lt"/>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20" y="1052736"/>
            <a:ext cx="11823159" cy="4084832"/>
          </a:xfrm>
          <a:prstGeom prst="rect">
            <a:avLst/>
          </a:prstGeom>
        </p:spPr>
      </p:pic>
      <p:sp>
        <p:nvSpPr>
          <p:cNvPr id="7" name="Прямоугольник 6"/>
          <p:cNvSpPr/>
          <p:nvPr/>
        </p:nvSpPr>
        <p:spPr>
          <a:xfrm>
            <a:off x="449315" y="5536686"/>
            <a:ext cx="11593288" cy="646331"/>
          </a:xfrm>
          <a:prstGeom prst="rect">
            <a:avLst/>
          </a:prstGeom>
        </p:spPr>
        <p:txBody>
          <a:bodyPr wrap="square">
            <a:spAutoFit/>
          </a:bodyPr>
          <a:lstStyle/>
          <a:p>
            <a:pPr defTabSz="921385">
              <a:defRPr/>
            </a:pPr>
            <a:r>
              <a:rPr lang="en-US" dirty="0">
                <a:effectLst/>
              </a:rPr>
              <a:t>The </a:t>
            </a:r>
            <a:r>
              <a:rPr lang="en-US" dirty="0"/>
              <a:t>FLNP</a:t>
            </a:r>
            <a:r>
              <a:rPr lang="en-US" dirty="0">
                <a:effectLst/>
              </a:rPr>
              <a:t> performs calculations necessary to study the oscillatory instability of pulsed reactors. Understanding the nature of this process is a key moment in the development of a new neutron source at JINR – a pulsed fast research reactor</a:t>
            </a:r>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418351" y="6492875"/>
            <a:ext cx="2743200" cy="365125"/>
          </a:xfrm>
        </p:spPr>
        <p:txBody>
          <a:bodyPr/>
          <a:lstStyle/>
          <a:p>
            <a:r>
              <a:rPr lang="ru-RU" sz="2000" b="1" dirty="0">
                <a:solidFill>
                  <a:schemeClr val="tx1"/>
                </a:solidFill>
              </a:rPr>
              <a:t>16</a:t>
            </a:r>
            <a:endParaRPr lang="en-US" sz="2000" b="1" dirty="0">
              <a:solidFill>
                <a:schemeClr val="tx1"/>
              </a:solidFill>
            </a:endParaRPr>
          </a:p>
        </p:txBody>
      </p:sp>
      <p:sp>
        <p:nvSpPr>
          <p:cNvPr id="5" name="Прямоугольник 4"/>
          <p:cNvSpPr/>
          <p:nvPr/>
        </p:nvSpPr>
        <p:spPr>
          <a:xfrm>
            <a:off x="47328" y="630842"/>
            <a:ext cx="4501617" cy="369332"/>
          </a:xfrm>
          <a:prstGeom prst="rect">
            <a:avLst/>
          </a:prstGeom>
        </p:spPr>
        <p:txBody>
          <a:bodyPr wrap="none">
            <a:spAutoFit/>
          </a:bodyPr>
          <a:lstStyle/>
          <a:p>
            <a:r>
              <a:rPr lang="en-US" dirty="0"/>
              <a:t>1. Neutron Physical calculation</a:t>
            </a:r>
            <a:r>
              <a:rPr lang="ru-RU" dirty="0"/>
              <a:t> (</a:t>
            </a:r>
            <a:r>
              <a:rPr lang="en-US" dirty="0"/>
              <a:t>First iteration</a:t>
            </a:r>
            <a:r>
              <a:rPr lang="ru-RU" dirty="0"/>
              <a:t>)</a:t>
            </a:r>
          </a:p>
        </p:txBody>
      </p:sp>
      <p:sp>
        <p:nvSpPr>
          <p:cNvPr id="21" name="Прямоугольник 20"/>
          <p:cNvSpPr/>
          <p:nvPr/>
        </p:nvSpPr>
        <p:spPr>
          <a:xfrm>
            <a:off x="0" y="0"/>
            <a:ext cx="12192000" cy="523220"/>
          </a:xfrm>
          <a:prstGeom prst="rect">
            <a:avLst/>
          </a:prstGeom>
          <a:solidFill>
            <a:schemeClr val="accent1">
              <a:lumMod val="60000"/>
              <a:lumOff val="40000"/>
            </a:schemeClr>
          </a:solidFill>
        </p:spPr>
        <p:txBody>
          <a:bodyPr wrap="square">
            <a:spAutoFit/>
          </a:bodyPr>
          <a:lstStyle/>
          <a:p>
            <a:pPr algn="ctr"/>
            <a:r>
              <a:rPr lang="en-US" sz="2800" dirty="0"/>
              <a:t>Estimation of dynamic stability of the pulsed reactors</a:t>
            </a:r>
            <a:r>
              <a:rPr lang="ru-RU" sz="2800" dirty="0"/>
              <a:t> (</a:t>
            </a:r>
            <a:r>
              <a:rPr lang="en-US" sz="2800" dirty="0"/>
              <a:t>IBR-2)</a:t>
            </a:r>
            <a:endParaRPr lang="ru-RU" sz="2800" dirty="0"/>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1326464"/>
            <a:ext cx="6111685" cy="4363167"/>
          </a:xfrm>
          <a:prstGeom prst="rect">
            <a:avLst/>
          </a:prstGeom>
        </p:spPr>
      </p:pic>
      <p:sp>
        <p:nvSpPr>
          <p:cNvPr id="9" name="Прямоугольник 8"/>
          <p:cNvSpPr/>
          <p:nvPr/>
        </p:nvSpPr>
        <p:spPr>
          <a:xfrm>
            <a:off x="119336" y="5373216"/>
            <a:ext cx="4295800" cy="338554"/>
          </a:xfrm>
          <a:prstGeom prst="rect">
            <a:avLst/>
          </a:prstGeom>
        </p:spPr>
        <p:txBody>
          <a:bodyPr wrap="square">
            <a:spAutoFit/>
          </a:bodyPr>
          <a:lstStyle/>
          <a:p>
            <a:r>
              <a:rPr lang="en-US" sz="1600" b="1" dirty="0"/>
              <a:t>Energy release gradient in the IBR-2M core</a:t>
            </a:r>
            <a:endParaRPr lang="ru-RU" sz="1600" b="1" dirty="0"/>
          </a:p>
        </p:txBody>
      </p:sp>
      <p:sp>
        <p:nvSpPr>
          <p:cNvPr id="10" name="Прямоугольник 9"/>
          <p:cNvSpPr/>
          <p:nvPr/>
        </p:nvSpPr>
        <p:spPr>
          <a:xfrm>
            <a:off x="7104112" y="630842"/>
            <a:ext cx="4235198" cy="369332"/>
          </a:xfrm>
          <a:prstGeom prst="rect">
            <a:avLst/>
          </a:prstGeom>
        </p:spPr>
        <p:txBody>
          <a:bodyPr wrap="none">
            <a:spAutoFit/>
          </a:bodyPr>
          <a:lstStyle/>
          <a:p>
            <a:r>
              <a:rPr lang="en-US" dirty="0"/>
              <a:t>2. Thermal hydraulic calculation (by ANSYS)</a:t>
            </a:r>
            <a:endParaRPr lang="ru-RU" dirty="0"/>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2685" y="1824160"/>
            <a:ext cx="3667003" cy="3189016"/>
          </a:xfrm>
          <a:prstGeom prst="rect">
            <a:avLst/>
          </a:prstGeom>
          <a:ln w="19050">
            <a:solidFill>
              <a:srgbClr val="0070C0"/>
            </a:solidFill>
          </a:ln>
        </p:spPr>
      </p:pic>
      <p:pic>
        <p:nvPicPr>
          <p:cNvPr id="13" name="Рисунок 12"/>
          <p:cNvPicPr>
            <a:picLocks noChangeAspect="1"/>
          </p:cNvPicPr>
          <p:nvPr/>
        </p:nvPicPr>
        <p:blipFill rotWithShape="1">
          <a:blip r:embed="rId5">
            <a:extLst>
              <a:ext uri="{28A0092B-C50C-407E-A947-70E740481C1C}">
                <a14:useLocalDpi xmlns:a14="http://schemas.microsoft.com/office/drawing/2010/main" val="0"/>
              </a:ext>
            </a:extLst>
          </a:blip>
          <a:srcRect l="17919" r="20359"/>
          <a:stretch>
            <a:fillRect/>
          </a:stretch>
        </p:blipFill>
        <p:spPr>
          <a:xfrm>
            <a:off x="6065099" y="1048454"/>
            <a:ext cx="2048446" cy="4996867"/>
          </a:xfrm>
          <a:prstGeom prst="rect">
            <a:avLst/>
          </a:prstGeom>
          <a:ln w="12700">
            <a:solidFill>
              <a:srgbClr val="0070C0"/>
            </a:solidFill>
          </a:ln>
        </p:spPr>
      </p:pic>
      <p:sp>
        <p:nvSpPr>
          <p:cNvPr id="14" name="Стрелка вправо 13"/>
          <p:cNvSpPr/>
          <p:nvPr/>
        </p:nvSpPr>
        <p:spPr>
          <a:xfrm>
            <a:off x="8155976" y="3237643"/>
            <a:ext cx="252028" cy="382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a:extLst>
              <a:ext uri="{FF2B5EF4-FFF2-40B4-BE49-F238E27FC236}">
                <a16:creationId xmlns:a16="http://schemas.microsoft.com/office/drawing/2014/main" id="{1EF1508E-C56F-47B9-8C8E-56887F824C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15" t="62152" r="57161" b="4201"/>
          <a:stretch/>
        </p:blipFill>
        <p:spPr>
          <a:xfrm>
            <a:off x="3791744" y="2199950"/>
            <a:ext cx="2153639" cy="1554738"/>
          </a:xfrm>
          <a:prstGeom prst="rect">
            <a:avLst/>
          </a:prstGeom>
        </p:spPr>
      </p:pic>
      <p:sp>
        <p:nvSpPr>
          <p:cNvPr id="15" name="Прямоугольник 14">
            <a:extLst>
              <a:ext uri="{FF2B5EF4-FFF2-40B4-BE49-F238E27FC236}">
                <a16:creationId xmlns:a16="http://schemas.microsoft.com/office/drawing/2014/main" id="{312E3A59-2764-4722-BFC0-219305A46692}"/>
              </a:ext>
            </a:extLst>
          </p:cNvPr>
          <p:cNvSpPr/>
          <p:nvPr/>
        </p:nvSpPr>
        <p:spPr>
          <a:xfrm>
            <a:off x="695400" y="4297581"/>
            <a:ext cx="1261208" cy="101707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6" name="Прямая со стрелкой 15">
            <a:extLst>
              <a:ext uri="{FF2B5EF4-FFF2-40B4-BE49-F238E27FC236}">
                <a16:creationId xmlns:a16="http://schemas.microsoft.com/office/drawing/2014/main" id="{DBDFEA99-569F-4213-9DAF-F30B803D1908}"/>
              </a:ext>
            </a:extLst>
          </p:cNvPr>
          <p:cNvCxnSpPr/>
          <p:nvPr/>
        </p:nvCxnSpPr>
        <p:spPr>
          <a:xfrm flipV="1">
            <a:off x="1703512" y="2618702"/>
            <a:ext cx="2160240" cy="167887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14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448800" y="6492875"/>
            <a:ext cx="2743200" cy="365125"/>
          </a:xfrm>
        </p:spPr>
        <p:txBody>
          <a:bodyPr/>
          <a:lstStyle/>
          <a:p>
            <a:r>
              <a:rPr lang="ru-RU" sz="2000" dirty="0">
                <a:solidFill>
                  <a:schemeClr val="tx1"/>
                </a:solidFill>
              </a:rPr>
              <a:t>17</a:t>
            </a:r>
            <a:endParaRPr lang="en-US" sz="2000" dirty="0">
              <a:solidFill>
                <a:schemeClr val="tx1"/>
              </a:solidFill>
            </a:endParaRPr>
          </a:p>
        </p:txBody>
      </p:sp>
      <p:sp>
        <p:nvSpPr>
          <p:cNvPr id="5" name="Прямоугольник 4"/>
          <p:cNvSpPr/>
          <p:nvPr/>
        </p:nvSpPr>
        <p:spPr>
          <a:xfrm>
            <a:off x="47328" y="630842"/>
            <a:ext cx="3463256" cy="369332"/>
          </a:xfrm>
          <a:prstGeom prst="rect">
            <a:avLst/>
          </a:prstGeom>
        </p:spPr>
        <p:txBody>
          <a:bodyPr wrap="none">
            <a:spAutoFit/>
          </a:bodyPr>
          <a:lstStyle/>
          <a:p>
            <a:r>
              <a:rPr lang="en-US" dirty="0"/>
              <a:t>3. Thermal mechanical calculations</a:t>
            </a:r>
            <a:endParaRPr lang="ru-RU" dirty="0"/>
          </a:p>
        </p:txBody>
      </p:sp>
      <p:sp>
        <p:nvSpPr>
          <p:cNvPr id="21" name="Прямоугольник 20"/>
          <p:cNvSpPr/>
          <p:nvPr/>
        </p:nvSpPr>
        <p:spPr>
          <a:xfrm>
            <a:off x="0" y="0"/>
            <a:ext cx="12192000" cy="523220"/>
          </a:xfrm>
          <a:prstGeom prst="rect">
            <a:avLst/>
          </a:prstGeom>
          <a:solidFill>
            <a:schemeClr val="accent1">
              <a:lumMod val="60000"/>
              <a:lumOff val="40000"/>
            </a:schemeClr>
          </a:solidFill>
        </p:spPr>
        <p:txBody>
          <a:bodyPr wrap="square">
            <a:spAutoFit/>
          </a:bodyPr>
          <a:lstStyle/>
          <a:p>
            <a:pPr algn="ctr"/>
            <a:r>
              <a:rPr lang="en-US" sz="2800" dirty="0">
                <a:latin typeface="Book Antiqua" panose="02040602050305030304" pitchFamily="18" charset="0"/>
              </a:rPr>
              <a:t>Estimation of dynamic stability of the pulsed reactors</a:t>
            </a:r>
            <a:endParaRPr lang="ru-RU" sz="2800" dirty="0">
              <a:latin typeface="Book Antiqua" panose="02040602050305030304" pitchFamily="18" charset="0"/>
            </a:endParaRPr>
          </a:p>
        </p:txBody>
      </p:sp>
      <p:sp>
        <p:nvSpPr>
          <p:cNvPr id="23" name="Прямоугольник 22"/>
          <p:cNvSpPr/>
          <p:nvPr/>
        </p:nvSpPr>
        <p:spPr>
          <a:xfrm>
            <a:off x="6406220" y="575036"/>
            <a:ext cx="3763256" cy="646331"/>
          </a:xfrm>
          <a:prstGeom prst="rect">
            <a:avLst/>
          </a:prstGeom>
        </p:spPr>
        <p:txBody>
          <a:bodyPr wrap="square">
            <a:spAutoFit/>
          </a:bodyPr>
          <a:lstStyle/>
          <a:p>
            <a:r>
              <a:rPr lang="en-US" dirty="0"/>
              <a:t>4. Neutron Physical calculation</a:t>
            </a:r>
            <a:r>
              <a:rPr lang="ru-RU" dirty="0"/>
              <a:t> (</a:t>
            </a:r>
            <a:r>
              <a:rPr lang="en-US" dirty="0"/>
              <a:t>Second iteration</a:t>
            </a:r>
            <a:r>
              <a:rPr lang="ru-RU" dirty="0"/>
              <a:t>)</a:t>
            </a:r>
          </a:p>
        </p:txBody>
      </p:sp>
      <p:pic>
        <p:nvPicPr>
          <p:cNvPr id="12" name="Рисунок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094" y="2924944"/>
            <a:ext cx="5856738" cy="3797954"/>
          </a:xfrm>
          <a:prstGeom prst="rect">
            <a:avLst/>
          </a:prstGeom>
        </p:spPr>
      </p:pic>
      <p:pic>
        <p:nvPicPr>
          <p:cNvPr id="13" name="Copy of Transient TVS 90mm source 1 8E 8 W m3 90 grad20 t 6s">
            <a:hlinkClick r:id="" action="ppaction://media"/>
            <a:extLst>
              <a:ext uri="{FF2B5EF4-FFF2-40B4-BE49-F238E27FC236}">
                <a16:creationId xmlns:a16="http://schemas.microsoft.com/office/drawing/2014/main" id="{AA1A92B0-30AF-4DE1-8AB9-0CE5FC28153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17713" t="645" r="17623" b="667"/>
          <a:stretch/>
        </p:blipFill>
        <p:spPr>
          <a:xfrm>
            <a:off x="47328" y="1076101"/>
            <a:ext cx="1983716" cy="1702915"/>
          </a:xfrm>
          <a:prstGeom prst="rect">
            <a:avLst/>
          </a:prstGeom>
          <a:ln>
            <a:noFill/>
          </a:ln>
          <a:effectLst>
            <a:outerShdw blurRad="190500" algn="tl" rotWithShape="0">
              <a:srgbClr val="000000">
                <a:alpha val="70000"/>
              </a:srgbClr>
            </a:outerShdw>
          </a:effectLst>
        </p:spPr>
      </p:pic>
      <p:pic>
        <p:nvPicPr>
          <p:cNvPr id="27" name="Picture 4">
            <a:extLst>
              <a:ext uri="{FF2B5EF4-FFF2-40B4-BE49-F238E27FC236}">
                <a16:creationId xmlns:a16="http://schemas.microsoft.com/office/drawing/2014/main" id="{BC26D912-56F9-415D-8A79-1A050BD3960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44472" y="3604418"/>
            <a:ext cx="1762100" cy="30099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CED30E58-84EB-42DC-B2A7-FFFB0ECA99A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72464" y="601673"/>
            <a:ext cx="1762100" cy="3009993"/>
          </a:xfrm>
          <a:prstGeom prst="rect">
            <a:avLst/>
          </a:prstGeom>
          <a:noFill/>
          <a:extLst>
            <a:ext uri="{909E8E84-426E-40DD-AFC4-6F175D3DCCD1}">
              <a14:hiddenFill xmlns:a14="http://schemas.microsoft.com/office/drawing/2010/main">
                <a:solidFill>
                  <a:srgbClr val="FFFFFF"/>
                </a:solidFill>
              </a14:hiddenFill>
            </a:ext>
          </a:extLst>
        </p:spPr>
      </p:pic>
      <p:pic>
        <p:nvPicPr>
          <p:cNvPr id="29" name="Copy of Transient TVS 90mm source 1 8E 8 W m3 90 grad20 t 6s step 0 1s">
            <a:hlinkClick r:id="" action="ppaction://media"/>
            <a:extLst>
              <a:ext uri="{FF2B5EF4-FFF2-40B4-BE49-F238E27FC236}">
                <a16:creationId xmlns:a16="http://schemas.microsoft.com/office/drawing/2014/main" id="{A5367444-2B86-4F62-89CD-0E5889BBA3DE}"/>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19258" t="3612" r="22047" b="7643"/>
          <a:stretch/>
        </p:blipFill>
        <p:spPr>
          <a:xfrm>
            <a:off x="2055200" y="1065968"/>
            <a:ext cx="2032529" cy="1728683"/>
          </a:xfrm>
          <a:prstGeom prst="rect">
            <a:avLst/>
          </a:prstGeom>
          <a:ln>
            <a:noFill/>
          </a:ln>
          <a:effectLst>
            <a:outerShdw blurRad="190500" algn="tl" rotWithShape="0">
              <a:srgbClr val="000000">
                <a:alpha val="70000"/>
              </a:srgbClr>
            </a:outerShdw>
          </a:effectLst>
        </p:spPr>
      </p:pic>
      <p:pic>
        <p:nvPicPr>
          <p:cNvPr id="30" name="Copy of Transient TVS 90mm source 1 8E 8 W m3 90 grad20 t 6s outlet movie">
            <a:hlinkClick r:id="" action="ppaction://media"/>
            <a:extLst>
              <a:ext uri="{FF2B5EF4-FFF2-40B4-BE49-F238E27FC236}">
                <a16:creationId xmlns:a16="http://schemas.microsoft.com/office/drawing/2014/main" id="{DB931FF8-FF80-4E42-9D52-A09FC2B460A3}"/>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184" t="333" r="32269" b="7799"/>
          <a:stretch/>
        </p:blipFill>
        <p:spPr>
          <a:xfrm>
            <a:off x="4115426" y="1060468"/>
            <a:ext cx="2279212" cy="1734183"/>
          </a:xfrm>
          <a:prstGeom prst="rect">
            <a:avLst/>
          </a:prstGeom>
          <a:ln>
            <a:noFill/>
          </a:ln>
          <a:effectLst>
            <a:outerShdw blurRad="190500" algn="tl" rotWithShape="0">
              <a:srgbClr val="000000">
                <a:alpha val="70000"/>
              </a:srgbClr>
            </a:outerShdw>
          </a:effectLst>
        </p:spPr>
      </p:pic>
      <p:pic>
        <p:nvPicPr>
          <p:cNvPr id="31" name="Picture 2">
            <a:extLst>
              <a:ext uri="{FF2B5EF4-FFF2-40B4-BE49-F238E27FC236}">
                <a16:creationId xmlns:a16="http://schemas.microsoft.com/office/drawing/2014/main" id="{E4A18F69-01BF-42A1-8528-5185C698B309}"/>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1143" t="29841" r="30929" b="17714"/>
          <a:stretch/>
        </p:blipFill>
        <p:spPr bwMode="auto">
          <a:xfrm>
            <a:off x="6571680" y="1171966"/>
            <a:ext cx="3565120" cy="2772872"/>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3E2FAE5B-41F5-43B8-B8B9-897E4D70C8CE}"/>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7845" t="30213" r="34257" b="16737"/>
          <a:stretch/>
        </p:blipFill>
        <p:spPr bwMode="auto">
          <a:xfrm>
            <a:off x="6571680" y="3986803"/>
            <a:ext cx="3630471" cy="2858519"/>
          </a:xfrm>
          <a:prstGeom prst="rect">
            <a:avLst/>
          </a:prstGeom>
          <a:ln>
            <a:noFill/>
          </a:ln>
          <a:effectLst/>
          <a:extLst>
            <a:ext uri="{909E8E84-426E-40DD-AFC4-6F175D3DCCD1}">
              <a14:hiddenFill xmlns:a14="http://schemas.microsoft.com/office/drawing/2010/main">
                <a:solidFill>
                  <a:srgbClr val="FFFFFF"/>
                </a:solidFill>
              </a14:hiddenFill>
            </a:ext>
          </a:extLst>
        </p:spPr>
      </p:pic>
      <p:cxnSp>
        <p:nvCxnSpPr>
          <p:cNvPr id="7" name="Прямая соединительная линия 6"/>
          <p:cNvCxnSpPr/>
          <p:nvPr/>
        </p:nvCxnSpPr>
        <p:spPr>
          <a:xfrm>
            <a:off x="6602310" y="1159288"/>
            <a:ext cx="3534490" cy="278555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1" name="Прямая соединительная линия 10"/>
          <p:cNvCxnSpPr/>
          <p:nvPr/>
        </p:nvCxnSpPr>
        <p:spPr>
          <a:xfrm flipV="1">
            <a:off x="6602310" y="1171966"/>
            <a:ext cx="3534490" cy="2772872"/>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16" name="Прямоугольник 15">
            <a:extLst>
              <a:ext uri="{FF2B5EF4-FFF2-40B4-BE49-F238E27FC236}">
                <a16:creationId xmlns:a16="http://schemas.microsoft.com/office/drawing/2014/main" id="{312E3A59-2764-4722-BFC0-219305A46692}"/>
              </a:ext>
            </a:extLst>
          </p:cNvPr>
          <p:cNvSpPr/>
          <p:nvPr/>
        </p:nvSpPr>
        <p:spPr>
          <a:xfrm>
            <a:off x="6605195" y="1171966"/>
            <a:ext cx="3531605" cy="277287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650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41" fill="hold"/>
                                        <p:tgtEl>
                                          <p:spTgt spid="13"/>
                                        </p:tgtEl>
                                      </p:cBhvr>
                                    </p:cmd>
                                  </p:childTnLst>
                                </p:cTn>
                              </p:par>
                              <p:par>
                                <p:cTn id="7" presetID="1" presetClass="mediacall" presetSubtype="0" fill="hold" nodeType="withEffect">
                                  <p:stCondLst>
                                    <p:cond delay="0"/>
                                  </p:stCondLst>
                                  <p:childTnLst>
                                    <p:cmd type="call" cmd="playFrom(0.0)">
                                      <p:cBhvr>
                                        <p:cTn id="8" dur="2541" fill="hold"/>
                                        <p:tgtEl>
                                          <p:spTgt spid="30"/>
                                        </p:tgtEl>
                                      </p:cBhvr>
                                    </p:cmd>
                                  </p:childTnLst>
                                </p:cTn>
                              </p:par>
                              <p:par>
                                <p:cTn id="9" presetID="1" presetClass="mediacall" presetSubtype="0" fill="hold" nodeType="withEffect">
                                  <p:stCondLst>
                                    <p:cond delay="0"/>
                                  </p:stCondLst>
                                  <p:childTnLst>
                                    <p:cmd type="call" cmd="playFrom(0.0)">
                                      <p:cBhvr>
                                        <p:cTn id="10" dur="2541" fill="hold"/>
                                        <p:tgtEl>
                                          <p:spTgt spid="29"/>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13"/>
                </p:tgtEl>
              </p:cMediaNode>
            </p:video>
            <p:video>
              <p:cMediaNode vol="80000">
                <p:cTn id="16" repeatCount="indefinite" fill="hold" display="0">
                  <p:stCondLst>
                    <p:cond delay="indefinite"/>
                  </p:stCondLst>
                </p:cTn>
                <p:tgtEl>
                  <p:spTgt spid="29"/>
                </p:tgtEl>
              </p:cMediaNode>
            </p:video>
            <p:video>
              <p:cMediaNode vol="80000">
                <p:cTn id="17" repeatCount="indefinite" fill="hold" display="0">
                  <p:stCondLst>
                    <p:cond delay="indefinite"/>
                  </p:stCondLst>
                </p:cTn>
                <p:tgtEl>
                  <p:spTgt spid="30"/>
                </p:tgtEl>
              </p:cMediaNode>
            </p:video>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131F1003-3962-AEBF-B3C3-418B4A8C409E}"/>
              </a:ext>
            </a:extLst>
          </p:cNvPr>
          <p:cNvSpPr>
            <a:spLocks noGrp="1"/>
          </p:cNvSpPr>
          <p:nvPr>
            <p:ph type="sldNum" sz="quarter" idx="12"/>
          </p:nvPr>
        </p:nvSpPr>
        <p:spPr/>
        <p:txBody>
          <a:bodyPr/>
          <a:lstStyle/>
          <a:p>
            <a:fld id="{849E8B12-7A9E-4FAA-8B53-CAC3B200C02E}" type="slidenum">
              <a:rPr lang="ru-RU" smtClean="0"/>
              <a:t>16</a:t>
            </a:fld>
            <a:endParaRPr lang="ru-RU"/>
          </a:p>
        </p:txBody>
      </p:sp>
      <p:sp>
        <p:nvSpPr>
          <p:cNvPr id="5" name="TextBox 4">
            <a:extLst>
              <a:ext uri="{FF2B5EF4-FFF2-40B4-BE49-F238E27FC236}">
                <a16:creationId xmlns:a16="http://schemas.microsoft.com/office/drawing/2014/main" id="{3DB80DD8-66A2-9201-2DED-97635727E414}"/>
              </a:ext>
            </a:extLst>
          </p:cNvPr>
          <p:cNvSpPr txBox="1"/>
          <p:nvPr/>
        </p:nvSpPr>
        <p:spPr>
          <a:xfrm>
            <a:off x="983432" y="5004725"/>
            <a:ext cx="4212077" cy="439736"/>
          </a:xfrm>
          <a:prstGeom prst="rect">
            <a:avLst/>
          </a:prstGeom>
          <a:noFill/>
        </p:spPr>
        <p:txBody>
          <a:bodyPr wrap="square">
            <a:spAutoFit/>
          </a:bodyPr>
          <a:lstStyle/>
          <a:p>
            <a:pPr algn="ctr">
              <a:lnSpc>
                <a:spcPct val="105000"/>
              </a:lnSpc>
            </a:pPr>
            <a:r>
              <a:rPr lang="en-US" sz="1100" dirty="0">
                <a:effectLst/>
              </a:rPr>
              <a:t>Fig. 1. The theoretical course of the three components of the impulse </a:t>
            </a:r>
            <a:r>
              <a:rPr lang="en-US" sz="1100" dirty="0"/>
              <a:t>response feedback </a:t>
            </a:r>
            <a:r>
              <a:rPr lang="en-US" sz="1100" dirty="0">
                <a:effectLst/>
              </a:rPr>
              <a:t>of the IBR-2M reactor</a:t>
            </a:r>
            <a:endParaRPr lang="ru-RU" sz="1200"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B6EF5FFC-DD4B-C87E-7E98-948FC00CCF88}"/>
              </a:ext>
            </a:extLst>
          </p:cNvPr>
          <p:cNvSpPr txBox="1"/>
          <p:nvPr/>
        </p:nvSpPr>
        <p:spPr>
          <a:xfrm>
            <a:off x="7104112" y="5032602"/>
            <a:ext cx="3433367" cy="440633"/>
          </a:xfrm>
          <a:prstGeom prst="rect">
            <a:avLst/>
          </a:prstGeom>
          <a:noFill/>
        </p:spPr>
        <p:txBody>
          <a:bodyPr wrap="square">
            <a:spAutoFit/>
          </a:bodyPr>
          <a:lstStyle/>
          <a:p>
            <a:pPr algn="ctr">
              <a:lnSpc>
                <a:spcPct val="105000"/>
              </a:lnSpc>
            </a:pPr>
            <a:r>
              <a:rPr lang="en-US" sz="1100" dirty="0"/>
              <a:t>Fig. 2. The course of the total impulse response feedback of the IBR-2M reactor</a:t>
            </a:r>
            <a:endParaRPr lang="ru-RU" sz="1100" dirty="0"/>
          </a:p>
        </p:txBody>
      </p:sp>
      <p:sp>
        <p:nvSpPr>
          <p:cNvPr id="8" name="Прямоугольник 7">
            <a:extLst>
              <a:ext uri="{FF2B5EF4-FFF2-40B4-BE49-F238E27FC236}">
                <a16:creationId xmlns:a16="http://schemas.microsoft.com/office/drawing/2014/main" id="{85F115A6-B1C7-3649-7891-B70257F44618}"/>
              </a:ext>
            </a:extLst>
          </p:cNvPr>
          <p:cNvSpPr/>
          <p:nvPr/>
        </p:nvSpPr>
        <p:spPr>
          <a:xfrm>
            <a:off x="0" y="0"/>
            <a:ext cx="12192000" cy="954107"/>
          </a:xfrm>
          <a:prstGeom prst="rect">
            <a:avLst/>
          </a:prstGeom>
          <a:solidFill>
            <a:schemeClr val="accent1">
              <a:lumMod val="60000"/>
              <a:lumOff val="40000"/>
            </a:schemeClr>
          </a:solidFill>
        </p:spPr>
        <p:txBody>
          <a:bodyPr wrap="square">
            <a:spAutoFit/>
          </a:bodyPr>
          <a:lstStyle/>
          <a:p>
            <a:pPr algn="ctr"/>
            <a:r>
              <a:rPr lang="en-US" sz="2800" dirty="0">
                <a:latin typeface="Book Antiqua" panose="02040602050305030304" pitchFamily="18" charset="0"/>
              </a:rPr>
              <a:t>Estimations of the impulse response of power feedback of the IBR-2M using the new model</a:t>
            </a:r>
            <a:endParaRPr lang="ru-RU" sz="2800" dirty="0">
              <a:latin typeface="Book Antiqua" panose="02040602050305030304" pitchFamily="18" charset="0"/>
            </a:endParaRPr>
          </a:p>
        </p:txBody>
      </p:sp>
      <p:pic>
        <p:nvPicPr>
          <p:cNvPr id="9" name="Рисунок 8">
            <a:extLst>
              <a:ext uri="{FF2B5EF4-FFF2-40B4-BE49-F238E27FC236}">
                <a16:creationId xmlns:a16="http://schemas.microsoft.com/office/drawing/2014/main" id="{CF69D3E2-9FC4-BEEE-027C-511E2F693F50}"/>
              </a:ext>
            </a:extLst>
          </p:cNvPr>
          <p:cNvPicPr>
            <a:picLocks noChangeAspect="1"/>
          </p:cNvPicPr>
          <p:nvPr/>
        </p:nvPicPr>
        <p:blipFill>
          <a:blip r:embed="rId2"/>
          <a:stretch>
            <a:fillRect/>
          </a:stretch>
        </p:blipFill>
        <p:spPr>
          <a:xfrm>
            <a:off x="184222" y="1484784"/>
            <a:ext cx="5534025" cy="3429000"/>
          </a:xfrm>
          <a:prstGeom prst="rect">
            <a:avLst/>
          </a:prstGeom>
        </p:spPr>
      </p:pic>
      <p:pic>
        <p:nvPicPr>
          <p:cNvPr id="4" name="Рисунок 3">
            <a:extLst>
              <a:ext uri="{FF2B5EF4-FFF2-40B4-BE49-F238E27FC236}">
                <a16:creationId xmlns:a16="http://schemas.microsoft.com/office/drawing/2014/main" id="{AC51B864-EEE5-2B0F-FAD6-FAA12C02E758}"/>
              </a:ext>
            </a:extLst>
          </p:cNvPr>
          <p:cNvPicPr>
            <a:picLocks noChangeAspect="1"/>
          </p:cNvPicPr>
          <p:nvPr/>
        </p:nvPicPr>
        <p:blipFill>
          <a:blip r:embed="rId3"/>
          <a:stretch>
            <a:fillRect/>
          </a:stretch>
        </p:blipFill>
        <p:spPr>
          <a:xfrm>
            <a:off x="6312024" y="1484784"/>
            <a:ext cx="5208036" cy="3384376"/>
          </a:xfrm>
          <a:prstGeom prst="rect">
            <a:avLst/>
          </a:prstGeom>
        </p:spPr>
      </p:pic>
    </p:spTree>
    <p:extLst>
      <p:ext uri="{BB962C8B-B14F-4D97-AF65-F5344CB8AC3E}">
        <p14:creationId xmlns:p14="http://schemas.microsoft.com/office/powerpoint/2010/main" val="2829433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523220"/>
          </a:xfrm>
          <a:prstGeom prst="rect">
            <a:avLst/>
          </a:prstGeom>
          <a:solidFill>
            <a:schemeClr val="accent1">
              <a:lumMod val="60000"/>
              <a:lumOff val="40000"/>
            </a:schemeClr>
          </a:solidFill>
          <a:ln>
            <a:noFill/>
          </a:ln>
        </p:spPr>
        <p:txBody>
          <a:bodyPr wrap="square">
            <a:spAutoFit/>
          </a:bodyPr>
          <a:lstStyle/>
          <a:p>
            <a:pPr algn="ctr"/>
            <a:r>
              <a:rPr lang="en-US" sz="2800" dirty="0"/>
              <a:t>Conclusions</a:t>
            </a:r>
            <a:endParaRPr lang="ru-RU" sz="2800" dirty="0"/>
          </a:p>
        </p:txBody>
      </p:sp>
      <p:sp>
        <p:nvSpPr>
          <p:cNvPr id="2" name="Номер слайда 1"/>
          <p:cNvSpPr>
            <a:spLocks noGrp="1"/>
          </p:cNvSpPr>
          <p:nvPr>
            <p:ph type="sldNum" sz="quarter" idx="12"/>
          </p:nvPr>
        </p:nvSpPr>
        <p:spPr>
          <a:xfrm>
            <a:off x="9448800" y="6492875"/>
            <a:ext cx="2743200" cy="365125"/>
          </a:xfrm>
        </p:spPr>
        <p:txBody>
          <a:bodyPr/>
          <a:lstStyle/>
          <a:p>
            <a:fld id="{849E8B12-7A9E-4FAA-8B53-CAC3B200C02E}" type="slidenum">
              <a:rPr lang="ru-RU" sz="2000" smtClean="0">
                <a:solidFill>
                  <a:schemeClr val="tx1"/>
                </a:solidFill>
              </a:rPr>
              <a:t>17</a:t>
            </a:fld>
            <a:endParaRPr lang="ru-RU" sz="2000" dirty="0">
              <a:solidFill>
                <a:schemeClr val="tx1"/>
              </a:solidFill>
            </a:endParaRPr>
          </a:p>
        </p:txBody>
      </p:sp>
      <p:sp>
        <p:nvSpPr>
          <p:cNvPr id="3" name="Rectangle 1"/>
          <p:cNvSpPr>
            <a:spLocks noGrp="1" noChangeArrowheads="1"/>
          </p:cNvSpPr>
          <p:nvPr>
            <p:ph idx="1"/>
          </p:nvPr>
        </p:nvSpPr>
        <p:spPr bwMode="auto">
          <a:xfrm>
            <a:off x="198327" y="490765"/>
            <a:ext cx="11842399"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indent="0" eaLnBrk="0" fontAlgn="base" hangingPunct="0">
              <a:lnSpc>
                <a:spcPct val="100000"/>
              </a:lnSpc>
              <a:spcBef>
                <a:spcPct val="0"/>
              </a:spcBef>
              <a:spcAft>
                <a:spcPct val="0"/>
              </a:spcAft>
              <a:buNone/>
            </a:pPr>
            <a:r>
              <a:rPr lang="en-US" altLang="ru-RU" sz="2400" b="1" i="1" dirty="0"/>
              <a:t>Conclusions</a:t>
            </a:r>
            <a:endParaRPr kumimoji="0" lang="ru-RU" altLang="ru-RU" sz="2400" b="1" i="1" u="none" strike="noStrike" cap="none" normalizeH="0" baseline="0" dirty="0">
              <a:ln>
                <a:noFill/>
              </a:ln>
              <a:solidFill>
                <a:schemeClr val="tx1"/>
              </a:solidFill>
              <a:effectLst/>
            </a:endParaRPr>
          </a:p>
          <a:p>
            <a:pPr eaLnBrk="0" fontAlgn="base" hangingPunct="0">
              <a:lnSpc>
                <a:spcPct val="100000"/>
              </a:lnSpc>
              <a:spcBef>
                <a:spcPct val="0"/>
              </a:spcBef>
              <a:spcAft>
                <a:spcPct val="0"/>
              </a:spcAft>
            </a:pPr>
            <a:r>
              <a:rPr lang="en-US" altLang="ru-RU" sz="1800" dirty="0"/>
              <a:t>The </a:t>
            </a:r>
            <a:r>
              <a:rPr lang="en-US" altLang="ru-RU" sz="1800" b="1" dirty="0"/>
              <a:t>modular software package </a:t>
            </a:r>
            <a:r>
              <a:rPr lang="en-US" altLang="ru-RU" sz="1800" dirty="0"/>
              <a:t>for pulsed fast</a:t>
            </a:r>
            <a:r>
              <a:rPr lang="ru-RU" altLang="ru-RU" sz="1800" dirty="0"/>
              <a:t> </a:t>
            </a:r>
            <a:r>
              <a:rPr lang="en-US" altLang="ru-RU" sz="1800" dirty="0"/>
              <a:t>nuclear reactor modeling is under development. The stages of developing the mathematical model have been determined.</a:t>
            </a:r>
          </a:p>
          <a:p>
            <a:pPr eaLnBrk="0" fontAlgn="base" hangingPunct="0">
              <a:lnSpc>
                <a:spcPct val="100000"/>
              </a:lnSpc>
              <a:spcBef>
                <a:spcPct val="0"/>
              </a:spcBef>
              <a:spcAft>
                <a:spcPct val="0"/>
              </a:spcAft>
            </a:pPr>
            <a:r>
              <a:rPr lang="en-US" sz="1800" dirty="0"/>
              <a:t>At present, the </a:t>
            </a:r>
            <a:r>
              <a:rPr lang="en-US" sz="1800" b="1" dirty="0"/>
              <a:t>verification of the complex</a:t>
            </a:r>
            <a:r>
              <a:rPr lang="en-US" sz="1800" dirty="0"/>
              <a:t>, including comparison with experimental data, is in the development stage. An experimental setup has been created at the FLNP (frequency determination), and work is underway to conduct experiments in Snezhinsk at the FSUE «RFNC – VNIITF named after Academ. E. I. Zababakhin» facility (bending magnitude determination).</a:t>
            </a:r>
            <a:r>
              <a:rPr lang="en-US" altLang="ru-RU" sz="1800" dirty="0"/>
              <a:t> </a:t>
            </a:r>
          </a:p>
          <a:p>
            <a:pPr eaLnBrk="0" fontAlgn="base" hangingPunct="0">
              <a:lnSpc>
                <a:spcPct val="100000"/>
              </a:lnSpc>
              <a:spcBef>
                <a:spcPct val="0"/>
              </a:spcBef>
              <a:spcAft>
                <a:spcPct val="0"/>
              </a:spcAft>
            </a:pPr>
            <a:r>
              <a:rPr lang="en-US" altLang="ru-RU" sz="1800" dirty="0"/>
              <a:t>Verification (using experimental data in the computational model) is planned for the next stage to confirm the accuracy and reliability of the calculations</a:t>
            </a:r>
          </a:p>
          <a:p>
            <a:pPr eaLnBrk="0" fontAlgn="base" hangingPunct="0">
              <a:lnSpc>
                <a:spcPct val="100000"/>
              </a:lnSpc>
              <a:spcBef>
                <a:spcPct val="0"/>
              </a:spcBef>
              <a:spcAft>
                <a:spcPct val="0"/>
              </a:spcAft>
            </a:pPr>
            <a:r>
              <a:rPr lang="en-US" altLang="ru-RU" sz="1800" dirty="0"/>
              <a:t>Due to the uniqueness of the software, after verification and optimization, the complex will become a key tool for safe and accurate modeling of processes in periodic pulsed nuclear reactors.</a:t>
            </a:r>
            <a:endParaRPr kumimoji="0" lang="ru-RU" altLang="ru-RU" sz="1800" b="0" i="0" u="none" strike="noStrike" cap="none" normalizeH="0" baseline="0" dirty="0">
              <a:ln>
                <a:noFill/>
              </a:ln>
              <a:solidFill>
                <a:schemeClr val="tx1"/>
              </a:solidFill>
              <a:effectLst/>
            </a:endParaRPr>
          </a:p>
        </p:txBody>
      </p:sp>
      <p:sp>
        <p:nvSpPr>
          <p:cNvPr id="9" name="Прямоугольник 8"/>
          <p:cNvSpPr/>
          <p:nvPr/>
        </p:nvSpPr>
        <p:spPr>
          <a:xfrm>
            <a:off x="198327" y="3611474"/>
            <a:ext cx="11593288" cy="461665"/>
          </a:xfrm>
          <a:prstGeom prst="rect">
            <a:avLst/>
          </a:prstGeom>
        </p:spPr>
        <p:txBody>
          <a:bodyPr wrap="square" numCol="2">
            <a:spAutoFit/>
          </a:bodyPr>
          <a:lstStyle/>
          <a:p>
            <a:pPr eaLnBrk="0" fontAlgn="base" hangingPunct="0">
              <a:spcBef>
                <a:spcPct val="0"/>
              </a:spcBef>
              <a:spcAft>
                <a:spcPct val="0"/>
              </a:spcAft>
            </a:pPr>
            <a:r>
              <a:rPr lang="en-US" sz="2400" b="1" i="1" dirty="0"/>
              <a:t>Future plans</a:t>
            </a:r>
            <a:r>
              <a:rPr lang="ru-RU" sz="2400" b="1" i="1" dirty="0"/>
              <a:t>: </a:t>
            </a:r>
            <a:endParaRPr lang="en-US" sz="2400" b="1" i="1" dirty="0"/>
          </a:p>
        </p:txBody>
      </p:sp>
      <p:sp>
        <p:nvSpPr>
          <p:cNvPr id="5" name="Прямоугольник 4"/>
          <p:cNvSpPr/>
          <p:nvPr/>
        </p:nvSpPr>
        <p:spPr>
          <a:xfrm>
            <a:off x="196959" y="3933056"/>
            <a:ext cx="11877334" cy="3508653"/>
          </a:xfrm>
          <a:prstGeom prst="rect">
            <a:avLst/>
          </a:prstGeom>
        </p:spPr>
        <p:txBody>
          <a:bodyPr wrap="square" numCol="2">
            <a:spAutoFit/>
          </a:bodyPr>
          <a:lstStyle/>
          <a:p>
            <a:pPr eaLnBrk="0" fontAlgn="base" hangingPunct="0">
              <a:spcBef>
                <a:spcPct val="0"/>
              </a:spcBef>
              <a:spcAft>
                <a:spcPct val="0"/>
              </a:spcAft>
            </a:pPr>
            <a:r>
              <a:rPr lang="en-US" sz="2400" dirty="0"/>
              <a:t>Current</a:t>
            </a:r>
            <a:endParaRPr lang="ru-RU" sz="2400" dirty="0"/>
          </a:p>
          <a:p>
            <a:pPr eaLnBrk="0" fontAlgn="base" hangingPunct="0">
              <a:spcBef>
                <a:spcPct val="0"/>
              </a:spcBef>
              <a:spcAft>
                <a:spcPct val="0"/>
              </a:spcAft>
            </a:pPr>
            <a:r>
              <a:rPr lang="en-US" dirty="0"/>
              <a:t>1) Completion of module development:</a:t>
            </a:r>
            <a:endParaRPr lang="ru-RU" dirty="0"/>
          </a:p>
          <a:p>
            <a:pPr marL="285750" indent="-285750" eaLnBrk="0" fontAlgn="base" hangingPunct="0">
              <a:spcBef>
                <a:spcPct val="0"/>
              </a:spcBef>
              <a:spcAft>
                <a:spcPct val="0"/>
              </a:spcAft>
              <a:buFont typeface="Arial" panose="020B0604020202020204" pitchFamily="34" charset="0"/>
              <a:buChar char="•"/>
            </a:pPr>
            <a:r>
              <a:rPr lang="en-US" dirty="0"/>
              <a:t>Power Feedback Module</a:t>
            </a:r>
            <a:r>
              <a:rPr lang="ru-RU" dirty="0"/>
              <a:t> </a:t>
            </a:r>
            <a:r>
              <a:rPr lang="en-US" dirty="0"/>
              <a:t>and Coolant Module </a:t>
            </a:r>
          </a:p>
          <a:p>
            <a:pPr eaLnBrk="0" fontAlgn="base" hangingPunct="0">
              <a:spcBef>
                <a:spcPct val="0"/>
              </a:spcBef>
              <a:spcAft>
                <a:spcPct val="0"/>
              </a:spcAft>
            </a:pPr>
            <a:r>
              <a:rPr lang="en-US" dirty="0"/>
              <a:t>2) </a:t>
            </a:r>
            <a:r>
              <a:rPr lang="en-US" b="1" i="1" dirty="0"/>
              <a:t>Program testing: </a:t>
            </a:r>
            <a:r>
              <a:rPr lang="en-US" dirty="0"/>
              <a:t>verifying the functionality, reliability, and performance of the software under different scenarios and use cases to ensure it meets the specified requirements.</a:t>
            </a:r>
          </a:p>
          <a:p>
            <a:pPr eaLnBrk="0" fontAlgn="base" hangingPunct="0">
              <a:spcBef>
                <a:spcPct val="0"/>
              </a:spcBef>
              <a:spcAft>
                <a:spcPct val="0"/>
              </a:spcAft>
            </a:pPr>
            <a:r>
              <a:rPr lang="en-US" dirty="0"/>
              <a:t>3) </a:t>
            </a:r>
            <a:r>
              <a:rPr lang="en-US" b="1" i="1" dirty="0"/>
              <a:t>Optimization of performance for calculations: </a:t>
            </a:r>
            <a:r>
              <a:rPr lang="en-US" dirty="0"/>
              <a:t>improving the efficiency of computational processes to reduce execution time and resource consumption while maintaining accuracy and reliability.</a:t>
            </a:r>
            <a:endParaRPr lang="en-US" b="1" dirty="0"/>
          </a:p>
          <a:p>
            <a:endParaRPr lang="en-US" b="1" dirty="0"/>
          </a:p>
          <a:p>
            <a:endParaRPr lang="en-US" b="1" dirty="0"/>
          </a:p>
          <a:p>
            <a:pPr marL="179388" eaLnBrk="0" fontAlgn="base" hangingPunct="0">
              <a:spcBef>
                <a:spcPct val="0"/>
              </a:spcBef>
              <a:spcAft>
                <a:spcPct val="0"/>
              </a:spcAft>
            </a:pPr>
            <a:r>
              <a:rPr lang="en-US" sz="2400" dirty="0"/>
              <a:t>Long-term</a:t>
            </a:r>
            <a:endParaRPr lang="ru-RU" sz="2400" dirty="0"/>
          </a:p>
          <a:p>
            <a:pPr marL="522288" indent="-342900" eaLnBrk="0" fontAlgn="base" hangingPunct="0">
              <a:spcBef>
                <a:spcPct val="0"/>
              </a:spcBef>
              <a:spcAft>
                <a:spcPct val="0"/>
              </a:spcAft>
              <a:buAutoNum type="arabicParenR"/>
            </a:pPr>
            <a:r>
              <a:rPr lang="en-US" dirty="0"/>
              <a:t>Verification and validation</a:t>
            </a:r>
          </a:p>
          <a:p>
            <a:pPr marL="522288" indent="-342900" eaLnBrk="0" fontAlgn="base" hangingPunct="0">
              <a:spcBef>
                <a:spcPct val="0"/>
              </a:spcBef>
              <a:spcAft>
                <a:spcPct val="0"/>
              </a:spcAft>
              <a:buAutoNum type="arabicParenR"/>
            </a:pPr>
            <a:r>
              <a:rPr lang="en-US" dirty="0"/>
              <a:t>Patent application</a:t>
            </a:r>
          </a:p>
          <a:p>
            <a:pPr marL="522288" indent="-342900" eaLnBrk="0" fontAlgn="base" hangingPunct="0">
              <a:spcBef>
                <a:spcPct val="0"/>
              </a:spcBef>
              <a:spcAft>
                <a:spcPct val="0"/>
              </a:spcAft>
              <a:buAutoNum type="arabicParenR"/>
            </a:pPr>
            <a:r>
              <a:rPr lang="en-US" b="1" i="1" dirty="0"/>
              <a:t>Attestation: </a:t>
            </a:r>
            <a:r>
              <a:rPr lang="en-US" dirty="0"/>
              <a:t>Officially approving the complex as compliant with industry standards and regulations.</a:t>
            </a:r>
          </a:p>
          <a:p>
            <a:pPr marL="522288" indent="-342900" eaLnBrk="0" fontAlgn="base" hangingPunct="0">
              <a:spcBef>
                <a:spcPct val="0"/>
              </a:spcBef>
              <a:spcAft>
                <a:spcPct val="0"/>
              </a:spcAft>
              <a:buAutoNum type="arabicParenR"/>
            </a:pPr>
            <a:r>
              <a:rPr lang="en-US" b="1" i="1" dirty="0"/>
              <a:t>Further research and improvement: </a:t>
            </a:r>
            <a:r>
              <a:rPr lang="en-US" dirty="0"/>
              <a:t>Continuing to refine the model, add new features, and enhance its capabilities based on emerging needs.</a:t>
            </a:r>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12192000" cy="523220"/>
          </a:xfrm>
          <a:prstGeom prst="rect">
            <a:avLst/>
          </a:prstGeom>
          <a:solidFill>
            <a:schemeClr val="accent1">
              <a:lumMod val="60000"/>
              <a:lumOff val="40000"/>
            </a:schemeClr>
          </a:solidFill>
        </p:spPr>
        <p:txBody>
          <a:bodyPr wrap="square">
            <a:spAutoFit/>
          </a:bodyPr>
          <a:lstStyle/>
          <a:p>
            <a:pPr algn="ctr"/>
            <a:r>
              <a:rPr lang="en-US" sz="2800" dirty="0"/>
              <a:t>List of references and</a:t>
            </a:r>
            <a:r>
              <a:rPr lang="ru-RU" sz="2800" dirty="0"/>
              <a:t> </a:t>
            </a:r>
            <a:r>
              <a:rPr lang="en-US" sz="2800" dirty="0"/>
              <a:t>and presentations</a:t>
            </a:r>
            <a:endParaRPr lang="ru-RU" sz="2800" dirty="0"/>
          </a:p>
        </p:txBody>
      </p:sp>
      <p:sp>
        <p:nvSpPr>
          <p:cNvPr id="2" name="Номер слайда 1"/>
          <p:cNvSpPr>
            <a:spLocks noGrp="1"/>
          </p:cNvSpPr>
          <p:nvPr>
            <p:ph type="sldNum" sz="quarter" idx="12"/>
          </p:nvPr>
        </p:nvSpPr>
        <p:spPr>
          <a:xfrm>
            <a:off x="9448800" y="6492875"/>
            <a:ext cx="2743200" cy="365125"/>
          </a:xfrm>
        </p:spPr>
        <p:txBody>
          <a:bodyPr/>
          <a:lstStyle/>
          <a:p>
            <a:fld id="{849E8B12-7A9E-4FAA-8B53-CAC3B200C02E}" type="slidenum">
              <a:rPr lang="ru-RU" sz="2000">
                <a:solidFill>
                  <a:schemeClr val="tx1"/>
                </a:solidFill>
              </a:rPr>
              <a:pPr/>
              <a:t>18</a:t>
            </a:fld>
            <a:endParaRPr lang="ru-RU" sz="2000" dirty="0">
              <a:solidFill>
                <a:schemeClr val="tx1"/>
              </a:solidFill>
            </a:endParaRPr>
          </a:p>
        </p:txBody>
      </p:sp>
      <p:sp>
        <p:nvSpPr>
          <p:cNvPr id="6" name="Прямоугольник 5"/>
          <p:cNvSpPr/>
          <p:nvPr/>
        </p:nvSpPr>
        <p:spPr>
          <a:xfrm>
            <a:off x="0" y="523220"/>
            <a:ext cx="12192000" cy="11747190"/>
          </a:xfrm>
          <a:prstGeom prst="rect">
            <a:avLst/>
          </a:prstGeom>
        </p:spPr>
        <p:txBody>
          <a:bodyPr wrap="square" numCol="2">
            <a:spAutoFit/>
          </a:bodyPr>
          <a:lstStyle/>
          <a:p>
            <a:pPr>
              <a:lnSpc>
                <a:spcPct val="107000"/>
              </a:lnSpc>
              <a:spcAft>
                <a:spcPts val="0"/>
              </a:spcAft>
            </a:pPr>
            <a:r>
              <a:rPr lang="ru-RU" sz="1600" b="1" i="1" dirty="0" err="1">
                <a:latin typeface="Calibri Light" panose="020F0302020204030204" pitchFamily="34" charset="0"/>
                <a:ea typeface="Calibri" panose="020F0502020204030204" pitchFamily="34" charset="0"/>
                <a:cs typeface="Times New Roman" panose="02020603050405020304" pitchFamily="18" charset="0"/>
              </a:rPr>
              <a:t>Publications</a:t>
            </a:r>
            <a:endParaRPr lang="ru-RU" sz="1600" b="1" i="1"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buFont typeface="+mj-lt"/>
              <a:buAutoNum type="arabicPeriod"/>
              <a:tabLst>
                <a:tab pos="457200" algn="l"/>
              </a:tabLst>
            </a:pPr>
            <a:r>
              <a:rPr lang="en-US" sz="1200" b="1" dirty="0" err="1">
                <a:latin typeface="Calibri" panose="020F0502020204030204" pitchFamily="34" charset="0"/>
                <a:ea typeface="Times New Roman" panose="02020603050405020304" pitchFamily="18" charset="0"/>
                <a:cs typeface="Calibri" panose="020F0502020204030204" pitchFamily="34" charset="0"/>
              </a:rPr>
              <a:t>Rzyanin</a:t>
            </a:r>
            <a:r>
              <a:rPr lang="en-US" sz="1200" b="1" dirty="0">
                <a:latin typeface="Calibri" panose="020F0502020204030204" pitchFamily="34" charset="0"/>
                <a:ea typeface="Times New Roman" panose="02020603050405020304" pitchFamily="18" charset="0"/>
                <a:cs typeface="Calibri" panose="020F0502020204030204" pitchFamily="34" charset="0"/>
              </a:rPr>
              <a:t> M.V., </a:t>
            </a:r>
            <a:r>
              <a:rPr lang="en-US" sz="1200" b="1" dirty="0" err="1">
                <a:latin typeface="Calibri" panose="020F0502020204030204" pitchFamily="34" charset="0"/>
                <a:ea typeface="Times New Roman" panose="02020603050405020304" pitchFamily="18" charset="0"/>
                <a:cs typeface="Calibri" panose="020F0502020204030204" pitchFamily="34" charset="0"/>
              </a:rPr>
              <a:t>Shabalin</a:t>
            </a:r>
            <a:r>
              <a:rPr lang="en-US" sz="1200" b="1" dirty="0">
                <a:latin typeface="Calibri" panose="020F0502020204030204" pitchFamily="34" charset="0"/>
                <a:ea typeface="Times New Roman" panose="02020603050405020304" pitchFamily="18" charset="0"/>
                <a:cs typeface="Calibri" panose="020F0502020204030204" pitchFamily="34" charset="0"/>
              </a:rPr>
              <a:t> E.P.</a:t>
            </a:r>
            <a:r>
              <a:rPr lang="en-US" sz="1200" dirty="0">
                <a:latin typeface="Calibri" panose="020F0502020204030204" pitchFamily="34" charset="0"/>
                <a:ea typeface="Times New Roman" panose="02020603050405020304" pitchFamily="18" charset="0"/>
                <a:cs typeface="Calibri" panose="020F0502020204030204" pitchFamily="34" charset="0"/>
              </a:rPr>
              <a:t> The Issue of the Dynamics of the Pulsed Fast Reactor NEPTUN: Comparison of the Calculation Models. </a:t>
            </a:r>
            <a:r>
              <a:rPr lang="en-US" sz="1200" i="1" dirty="0">
                <a:latin typeface="Calibri" panose="020F0502020204030204" pitchFamily="34" charset="0"/>
                <a:ea typeface="Times New Roman" panose="02020603050405020304" pitchFamily="18" charset="0"/>
                <a:cs typeface="Calibri" panose="020F0502020204030204" pitchFamily="34" charset="0"/>
              </a:rPr>
              <a:t>Physics of Atomic Nuclei</a:t>
            </a:r>
            <a:r>
              <a:rPr lang="en-US" sz="1200" dirty="0">
                <a:latin typeface="Calibri" panose="020F0502020204030204" pitchFamily="34" charset="0"/>
                <a:ea typeface="Times New Roman" panose="02020603050405020304" pitchFamily="18" charset="0"/>
                <a:cs typeface="Calibri" panose="020F0502020204030204" pitchFamily="34" charset="0"/>
              </a:rPr>
              <a:t>, 2022, Vol. </a:t>
            </a:r>
            <a:r>
              <a:rPr lang="ru-RU" sz="1200" dirty="0">
                <a:latin typeface="Calibri" panose="020F0502020204030204" pitchFamily="34" charset="0"/>
                <a:ea typeface="Times New Roman" panose="02020603050405020304" pitchFamily="18" charset="0"/>
                <a:cs typeface="Calibri" panose="020F0502020204030204" pitchFamily="34" charset="0"/>
              </a:rPr>
              <a:t>85, </a:t>
            </a:r>
            <a:r>
              <a:rPr lang="ru-RU" sz="1200" dirty="0" err="1">
                <a:latin typeface="Calibri" panose="020F0502020204030204" pitchFamily="34" charset="0"/>
                <a:ea typeface="Times New Roman" panose="02020603050405020304" pitchFamily="18" charset="0"/>
                <a:cs typeface="Calibri" panose="020F0502020204030204" pitchFamily="34" charset="0"/>
              </a:rPr>
              <a:t>No</a:t>
            </a:r>
            <a:r>
              <a:rPr lang="ru-RU" sz="1200" dirty="0">
                <a:latin typeface="Calibri" panose="020F0502020204030204" pitchFamily="34" charset="0"/>
                <a:ea typeface="Times New Roman" panose="02020603050405020304" pitchFamily="18" charset="0"/>
                <a:cs typeface="Calibri" panose="020F0502020204030204" pitchFamily="34" charset="0"/>
              </a:rPr>
              <a:t>. 8, p. 1.</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buFont typeface="+mj-lt"/>
              <a:buAutoNum type="arabicPeriod"/>
              <a:tabLst>
                <a:tab pos="457200" algn="l"/>
              </a:tabLst>
            </a:pPr>
            <a:r>
              <a:rPr lang="en-US" sz="1200" b="1" dirty="0" err="1">
                <a:latin typeface="Calibri" panose="020F0502020204030204" pitchFamily="34" charset="0"/>
                <a:ea typeface="Times New Roman" panose="02020603050405020304" pitchFamily="18" charset="0"/>
                <a:cs typeface="Calibri" panose="020F0502020204030204" pitchFamily="34" charset="0"/>
              </a:rPr>
              <a:t>Shabalin</a:t>
            </a:r>
            <a:r>
              <a:rPr lang="en-US" sz="1200" b="1" dirty="0">
                <a:latin typeface="Calibri" panose="020F0502020204030204" pitchFamily="34" charset="0"/>
                <a:ea typeface="Times New Roman" panose="02020603050405020304" pitchFamily="18" charset="0"/>
                <a:cs typeface="Calibri" panose="020F0502020204030204" pitchFamily="34" charset="0"/>
              </a:rPr>
              <a:t> E.P.</a:t>
            </a:r>
            <a:r>
              <a:rPr lang="en-US" sz="1200" dirty="0">
                <a:latin typeface="Calibri" panose="020F0502020204030204" pitchFamily="34" charset="0"/>
                <a:ea typeface="Times New Roman" panose="02020603050405020304" pitchFamily="18" charset="0"/>
                <a:cs typeface="Calibri" panose="020F0502020204030204" pitchFamily="34" charset="0"/>
              </a:rPr>
              <a:t> Three Features of the Dynamics of a Pulsating Reactor. </a:t>
            </a:r>
            <a:r>
              <a:rPr lang="ru-RU" sz="1200" i="1" dirty="0" err="1">
                <a:latin typeface="Calibri" panose="020F0502020204030204" pitchFamily="34" charset="0"/>
                <a:ea typeface="Times New Roman" panose="02020603050405020304" pitchFamily="18" charset="0"/>
                <a:cs typeface="Calibri" panose="020F0502020204030204" pitchFamily="34" charset="0"/>
              </a:rPr>
              <a:t>Preprint</a:t>
            </a:r>
            <a:r>
              <a:rPr lang="ru-RU" sz="1200" i="1" dirty="0">
                <a:latin typeface="Calibri" panose="020F0502020204030204" pitchFamily="34" charset="0"/>
                <a:ea typeface="Times New Roman" panose="02020603050405020304" pitchFamily="18" charset="0"/>
                <a:cs typeface="Calibri" panose="020F0502020204030204" pitchFamily="34" charset="0"/>
              </a:rPr>
              <a:t> JINR</a:t>
            </a:r>
            <a:r>
              <a:rPr lang="ru-RU" sz="1200" dirty="0">
                <a:latin typeface="Calibri" panose="020F0502020204030204" pitchFamily="34" charset="0"/>
                <a:ea typeface="Times New Roman" panose="02020603050405020304" pitchFamily="18" charset="0"/>
                <a:cs typeface="Calibri" panose="020F0502020204030204" pitchFamily="34" charset="0"/>
              </a:rPr>
              <a:t>. R13-2022-36. </a:t>
            </a:r>
            <a:r>
              <a:rPr lang="ru-RU" sz="1200" dirty="0" err="1">
                <a:latin typeface="Calibri" panose="020F0502020204030204" pitchFamily="34" charset="0"/>
                <a:ea typeface="Times New Roman" panose="02020603050405020304" pitchFamily="18" charset="0"/>
                <a:cs typeface="Calibri" panose="020F0502020204030204" pitchFamily="34" charset="0"/>
              </a:rPr>
              <a:t>Submitted</a:t>
            </a:r>
            <a:r>
              <a:rPr lang="ru-RU" sz="1200" dirty="0">
                <a:latin typeface="Calibri" panose="020F0502020204030204" pitchFamily="34" charset="0"/>
                <a:ea typeface="Times New Roman" panose="02020603050405020304" pitchFamily="18" charset="0"/>
                <a:cs typeface="Calibri" panose="020F0502020204030204" pitchFamily="34" charset="0"/>
              </a:rPr>
              <a:t> </a:t>
            </a:r>
            <a:r>
              <a:rPr lang="ru-RU" sz="1200" dirty="0" err="1">
                <a:latin typeface="Calibri" panose="020F0502020204030204" pitchFamily="34" charset="0"/>
                <a:ea typeface="Times New Roman" panose="02020603050405020304" pitchFamily="18" charset="0"/>
                <a:cs typeface="Calibri" panose="020F0502020204030204" pitchFamily="34" charset="0"/>
              </a:rPr>
              <a:t>to</a:t>
            </a:r>
            <a:r>
              <a:rPr lang="ru-RU" sz="1200" dirty="0">
                <a:latin typeface="Calibri" panose="020F0502020204030204" pitchFamily="34" charset="0"/>
                <a:ea typeface="Times New Roman" panose="02020603050405020304" pitchFamily="18" charset="0"/>
                <a:cs typeface="Calibri" panose="020F0502020204030204" pitchFamily="34" charset="0"/>
              </a:rPr>
              <a:t> </a:t>
            </a:r>
            <a:r>
              <a:rPr lang="ru-RU" sz="1200" i="1" dirty="0" err="1">
                <a:latin typeface="Calibri" panose="020F0502020204030204" pitchFamily="34" charset="0"/>
                <a:ea typeface="Times New Roman" panose="02020603050405020304" pitchFamily="18" charset="0"/>
                <a:cs typeface="Calibri" panose="020F0502020204030204" pitchFamily="34" charset="0"/>
              </a:rPr>
              <a:t>Atomic</a:t>
            </a:r>
            <a:r>
              <a:rPr lang="ru-RU" sz="1200" i="1" dirty="0">
                <a:latin typeface="Calibri" panose="020F0502020204030204" pitchFamily="34" charset="0"/>
                <a:ea typeface="Times New Roman" panose="02020603050405020304" pitchFamily="18" charset="0"/>
                <a:cs typeface="Calibri" panose="020F0502020204030204" pitchFamily="34" charset="0"/>
              </a:rPr>
              <a:t> </a:t>
            </a:r>
            <a:r>
              <a:rPr lang="ru-RU" sz="1200" i="1" dirty="0" err="1">
                <a:latin typeface="Calibri" panose="020F0502020204030204" pitchFamily="34" charset="0"/>
                <a:ea typeface="Times New Roman" panose="02020603050405020304" pitchFamily="18" charset="0"/>
                <a:cs typeface="Calibri" panose="020F0502020204030204" pitchFamily="34" charset="0"/>
              </a:rPr>
              <a:t>Energy</a:t>
            </a:r>
            <a:r>
              <a:rPr lang="ru-RU" sz="1200" dirty="0">
                <a:latin typeface="Calibri" panose="020F0502020204030204" pitchFamily="34" charset="0"/>
                <a:ea typeface="Times New Roman" panose="02020603050405020304" pitchFamily="18" charset="0"/>
                <a:cs typeface="Calibri" panose="020F0502020204030204" pitchFamily="34" charset="0"/>
              </a:rPr>
              <a:t>.</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buFont typeface="+mj-lt"/>
              <a:buAutoNum type="arabicPeriod"/>
              <a:tabLst>
                <a:tab pos="457200" algn="l"/>
              </a:tabLst>
            </a:pPr>
            <a:r>
              <a:rPr lang="en-US" sz="1200" b="1" dirty="0" err="1">
                <a:latin typeface="Calibri" panose="020F0502020204030204" pitchFamily="34" charset="0"/>
                <a:ea typeface="Times New Roman" panose="02020603050405020304" pitchFamily="18" charset="0"/>
                <a:cs typeface="Calibri" panose="020F0502020204030204" pitchFamily="34" charset="0"/>
              </a:rPr>
              <a:t>Verkhoglyadov</a:t>
            </a:r>
            <a:r>
              <a:rPr lang="en-US" sz="1200" b="1" dirty="0">
                <a:latin typeface="Calibri" panose="020F0502020204030204" pitchFamily="34" charset="0"/>
                <a:ea typeface="Times New Roman" panose="02020603050405020304" pitchFamily="18" charset="0"/>
                <a:cs typeface="Calibri" panose="020F0502020204030204" pitchFamily="34" charset="0"/>
              </a:rPr>
              <a:t> A.E.</a:t>
            </a:r>
            <a:r>
              <a:rPr lang="en-US" sz="1200" dirty="0">
                <a:latin typeface="Calibri" panose="020F0502020204030204" pitchFamily="34" charset="0"/>
                <a:ea typeface="Times New Roman" panose="02020603050405020304" pitchFamily="18" charset="0"/>
                <a:cs typeface="Calibri" panose="020F0502020204030204" pitchFamily="34" charset="0"/>
              </a:rPr>
              <a:t> Equation of Plane Forced Transverse Vibrations of a Rod under the Influence of Temperature. </a:t>
            </a:r>
            <a:r>
              <a:rPr lang="ru-RU" sz="1200" dirty="0" err="1">
                <a:latin typeface="Calibri" panose="020F0502020204030204" pitchFamily="34" charset="0"/>
                <a:ea typeface="Times New Roman" panose="02020603050405020304" pitchFamily="18" charset="0"/>
                <a:cs typeface="Calibri" panose="020F0502020204030204" pitchFamily="34" charset="0"/>
              </a:rPr>
              <a:t>Numerical-Analytical</a:t>
            </a:r>
            <a:r>
              <a:rPr lang="ru-RU" sz="1200" dirty="0">
                <a:latin typeface="Calibri" panose="020F0502020204030204" pitchFamily="34" charset="0"/>
                <a:ea typeface="Times New Roman" panose="02020603050405020304" pitchFamily="18" charset="0"/>
                <a:cs typeface="Calibri" panose="020F0502020204030204" pitchFamily="34" charset="0"/>
              </a:rPr>
              <a:t> </a:t>
            </a:r>
            <a:r>
              <a:rPr lang="ru-RU" sz="1200" dirty="0" err="1">
                <a:latin typeface="Calibri" panose="020F0502020204030204" pitchFamily="34" charset="0"/>
                <a:ea typeface="Times New Roman" panose="02020603050405020304" pitchFamily="18" charset="0"/>
                <a:cs typeface="Calibri" panose="020F0502020204030204" pitchFamily="34" charset="0"/>
              </a:rPr>
              <a:t>Solution</a:t>
            </a:r>
            <a:r>
              <a:rPr lang="ru-RU" sz="1200" dirty="0">
                <a:latin typeface="Calibri" panose="020F0502020204030204" pitchFamily="34" charset="0"/>
                <a:ea typeface="Times New Roman" panose="02020603050405020304" pitchFamily="18" charset="0"/>
                <a:cs typeface="Calibri" panose="020F0502020204030204" pitchFamily="34" charset="0"/>
              </a:rPr>
              <a:t>. </a:t>
            </a:r>
            <a:r>
              <a:rPr lang="ru-RU" sz="1200" i="1" dirty="0">
                <a:latin typeface="Calibri" panose="020F0502020204030204" pitchFamily="34" charset="0"/>
                <a:ea typeface="Times New Roman" panose="02020603050405020304" pitchFamily="18" charset="0"/>
                <a:cs typeface="Calibri" panose="020F0502020204030204" pitchFamily="34" charset="0"/>
              </a:rPr>
              <a:t>PEPAN </a:t>
            </a:r>
            <a:r>
              <a:rPr lang="ru-RU" sz="1200" i="1" dirty="0" err="1">
                <a:latin typeface="Calibri" panose="020F0502020204030204" pitchFamily="34" charset="0"/>
                <a:ea typeface="Times New Roman" panose="02020603050405020304" pitchFamily="18" charset="0"/>
                <a:cs typeface="Calibri" panose="020F0502020204030204" pitchFamily="34" charset="0"/>
              </a:rPr>
              <a:t>Letters</a:t>
            </a:r>
            <a:r>
              <a:rPr lang="ru-RU" sz="1200" dirty="0">
                <a:latin typeface="Calibri" panose="020F0502020204030204" pitchFamily="34" charset="0"/>
                <a:ea typeface="Times New Roman" panose="02020603050405020304" pitchFamily="18" charset="0"/>
                <a:cs typeface="Calibri" panose="020F0502020204030204" pitchFamily="34" charset="0"/>
              </a:rPr>
              <a:t>, 2023, </a:t>
            </a:r>
            <a:r>
              <a:rPr lang="ru-RU" sz="1200" dirty="0" err="1">
                <a:latin typeface="Calibri" panose="020F0502020204030204" pitchFamily="34" charset="0"/>
                <a:ea typeface="Times New Roman" panose="02020603050405020304" pitchFamily="18" charset="0"/>
                <a:cs typeface="Calibri" panose="020F0502020204030204" pitchFamily="34" charset="0"/>
              </a:rPr>
              <a:t>Vol</a:t>
            </a:r>
            <a:r>
              <a:rPr lang="ru-RU" sz="1200" dirty="0">
                <a:latin typeface="Calibri" panose="020F0502020204030204" pitchFamily="34" charset="0"/>
                <a:ea typeface="Times New Roman" panose="02020603050405020304" pitchFamily="18" charset="0"/>
                <a:cs typeface="Calibri" panose="020F0502020204030204" pitchFamily="34" charset="0"/>
              </a:rPr>
              <a:t>. 20, </a:t>
            </a:r>
            <a:r>
              <a:rPr lang="ru-RU" sz="1200" dirty="0" err="1">
                <a:latin typeface="Calibri" panose="020F0502020204030204" pitchFamily="34" charset="0"/>
                <a:ea typeface="Times New Roman" panose="02020603050405020304" pitchFamily="18" charset="0"/>
                <a:cs typeface="Calibri" panose="020F0502020204030204" pitchFamily="34" charset="0"/>
              </a:rPr>
              <a:t>No</a:t>
            </a:r>
            <a:r>
              <a:rPr lang="ru-RU" sz="1200" dirty="0">
                <a:latin typeface="Calibri" panose="020F0502020204030204" pitchFamily="34" charset="0"/>
                <a:ea typeface="Times New Roman" panose="02020603050405020304" pitchFamily="18" charset="0"/>
                <a:cs typeface="Calibri" panose="020F0502020204030204" pitchFamily="34" charset="0"/>
              </a:rPr>
              <a:t>. 4(249), </a:t>
            </a:r>
            <a:r>
              <a:rPr lang="ru-RU" sz="1200" dirty="0" err="1">
                <a:latin typeface="Calibri" panose="020F0502020204030204" pitchFamily="34" charset="0"/>
                <a:ea typeface="Times New Roman" panose="02020603050405020304" pitchFamily="18" charset="0"/>
                <a:cs typeface="Calibri" panose="020F0502020204030204" pitchFamily="34" charset="0"/>
              </a:rPr>
              <a:t>pp</a:t>
            </a:r>
            <a:r>
              <a:rPr lang="ru-RU" sz="1200" dirty="0">
                <a:latin typeface="Calibri" panose="020F0502020204030204" pitchFamily="34" charset="0"/>
                <a:ea typeface="Times New Roman" panose="02020603050405020304" pitchFamily="18" charset="0"/>
                <a:cs typeface="Calibri" panose="020F0502020204030204" pitchFamily="34" charset="0"/>
              </a:rPr>
              <a:t>. 657–668.</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buFont typeface="+mj-lt"/>
              <a:buAutoNum type="arabicPeriod"/>
              <a:tabLst>
                <a:tab pos="457200" algn="l"/>
              </a:tabLst>
            </a:pPr>
            <a:r>
              <a:rPr lang="en-US" sz="1200" b="1" dirty="0" err="1">
                <a:latin typeface="Calibri" panose="020F0502020204030204" pitchFamily="34" charset="0"/>
                <a:ea typeface="Times New Roman" panose="02020603050405020304" pitchFamily="18" charset="0"/>
                <a:cs typeface="Calibri" panose="020F0502020204030204" pitchFamily="34" charset="0"/>
              </a:rPr>
              <a:t>Perepelkin</a:t>
            </a:r>
            <a:r>
              <a:rPr lang="en-US" sz="1200" b="1" dirty="0">
                <a:latin typeface="Calibri" panose="020F0502020204030204" pitchFamily="34" charset="0"/>
                <a:ea typeface="Times New Roman" panose="02020603050405020304" pitchFamily="18" charset="0"/>
                <a:cs typeface="Calibri" panose="020F0502020204030204" pitchFamily="34" charset="0"/>
              </a:rPr>
              <a:t> E.E., </a:t>
            </a:r>
            <a:r>
              <a:rPr lang="en-US" sz="1200" b="1" dirty="0" err="1">
                <a:latin typeface="Calibri" panose="020F0502020204030204" pitchFamily="34" charset="0"/>
                <a:ea typeface="Times New Roman" panose="02020603050405020304" pitchFamily="18" charset="0"/>
                <a:cs typeface="Calibri" panose="020F0502020204030204" pitchFamily="34" charset="0"/>
              </a:rPr>
              <a:t>Sadovnikov</a:t>
            </a:r>
            <a:r>
              <a:rPr lang="en-US" sz="1200" b="1" dirty="0">
                <a:latin typeface="Calibri" panose="020F0502020204030204" pitchFamily="34" charset="0"/>
                <a:ea typeface="Times New Roman" panose="02020603050405020304" pitchFamily="18" charset="0"/>
                <a:cs typeface="Calibri" panose="020F0502020204030204" pitchFamily="34" charset="0"/>
              </a:rPr>
              <a:t> B.I., </a:t>
            </a:r>
            <a:r>
              <a:rPr lang="en-US" sz="1200" b="1" dirty="0" err="1">
                <a:latin typeface="Calibri" panose="020F0502020204030204" pitchFamily="34" charset="0"/>
                <a:ea typeface="Times New Roman" panose="02020603050405020304" pitchFamily="18" charset="0"/>
                <a:cs typeface="Calibri" panose="020F0502020204030204" pitchFamily="34" charset="0"/>
              </a:rPr>
              <a:t>Klimenko</a:t>
            </a:r>
            <a:r>
              <a:rPr lang="en-US" sz="1200" b="1" dirty="0">
                <a:latin typeface="Calibri" panose="020F0502020204030204" pitchFamily="34" charset="0"/>
                <a:ea typeface="Times New Roman" panose="02020603050405020304" pitchFamily="18" charset="0"/>
                <a:cs typeface="Calibri" panose="020F0502020204030204" pitchFamily="34" charset="0"/>
              </a:rPr>
              <a:t> M.V., </a:t>
            </a:r>
            <a:r>
              <a:rPr lang="en-US" sz="1200" b="1" dirty="0" err="1">
                <a:latin typeface="Calibri" panose="020F0502020204030204" pitchFamily="34" charset="0"/>
                <a:ea typeface="Times New Roman" panose="02020603050405020304" pitchFamily="18" charset="0"/>
                <a:cs typeface="Calibri" panose="020F0502020204030204" pitchFamily="34" charset="0"/>
              </a:rPr>
              <a:t>Inozemtseva</a:t>
            </a:r>
            <a:r>
              <a:rPr lang="en-US" sz="1200" b="1" dirty="0">
                <a:latin typeface="Calibri" panose="020F0502020204030204" pitchFamily="34" charset="0"/>
                <a:ea typeface="Times New Roman" panose="02020603050405020304" pitchFamily="18" charset="0"/>
                <a:cs typeface="Calibri" panose="020F0502020204030204" pitchFamily="34" charset="0"/>
              </a:rPr>
              <a:t> N.G.</a:t>
            </a:r>
            <a:r>
              <a:rPr lang="en-US" sz="1200" dirty="0">
                <a:latin typeface="Calibri" panose="020F0502020204030204" pitchFamily="34" charset="0"/>
                <a:ea typeface="Times New Roman" panose="02020603050405020304" pitchFamily="18" charset="0"/>
                <a:cs typeface="Calibri" panose="020F0502020204030204" pitchFamily="34" charset="0"/>
              </a:rPr>
              <a:t> Investigation of the Dynamics of Transverse Oscillations of a Vertical Rod under Gravity, Friction, and Thermal Expansion. </a:t>
            </a:r>
            <a:r>
              <a:rPr lang="ru-RU" sz="1200" i="1" dirty="0" err="1">
                <a:latin typeface="Calibri" panose="020F0502020204030204" pitchFamily="34" charset="0"/>
                <a:ea typeface="Times New Roman" panose="02020603050405020304" pitchFamily="18" charset="0"/>
                <a:cs typeface="Calibri" panose="020F0502020204030204" pitchFamily="34" charset="0"/>
              </a:rPr>
              <a:t>Progress</a:t>
            </a:r>
            <a:r>
              <a:rPr lang="ru-RU" sz="1200" i="1" dirty="0">
                <a:latin typeface="Calibri" panose="020F0502020204030204" pitchFamily="34" charset="0"/>
                <a:ea typeface="Times New Roman" panose="02020603050405020304" pitchFamily="18" charset="0"/>
                <a:cs typeface="Calibri" panose="020F0502020204030204" pitchFamily="34" charset="0"/>
              </a:rPr>
              <a:t> </a:t>
            </a:r>
            <a:r>
              <a:rPr lang="ru-RU" sz="1200" i="1" dirty="0" err="1">
                <a:latin typeface="Calibri" panose="020F0502020204030204" pitchFamily="34" charset="0"/>
                <a:ea typeface="Times New Roman" panose="02020603050405020304" pitchFamily="18" charset="0"/>
                <a:cs typeface="Calibri" panose="020F0502020204030204" pitchFamily="34" charset="0"/>
              </a:rPr>
              <a:t>in</a:t>
            </a:r>
            <a:r>
              <a:rPr lang="ru-RU" sz="1200" i="1" dirty="0">
                <a:latin typeface="Calibri" panose="020F0502020204030204" pitchFamily="34" charset="0"/>
                <a:ea typeface="Times New Roman" panose="02020603050405020304" pitchFamily="18" charset="0"/>
                <a:cs typeface="Calibri" panose="020F0502020204030204" pitchFamily="34" charset="0"/>
              </a:rPr>
              <a:t> </a:t>
            </a:r>
            <a:r>
              <a:rPr lang="ru-RU" sz="1200" i="1" dirty="0" err="1">
                <a:latin typeface="Calibri" panose="020F0502020204030204" pitchFamily="34" charset="0"/>
                <a:ea typeface="Times New Roman" panose="02020603050405020304" pitchFamily="18" charset="0"/>
                <a:cs typeface="Calibri" panose="020F0502020204030204" pitchFamily="34" charset="0"/>
              </a:rPr>
              <a:t>Nuclear</a:t>
            </a:r>
            <a:r>
              <a:rPr lang="ru-RU" sz="1200" i="1" dirty="0">
                <a:latin typeface="Calibri" panose="020F0502020204030204" pitchFamily="34" charset="0"/>
                <a:ea typeface="Times New Roman" panose="02020603050405020304" pitchFamily="18" charset="0"/>
                <a:cs typeface="Calibri" panose="020F0502020204030204" pitchFamily="34" charset="0"/>
              </a:rPr>
              <a:t> </a:t>
            </a:r>
            <a:r>
              <a:rPr lang="ru-RU" sz="1200" i="1" dirty="0" err="1">
                <a:latin typeface="Calibri" panose="020F0502020204030204" pitchFamily="34" charset="0"/>
                <a:ea typeface="Times New Roman" panose="02020603050405020304" pitchFamily="18" charset="0"/>
                <a:cs typeface="Calibri" panose="020F0502020204030204" pitchFamily="34" charset="0"/>
              </a:rPr>
              <a:t>Energy</a:t>
            </a:r>
            <a:r>
              <a:rPr lang="ru-RU" sz="1200" dirty="0">
                <a:latin typeface="Calibri" panose="020F0502020204030204" pitchFamily="34" charset="0"/>
                <a:ea typeface="Times New Roman" panose="02020603050405020304" pitchFamily="18" charset="0"/>
                <a:cs typeface="Calibri" panose="020F0502020204030204" pitchFamily="34" charset="0"/>
              </a:rPr>
              <a:t>, 2024, </a:t>
            </a:r>
            <a:r>
              <a:rPr lang="ru-RU" sz="1200" dirty="0" err="1">
                <a:latin typeface="Calibri" panose="020F0502020204030204" pitchFamily="34" charset="0"/>
                <a:ea typeface="Times New Roman" panose="02020603050405020304" pitchFamily="18" charset="0"/>
                <a:cs typeface="Calibri" panose="020F0502020204030204" pitchFamily="34" charset="0"/>
              </a:rPr>
              <a:t>Vol</a:t>
            </a:r>
            <a:r>
              <a:rPr lang="ru-RU" sz="1200" dirty="0">
                <a:latin typeface="Calibri" panose="020F0502020204030204" pitchFamily="34" charset="0"/>
                <a:ea typeface="Times New Roman" panose="02020603050405020304" pitchFamily="18" charset="0"/>
                <a:cs typeface="Calibri" panose="020F0502020204030204" pitchFamily="34" charset="0"/>
              </a:rPr>
              <a:t>. 177, </a:t>
            </a:r>
            <a:r>
              <a:rPr lang="ru-RU" sz="1200" dirty="0" err="1">
                <a:latin typeface="Calibri" panose="020F0502020204030204" pitchFamily="34" charset="0"/>
                <a:ea typeface="Times New Roman" panose="02020603050405020304" pitchFamily="18" charset="0"/>
                <a:cs typeface="Calibri" panose="020F0502020204030204" pitchFamily="34" charset="0"/>
              </a:rPr>
              <a:t>pp</a:t>
            </a:r>
            <a:r>
              <a:rPr lang="ru-RU" sz="1200" dirty="0">
                <a:latin typeface="Calibri" panose="020F0502020204030204" pitchFamily="34" charset="0"/>
                <a:ea typeface="Times New Roman" panose="02020603050405020304" pitchFamily="18" charset="0"/>
                <a:cs typeface="Calibri" panose="020F0502020204030204" pitchFamily="34" charset="0"/>
              </a:rPr>
              <a:t>. 1–22.</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buFont typeface="+mj-lt"/>
              <a:buAutoNum type="arabicPeriod"/>
              <a:tabLst>
                <a:tab pos="457200" algn="l"/>
              </a:tabLst>
            </a:pPr>
            <a:r>
              <a:rPr lang="en-US" sz="1200" b="1" dirty="0" err="1">
                <a:latin typeface="Calibri" panose="020F0502020204030204" pitchFamily="34" charset="0"/>
                <a:ea typeface="Times New Roman" panose="02020603050405020304" pitchFamily="18" charset="0"/>
                <a:cs typeface="Calibri" panose="020F0502020204030204" pitchFamily="34" charset="0"/>
              </a:rPr>
              <a:t>Perepelkin</a:t>
            </a:r>
            <a:r>
              <a:rPr lang="en-US" sz="1200" b="1" dirty="0">
                <a:latin typeface="Calibri" panose="020F0502020204030204" pitchFamily="34" charset="0"/>
                <a:ea typeface="Times New Roman" panose="02020603050405020304" pitchFamily="18" charset="0"/>
                <a:cs typeface="Calibri" panose="020F0502020204030204" pitchFamily="34" charset="0"/>
              </a:rPr>
              <a:t> E.E., </a:t>
            </a:r>
            <a:r>
              <a:rPr lang="en-US" sz="1200" b="1" dirty="0" err="1">
                <a:latin typeface="Calibri" panose="020F0502020204030204" pitchFamily="34" charset="0"/>
                <a:ea typeface="Times New Roman" panose="02020603050405020304" pitchFamily="18" charset="0"/>
                <a:cs typeface="Calibri" panose="020F0502020204030204" pitchFamily="34" charset="0"/>
              </a:rPr>
              <a:t>Verkhoglyadov</a:t>
            </a:r>
            <a:r>
              <a:rPr lang="en-US" sz="1200" b="1" dirty="0">
                <a:latin typeface="Calibri" panose="020F0502020204030204" pitchFamily="34" charset="0"/>
                <a:ea typeface="Times New Roman" panose="02020603050405020304" pitchFamily="18" charset="0"/>
                <a:cs typeface="Calibri" panose="020F0502020204030204" pitchFamily="34" charset="0"/>
              </a:rPr>
              <a:t> A.E., </a:t>
            </a:r>
            <a:r>
              <a:rPr lang="en-US" sz="1200" b="1" dirty="0" err="1">
                <a:latin typeface="Calibri" panose="020F0502020204030204" pitchFamily="34" charset="0"/>
                <a:ea typeface="Times New Roman" panose="02020603050405020304" pitchFamily="18" charset="0"/>
                <a:cs typeface="Calibri" panose="020F0502020204030204" pitchFamily="34" charset="0"/>
              </a:rPr>
              <a:t>Kushnir</a:t>
            </a:r>
            <a:r>
              <a:rPr lang="en-US" sz="1200" b="1" dirty="0">
                <a:latin typeface="Calibri" panose="020F0502020204030204" pitchFamily="34" charset="0"/>
                <a:ea typeface="Times New Roman" panose="02020603050405020304" pitchFamily="18" charset="0"/>
                <a:cs typeface="Calibri" panose="020F0502020204030204" pitchFamily="34" charset="0"/>
              </a:rPr>
              <a:t> I.V., </a:t>
            </a:r>
            <a:r>
              <a:rPr lang="en-US" sz="1200" b="1" dirty="0" err="1">
                <a:latin typeface="Calibri" panose="020F0502020204030204" pitchFamily="34" charset="0"/>
                <a:ea typeface="Times New Roman" panose="02020603050405020304" pitchFamily="18" charset="0"/>
                <a:cs typeface="Calibri" panose="020F0502020204030204" pitchFamily="34" charset="0"/>
              </a:rPr>
              <a:t>Klimenko</a:t>
            </a:r>
            <a:r>
              <a:rPr lang="en-US" sz="1200" b="1" dirty="0">
                <a:latin typeface="Calibri" panose="020F0502020204030204" pitchFamily="34" charset="0"/>
                <a:ea typeface="Times New Roman" panose="02020603050405020304" pitchFamily="18" charset="0"/>
                <a:cs typeface="Calibri" panose="020F0502020204030204" pitchFamily="34" charset="0"/>
              </a:rPr>
              <a:t> M.V.</a:t>
            </a:r>
            <a:r>
              <a:rPr lang="en-US" sz="1200" dirty="0">
                <a:latin typeface="Calibri" panose="020F0502020204030204" pitchFamily="34" charset="0"/>
                <a:ea typeface="Times New Roman" panose="02020603050405020304" pitchFamily="18" charset="0"/>
                <a:cs typeface="Calibri" panose="020F0502020204030204" pitchFamily="34" charset="0"/>
              </a:rPr>
              <a:t> Natural Frequencies and </a:t>
            </a:r>
            <a:r>
              <a:rPr lang="en-US" sz="1200" dirty="0" err="1">
                <a:latin typeface="Calibri" panose="020F0502020204030204" pitchFamily="34" charset="0"/>
                <a:ea typeface="Times New Roman" panose="02020603050405020304" pitchFamily="18" charset="0"/>
                <a:cs typeface="Calibri" panose="020F0502020204030204" pitchFamily="34" charset="0"/>
              </a:rPr>
              <a:t>Eigenfunctions</a:t>
            </a:r>
            <a:r>
              <a:rPr lang="en-US" sz="1200" dirty="0">
                <a:latin typeface="Calibri" panose="020F0502020204030204" pitchFamily="34" charset="0"/>
                <a:ea typeface="Times New Roman" panose="02020603050405020304" pitchFamily="18" charset="0"/>
                <a:cs typeface="Calibri" panose="020F0502020204030204" pitchFamily="34" charset="0"/>
              </a:rPr>
              <a:t> of a Composite Rod. </a:t>
            </a:r>
            <a:r>
              <a:rPr lang="ru-RU" sz="1200" i="1" dirty="0">
                <a:latin typeface="Calibri" panose="020F0502020204030204" pitchFamily="34" charset="0"/>
                <a:ea typeface="Times New Roman" panose="02020603050405020304" pitchFamily="18" charset="0"/>
                <a:cs typeface="Calibri" panose="020F0502020204030204" pitchFamily="34" charset="0"/>
              </a:rPr>
              <a:t>PEPAN </a:t>
            </a:r>
            <a:r>
              <a:rPr lang="ru-RU" sz="1200" i="1" dirty="0" err="1">
                <a:latin typeface="Calibri" panose="020F0502020204030204" pitchFamily="34" charset="0"/>
                <a:ea typeface="Times New Roman" panose="02020603050405020304" pitchFamily="18" charset="0"/>
                <a:cs typeface="Calibri" panose="020F0502020204030204" pitchFamily="34" charset="0"/>
              </a:rPr>
              <a:t>Letters</a:t>
            </a:r>
            <a:r>
              <a:rPr lang="ru-RU" sz="1200" dirty="0">
                <a:latin typeface="Calibri" panose="020F0502020204030204" pitchFamily="34" charset="0"/>
                <a:ea typeface="Times New Roman" panose="02020603050405020304" pitchFamily="18" charset="0"/>
                <a:cs typeface="Calibri" panose="020F0502020204030204" pitchFamily="34" charset="0"/>
              </a:rPr>
              <a:t>, 2024, </a:t>
            </a:r>
            <a:r>
              <a:rPr lang="ru-RU" sz="1200" dirty="0" err="1">
                <a:latin typeface="Calibri" panose="020F0502020204030204" pitchFamily="34" charset="0"/>
                <a:ea typeface="Times New Roman" panose="02020603050405020304" pitchFamily="18" charset="0"/>
                <a:cs typeface="Calibri" panose="020F0502020204030204" pitchFamily="34" charset="0"/>
              </a:rPr>
              <a:t>Vol</a:t>
            </a:r>
            <a:r>
              <a:rPr lang="ru-RU" sz="1200" dirty="0">
                <a:latin typeface="Calibri" panose="020F0502020204030204" pitchFamily="34" charset="0"/>
                <a:ea typeface="Times New Roman" panose="02020603050405020304" pitchFamily="18" charset="0"/>
                <a:cs typeface="Calibri" panose="020F0502020204030204" pitchFamily="34" charset="0"/>
              </a:rPr>
              <a:t>. 21, </a:t>
            </a:r>
            <a:r>
              <a:rPr lang="ru-RU" sz="1200" dirty="0" err="1">
                <a:latin typeface="Calibri" panose="020F0502020204030204" pitchFamily="34" charset="0"/>
                <a:ea typeface="Times New Roman" panose="02020603050405020304" pitchFamily="18" charset="0"/>
                <a:cs typeface="Calibri" panose="020F0502020204030204" pitchFamily="34" charset="0"/>
              </a:rPr>
              <a:t>No</a:t>
            </a:r>
            <a:r>
              <a:rPr lang="ru-RU" sz="1200" dirty="0">
                <a:latin typeface="Calibri" panose="020F0502020204030204" pitchFamily="34" charset="0"/>
                <a:ea typeface="Times New Roman" panose="02020603050405020304" pitchFamily="18" charset="0"/>
                <a:cs typeface="Calibri" panose="020F0502020204030204" pitchFamily="34" charset="0"/>
              </a:rPr>
              <a:t>. 2, </a:t>
            </a:r>
            <a:r>
              <a:rPr lang="ru-RU" sz="1200" dirty="0" err="1">
                <a:latin typeface="Calibri" panose="020F0502020204030204" pitchFamily="34" charset="0"/>
                <a:ea typeface="Times New Roman" panose="02020603050405020304" pitchFamily="18" charset="0"/>
                <a:cs typeface="Calibri" panose="020F0502020204030204" pitchFamily="34" charset="0"/>
              </a:rPr>
              <a:t>pp</a:t>
            </a:r>
            <a:r>
              <a:rPr lang="ru-RU" sz="1200" dirty="0">
                <a:latin typeface="Calibri" panose="020F0502020204030204" pitchFamily="34" charset="0"/>
                <a:ea typeface="Times New Roman" panose="02020603050405020304" pitchFamily="18" charset="0"/>
                <a:cs typeface="Calibri" panose="020F0502020204030204" pitchFamily="34" charset="0"/>
              </a:rPr>
              <a:t>. 154–160.</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buFont typeface="+mj-lt"/>
              <a:buAutoNum type="arabicPeriod"/>
              <a:tabLst>
                <a:tab pos="457200" algn="l"/>
              </a:tabLst>
            </a:pPr>
            <a:r>
              <a:rPr lang="en-US" sz="1200" b="1" dirty="0" err="1">
                <a:latin typeface="Calibri" panose="020F0502020204030204" pitchFamily="34" charset="0"/>
                <a:ea typeface="Times New Roman" panose="02020603050405020304" pitchFamily="18" charset="0"/>
                <a:cs typeface="Calibri" panose="020F0502020204030204" pitchFamily="34" charset="0"/>
              </a:rPr>
              <a:t>Perepelkin</a:t>
            </a:r>
            <a:r>
              <a:rPr lang="en-US" sz="1200" b="1" dirty="0">
                <a:latin typeface="Calibri" panose="020F0502020204030204" pitchFamily="34" charset="0"/>
                <a:ea typeface="Times New Roman" panose="02020603050405020304" pitchFamily="18" charset="0"/>
                <a:cs typeface="Calibri" panose="020F0502020204030204" pitchFamily="34" charset="0"/>
              </a:rPr>
              <a:t> E.E., </a:t>
            </a:r>
            <a:r>
              <a:rPr lang="en-US" sz="1200" b="1" dirty="0" err="1">
                <a:latin typeface="Calibri" panose="020F0502020204030204" pitchFamily="34" charset="0"/>
                <a:ea typeface="Times New Roman" panose="02020603050405020304" pitchFamily="18" charset="0"/>
                <a:cs typeface="Calibri" panose="020F0502020204030204" pitchFamily="34" charset="0"/>
              </a:rPr>
              <a:t>Inozemtseva</a:t>
            </a:r>
            <a:r>
              <a:rPr lang="en-US" sz="1200" b="1" dirty="0">
                <a:latin typeface="Calibri" panose="020F0502020204030204" pitchFamily="34" charset="0"/>
                <a:ea typeface="Times New Roman" panose="02020603050405020304" pitchFamily="18" charset="0"/>
                <a:cs typeface="Calibri" panose="020F0502020204030204" pitchFamily="34" charset="0"/>
              </a:rPr>
              <a:t> N.G., </a:t>
            </a:r>
            <a:r>
              <a:rPr lang="en-US" sz="1200" b="1" dirty="0" err="1">
                <a:latin typeface="Calibri" panose="020F0502020204030204" pitchFamily="34" charset="0"/>
                <a:ea typeface="Times New Roman" panose="02020603050405020304" pitchFamily="18" charset="0"/>
                <a:cs typeface="Calibri" panose="020F0502020204030204" pitchFamily="34" charset="0"/>
              </a:rPr>
              <a:t>Klimenko</a:t>
            </a:r>
            <a:r>
              <a:rPr lang="en-US" sz="1200" b="1" dirty="0">
                <a:latin typeface="Calibri" panose="020F0502020204030204" pitchFamily="34" charset="0"/>
                <a:ea typeface="Times New Roman" panose="02020603050405020304" pitchFamily="18" charset="0"/>
                <a:cs typeface="Calibri" panose="020F0502020204030204" pitchFamily="34" charset="0"/>
              </a:rPr>
              <a:t> M.V., </a:t>
            </a:r>
            <a:r>
              <a:rPr lang="en-US" sz="1200" b="1" dirty="0" err="1">
                <a:latin typeface="Calibri" panose="020F0502020204030204" pitchFamily="34" charset="0"/>
                <a:ea typeface="Times New Roman" panose="02020603050405020304" pitchFamily="18" charset="0"/>
                <a:cs typeface="Calibri" panose="020F0502020204030204" pitchFamily="34" charset="0"/>
              </a:rPr>
              <a:t>Polyakova</a:t>
            </a:r>
            <a:r>
              <a:rPr lang="en-US" sz="1200" b="1" dirty="0">
                <a:latin typeface="Calibri" panose="020F0502020204030204" pitchFamily="34" charset="0"/>
                <a:ea typeface="Times New Roman" panose="02020603050405020304" pitchFamily="18" charset="0"/>
                <a:cs typeface="Calibri" panose="020F0502020204030204" pitchFamily="34" charset="0"/>
              </a:rPr>
              <a:t> R.V., </a:t>
            </a:r>
            <a:r>
              <a:rPr lang="en-US" sz="1200" b="1" dirty="0" err="1">
                <a:latin typeface="Calibri" panose="020F0502020204030204" pitchFamily="34" charset="0"/>
                <a:ea typeface="Times New Roman" panose="02020603050405020304" pitchFamily="18" charset="0"/>
                <a:cs typeface="Calibri" panose="020F0502020204030204" pitchFamily="34" charset="0"/>
              </a:rPr>
              <a:t>Sadovnikova</a:t>
            </a:r>
            <a:r>
              <a:rPr lang="en-US" sz="1200" b="1" dirty="0">
                <a:latin typeface="Calibri" panose="020F0502020204030204" pitchFamily="34" charset="0"/>
                <a:ea typeface="Times New Roman" panose="02020603050405020304" pitchFamily="18" charset="0"/>
                <a:cs typeface="Calibri" panose="020F0502020204030204" pitchFamily="34" charset="0"/>
              </a:rPr>
              <a:t> M.B.</a:t>
            </a:r>
            <a:r>
              <a:rPr lang="en-US" sz="1200" dirty="0">
                <a:latin typeface="Calibri" panose="020F0502020204030204" pitchFamily="34" charset="0"/>
                <a:ea typeface="Times New Roman" panose="02020603050405020304" pitchFamily="18" charset="0"/>
                <a:cs typeface="Calibri" panose="020F0502020204030204" pitchFamily="34" charset="0"/>
              </a:rPr>
              <a:t> Numerical-Analytical Method for Finding Natural Frequencies and </a:t>
            </a:r>
            <a:r>
              <a:rPr lang="en-US" sz="1200" dirty="0" err="1">
                <a:latin typeface="Calibri" panose="020F0502020204030204" pitchFamily="34" charset="0"/>
                <a:ea typeface="Times New Roman" panose="02020603050405020304" pitchFamily="18" charset="0"/>
                <a:cs typeface="Calibri" panose="020F0502020204030204" pitchFamily="34" charset="0"/>
              </a:rPr>
              <a:t>Eigenfunctions</a:t>
            </a:r>
            <a:r>
              <a:rPr lang="en-US" sz="1200" dirty="0">
                <a:latin typeface="Calibri" panose="020F0502020204030204" pitchFamily="34" charset="0"/>
                <a:ea typeface="Times New Roman" panose="02020603050405020304" pitchFamily="18" charset="0"/>
                <a:cs typeface="Calibri" panose="020F0502020204030204" pitchFamily="34" charset="0"/>
              </a:rPr>
              <a:t> of a Four-Component Rod. </a:t>
            </a:r>
            <a:r>
              <a:rPr lang="ru-RU" sz="1200" dirty="0" err="1">
                <a:latin typeface="Calibri" panose="020F0502020204030204" pitchFamily="34" charset="0"/>
                <a:ea typeface="Times New Roman" panose="02020603050405020304" pitchFamily="18" charset="0"/>
                <a:cs typeface="Calibri" panose="020F0502020204030204" pitchFamily="34" charset="0"/>
              </a:rPr>
              <a:t>Submitted</a:t>
            </a:r>
            <a:r>
              <a:rPr lang="ru-RU" sz="1200" dirty="0">
                <a:latin typeface="Calibri" panose="020F0502020204030204" pitchFamily="34" charset="0"/>
                <a:ea typeface="Times New Roman" panose="02020603050405020304" pitchFamily="18" charset="0"/>
                <a:cs typeface="Calibri" panose="020F0502020204030204" pitchFamily="34" charset="0"/>
              </a:rPr>
              <a:t> </a:t>
            </a:r>
            <a:r>
              <a:rPr lang="ru-RU" sz="1200" dirty="0" err="1">
                <a:latin typeface="Calibri" panose="020F0502020204030204" pitchFamily="34" charset="0"/>
                <a:ea typeface="Times New Roman" panose="02020603050405020304" pitchFamily="18" charset="0"/>
                <a:cs typeface="Calibri" panose="020F0502020204030204" pitchFamily="34" charset="0"/>
              </a:rPr>
              <a:t>to</a:t>
            </a:r>
            <a:r>
              <a:rPr lang="ru-RU" sz="1200" dirty="0">
                <a:latin typeface="Calibri" panose="020F0502020204030204" pitchFamily="34" charset="0"/>
                <a:ea typeface="Times New Roman" panose="02020603050405020304" pitchFamily="18" charset="0"/>
                <a:cs typeface="Calibri" panose="020F0502020204030204" pitchFamily="34" charset="0"/>
              </a:rPr>
              <a:t> </a:t>
            </a:r>
            <a:r>
              <a:rPr lang="ru-RU" sz="1200" i="1" dirty="0">
                <a:latin typeface="Calibri" panose="020F0502020204030204" pitchFamily="34" charset="0"/>
                <a:ea typeface="Times New Roman" panose="02020603050405020304" pitchFamily="18" charset="0"/>
                <a:cs typeface="Calibri" panose="020F0502020204030204" pitchFamily="34" charset="0"/>
              </a:rPr>
              <a:t>PEPAN </a:t>
            </a:r>
            <a:r>
              <a:rPr lang="ru-RU" sz="1200" i="1" dirty="0" err="1">
                <a:latin typeface="Calibri" panose="020F0502020204030204" pitchFamily="34" charset="0"/>
                <a:ea typeface="Times New Roman" panose="02020603050405020304" pitchFamily="18" charset="0"/>
                <a:cs typeface="Calibri" panose="020F0502020204030204" pitchFamily="34" charset="0"/>
              </a:rPr>
              <a:t>Letters</a:t>
            </a:r>
            <a:r>
              <a:rPr lang="ru-RU" sz="1200" dirty="0">
                <a:latin typeface="Calibri" panose="020F0502020204030204" pitchFamily="34" charset="0"/>
                <a:ea typeface="Times New Roman" panose="02020603050405020304" pitchFamily="18" charset="0"/>
                <a:cs typeface="Calibri" panose="020F0502020204030204" pitchFamily="34" charset="0"/>
              </a:rPr>
              <a:t>.</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buFont typeface="+mj-lt"/>
              <a:buAutoNum type="arabicPeriod"/>
              <a:tabLst>
                <a:tab pos="457200" algn="l"/>
              </a:tabLst>
            </a:pPr>
            <a:r>
              <a:rPr lang="en-US" sz="1200" b="1" dirty="0" err="1">
                <a:latin typeface="Calibri" panose="020F0502020204030204" pitchFamily="34" charset="0"/>
                <a:ea typeface="Times New Roman" panose="02020603050405020304" pitchFamily="18" charset="0"/>
                <a:cs typeface="Calibri" panose="020F0502020204030204" pitchFamily="34" charset="0"/>
              </a:rPr>
              <a:t>Verkhoglyadov</a:t>
            </a:r>
            <a:r>
              <a:rPr lang="en-US" sz="1200" b="1" dirty="0">
                <a:latin typeface="Calibri" panose="020F0502020204030204" pitchFamily="34" charset="0"/>
                <a:ea typeface="Times New Roman" panose="02020603050405020304" pitchFamily="18" charset="0"/>
                <a:cs typeface="Calibri" panose="020F0502020204030204" pitchFamily="34" charset="0"/>
              </a:rPr>
              <a:t> A.E., </a:t>
            </a:r>
            <a:r>
              <a:rPr lang="en-US" sz="1200" b="1" dirty="0" err="1">
                <a:latin typeface="Calibri" panose="020F0502020204030204" pitchFamily="34" charset="0"/>
                <a:ea typeface="Times New Roman" panose="02020603050405020304" pitchFamily="18" charset="0"/>
                <a:cs typeface="Calibri" panose="020F0502020204030204" pitchFamily="34" charset="0"/>
              </a:rPr>
              <a:t>Klimenko</a:t>
            </a:r>
            <a:r>
              <a:rPr lang="en-US" sz="1200" b="1" dirty="0">
                <a:latin typeface="Calibri" panose="020F0502020204030204" pitchFamily="34" charset="0"/>
                <a:ea typeface="Times New Roman" panose="02020603050405020304" pitchFamily="18" charset="0"/>
                <a:cs typeface="Calibri" panose="020F0502020204030204" pitchFamily="34" charset="0"/>
              </a:rPr>
              <a:t> M.V., </a:t>
            </a:r>
            <a:r>
              <a:rPr lang="en-US" sz="1200" b="1" dirty="0" err="1">
                <a:latin typeface="Calibri" panose="020F0502020204030204" pitchFamily="34" charset="0"/>
                <a:ea typeface="Times New Roman" panose="02020603050405020304" pitchFamily="18" charset="0"/>
                <a:cs typeface="Calibri" panose="020F0502020204030204" pitchFamily="34" charset="0"/>
              </a:rPr>
              <a:t>Kushnir</a:t>
            </a:r>
            <a:r>
              <a:rPr lang="en-US" sz="1200" b="1" dirty="0">
                <a:latin typeface="Calibri" panose="020F0502020204030204" pitchFamily="34" charset="0"/>
                <a:ea typeface="Times New Roman" panose="02020603050405020304" pitchFamily="18" charset="0"/>
                <a:cs typeface="Calibri" panose="020F0502020204030204" pitchFamily="34" charset="0"/>
              </a:rPr>
              <a:t> I.V., </a:t>
            </a:r>
            <a:r>
              <a:rPr lang="en-US" sz="1200" b="1" dirty="0" err="1">
                <a:latin typeface="Calibri" panose="020F0502020204030204" pitchFamily="34" charset="0"/>
                <a:ea typeface="Times New Roman" panose="02020603050405020304" pitchFamily="18" charset="0"/>
                <a:cs typeface="Calibri" panose="020F0502020204030204" pitchFamily="34" charset="0"/>
              </a:rPr>
              <a:t>Perepelkin</a:t>
            </a:r>
            <a:r>
              <a:rPr lang="en-US" sz="1200" b="1" dirty="0">
                <a:latin typeface="Calibri" panose="020F0502020204030204" pitchFamily="34" charset="0"/>
                <a:ea typeface="Times New Roman" panose="02020603050405020304" pitchFamily="18" charset="0"/>
                <a:cs typeface="Calibri" panose="020F0502020204030204" pitchFamily="34" charset="0"/>
              </a:rPr>
              <a:t> E.E.</a:t>
            </a:r>
            <a:r>
              <a:rPr lang="en-US" sz="1200" dirty="0">
                <a:latin typeface="Calibri" panose="020F0502020204030204" pitchFamily="34" charset="0"/>
                <a:ea typeface="Times New Roman" panose="02020603050405020304" pitchFamily="18" charset="0"/>
                <a:cs typeface="Calibri" panose="020F0502020204030204" pitchFamily="34" charset="0"/>
              </a:rPr>
              <a:t> Natural Frequencies and </a:t>
            </a:r>
            <a:r>
              <a:rPr lang="en-US" sz="1200" dirty="0" err="1">
                <a:latin typeface="Calibri" panose="020F0502020204030204" pitchFamily="34" charset="0"/>
                <a:ea typeface="Times New Roman" panose="02020603050405020304" pitchFamily="18" charset="0"/>
                <a:cs typeface="Calibri" panose="020F0502020204030204" pitchFamily="34" charset="0"/>
              </a:rPr>
              <a:t>Eigenfunctions</a:t>
            </a:r>
            <a:r>
              <a:rPr lang="en-US" sz="1200" dirty="0">
                <a:latin typeface="Calibri" panose="020F0502020204030204" pitchFamily="34" charset="0"/>
                <a:ea typeface="Times New Roman" panose="02020603050405020304" pitchFamily="18" charset="0"/>
                <a:cs typeface="Calibri" panose="020F0502020204030204" pitchFamily="34" charset="0"/>
              </a:rPr>
              <a:t> of a Composite Rod. </a:t>
            </a:r>
            <a:r>
              <a:rPr lang="ru-RU" sz="1200" dirty="0" err="1">
                <a:latin typeface="Calibri" panose="020F0502020204030204" pitchFamily="34" charset="0"/>
                <a:ea typeface="Times New Roman" panose="02020603050405020304" pitchFamily="18" charset="0"/>
                <a:cs typeface="Calibri" panose="020F0502020204030204" pitchFamily="34" charset="0"/>
              </a:rPr>
              <a:t>Submitted</a:t>
            </a:r>
            <a:r>
              <a:rPr lang="ru-RU" sz="1200" dirty="0">
                <a:latin typeface="Calibri" panose="020F0502020204030204" pitchFamily="34" charset="0"/>
                <a:ea typeface="Times New Roman" panose="02020603050405020304" pitchFamily="18" charset="0"/>
                <a:cs typeface="Calibri" panose="020F0502020204030204" pitchFamily="34" charset="0"/>
              </a:rPr>
              <a:t> </a:t>
            </a:r>
            <a:r>
              <a:rPr lang="ru-RU" sz="1200" dirty="0" err="1">
                <a:latin typeface="Calibri" panose="020F0502020204030204" pitchFamily="34" charset="0"/>
                <a:ea typeface="Times New Roman" panose="02020603050405020304" pitchFamily="18" charset="0"/>
                <a:cs typeface="Calibri" panose="020F0502020204030204" pitchFamily="34" charset="0"/>
              </a:rPr>
              <a:t>to</a:t>
            </a:r>
            <a:r>
              <a:rPr lang="ru-RU" sz="1200" dirty="0">
                <a:latin typeface="Calibri" panose="020F0502020204030204" pitchFamily="34" charset="0"/>
                <a:ea typeface="Times New Roman" panose="02020603050405020304" pitchFamily="18" charset="0"/>
                <a:cs typeface="Calibri" panose="020F0502020204030204" pitchFamily="34" charset="0"/>
              </a:rPr>
              <a:t> </a:t>
            </a:r>
            <a:r>
              <a:rPr lang="ru-RU" sz="1200" i="1" dirty="0">
                <a:latin typeface="Calibri" panose="020F0502020204030204" pitchFamily="34" charset="0"/>
                <a:ea typeface="Times New Roman" panose="02020603050405020304" pitchFamily="18" charset="0"/>
                <a:cs typeface="Calibri" panose="020F0502020204030204" pitchFamily="34" charset="0"/>
              </a:rPr>
              <a:t>PEPAN </a:t>
            </a:r>
            <a:r>
              <a:rPr lang="ru-RU" sz="1200" i="1" dirty="0" err="1">
                <a:latin typeface="Calibri" panose="020F0502020204030204" pitchFamily="34" charset="0"/>
                <a:ea typeface="Times New Roman" panose="02020603050405020304" pitchFamily="18" charset="0"/>
                <a:cs typeface="Calibri" panose="020F0502020204030204" pitchFamily="34" charset="0"/>
              </a:rPr>
              <a:t>Letters</a:t>
            </a:r>
            <a:r>
              <a:rPr lang="ru-RU" sz="1200" dirty="0">
                <a:latin typeface="Calibri" panose="020F0502020204030204" pitchFamily="34" charset="0"/>
                <a:ea typeface="Times New Roman" panose="02020603050405020304" pitchFamily="18" charset="0"/>
                <a:cs typeface="Calibri" panose="020F0502020204030204" pitchFamily="34" charset="0"/>
              </a:rPr>
              <a:t>.</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buFont typeface="+mj-lt"/>
              <a:buAutoNum type="arabicPeriod"/>
              <a:tabLst>
                <a:tab pos="457200" algn="l"/>
              </a:tabLst>
            </a:pPr>
            <a:r>
              <a:rPr lang="en-US" sz="1200" b="1" dirty="0" err="1">
                <a:latin typeface="Calibri" panose="020F0502020204030204" pitchFamily="34" charset="0"/>
                <a:ea typeface="Times New Roman" panose="02020603050405020304" pitchFamily="18" charset="0"/>
                <a:cs typeface="Calibri" panose="020F0502020204030204" pitchFamily="34" charset="0"/>
              </a:rPr>
              <a:t>Verkhoglyadov</a:t>
            </a:r>
            <a:r>
              <a:rPr lang="en-US" sz="1200" b="1" dirty="0">
                <a:latin typeface="Calibri" panose="020F0502020204030204" pitchFamily="34" charset="0"/>
                <a:ea typeface="Times New Roman" panose="02020603050405020304" pitchFamily="18" charset="0"/>
                <a:cs typeface="Calibri" panose="020F0502020204030204" pitchFamily="34" charset="0"/>
              </a:rPr>
              <a:t> A.E., </a:t>
            </a:r>
            <a:r>
              <a:rPr lang="en-US" sz="1200" b="1" dirty="0" err="1">
                <a:latin typeface="Calibri" panose="020F0502020204030204" pitchFamily="34" charset="0"/>
                <a:ea typeface="Times New Roman" panose="02020603050405020304" pitchFamily="18" charset="0"/>
                <a:cs typeface="Calibri" panose="020F0502020204030204" pitchFamily="34" charset="0"/>
              </a:rPr>
              <a:t>Verkhoglyadova</a:t>
            </a:r>
            <a:r>
              <a:rPr lang="en-US" sz="1200" b="1" dirty="0">
                <a:latin typeface="Calibri" panose="020F0502020204030204" pitchFamily="34" charset="0"/>
                <a:ea typeface="Times New Roman" panose="02020603050405020304" pitchFamily="18" charset="0"/>
                <a:cs typeface="Calibri" panose="020F0502020204030204" pitchFamily="34" charset="0"/>
              </a:rPr>
              <a:t> V.N., </a:t>
            </a:r>
            <a:r>
              <a:rPr lang="en-US" sz="1200" b="1" dirty="0" err="1">
                <a:latin typeface="Calibri" panose="020F0502020204030204" pitchFamily="34" charset="0"/>
                <a:ea typeface="Times New Roman" panose="02020603050405020304" pitchFamily="18" charset="0"/>
                <a:cs typeface="Calibri" panose="020F0502020204030204" pitchFamily="34" charset="0"/>
              </a:rPr>
              <a:t>Shabalin</a:t>
            </a:r>
            <a:r>
              <a:rPr lang="en-US" sz="1200" b="1" dirty="0">
                <a:latin typeface="Calibri" panose="020F0502020204030204" pitchFamily="34" charset="0"/>
                <a:ea typeface="Times New Roman" panose="02020603050405020304" pitchFamily="18" charset="0"/>
                <a:cs typeface="Calibri" panose="020F0502020204030204" pitchFamily="34" charset="0"/>
              </a:rPr>
              <a:t> E.P.</a:t>
            </a:r>
            <a:r>
              <a:rPr lang="en-US" sz="1200" dirty="0">
                <a:latin typeface="Calibri" panose="020F0502020204030204" pitchFamily="34" charset="0"/>
                <a:ea typeface="Times New Roman" panose="02020603050405020304" pitchFamily="18" charset="0"/>
                <a:cs typeface="Calibri" panose="020F0502020204030204" pitchFamily="34" charset="0"/>
              </a:rPr>
              <a:t> Program for Calculating the Dynamics of a Repetitively Pulsed Reactor. </a:t>
            </a:r>
            <a:r>
              <a:rPr lang="en-US" sz="1200" i="1" dirty="0">
                <a:latin typeface="Calibri" panose="020F0502020204030204" pitchFamily="34" charset="0"/>
                <a:ea typeface="Times New Roman" panose="02020603050405020304" pitchFamily="18" charset="0"/>
                <a:cs typeface="Calibri" panose="020F0502020204030204" pitchFamily="34" charset="0"/>
              </a:rPr>
              <a:t>Abstracts of the Conference "Future of Nuclear Energy – </a:t>
            </a:r>
            <a:r>
              <a:rPr lang="en-US" sz="1200" i="1" dirty="0" err="1">
                <a:latin typeface="Calibri" panose="020F0502020204030204" pitchFamily="34" charset="0"/>
                <a:ea typeface="Times New Roman" panose="02020603050405020304" pitchFamily="18" charset="0"/>
                <a:cs typeface="Calibri" panose="020F0502020204030204" pitchFamily="34" charset="0"/>
              </a:rPr>
              <a:t>AtomFuture</a:t>
            </a:r>
            <a:r>
              <a:rPr lang="en-US" sz="1200" i="1" dirty="0">
                <a:latin typeface="Calibri" panose="020F0502020204030204" pitchFamily="34" charset="0"/>
                <a:ea typeface="Times New Roman" panose="02020603050405020304" pitchFamily="18" charset="0"/>
                <a:cs typeface="Calibri" panose="020F0502020204030204" pitchFamily="34" charset="0"/>
              </a:rPr>
              <a:t> 2024"</a:t>
            </a:r>
            <a:r>
              <a:rPr lang="en-US" sz="1200" dirty="0">
                <a:latin typeface="Calibri" panose="020F0502020204030204" pitchFamily="34" charset="0"/>
                <a:ea typeface="Times New Roman" panose="02020603050405020304" pitchFamily="18" charset="0"/>
                <a:cs typeface="Calibri" panose="020F0502020204030204" pitchFamily="34" charset="0"/>
              </a:rPr>
              <a:t>, pp. 22–24.</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buFont typeface="+mj-lt"/>
              <a:buAutoNum type="arabicPeriod"/>
              <a:tabLst>
                <a:tab pos="457200" algn="l"/>
              </a:tabLst>
            </a:pPr>
            <a:r>
              <a:rPr lang="en-US" sz="1200" b="1" dirty="0" err="1">
                <a:latin typeface="Calibri" panose="020F0502020204030204" pitchFamily="34" charset="0"/>
                <a:ea typeface="Times New Roman" panose="02020603050405020304" pitchFamily="18" charset="0"/>
                <a:cs typeface="Calibri" panose="020F0502020204030204" pitchFamily="34" charset="0"/>
              </a:rPr>
              <a:t>Vdovin</a:t>
            </a:r>
            <a:r>
              <a:rPr lang="en-US" sz="1200" b="1" dirty="0">
                <a:latin typeface="Calibri" panose="020F0502020204030204" pitchFamily="34" charset="0"/>
                <a:ea typeface="Times New Roman" panose="02020603050405020304" pitchFamily="18" charset="0"/>
                <a:cs typeface="Calibri" panose="020F0502020204030204" pitchFamily="34" charset="0"/>
              </a:rPr>
              <a:t> Y.A., </a:t>
            </a:r>
            <a:r>
              <a:rPr lang="en-US" sz="1200" b="1" dirty="0" err="1">
                <a:latin typeface="Calibri" panose="020F0502020204030204" pitchFamily="34" charset="0"/>
                <a:ea typeface="Times New Roman" panose="02020603050405020304" pitchFamily="18" charset="0"/>
                <a:cs typeface="Calibri" panose="020F0502020204030204" pitchFamily="34" charset="0"/>
              </a:rPr>
              <a:t>Verkhoglyadov</a:t>
            </a:r>
            <a:r>
              <a:rPr lang="en-US" sz="1200" b="1" dirty="0">
                <a:latin typeface="Calibri" panose="020F0502020204030204" pitchFamily="34" charset="0"/>
                <a:ea typeface="Times New Roman" panose="02020603050405020304" pitchFamily="18" charset="0"/>
                <a:cs typeface="Calibri" panose="020F0502020204030204" pitchFamily="34" charset="0"/>
              </a:rPr>
              <a:t> A.E., </a:t>
            </a:r>
            <a:r>
              <a:rPr lang="en-US" sz="1200" b="1" dirty="0" err="1">
                <a:latin typeface="Calibri" panose="020F0502020204030204" pitchFamily="34" charset="0"/>
                <a:ea typeface="Times New Roman" panose="02020603050405020304" pitchFamily="18" charset="0"/>
                <a:cs typeface="Calibri" panose="020F0502020204030204" pitchFamily="34" charset="0"/>
              </a:rPr>
              <a:t>Verkhoglyadova</a:t>
            </a:r>
            <a:r>
              <a:rPr lang="en-US" sz="1200" b="1" dirty="0">
                <a:latin typeface="Calibri" panose="020F0502020204030204" pitchFamily="34" charset="0"/>
                <a:ea typeface="Times New Roman" panose="02020603050405020304" pitchFamily="18" charset="0"/>
                <a:cs typeface="Calibri" panose="020F0502020204030204" pitchFamily="34" charset="0"/>
              </a:rPr>
              <a:t> V.N., </a:t>
            </a:r>
            <a:r>
              <a:rPr lang="en-US" sz="1200" b="1" dirty="0" err="1">
                <a:latin typeface="Calibri" panose="020F0502020204030204" pitchFamily="34" charset="0"/>
                <a:ea typeface="Times New Roman" panose="02020603050405020304" pitchFamily="18" charset="0"/>
                <a:cs typeface="Calibri" panose="020F0502020204030204" pitchFamily="34" charset="0"/>
              </a:rPr>
              <a:t>Kushnir</a:t>
            </a:r>
            <a:r>
              <a:rPr lang="en-US" sz="1200" b="1" dirty="0">
                <a:latin typeface="Calibri" panose="020F0502020204030204" pitchFamily="34" charset="0"/>
                <a:ea typeface="Times New Roman" panose="02020603050405020304" pitchFamily="18" charset="0"/>
                <a:cs typeface="Calibri" panose="020F0502020204030204" pitchFamily="34" charset="0"/>
              </a:rPr>
              <a:t> I.V.</a:t>
            </a:r>
            <a:r>
              <a:rPr lang="en-US" sz="1200" dirty="0">
                <a:latin typeface="Calibri" panose="020F0502020204030204" pitchFamily="34" charset="0"/>
                <a:ea typeface="Times New Roman" panose="02020603050405020304" pitchFamily="18" charset="0"/>
                <a:cs typeface="Calibri" panose="020F0502020204030204" pitchFamily="34" charset="0"/>
              </a:rPr>
              <a:t> Determination of Feedback on the Reactivity of a Repetitively Pulsed Reactor Due to the Elongation of the Fuel Column in a Fuel Element. </a:t>
            </a:r>
            <a:r>
              <a:rPr lang="en-US" sz="1200" i="1" dirty="0">
                <a:latin typeface="Calibri" panose="020F0502020204030204" pitchFamily="34" charset="0"/>
                <a:ea typeface="Times New Roman" panose="02020603050405020304" pitchFamily="18" charset="0"/>
                <a:cs typeface="Calibri" panose="020F0502020204030204" pitchFamily="34" charset="0"/>
              </a:rPr>
              <a:t>Abstracts of the Conference "Future of Nuclear Energy </a:t>
            </a:r>
            <a:r>
              <a:rPr lang="en-US" sz="1200" i="1" dirty="0" err="1">
                <a:latin typeface="Calibri" panose="020F0502020204030204" pitchFamily="34" charset="0"/>
                <a:ea typeface="Times New Roman" panose="02020603050405020304" pitchFamily="18" charset="0"/>
                <a:cs typeface="Calibri" panose="020F0502020204030204" pitchFamily="34" charset="0"/>
              </a:rPr>
              <a:t>AtomFuture</a:t>
            </a:r>
            <a:r>
              <a:rPr lang="en-US" sz="1200" i="1" dirty="0">
                <a:latin typeface="Calibri" panose="020F0502020204030204" pitchFamily="34" charset="0"/>
                <a:ea typeface="Times New Roman" panose="02020603050405020304" pitchFamily="18" charset="0"/>
                <a:cs typeface="Calibri" panose="020F0502020204030204" pitchFamily="34" charset="0"/>
              </a:rPr>
              <a:t> 2024"</a:t>
            </a:r>
            <a:r>
              <a:rPr lang="en-US" sz="1200" dirty="0">
                <a:latin typeface="Calibri" panose="020F0502020204030204" pitchFamily="34" charset="0"/>
                <a:ea typeface="Times New Roman" panose="02020603050405020304" pitchFamily="18" charset="0"/>
                <a:cs typeface="Calibri" panose="020F0502020204030204" pitchFamily="34" charset="0"/>
              </a:rPr>
              <a:t>, pp. 124–125</a:t>
            </a:r>
            <a:r>
              <a:rPr lang="en-US" dirty="0">
                <a:latin typeface="Calibri" panose="020F0502020204030204" pitchFamily="34" charset="0"/>
                <a:ea typeface="Times New Roman" panose="02020603050405020304" pitchFamily="18" charset="0"/>
                <a:cs typeface="Calibri" panose="020F0502020204030204" pitchFamily="34" charset="0"/>
              </a:rPr>
              <a:t>.</a:t>
            </a: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lvl="0">
              <a:lnSpc>
                <a:spcPct val="107000"/>
              </a:lnSpc>
              <a:spcAft>
                <a:spcPts val="0"/>
              </a:spcAft>
              <a:tabLst>
                <a:tab pos="457200" algn="l"/>
              </a:tabLst>
            </a:pPr>
            <a:endParaRPr lang="en-US" sz="2400" b="1" i="1" dirty="0">
              <a:latin typeface="Calibri Light" panose="020F0302020204030204" pitchFamily="34" charset="0"/>
              <a:ea typeface="Calibri" panose="020F0502020204030204" pitchFamily="34" charset="0"/>
              <a:cs typeface="Times New Roman" panose="02020603050405020304" pitchFamily="18" charset="0"/>
            </a:endParaRPr>
          </a:p>
          <a:p>
            <a:pPr lvl="0">
              <a:lnSpc>
                <a:spcPct val="107000"/>
              </a:lnSpc>
              <a:spcAft>
                <a:spcPts val="0"/>
              </a:spcAft>
              <a:tabLst>
                <a:tab pos="457200" algn="l"/>
              </a:tabLst>
            </a:pPr>
            <a:endParaRPr lang="en-US" sz="2400" b="1" i="1" dirty="0">
              <a:latin typeface="Calibri Light" panose="020F0302020204030204" pitchFamily="34" charset="0"/>
              <a:ea typeface="Calibri" panose="020F0502020204030204" pitchFamily="34" charset="0"/>
              <a:cs typeface="Times New Roman" panose="02020603050405020304" pitchFamily="18" charset="0"/>
            </a:endParaRPr>
          </a:p>
          <a:p>
            <a:pPr lvl="0">
              <a:lnSpc>
                <a:spcPct val="107000"/>
              </a:lnSpc>
              <a:spcAft>
                <a:spcPts val="0"/>
              </a:spcAft>
              <a:tabLst>
                <a:tab pos="457200" algn="l"/>
              </a:tabLst>
            </a:pPr>
            <a:endParaRPr lang="en-US" sz="2400" b="1" i="1" dirty="0">
              <a:latin typeface="Calibri Light" panose="020F0302020204030204" pitchFamily="34" charset="0"/>
              <a:ea typeface="Calibri" panose="020F0502020204030204" pitchFamily="34" charset="0"/>
              <a:cs typeface="Times New Roman" panose="02020603050405020304" pitchFamily="18" charset="0"/>
            </a:endParaRPr>
          </a:p>
          <a:p>
            <a:pPr lvl="0">
              <a:lnSpc>
                <a:spcPct val="107000"/>
              </a:lnSpc>
              <a:spcAft>
                <a:spcPts val="0"/>
              </a:spcAft>
              <a:tabLst>
                <a:tab pos="457200" algn="l"/>
              </a:tabLst>
            </a:pPr>
            <a:endParaRPr lang="en-US" sz="2400" b="1" i="1" dirty="0">
              <a:latin typeface="Calibri Light" panose="020F0302020204030204" pitchFamily="34" charset="0"/>
              <a:ea typeface="Calibri" panose="020F0502020204030204" pitchFamily="34" charset="0"/>
              <a:cs typeface="Times New Roman" panose="02020603050405020304" pitchFamily="18" charset="0"/>
            </a:endParaRPr>
          </a:p>
          <a:p>
            <a:pPr lvl="0">
              <a:lnSpc>
                <a:spcPct val="107000"/>
              </a:lnSpc>
              <a:spcAft>
                <a:spcPts val="0"/>
              </a:spcAft>
              <a:tabLst>
                <a:tab pos="457200" algn="l"/>
              </a:tabLst>
            </a:pPr>
            <a:endParaRPr lang="en-US" sz="2400" b="1" i="1" dirty="0">
              <a:latin typeface="Calibri Light" panose="020F0302020204030204" pitchFamily="34" charset="0"/>
              <a:ea typeface="Calibri" panose="020F0502020204030204" pitchFamily="34" charset="0"/>
              <a:cs typeface="Times New Roman" panose="02020603050405020304" pitchFamily="18" charset="0"/>
            </a:endParaRPr>
          </a:p>
          <a:p>
            <a:pPr lvl="0">
              <a:lnSpc>
                <a:spcPct val="107000"/>
              </a:lnSpc>
              <a:spcAft>
                <a:spcPts val="0"/>
              </a:spcAft>
              <a:tabLst>
                <a:tab pos="457200" algn="l"/>
              </a:tabLst>
            </a:pPr>
            <a:endParaRPr lang="en-US" sz="2400" b="1" i="1" dirty="0">
              <a:latin typeface="Calibri Light" panose="020F0302020204030204" pitchFamily="34" charset="0"/>
              <a:ea typeface="Calibri" panose="020F0502020204030204" pitchFamily="34" charset="0"/>
              <a:cs typeface="Times New Roman" panose="02020603050405020304" pitchFamily="18" charset="0"/>
            </a:endParaRPr>
          </a:p>
          <a:p>
            <a:pPr lvl="0">
              <a:lnSpc>
                <a:spcPct val="107000"/>
              </a:lnSpc>
              <a:spcAft>
                <a:spcPts val="0"/>
              </a:spcAft>
              <a:tabLst>
                <a:tab pos="457200" algn="l"/>
              </a:tabLst>
            </a:pPr>
            <a:endParaRPr lang="en-US" sz="2400" b="1" i="1" dirty="0">
              <a:latin typeface="Calibri Light" panose="020F0302020204030204" pitchFamily="34" charset="0"/>
              <a:ea typeface="Calibri" panose="020F0502020204030204" pitchFamily="34" charset="0"/>
              <a:cs typeface="Times New Roman" panose="02020603050405020304" pitchFamily="18" charset="0"/>
            </a:endParaRPr>
          </a:p>
          <a:p>
            <a:pPr lvl="0">
              <a:lnSpc>
                <a:spcPct val="107000"/>
              </a:lnSpc>
              <a:spcAft>
                <a:spcPts val="0"/>
              </a:spcAft>
              <a:tabLst>
                <a:tab pos="457200" algn="l"/>
              </a:tabLst>
            </a:pPr>
            <a:endParaRPr lang="en-US" sz="2400" b="1" i="1" dirty="0">
              <a:latin typeface="Calibri Light" panose="020F0302020204030204" pitchFamily="34" charset="0"/>
              <a:ea typeface="Calibri" panose="020F0502020204030204" pitchFamily="34" charset="0"/>
              <a:cs typeface="Times New Roman" panose="02020603050405020304" pitchFamily="18" charset="0"/>
            </a:endParaRPr>
          </a:p>
          <a:p>
            <a:pPr lvl="0">
              <a:lnSpc>
                <a:spcPct val="107000"/>
              </a:lnSpc>
              <a:spcAft>
                <a:spcPts val="0"/>
              </a:spcAft>
              <a:tabLst>
                <a:tab pos="457200" algn="l"/>
              </a:tabLst>
            </a:pPr>
            <a:endParaRPr lang="en-US" sz="2400" b="1" i="1" dirty="0">
              <a:latin typeface="Calibri Light" panose="020F0302020204030204" pitchFamily="34" charset="0"/>
              <a:ea typeface="Calibri" panose="020F0502020204030204" pitchFamily="34" charset="0"/>
              <a:cs typeface="Times New Roman" panose="02020603050405020304" pitchFamily="18" charset="0"/>
            </a:endParaRPr>
          </a:p>
          <a:p>
            <a:pPr lvl="0">
              <a:lnSpc>
                <a:spcPct val="107000"/>
              </a:lnSpc>
              <a:spcAft>
                <a:spcPts val="0"/>
              </a:spcAft>
              <a:tabLst>
                <a:tab pos="457200" algn="l"/>
              </a:tabLst>
            </a:pPr>
            <a:endParaRPr lang="en-US" sz="2400" b="1" i="1" dirty="0">
              <a:latin typeface="Calibri Light" panose="020F0302020204030204" pitchFamily="34" charset="0"/>
              <a:ea typeface="Calibri" panose="020F0502020204030204" pitchFamily="34" charset="0"/>
              <a:cs typeface="Times New Roman" panose="02020603050405020304" pitchFamily="18" charset="0"/>
            </a:endParaRPr>
          </a:p>
          <a:p>
            <a:pPr lvl="0">
              <a:lnSpc>
                <a:spcPct val="107000"/>
              </a:lnSpc>
              <a:spcAft>
                <a:spcPts val="0"/>
              </a:spcAft>
              <a:tabLst>
                <a:tab pos="457200" algn="l"/>
              </a:tabLst>
            </a:pPr>
            <a:endParaRPr lang="en-US" sz="2400" b="1" i="1" dirty="0">
              <a:latin typeface="Calibri Light" panose="020F0302020204030204" pitchFamily="34" charset="0"/>
              <a:ea typeface="Calibri" panose="020F0502020204030204" pitchFamily="34" charset="0"/>
              <a:cs typeface="Times New Roman" panose="02020603050405020304" pitchFamily="18" charset="0"/>
            </a:endParaRPr>
          </a:p>
          <a:p>
            <a:pPr lvl="0">
              <a:lnSpc>
                <a:spcPct val="107000"/>
              </a:lnSpc>
              <a:spcAft>
                <a:spcPts val="0"/>
              </a:spcAft>
              <a:tabLst>
                <a:tab pos="457200" algn="l"/>
              </a:tabLst>
            </a:pPr>
            <a:endParaRPr lang="en-US" sz="2400" b="1" i="1" dirty="0">
              <a:latin typeface="Calibri Light" panose="020F0302020204030204" pitchFamily="34" charset="0"/>
              <a:ea typeface="Calibri" panose="020F0502020204030204" pitchFamily="34" charset="0"/>
              <a:cs typeface="Times New Roman" panose="02020603050405020304" pitchFamily="18" charset="0"/>
            </a:endParaRPr>
          </a:p>
          <a:p>
            <a:pPr lvl="0">
              <a:lnSpc>
                <a:spcPct val="107000"/>
              </a:lnSpc>
              <a:spcAft>
                <a:spcPts val="0"/>
              </a:spcAft>
              <a:tabLst>
                <a:tab pos="457200" algn="l"/>
              </a:tabLst>
            </a:pPr>
            <a:endParaRPr lang="en-US" sz="2400" b="1" i="1" dirty="0">
              <a:latin typeface="Calibri Light" panose="020F0302020204030204" pitchFamily="34" charset="0"/>
              <a:ea typeface="Calibri" panose="020F0502020204030204" pitchFamily="34" charset="0"/>
              <a:cs typeface="Times New Roman" panose="02020603050405020304" pitchFamily="18" charset="0"/>
            </a:endParaRPr>
          </a:p>
          <a:p>
            <a:pPr lvl="0">
              <a:lnSpc>
                <a:spcPct val="107000"/>
              </a:lnSpc>
              <a:spcAft>
                <a:spcPts val="0"/>
              </a:spcAft>
              <a:tabLst>
                <a:tab pos="457200" algn="l"/>
              </a:tabLst>
            </a:pPr>
            <a:endParaRPr lang="en-US" sz="2400" b="1" i="1" dirty="0">
              <a:latin typeface="Calibri Light" panose="020F0302020204030204" pitchFamily="34" charset="0"/>
              <a:ea typeface="Calibri" panose="020F0502020204030204" pitchFamily="34" charset="0"/>
              <a:cs typeface="Times New Roman" panose="02020603050405020304" pitchFamily="18" charset="0"/>
            </a:endParaRPr>
          </a:p>
          <a:p>
            <a:pPr lvl="0">
              <a:lnSpc>
                <a:spcPct val="107000"/>
              </a:lnSpc>
              <a:spcAft>
                <a:spcPts val="0"/>
              </a:spcAft>
              <a:tabLst>
                <a:tab pos="457200" algn="l"/>
              </a:tabLst>
            </a:pPr>
            <a:endParaRPr lang="en-US" sz="2400" b="1" i="1" dirty="0">
              <a:latin typeface="Calibri Light" panose="020F0302020204030204" pitchFamily="34" charset="0"/>
              <a:ea typeface="Calibri" panose="020F0502020204030204" pitchFamily="34" charset="0"/>
              <a:cs typeface="Times New Roman" panose="02020603050405020304" pitchFamily="18" charset="0"/>
            </a:endParaRPr>
          </a:p>
          <a:p>
            <a:pPr lvl="0">
              <a:lnSpc>
                <a:spcPct val="107000"/>
              </a:lnSpc>
              <a:spcAft>
                <a:spcPts val="0"/>
              </a:spcAft>
              <a:tabLst>
                <a:tab pos="457200" algn="l"/>
              </a:tabLst>
            </a:pPr>
            <a:endParaRPr lang="en-US" sz="2400" b="1" i="1" dirty="0">
              <a:latin typeface="Calibri Light" panose="020F0302020204030204" pitchFamily="34" charset="0"/>
              <a:ea typeface="Calibri" panose="020F0502020204030204" pitchFamily="34" charset="0"/>
              <a:cs typeface="Times New Roman" panose="02020603050405020304" pitchFamily="18" charset="0"/>
            </a:endParaRPr>
          </a:p>
          <a:p>
            <a:pPr lvl="0">
              <a:lnSpc>
                <a:spcPct val="107000"/>
              </a:lnSpc>
              <a:spcAft>
                <a:spcPts val="0"/>
              </a:spcAft>
              <a:tabLst>
                <a:tab pos="457200" algn="l"/>
              </a:tabLst>
            </a:pPr>
            <a:endParaRPr lang="en-US" sz="1600" b="1" i="1" dirty="0">
              <a:latin typeface="Calibri Light" panose="020F0302020204030204" pitchFamily="34" charset="0"/>
              <a:ea typeface="Calibri" panose="020F0502020204030204" pitchFamily="34" charset="0"/>
              <a:cs typeface="Times New Roman" panose="02020603050405020304" pitchFamily="18" charset="0"/>
            </a:endParaRPr>
          </a:p>
          <a:p>
            <a:pPr marL="182563" lvl="0">
              <a:lnSpc>
                <a:spcPct val="107000"/>
              </a:lnSpc>
              <a:spcAft>
                <a:spcPts val="0"/>
              </a:spcAft>
              <a:tabLst>
                <a:tab pos="457200" algn="l"/>
              </a:tabLst>
            </a:pPr>
            <a:r>
              <a:rPr lang="ru-RU" sz="1600" b="1" i="1" dirty="0" err="1">
                <a:latin typeface="Calibri Light" panose="020F0302020204030204" pitchFamily="34" charset="0"/>
                <a:ea typeface="Calibri" panose="020F0502020204030204" pitchFamily="34" charset="0"/>
                <a:cs typeface="Times New Roman" panose="02020603050405020304" pitchFamily="18" charset="0"/>
              </a:rPr>
              <a:t>Presentations</a:t>
            </a:r>
            <a:endParaRPr lang="ru-RU" sz="1600" b="1" i="1" dirty="0">
              <a:latin typeface="Calibri Light" panose="020F0302020204030204" pitchFamily="34" charset="0"/>
              <a:ea typeface="Calibri" panose="020F0502020204030204" pitchFamily="34" charset="0"/>
              <a:cs typeface="Times New Roman" panose="02020603050405020304" pitchFamily="18" charset="0"/>
            </a:endParaRPr>
          </a:p>
          <a:p>
            <a:pPr marL="182563" lvl="0">
              <a:buFont typeface="+mj-lt"/>
              <a:buAutoNum type="arabicPeriod"/>
            </a:pPr>
            <a:r>
              <a:rPr lang="en-US" sz="1200" b="1" dirty="0" err="1"/>
              <a:t>Verkhoglyadov</a:t>
            </a:r>
            <a:r>
              <a:rPr lang="en-US" sz="1200" b="1" dirty="0"/>
              <a:t> A.E.</a:t>
            </a:r>
            <a:r>
              <a:rPr lang="en-US" sz="1200" dirty="0"/>
              <a:t> Dynamic Bending of the Fuel Rod of the NEPTUN Reactor. </a:t>
            </a:r>
            <a:r>
              <a:rPr lang="ru-RU" sz="1200" dirty="0" err="1"/>
              <a:t>Equation</a:t>
            </a:r>
            <a:r>
              <a:rPr lang="ru-RU" sz="1200" dirty="0"/>
              <a:t> </a:t>
            </a:r>
            <a:r>
              <a:rPr lang="ru-RU" sz="1200" dirty="0" err="1"/>
              <a:t>of</a:t>
            </a:r>
            <a:r>
              <a:rPr lang="ru-RU" sz="1200" dirty="0"/>
              <a:t> </a:t>
            </a:r>
            <a:r>
              <a:rPr lang="ru-RU" sz="1200" dirty="0" err="1"/>
              <a:t>Motion</a:t>
            </a:r>
            <a:r>
              <a:rPr lang="ru-RU" sz="1200" dirty="0"/>
              <a:t>. </a:t>
            </a:r>
            <a:r>
              <a:rPr lang="ru-RU" sz="1200" dirty="0" err="1"/>
              <a:t>General</a:t>
            </a:r>
            <a:r>
              <a:rPr lang="ru-RU" sz="1200" dirty="0"/>
              <a:t> </a:t>
            </a:r>
            <a:r>
              <a:rPr lang="ru-RU" sz="1200" dirty="0" err="1"/>
              <a:t>Laboratory</a:t>
            </a:r>
            <a:r>
              <a:rPr lang="ru-RU" sz="1200" dirty="0"/>
              <a:t> </a:t>
            </a:r>
            <a:r>
              <a:rPr lang="ru-RU" sz="1200" dirty="0" err="1"/>
              <a:t>Seminar</a:t>
            </a:r>
            <a:r>
              <a:rPr lang="ru-RU" sz="1200" dirty="0"/>
              <a:t>, </a:t>
            </a:r>
            <a:r>
              <a:rPr lang="ru-RU" sz="1200" dirty="0" err="1"/>
              <a:t>May</a:t>
            </a:r>
            <a:r>
              <a:rPr lang="ru-RU" sz="1200" dirty="0"/>
              <a:t> 12, 2022, </a:t>
            </a:r>
            <a:r>
              <a:rPr lang="en-US" sz="1200" dirty="0"/>
              <a:t>FLNP</a:t>
            </a:r>
            <a:r>
              <a:rPr lang="ru-RU" sz="1200" dirty="0"/>
              <a:t>, </a:t>
            </a:r>
            <a:r>
              <a:rPr lang="ru-RU" sz="1200" dirty="0" err="1"/>
              <a:t>Dubna</a:t>
            </a:r>
            <a:r>
              <a:rPr lang="ru-RU" sz="1200" dirty="0"/>
              <a:t>.</a:t>
            </a:r>
          </a:p>
          <a:p>
            <a:pPr marL="182563" lvl="0">
              <a:buFont typeface="+mj-lt"/>
              <a:buAutoNum type="arabicPeriod"/>
            </a:pPr>
            <a:r>
              <a:rPr lang="en-US" sz="1200" b="1" dirty="0" err="1"/>
              <a:t>Podlesnyy</a:t>
            </a:r>
            <a:r>
              <a:rPr lang="en-US" sz="1200" b="1" dirty="0"/>
              <a:t> M.M.</a:t>
            </a:r>
            <a:r>
              <a:rPr lang="en-US" sz="1200" dirty="0"/>
              <a:t> The Issue of Oscillatory Instability of the NEPTUN Reactor and Possible Solutions. Meeting of RFNC – VNIITF and JINR on the Project of the Repetitively Pulsed Reactor NEPTUN, July 14, 2022, </a:t>
            </a:r>
            <a:r>
              <a:rPr lang="en-US" sz="1200" dirty="0" err="1"/>
              <a:t>Snezhinsk</a:t>
            </a:r>
            <a:r>
              <a:rPr lang="en-US" sz="1200" dirty="0"/>
              <a:t>.</a:t>
            </a:r>
            <a:endParaRPr lang="ru-RU" sz="1200" dirty="0"/>
          </a:p>
          <a:p>
            <a:pPr marL="182563" lvl="0">
              <a:buFont typeface="+mj-lt"/>
              <a:buAutoNum type="arabicPeriod"/>
            </a:pPr>
            <a:r>
              <a:rPr lang="en-US" sz="1200" b="1" dirty="0" err="1"/>
              <a:t>Bulavin</a:t>
            </a:r>
            <a:r>
              <a:rPr lang="en-US" sz="1200" b="1" dirty="0"/>
              <a:t> M.V.</a:t>
            </a:r>
            <a:r>
              <a:rPr lang="en-US" sz="1200" dirty="0"/>
              <a:t> Status of the Project and Directions of the Scientific Program of the New Pulsed Fast Reactor NEPTUN Based on Neptunium Nitride Fuel at JINR. Meeting of  IPPE</a:t>
            </a:r>
            <a:r>
              <a:rPr lang="ru-RU" sz="1200" dirty="0"/>
              <a:t> </a:t>
            </a:r>
            <a:r>
              <a:rPr lang="en-US" sz="1200" dirty="0"/>
              <a:t>and JINR on the Topic “Development of the Pulsed Fast Reactor NEPTUN Based on Neptunium Nitride Fuel at JINR,” October 7, 2022, </a:t>
            </a:r>
            <a:r>
              <a:rPr lang="en-US" sz="1200" dirty="0" err="1"/>
              <a:t>Obninsk</a:t>
            </a:r>
            <a:r>
              <a:rPr lang="en-US" sz="1200" dirty="0"/>
              <a:t>.</a:t>
            </a:r>
            <a:endParaRPr lang="ru-RU" sz="1200" dirty="0"/>
          </a:p>
          <a:p>
            <a:pPr marL="182563" lvl="0">
              <a:buFont typeface="+mj-lt"/>
              <a:buAutoNum type="arabicPeriod"/>
            </a:pPr>
            <a:r>
              <a:rPr lang="en-US" sz="1200" b="1" dirty="0" err="1"/>
              <a:t>Podlesnyy</a:t>
            </a:r>
            <a:r>
              <a:rPr lang="en-US" sz="1200" b="1" dirty="0"/>
              <a:t> M.M.</a:t>
            </a:r>
            <a:r>
              <a:rPr lang="en-US" sz="1200" dirty="0"/>
              <a:t> Static and Dynamic Bending of Fuel Rods of the NEPTUN Reactor. Scientific Conference of Young Scientists and Specialists </a:t>
            </a:r>
            <a:r>
              <a:rPr lang="en-US" sz="1200" i="1" dirty="0" err="1"/>
              <a:t>Alushta</a:t>
            </a:r>
            <a:r>
              <a:rPr lang="en-US" sz="1200" i="1" dirty="0"/>
              <a:t>-XI</a:t>
            </a:r>
            <a:r>
              <a:rPr lang="en-US" sz="1200" dirty="0"/>
              <a:t>, June 5–12, 2022, </a:t>
            </a:r>
            <a:r>
              <a:rPr lang="en-US" sz="1200" dirty="0" err="1"/>
              <a:t>Alushta</a:t>
            </a:r>
            <a:r>
              <a:rPr lang="en-US" sz="1200" dirty="0"/>
              <a:t>.</a:t>
            </a:r>
            <a:endParaRPr lang="ru-RU" sz="1200" dirty="0"/>
          </a:p>
          <a:p>
            <a:pPr marL="182563" lvl="0">
              <a:buFont typeface="+mj-lt"/>
              <a:buAutoNum type="arabicPeriod"/>
            </a:pPr>
            <a:r>
              <a:rPr lang="en-US" sz="1200" b="1" dirty="0" err="1"/>
              <a:t>Shabalin</a:t>
            </a:r>
            <a:r>
              <a:rPr lang="en-US" sz="1200" b="1" dirty="0"/>
              <a:t> E.P.</a:t>
            </a:r>
            <a:r>
              <a:rPr lang="en-US" sz="1200" dirty="0"/>
              <a:t> Features of the Dynamics of a Pulsating Reactor: Effect of the Coolant Flow. </a:t>
            </a:r>
            <a:r>
              <a:rPr lang="ru-RU" sz="1200" dirty="0" err="1"/>
              <a:t>General</a:t>
            </a:r>
            <a:r>
              <a:rPr lang="ru-RU" sz="1200" dirty="0"/>
              <a:t> </a:t>
            </a:r>
            <a:r>
              <a:rPr lang="ru-RU" sz="1200" dirty="0" err="1"/>
              <a:t>Laboratory</a:t>
            </a:r>
            <a:r>
              <a:rPr lang="ru-RU" sz="1200" dirty="0"/>
              <a:t> </a:t>
            </a:r>
            <a:r>
              <a:rPr lang="ru-RU" sz="1200" dirty="0" err="1"/>
              <a:t>Seminar</a:t>
            </a:r>
            <a:r>
              <a:rPr lang="ru-RU" sz="1200" dirty="0"/>
              <a:t>, LNP JINR, </a:t>
            </a:r>
            <a:r>
              <a:rPr lang="ru-RU" sz="1200" dirty="0" err="1"/>
              <a:t>May</a:t>
            </a:r>
            <a:r>
              <a:rPr lang="ru-RU" sz="1200" dirty="0"/>
              <a:t> 24, 2023, </a:t>
            </a:r>
            <a:r>
              <a:rPr lang="ru-RU" sz="1200" dirty="0" err="1"/>
              <a:t>Dubna</a:t>
            </a:r>
            <a:r>
              <a:rPr lang="ru-RU" sz="1200" dirty="0"/>
              <a:t>.</a:t>
            </a:r>
          </a:p>
          <a:p>
            <a:pPr marL="182563" lvl="0">
              <a:buFont typeface="+mj-lt"/>
              <a:buAutoNum type="arabicPeriod"/>
            </a:pPr>
            <a:r>
              <a:rPr lang="en-US" sz="1200" b="1" dirty="0" err="1"/>
              <a:t>Verkhoglyadov</a:t>
            </a:r>
            <a:r>
              <a:rPr lang="en-US" sz="1200" b="1" dirty="0"/>
              <a:t> A.E.</a:t>
            </a:r>
            <a:r>
              <a:rPr lang="en-US" sz="1200" dirty="0"/>
              <a:t> Power Dynamics Calculations of the Repetitively Pulsed Reactor NEPTUN: The Problem of Instability. </a:t>
            </a:r>
            <a:r>
              <a:rPr lang="ru-RU" sz="1200" i="1" dirty="0" err="1"/>
              <a:t>Zababakhin</a:t>
            </a:r>
            <a:r>
              <a:rPr lang="ru-RU" sz="1200" i="1" dirty="0"/>
              <a:t> </a:t>
            </a:r>
            <a:r>
              <a:rPr lang="ru-RU" sz="1200" i="1" dirty="0" err="1"/>
              <a:t>Scientific</a:t>
            </a:r>
            <a:r>
              <a:rPr lang="ru-RU" sz="1200" i="1" dirty="0"/>
              <a:t> </a:t>
            </a:r>
            <a:r>
              <a:rPr lang="ru-RU" sz="1200" i="1" dirty="0" err="1"/>
              <a:t>Readings</a:t>
            </a:r>
            <a:r>
              <a:rPr lang="ru-RU" sz="1200" dirty="0"/>
              <a:t>, </a:t>
            </a:r>
            <a:r>
              <a:rPr lang="ru-RU" sz="1200" dirty="0" err="1"/>
              <a:t>June</a:t>
            </a:r>
            <a:r>
              <a:rPr lang="ru-RU" sz="1200" dirty="0"/>
              <a:t> 1, 2023, </a:t>
            </a:r>
            <a:r>
              <a:rPr lang="ru-RU" sz="1200" dirty="0" err="1"/>
              <a:t>Snezhinsk</a:t>
            </a:r>
            <a:r>
              <a:rPr lang="ru-RU" sz="1200" dirty="0"/>
              <a:t>.</a:t>
            </a:r>
          </a:p>
          <a:p>
            <a:pPr marL="182563" lvl="0">
              <a:buFont typeface="+mj-lt"/>
              <a:buAutoNum type="arabicPeriod"/>
            </a:pPr>
            <a:r>
              <a:rPr lang="en-US" sz="1200" b="1" dirty="0" err="1"/>
              <a:t>Verkhoglyadov</a:t>
            </a:r>
            <a:r>
              <a:rPr lang="en-US" sz="1200" b="1" dirty="0"/>
              <a:t> A.E.</a:t>
            </a:r>
            <a:r>
              <a:rPr lang="en-US" sz="1200" dirty="0"/>
              <a:t> Modeling Dynamic Bending of a Non-Uniform Fuel Rod. </a:t>
            </a:r>
            <a:r>
              <a:rPr lang="ru-RU" sz="1200" dirty="0" err="1"/>
              <a:t>Thematic</a:t>
            </a:r>
            <a:r>
              <a:rPr lang="ru-RU" sz="1200" dirty="0"/>
              <a:t> </a:t>
            </a:r>
            <a:r>
              <a:rPr lang="ru-RU" sz="1200" dirty="0" err="1"/>
              <a:t>Seminar</a:t>
            </a:r>
            <a:r>
              <a:rPr lang="ru-RU" sz="1200" dirty="0"/>
              <a:t>, </a:t>
            </a:r>
            <a:r>
              <a:rPr lang="en-US" sz="1200" dirty="0"/>
              <a:t>Seminar of the New Source and Moderator Complex Sector</a:t>
            </a:r>
            <a:r>
              <a:rPr lang="ru-RU" sz="1200" dirty="0"/>
              <a:t>, </a:t>
            </a:r>
            <a:r>
              <a:rPr lang="ru-RU" sz="1200" dirty="0" err="1"/>
              <a:t>June</a:t>
            </a:r>
            <a:r>
              <a:rPr lang="ru-RU" sz="1200" dirty="0"/>
              <a:t> 30, 2023, </a:t>
            </a:r>
            <a:r>
              <a:rPr lang="ru-RU" sz="1200" dirty="0" err="1"/>
              <a:t>Dubna</a:t>
            </a:r>
            <a:r>
              <a:rPr lang="ru-RU" sz="1200" dirty="0"/>
              <a:t>.</a:t>
            </a:r>
          </a:p>
          <a:p>
            <a:pPr marL="182563" lvl="0">
              <a:buFont typeface="+mj-lt"/>
              <a:buAutoNum type="arabicPeriod"/>
            </a:pPr>
            <a:r>
              <a:rPr lang="en-US" sz="1200" b="1" dirty="0" err="1"/>
              <a:t>Verkhoglyadov</a:t>
            </a:r>
            <a:r>
              <a:rPr lang="en-US" sz="1200" b="1" dirty="0"/>
              <a:t> A.E., </a:t>
            </a:r>
            <a:r>
              <a:rPr lang="en-US" sz="1200" b="1" dirty="0" err="1"/>
              <a:t>Verkhoglyadova</a:t>
            </a:r>
            <a:r>
              <a:rPr lang="en-US" sz="1200" b="1" dirty="0"/>
              <a:t> V.N., </a:t>
            </a:r>
            <a:r>
              <a:rPr lang="en-US" sz="1200" b="1" dirty="0" err="1"/>
              <a:t>Dikova</a:t>
            </a:r>
            <a:r>
              <a:rPr lang="en-US" sz="1200" b="1" dirty="0"/>
              <a:t> T.S., </a:t>
            </a:r>
            <a:r>
              <a:rPr lang="en-US" sz="1200" b="1" dirty="0" err="1"/>
              <a:t>Bulavin</a:t>
            </a:r>
            <a:r>
              <a:rPr lang="en-US" sz="1200" b="1" dirty="0"/>
              <a:t> M.V., </a:t>
            </a:r>
            <a:r>
              <a:rPr lang="en-US" sz="1200" b="1" dirty="0" err="1"/>
              <a:t>Rzyanin</a:t>
            </a:r>
            <a:r>
              <a:rPr lang="en-US" sz="1200" b="1" dirty="0"/>
              <a:t> M.V.</a:t>
            </a:r>
            <a:r>
              <a:rPr lang="en-US" sz="1200" dirty="0"/>
              <a:t> Software Program for Calculating the Dynamics of a Fast Pulsed Reactor. </a:t>
            </a:r>
            <a:r>
              <a:rPr lang="ru-RU" sz="1200" i="1" dirty="0"/>
              <a:t>XIX WONP </a:t>
            </a:r>
            <a:r>
              <a:rPr lang="ru-RU" sz="1200" i="1" dirty="0" err="1"/>
              <a:t>Workshop</a:t>
            </a:r>
            <a:r>
              <a:rPr lang="ru-RU" sz="1200" i="1" dirty="0"/>
              <a:t> </a:t>
            </a:r>
            <a:r>
              <a:rPr lang="ru-RU" sz="1200" i="1" dirty="0" err="1"/>
              <a:t>on</a:t>
            </a:r>
            <a:r>
              <a:rPr lang="ru-RU" sz="1200" i="1" dirty="0"/>
              <a:t> </a:t>
            </a:r>
            <a:r>
              <a:rPr lang="ru-RU" sz="1200" i="1" dirty="0" err="1"/>
              <a:t>Nuclear</a:t>
            </a:r>
            <a:r>
              <a:rPr lang="ru-RU" sz="1200" i="1" dirty="0"/>
              <a:t> </a:t>
            </a:r>
            <a:r>
              <a:rPr lang="ru-RU" sz="1200" i="1" dirty="0" err="1"/>
              <a:t>Physics</a:t>
            </a:r>
            <a:r>
              <a:rPr lang="ru-RU" sz="1200" dirty="0"/>
              <a:t>, </a:t>
            </a:r>
            <a:r>
              <a:rPr lang="ru-RU" sz="1200" dirty="0" err="1"/>
              <a:t>October</a:t>
            </a:r>
            <a:r>
              <a:rPr lang="ru-RU" sz="1200" dirty="0"/>
              <a:t> 7–11, 2024.</a:t>
            </a:r>
          </a:p>
          <a:p>
            <a:pPr marL="182563" lvl="0">
              <a:buFont typeface="+mj-lt"/>
              <a:buAutoNum type="arabicPeriod"/>
            </a:pPr>
            <a:r>
              <a:rPr lang="en-US" sz="1200" b="1" dirty="0"/>
              <a:t>(AYSS-2024)</a:t>
            </a:r>
            <a:r>
              <a:rPr lang="en-US" sz="1200" dirty="0"/>
              <a:t> XXVIII International Scientific Conference of Young Scientists and Specialists (AYSS-2024). </a:t>
            </a:r>
            <a:r>
              <a:rPr lang="en-US" sz="1200" i="1" dirty="0"/>
              <a:t>Software Program for Calculating the Dynamics of a Fast Pulsed Reactor</a:t>
            </a:r>
            <a:r>
              <a:rPr lang="en-US" sz="1200" dirty="0"/>
              <a:t>, October 28 – November 1, 2024.</a:t>
            </a:r>
            <a:endParaRPr lang="ru-RU" sz="1200" dirty="0"/>
          </a:p>
          <a:p>
            <a:pPr marL="182563" lvl="0">
              <a:buFont typeface="+mj-lt"/>
              <a:buAutoNum type="arabicPeriod"/>
            </a:pPr>
            <a:r>
              <a:rPr lang="en-US" sz="1200" b="1" dirty="0"/>
              <a:t>VII School "Neutron Research of Condensed Matter" NRCM-2024</a:t>
            </a:r>
            <a:r>
              <a:rPr lang="en-US" sz="1200" dirty="0"/>
              <a:t> Software Program for Calculating the Dynamics of a Fast Pulsed Reactor, November 21–22, 2024.</a:t>
            </a:r>
            <a:endParaRPr lang="ru-RU" sz="1200" dirty="0"/>
          </a:p>
          <a:p>
            <a:pPr marL="182563" lvl="0">
              <a:buFont typeface="+mj-lt"/>
              <a:buAutoNum type="arabicPeriod"/>
            </a:pPr>
            <a:r>
              <a:rPr lang="en-US" sz="1200" b="1" dirty="0" err="1"/>
              <a:t>Podlesnyy</a:t>
            </a:r>
            <a:r>
              <a:rPr lang="en-US" sz="1200" b="1" dirty="0"/>
              <a:t> M.M.</a:t>
            </a:r>
            <a:r>
              <a:rPr lang="en-US" sz="1200" dirty="0"/>
              <a:t> </a:t>
            </a:r>
            <a:r>
              <a:rPr lang="en-US" sz="1200" dirty="0" err="1"/>
              <a:t>Thermophysical</a:t>
            </a:r>
            <a:r>
              <a:rPr lang="en-US" sz="1200" dirty="0"/>
              <a:t> Aspects of the Impulse Characteristic of the Feedback Reactivity of the IBR-2M Reactor. Seminar of the New Source and Moderator Complex Sector, December 13, 2024.</a:t>
            </a:r>
            <a:endParaRPr lang="ru-RU" sz="1200" dirty="0"/>
          </a:p>
          <a:p>
            <a:pPr marL="182563" lvl="0">
              <a:buFont typeface="+mj-lt"/>
              <a:buAutoNum type="arabicPeriod"/>
            </a:pPr>
            <a:r>
              <a:rPr lang="en-US" sz="1200" b="1" dirty="0" err="1"/>
              <a:t>Verkhoglyadov</a:t>
            </a:r>
            <a:r>
              <a:rPr lang="en-US" sz="1200" b="1" dirty="0"/>
              <a:t> A.E., </a:t>
            </a:r>
            <a:r>
              <a:rPr lang="en-US" sz="1200" dirty="0"/>
              <a:t>Determining the Change in Reactivity of the IBR-2M Reactor Due to the Thermal Expansion of the Fuel. Seminar of the New Source and Moderator Complex Sector, December 20, 2024.</a:t>
            </a:r>
            <a:endParaRPr lang="ru-RU" sz="1200" dirty="0"/>
          </a:p>
        </p:txBody>
      </p:sp>
    </p:spTree>
    <p:extLst>
      <p:ext uri="{BB962C8B-B14F-4D97-AF65-F5344CB8AC3E}">
        <p14:creationId xmlns:p14="http://schemas.microsoft.com/office/powerpoint/2010/main" val="1040096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B1B58C-578F-5814-5A85-03FE59985FD0}"/>
              </a:ext>
            </a:extLst>
          </p:cNvPr>
          <p:cNvSpPr>
            <a:spLocks noGrp="1"/>
          </p:cNvSpPr>
          <p:nvPr>
            <p:ph type="title"/>
          </p:nvPr>
        </p:nvSpPr>
        <p:spPr>
          <a:xfrm>
            <a:off x="857189" y="76382"/>
            <a:ext cx="10515600" cy="809569"/>
          </a:xfrm>
        </p:spPr>
        <p:txBody>
          <a:bodyPr>
            <a:normAutofit/>
          </a:bodyPr>
          <a:lstStyle/>
          <a:p>
            <a:pPr algn="ctr"/>
            <a:r>
              <a:rPr lang="en-US" dirty="0"/>
              <a:t>T</a:t>
            </a:r>
            <a:r>
              <a:rPr lang="en-US" dirty="0">
                <a:effectLst/>
              </a:rPr>
              <a:t>hanks to Main Developers</a:t>
            </a:r>
            <a:r>
              <a:rPr lang="ru-RU" dirty="0"/>
              <a:t>:</a:t>
            </a:r>
          </a:p>
        </p:txBody>
      </p:sp>
      <p:sp>
        <p:nvSpPr>
          <p:cNvPr id="3" name="Объект 2">
            <a:extLst>
              <a:ext uri="{FF2B5EF4-FFF2-40B4-BE49-F238E27FC236}">
                <a16:creationId xmlns:a16="http://schemas.microsoft.com/office/drawing/2014/main" id="{60E76695-1B63-884F-FC27-268FDFA470D1}"/>
              </a:ext>
            </a:extLst>
          </p:cNvPr>
          <p:cNvSpPr>
            <a:spLocks noGrp="1"/>
          </p:cNvSpPr>
          <p:nvPr>
            <p:ph idx="1"/>
          </p:nvPr>
        </p:nvSpPr>
        <p:spPr>
          <a:xfrm>
            <a:off x="683649" y="1260402"/>
            <a:ext cx="10824701" cy="5435780"/>
          </a:xfrm>
        </p:spPr>
        <p:txBody>
          <a:bodyPr>
            <a:normAutofit fontScale="70000" lnSpcReduction="20000"/>
          </a:bodyPr>
          <a:lstStyle/>
          <a:p>
            <a:pPr marL="0" indent="0" algn="ctr">
              <a:buNone/>
            </a:pPr>
            <a:r>
              <a:rPr lang="en-US" sz="3500" b="1" dirty="0"/>
              <a:t>E.P. Shabalin</a:t>
            </a:r>
          </a:p>
          <a:p>
            <a:pPr marL="0" indent="0" algn="ctr">
              <a:buNone/>
            </a:pPr>
            <a:r>
              <a:rPr lang="en-US" sz="3500" b="1" dirty="0"/>
              <a:t>M.V. Rzyanin</a:t>
            </a:r>
          </a:p>
          <a:p>
            <a:pPr marL="0" indent="0" algn="ctr">
              <a:buNone/>
            </a:pPr>
            <a:r>
              <a:rPr lang="en-US" sz="3500" b="1" dirty="0"/>
              <a:t>A.E. Verkhoglyadov</a:t>
            </a:r>
          </a:p>
          <a:p>
            <a:pPr marL="0" indent="0" algn="ctr">
              <a:buNone/>
            </a:pPr>
            <a:r>
              <a:rPr lang="en-US" sz="3500" b="1" dirty="0"/>
              <a:t>V.N. Verkhoglyadova</a:t>
            </a:r>
          </a:p>
          <a:p>
            <a:pPr marL="0" indent="0" algn="ctr">
              <a:buNone/>
            </a:pPr>
            <a:r>
              <a:rPr lang="en-US" sz="3500" b="1" dirty="0"/>
              <a:t>M.M. Podlesnyi</a:t>
            </a:r>
          </a:p>
          <a:p>
            <a:pPr marL="0" indent="0" algn="ctr">
              <a:buNone/>
            </a:pPr>
            <a:r>
              <a:rPr lang="en-US" sz="3500" b="1" dirty="0"/>
              <a:t>E.E. Perepelkin</a:t>
            </a:r>
          </a:p>
          <a:p>
            <a:pPr marL="0" indent="0" algn="ctr">
              <a:buNone/>
            </a:pPr>
            <a:r>
              <a:rPr lang="en-US" sz="3500" b="1" dirty="0"/>
              <a:t>A.A.A. Hassan</a:t>
            </a:r>
          </a:p>
          <a:p>
            <a:pPr marL="0" indent="0" algn="ctr">
              <a:buNone/>
            </a:pPr>
            <a:r>
              <a:rPr lang="en-US" sz="3500" b="1" dirty="0"/>
              <a:t>Y.A. Vdovin</a:t>
            </a:r>
          </a:p>
          <a:p>
            <a:pPr marL="0" indent="0" algn="ctr">
              <a:buNone/>
            </a:pPr>
            <a:r>
              <a:rPr lang="en-US" sz="3500" b="1" dirty="0"/>
              <a:t>I.V. Kushnir</a:t>
            </a:r>
          </a:p>
          <a:p>
            <a:pPr marL="0" indent="0" algn="ctr">
              <a:buNone/>
            </a:pPr>
            <a:r>
              <a:rPr lang="en-US" sz="3500" b="1" dirty="0"/>
              <a:t>T.S. Dikova</a:t>
            </a:r>
          </a:p>
          <a:p>
            <a:pPr marL="0" indent="0" algn="ctr">
              <a:buNone/>
            </a:pPr>
            <a:r>
              <a:rPr lang="en-US" sz="3500" b="1" dirty="0"/>
              <a:t>D.G. Chereshkov</a:t>
            </a:r>
          </a:p>
          <a:p>
            <a:endParaRPr lang="en-US" sz="1600" dirty="0"/>
          </a:p>
          <a:p>
            <a:endParaRPr lang="en-US" sz="1600" dirty="0"/>
          </a:p>
          <a:p>
            <a:pPr marL="0" indent="0" algn="ctr">
              <a:buNone/>
            </a:pPr>
            <a:r>
              <a:rPr lang="ru-RU" sz="2600" dirty="0">
                <a:effectLst/>
              </a:rPr>
              <a:t>*</a:t>
            </a:r>
            <a:r>
              <a:rPr lang="en-US" sz="2600" dirty="0">
                <a:effectLst/>
              </a:rPr>
              <a:t>We thank the nuclear safety group of the IBR-2 reactor, and personally </a:t>
            </a:r>
            <a:r>
              <a:rPr lang="en-US" sz="2900" b="1" dirty="0"/>
              <a:t>Yu. N. </a:t>
            </a:r>
            <a:r>
              <a:rPr lang="en-US" sz="2900" b="1" dirty="0">
                <a:effectLst/>
              </a:rPr>
              <a:t>Pepelyshev and A.D. Rogov </a:t>
            </a:r>
            <a:r>
              <a:rPr lang="en-US" sz="2600" dirty="0">
                <a:effectLst/>
              </a:rPr>
              <a:t>for the information provided</a:t>
            </a:r>
            <a:endParaRPr lang="ru-RU" sz="4000" dirty="0"/>
          </a:p>
          <a:p>
            <a:endParaRPr lang="ru-RU" sz="1600" dirty="0"/>
          </a:p>
          <a:p>
            <a:endParaRPr lang="ru-RU" sz="1600" dirty="0"/>
          </a:p>
        </p:txBody>
      </p:sp>
      <p:sp>
        <p:nvSpPr>
          <p:cNvPr id="4" name="Номер слайда 3">
            <a:extLst>
              <a:ext uri="{FF2B5EF4-FFF2-40B4-BE49-F238E27FC236}">
                <a16:creationId xmlns:a16="http://schemas.microsoft.com/office/drawing/2014/main" id="{E12C6F83-524A-BA24-5D74-CADC8B3788B3}"/>
              </a:ext>
            </a:extLst>
          </p:cNvPr>
          <p:cNvSpPr>
            <a:spLocks noGrp="1"/>
          </p:cNvSpPr>
          <p:nvPr>
            <p:ph type="sldNum" sz="quarter" idx="12"/>
          </p:nvPr>
        </p:nvSpPr>
        <p:spPr/>
        <p:txBody>
          <a:bodyPr/>
          <a:lstStyle/>
          <a:p>
            <a:fld id="{849E8B12-7A9E-4FAA-8B53-CAC3B200C02E}" type="slidenum">
              <a:rPr lang="ru-RU" smtClean="0"/>
              <a:t>19</a:t>
            </a:fld>
            <a:endParaRPr lang="ru-RU"/>
          </a:p>
        </p:txBody>
      </p:sp>
    </p:spTree>
    <p:extLst>
      <p:ext uri="{BB962C8B-B14F-4D97-AF65-F5344CB8AC3E}">
        <p14:creationId xmlns:p14="http://schemas.microsoft.com/office/powerpoint/2010/main" val="3960294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978E3F-5611-312E-274F-7BCD584DFA37}"/>
              </a:ext>
            </a:extLst>
          </p:cNvPr>
          <p:cNvSpPr>
            <a:spLocks noGrp="1"/>
          </p:cNvSpPr>
          <p:nvPr>
            <p:ph type="title"/>
          </p:nvPr>
        </p:nvSpPr>
        <p:spPr>
          <a:xfrm>
            <a:off x="1055440" y="136525"/>
            <a:ext cx="10515600" cy="687611"/>
          </a:xfrm>
        </p:spPr>
        <p:txBody>
          <a:bodyPr>
            <a:normAutofit fontScale="90000"/>
          </a:bodyPr>
          <a:lstStyle/>
          <a:p>
            <a:pPr algn="ctr"/>
            <a:r>
              <a:rPr lang="en-US" u="sng" dirty="0"/>
              <a:t>Main points</a:t>
            </a:r>
            <a:r>
              <a:rPr lang="ru-RU" u="sng" dirty="0"/>
              <a:t>:</a:t>
            </a:r>
          </a:p>
        </p:txBody>
      </p:sp>
      <p:sp>
        <p:nvSpPr>
          <p:cNvPr id="3" name="Объект 2">
            <a:extLst>
              <a:ext uri="{FF2B5EF4-FFF2-40B4-BE49-F238E27FC236}">
                <a16:creationId xmlns:a16="http://schemas.microsoft.com/office/drawing/2014/main" id="{4D4143EB-0976-D601-4B11-1CAFE325224C}"/>
              </a:ext>
            </a:extLst>
          </p:cNvPr>
          <p:cNvSpPr>
            <a:spLocks noGrp="1"/>
          </p:cNvSpPr>
          <p:nvPr>
            <p:ph idx="1"/>
          </p:nvPr>
        </p:nvSpPr>
        <p:spPr>
          <a:xfrm>
            <a:off x="623392" y="1347105"/>
            <a:ext cx="11090448" cy="4486275"/>
          </a:xfrm>
        </p:spPr>
        <p:txBody>
          <a:bodyPr/>
          <a:lstStyle/>
          <a:p>
            <a:pPr marL="514350" indent="-514350">
              <a:buAutoNum type="arabicPeriod"/>
            </a:pPr>
            <a:r>
              <a:rPr lang="en-US" dirty="0"/>
              <a:t>Power feedback (PF) in the fast pulsed reactor</a:t>
            </a:r>
          </a:p>
          <a:p>
            <a:pPr marL="514350" indent="-514350">
              <a:buAutoNum type="arabicPeriod"/>
            </a:pPr>
            <a:r>
              <a:rPr lang="en-US" sz="2800" dirty="0"/>
              <a:t>Three-exponential model of the calculation of the PF in the IBR-2</a:t>
            </a:r>
            <a:endParaRPr lang="en-US" dirty="0"/>
          </a:p>
          <a:p>
            <a:pPr marL="0" indent="0">
              <a:buNone/>
            </a:pPr>
            <a:r>
              <a:rPr lang="en-US" dirty="0"/>
              <a:t>3. Effects influence on the reactivity</a:t>
            </a:r>
            <a:endParaRPr lang="ru-RU" dirty="0"/>
          </a:p>
          <a:p>
            <a:pPr marL="0" indent="0">
              <a:buNone/>
            </a:pPr>
            <a:r>
              <a:rPr lang="ru-RU" dirty="0"/>
              <a:t>4. </a:t>
            </a:r>
            <a:r>
              <a:rPr lang="en-US" dirty="0"/>
              <a:t>Development of mathematical model of the dynamics of the pulsed reactor</a:t>
            </a:r>
          </a:p>
          <a:p>
            <a:pPr marL="0" indent="0">
              <a:buNone/>
            </a:pPr>
            <a:r>
              <a:rPr lang="en-US" dirty="0"/>
              <a:t>5. Reactor model with single fuel rods in the core</a:t>
            </a:r>
          </a:p>
          <a:p>
            <a:pPr marL="0" indent="0">
              <a:buNone/>
            </a:pPr>
            <a:r>
              <a:rPr lang="en-US" dirty="0"/>
              <a:t>6. Preliminary calculations of model with fuel assemblies</a:t>
            </a:r>
          </a:p>
          <a:p>
            <a:pPr marL="0" indent="0">
              <a:buNone/>
            </a:pPr>
            <a:r>
              <a:rPr lang="en-US" dirty="0"/>
              <a:t>7. Conclusions and prospects</a:t>
            </a:r>
          </a:p>
        </p:txBody>
      </p:sp>
      <p:sp>
        <p:nvSpPr>
          <p:cNvPr id="4" name="Номер слайда 3">
            <a:extLst>
              <a:ext uri="{FF2B5EF4-FFF2-40B4-BE49-F238E27FC236}">
                <a16:creationId xmlns:a16="http://schemas.microsoft.com/office/drawing/2014/main" id="{5C942161-D390-9449-0481-C13310CEF3AB}"/>
              </a:ext>
            </a:extLst>
          </p:cNvPr>
          <p:cNvSpPr>
            <a:spLocks noGrp="1"/>
          </p:cNvSpPr>
          <p:nvPr>
            <p:ph type="sldNum" sz="quarter" idx="12"/>
          </p:nvPr>
        </p:nvSpPr>
        <p:spPr/>
        <p:txBody>
          <a:bodyPr/>
          <a:lstStyle/>
          <a:p>
            <a:fld id="{849E8B12-7A9E-4FAA-8B53-CAC3B200C02E}" type="slidenum">
              <a:rPr lang="ru-RU" smtClean="0"/>
              <a:t>2</a:t>
            </a:fld>
            <a:endParaRPr lang="ru-RU" dirty="0"/>
          </a:p>
        </p:txBody>
      </p:sp>
    </p:spTree>
    <p:extLst>
      <p:ext uri="{BB962C8B-B14F-4D97-AF65-F5344CB8AC3E}">
        <p14:creationId xmlns:p14="http://schemas.microsoft.com/office/powerpoint/2010/main" val="3471938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849E8B12-7A9E-4FAA-8B53-CAC3B200C02E}" type="slidenum">
              <a:rPr lang="ru-RU" smtClean="0"/>
              <a:t>3</a:t>
            </a:fld>
            <a:endParaRPr lang="ru-RU"/>
          </a:p>
        </p:txBody>
      </p:sp>
      <p:sp>
        <p:nvSpPr>
          <p:cNvPr id="6" name="Прямоугольник 5"/>
          <p:cNvSpPr/>
          <p:nvPr/>
        </p:nvSpPr>
        <p:spPr>
          <a:xfrm>
            <a:off x="0" y="0"/>
            <a:ext cx="12192000" cy="521970"/>
          </a:xfrm>
          <a:prstGeom prst="rect">
            <a:avLst/>
          </a:prstGeom>
          <a:solidFill>
            <a:schemeClr val="accent1">
              <a:lumMod val="60000"/>
              <a:lumOff val="40000"/>
            </a:schemeClr>
          </a:solidFill>
          <a:ln>
            <a:noFill/>
          </a:ln>
        </p:spPr>
        <p:txBody>
          <a:bodyPr wrap="square">
            <a:spAutoFit/>
          </a:bodyPr>
          <a:lstStyle/>
          <a:p>
            <a:pPr algn="ctr"/>
            <a:r>
              <a:rPr lang="en-US" sz="2800" dirty="0"/>
              <a:t>Imp</a:t>
            </a:r>
            <a:r>
              <a:rPr lang="en-US" sz="2800" dirty="0">
                <a:effectLst/>
              </a:rPr>
              <a:t>ulse response of power feedback (</a:t>
            </a:r>
            <a:r>
              <a:rPr lang="en-US" sz="2800" dirty="0"/>
              <a:t>I</a:t>
            </a:r>
            <a:r>
              <a:rPr lang="en-US" sz="2800" dirty="0">
                <a:effectLst/>
              </a:rPr>
              <a:t>RPF) of the IBR-2/IBR-2M</a:t>
            </a:r>
            <a:endParaRPr lang="ru-RU" sz="2800" dirty="0"/>
          </a:p>
        </p:txBody>
      </p:sp>
      <p:grpSp>
        <p:nvGrpSpPr>
          <p:cNvPr id="3" name="Группа 2"/>
          <p:cNvGrpSpPr/>
          <p:nvPr/>
        </p:nvGrpSpPr>
        <p:grpSpPr>
          <a:xfrm>
            <a:off x="7004622" y="2610723"/>
            <a:ext cx="4860990" cy="3953320"/>
            <a:chOff x="97240" y="461085"/>
            <a:chExt cx="8322537" cy="5937898"/>
          </a:xfrm>
        </p:grpSpPr>
        <mc:AlternateContent xmlns:mc="http://schemas.openxmlformats.org/markup-compatibility/2006" xmlns:a14="http://schemas.microsoft.com/office/drawing/2010/main">
          <mc:Choice Requires="a14">
            <p:graphicFrame>
              <p:nvGraphicFramePr>
                <p:cNvPr id="5" name="Диаграмма 4"/>
                <p:cNvGraphicFramePr/>
                <p:nvPr/>
              </p:nvGraphicFramePr>
              <p:xfrm>
                <a:off x="745321" y="807820"/>
                <a:ext cx="7674456" cy="5591163"/>
              </p:xfrm>
              <a:graphic>
                <a:graphicData uri="http://schemas.openxmlformats.org/drawingml/2006/chart">
                  <c:chart xmlns:c="http://schemas.openxmlformats.org/drawingml/2006/chart" xmlns:r="http://schemas.openxmlformats.org/officeDocument/2006/relationships" r:id="rId4"/>
                </a:graphicData>
              </a:graphic>
            </p:graphicFrame>
          </mc:Choice>
          <mc:Fallback xmlns="">
            <p:graphicFrame>
              <p:nvGraphicFramePr>
                <p:cNvPr id="5" name="Диаграмма 4"/>
                <p:cNvGraphicFramePr/>
                <p:nvPr/>
              </p:nvGraphicFramePr>
              <p:xfrm>
                <a:off x="745321" y="807820"/>
                <a:ext cx="7674456" cy="5591163"/>
              </p:xfrm>
              <a:graphic>
                <a:graphicData uri="http://schemas.openxmlformats.org/drawingml/2006/chart">
                  <c:chart xmlns:c="http://schemas.openxmlformats.org/drawingml/2006/chart" xmlns:r="http://schemas.openxmlformats.org/officeDocument/2006/relationships" r:id="rId5"/>
                </a:graphicData>
              </a:graphic>
            </p:graphicFrame>
          </mc:Fallback>
        </mc:AlternateContent>
        <p:sp>
          <p:nvSpPr>
            <p:cNvPr id="2" name="TextBox 1"/>
            <p:cNvSpPr txBox="1"/>
            <p:nvPr/>
          </p:nvSpPr>
          <p:spPr>
            <a:xfrm>
              <a:off x="3896043" y="461085"/>
              <a:ext cx="1774502" cy="484657"/>
            </a:xfrm>
            <a:prstGeom prst="rect">
              <a:avLst/>
            </a:prstGeom>
            <a:noFill/>
          </p:spPr>
          <p:txBody>
            <a:bodyPr wrap="square" rtlCol="0">
              <a:spAutoFit/>
            </a:bodyPr>
            <a:lstStyle/>
            <a:p>
              <a:r>
                <a:rPr lang="en-US" b="1" i="1" dirty="0"/>
                <a:t>t</a:t>
              </a:r>
              <a:r>
                <a:rPr lang="en-US" dirty="0"/>
                <a:t>,</a:t>
              </a:r>
              <a:r>
                <a:rPr lang="en-US" i="1" dirty="0"/>
                <a:t> sec</a:t>
              </a:r>
              <a:r>
                <a:rPr lang="en-US" dirty="0"/>
                <a:t>.</a:t>
              </a:r>
              <a:endParaRPr lang="ru-RU" dirty="0"/>
            </a:p>
          </p:txBody>
        </p:sp>
        <mc:AlternateContent xmlns:mc="http://schemas.openxmlformats.org/markup-compatibility/2006" xmlns:a14="http://schemas.microsoft.com/office/drawing/2010/main">
          <mc:Choice Requires="a14">
            <p:sp>
              <p:nvSpPr>
                <p:cNvPr id="7" name="TextBox 6"/>
                <p:cNvSpPr txBox="1"/>
                <p:nvPr/>
              </p:nvSpPr>
              <p:spPr>
                <a:xfrm rot="16200000">
                  <a:off x="-686180" y="3328116"/>
                  <a:ext cx="2359785" cy="792945"/>
                </a:xfrm>
                <a:prstGeom prst="rect">
                  <a:avLst/>
                </a:prstGeom>
                <a:noFill/>
              </p:spPr>
              <p:txBody>
                <a:bodyPr wrap="square" rtlCol="0">
                  <a:spAutoFit/>
                </a:bodyPr>
                <a:lstStyle/>
                <a:p>
                  <a14:m>
                    <m:oMath xmlns:m="http://schemas.openxmlformats.org/officeDocument/2006/math">
                      <m:r>
                        <a:rPr lang="el-GR" b="1" i="1" smtClean="0">
                          <a:latin typeface="Cambria Math" panose="02040503050406030204" pitchFamily="18" charset="0"/>
                          <a:ea typeface="Cambria Math" panose="02040503050406030204" pitchFamily="18" charset="0"/>
                        </a:rPr>
                        <m:t>𝜟</m:t>
                      </m:r>
                      <m:r>
                        <a:rPr lang="en-US" b="1" i="1" smtClean="0">
                          <a:latin typeface="Cambria Math" panose="02040503050406030204" pitchFamily="18" charset="0"/>
                          <a:ea typeface="Cambria Math" panose="02040503050406030204" pitchFamily="18" charset="0"/>
                        </a:rPr>
                        <m:t>𝒌</m:t>
                      </m:r>
                    </m:oMath>
                  </a14:m>
                  <a:r>
                    <a:rPr lang="ru-RU" dirty="0"/>
                    <a:t>,</a:t>
                  </a:r>
                  <a14:m>
                    <m:oMath xmlns:m="http://schemas.openxmlformats.org/officeDocument/2006/math">
                      <m:f>
                        <m:fPr>
                          <m:type m:val="skw"/>
                          <m:ctrlPr>
                            <a:rPr lang="ru-RU" i="1" smtClean="0">
                              <a:latin typeface="Cambria Math" panose="02040503050406030204" pitchFamily="18" charset="0"/>
                            </a:rPr>
                          </m:ctrlPr>
                        </m:fPr>
                        <m:num>
                          <m:sSub>
                            <m:sSubPr>
                              <m:ctrlPr>
                                <a:rPr lang="ru-RU" i="1" smtClean="0">
                                  <a:latin typeface="Cambria Math" panose="02040503050406030204" pitchFamily="18" charset="0"/>
                                </a:rPr>
                              </m:ctrlPr>
                            </m:sSubPr>
                            <m:e>
                              <m:r>
                                <a:rPr lang="ru-RU" i="1" smtClean="0">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𝑖𝑚𝑝</m:t>
                              </m:r>
                            </m:sub>
                          </m:sSub>
                        </m:num>
                        <m:den>
                          <m:r>
                            <a:rPr lang="en-US" b="0" i="1" smtClean="0">
                              <a:latin typeface="Cambria Math" panose="02040503050406030204" pitchFamily="18" charset="0"/>
                            </a:rPr>
                            <m:t>𝑀𝐽</m:t>
                          </m:r>
                        </m:den>
                      </m:f>
                    </m:oMath>
                  </a14:m>
                  <a:endParaRPr lang="ru-RU" dirty="0"/>
                </a:p>
              </p:txBody>
            </p:sp>
          </mc:Choice>
          <mc:Fallback xmlns="">
            <p:sp>
              <p:nvSpPr>
                <p:cNvPr id="7" name="TextBox 6"/>
                <p:cNvSpPr txBox="1">
                  <a:spLocks noRot="1" noChangeAspect="1" noMove="1" noResize="1" noEditPoints="1" noAdjustHandles="1" noChangeArrowheads="1" noChangeShapeType="1" noTextEdit="1"/>
                </p:cNvSpPr>
                <p:nvPr/>
              </p:nvSpPr>
              <p:spPr>
                <a:xfrm rot="16200000">
                  <a:off x="-686180" y="3328116"/>
                  <a:ext cx="2359785" cy="792945"/>
                </a:xfrm>
                <a:prstGeom prst="rect">
                  <a:avLst/>
                </a:prstGeom>
                <a:blipFill>
                  <a:blip r:embed="rId6"/>
                  <a:stretch>
                    <a:fillRect l="-115789" t="-16667" r="-181579"/>
                  </a:stretch>
                </a:blipFill>
              </p:spPr>
              <p:txBody>
                <a:bodyPr/>
                <a:lstStyle/>
                <a:p>
                  <a:r>
                    <a:rPr lang="ru-RU">
                      <a:noFill/>
                    </a:rPr>
                    <a:t> </a:t>
                  </a:r>
                </a:p>
              </p:txBody>
            </p:sp>
          </mc:Fallback>
        </mc:AlternateContent>
      </p:grpSp>
      <p:graphicFrame>
        <p:nvGraphicFramePr>
          <p:cNvPr id="8" name="Таблица 7"/>
          <p:cNvGraphicFramePr>
            <a:graphicFrameLocks noGrp="1"/>
          </p:cNvGraphicFramePr>
          <p:nvPr>
            <p:custDataLst>
              <p:tags r:id="rId1"/>
            </p:custDataLst>
            <p:extLst>
              <p:ext uri="{D42A27DB-BD31-4B8C-83A1-F6EECF244321}">
                <p14:modId xmlns:p14="http://schemas.microsoft.com/office/powerpoint/2010/main" val="3430749686"/>
              </p:ext>
            </p:extLst>
          </p:nvPr>
        </p:nvGraphicFramePr>
        <p:xfrm>
          <a:off x="365862" y="2463361"/>
          <a:ext cx="6094208" cy="4269365"/>
        </p:xfrm>
        <a:graphic>
          <a:graphicData uri="http://schemas.openxmlformats.org/drawingml/2006/table">
            <a:tbl>
              <a:tblPr bandRow="1"/>
              <a:tblGrid>
                <a:gridCol w="761776">
                  <a:extLst>
                    <a:ext uri="{9D8B030D-6E8A-4147-A177-3AD203B41FA5}">
                      <a16:colId xmlns:a16="http://schemas.microsoft.com/office/drawing/2014/main" val="20000"/>
                    </a:ext>
                  </a:extLst>
                </a:gridCol>
                <a:gridCol w="761776">
                  <a:extLst>
                    <a:ext uri="{9D8B030D-6E8A-4147-A177-3AD203B41FA5}">
                      <a16:colId xmlns:a16="http://schemas.microsoft.com/office/drawing/2014/main" val="20001"/>
                    </a:ext>
                  </a:extLst>
                </a:gridCol>
                <a:gridCol w="761776">
                  <a:extLst>
                    <a:ext uri="{9D8B030D-6E8A-4147-A177-3AD203B41FA5}">
                      <a16:colId xmlns:a16="http://schemas.microsoft.com/office/drawing/2014/main" val="20002"/>
                    </a:ext>
                  </a:extLst>
                </a:gridCol>
                <a:gridCol w="761776">
                  <a:extLst>
                    <a:ext uri="{9D8B030D-6E8A-4147-A177-3AD203B41FA5}">
                      <a16:colId xmlns:a16="http://schemas.microsoft.com/office/drawing/2014/main" val="20003"/>
                    </a:ext>
                  </a:extLst>
                </a:gridCol>
                <a:gridCol w="761776">
                  <a:extLst>
                    <a:ext uri="{9D8B030D-6E8A-4147-A177-3AD203B41FA5}">
                      <a16:colId xmlns:a16="http://schemas.microsoft.com/office/drawing/2014/main" val="20004"/>
                    </a:ext>
                  </a:extLst>
                </a:gridCol>
                <a:gridCol w="761776">
                  <a:extLst>
                    <a:ext uri="{9D8B030D-6E8A-4147-A177-3AD203B41FA5}">
                      <a16:colId xmlns:a16="http://schemas.microsoft.com/office/drawing/2014/main" val="20005"/>
                    </a:ext>
                  </a:extLst>
                </a:gridCol>
                <a:gridCol w="761776">
                  <a:extLst>
                    <a:ext uri="{9D8B030D-6E8A-4147-A177-3AD203B41FA5}">
                      <a16:colId xmlns:a16="http://schemas.microsoft.com/office/drawing/2014/main" val="20006"/>
                    </a:ext>
                  </a:extLst>
                </a:gridCol>
                <a:gridCol w="761776">
                  <a:extLst>
                    <a:ext uri="{9D8B030D-6E8A-4147-A177-3AD203B41FA5}">
                      <a16:colId xmlns:a16="http://schemas.microsoft.com/office/drawing/2014/main" val="20007"/>
                    </a:ext>
                  </a:extLst>
                </a:gridCol>
              </a:tblGrid>
              <a:tr h="406108">
                <a:tc>
                  <a:txBody>
                    <a:bodyPr/>
                    <a:lstStyle/>
                    <a:p>
                      <a:pPr marL="0" algn="l" rtl="0" eaLnBrk="1" latinLnBrk="0" hangingPunct="1">
                        <a:buClrTx/>
                        <a:buSzTx/>
                        <a:buFontTx/>
                      </a:pPr>
                      <a:r>
                        <a:rPr lang="ru-RU" sz="1200" b="1" i="0" u="none" strike="noStrike">
                          <a:solidFill>
                            <a:srgbClr val="000000"/>
                          </a:solidFill>
                          <a:effectLst/>
                          <a:latin typeface="Calibri" panose="020F0502020204030204" pitchFamily="34" charset="0"/>
                          <a:cs typeface="Calibri" panose="020F0502020204030204" pitchFamily="34" charset="0"/>
                        </a:rPr>
                        <a:t>Дата</a:t>
                      </a:r>
                    </a:p>
                  </a:txBody>
                  <a:tcPr marL="56110" marR="56110" marT="28055" marB="28055">
                    <a:lnL w="12700">
                      <a:solidFill>
                        <a:schemeClr val="tx1"/>
                      </a:solidFill>
                      <a:prstDash val="solid"/>
                    </a:lnL>
                    <a:lnR w="38100">
                      <a:solidFill>
                        <a:schemeClr val="tx1"/>
                      </a:solidFill>
                      <a:prstDash val="solid"/>
                    </a:lnR>
                    <a:lnT w="12700">
                      <a:solidFill>
                        <a:schemeClr val="tx1"/>
                      </a:solidFill>
                      <a:prstDash val="solid"/>
                    </a:lnT>
                    <a:lnB w="38100">
                      <a:solidFill>
                        <a:schemeClr val="tx1"/>
                      </a:solidFill>
                      <a:prstDash val="solid"/>
                    </a:lnB>
                    <a:lnTlToBr>
                      <a:noFill/>
                    </a:lnTlToBr>
                    <a:lnBlToTr>
                      <a:noFill/>
                    </a:lnBlToTr>
                    <a:solidFill>
                      <a:srgbClr val="C4D5EB"/>
                    </a:solidFill>
                  </a:tcPr>
                </a:tc>
                <a:tc>
                  <a:txBody>
                    <a:bodyPr/>
                    <a:lstStyle/>
                    <a:p>
                      <a:pPr marL="0" marR="0" algn="l" rtl="0" eaLnBrk="1" fontAlgn="auto" latinLnBrk="0" hangingPunct="1">
                        <a:buClrTx/>
                        <a:buSzTx/>
                        <a:buFontTx/>
                      </a:pPr>
                      <a:r>
                        <a:rPr lang="ru-RU" sz="1200" b="1" i="1" u="none" strike="noStrike" kern="1200" dirty="0">
                          <a:solidFill>
                            <a:srgbClr val="000000"/>
                          </a:solidFill>
                          <a:effectLst/>
                          <a:latin typeface="Calibri" panose="020F0502020204030204" pitchFamily="34" charset="0"/>
                          <a:cs typeface="Calibri" panose="020F0502020204030204" pitchFamily="34" charset="0"/>
                        </a:rPr>
                        <a:t>К</a:t>
                      </a:r>
                      <a:r>
                        <a:rPr lang="ru-RU" sz="1200" b="1" i="1" u="none" strike="noStrike" kern="1200" baseline="-25000" dirty="0">
                          <a:solidFill>
                            <a:srgbClr val="000000"/>
                          </a:solidFill>
                          <a:effectLst/>
                          <a:latin typeface="Calibri" panose="020F0502020204030204" pitchFamily="34" charset="0"/>
                          <a:cs typeface="Calibri" panose="020F0502020204030204" pitchFamily="34" charset="0"/>
                        </a:rPr>
                        <a:t>1</a:t>
                      </a:r>
                      <a:r>
                        <a:rPr lang="ru-RU" sz="1200" b="0" i="0" u="none" strike="noStrike" kern="1200" dirty="0">
                          <a:solidFill>
                            <a:srgbClr val="000000"/>
                          </a:solidFill>
                          <a:effectLst/>
                          <a:latin typeface="Calibri" panose="020F0502020204030204" pitchFamily="34" charset="0"/>
                          <a:cs typeface="Calibri" panose="020F0502020204030204" pitchFamily="34" charset="0"/>
                        </a:rPr>
                        <a:t>, </a:t>
                      </a:r>
                      <a:r>
                        <a:rPr lang="ru-RU" sz="1200" b="0" i="0" u="none" strike="noStrike" kern="1200" dirty="0">
                          <a:solidFill>
                            <a:srgbClr val="000000"/>
                          </a:solidFill>
                          <a:effectLst/>
                          <a:latin typeface="Calibri" panose="020F0502020204030204" pitchFamily="34" charset="0"/>
                          <a:cs typeface="Calibri" panose="020F0502020204030204" pitchFamily="34" charset="0"/>
                          <a:sym typeface="Symbol" panose="05050102010706020507" pitchFamily="18" charset="2"/>
                        </a:rPr>
                        <a:t></a:t>
                      </a:r>
                      <a:r>
                        <a:rPr lang="ru-RU" sz="1200" b="0" i="0" u="none" strike="noStrike" kern="1200" baseline="-25000" dirty="0">
                          <a:solidFill>
                            <a:srgbClr val="000000"/>
                          </a:solidFill>
                          <a:effectLst/>
                          <a:latin typeface="Calibri" panose="020F0502020204030204" pitchFamily="34" charset="0"/>
                          <a:cs typeface="Calibri" panose="020F0502020204030204" pitchFamily="34" charset="0"/>
                        </a:rPr>
                        <a:t>имп</a:t>
                      </a:r>
                      <a:r>
                        <a:rPr lang="ru-RU" sz="1200" b="0" i="0" u="none" strike="noStrike" kern="1200" dirty="0">
                          <a:solidFill>
                            <a:srgbClr val="000000"/>
                          </a:solidFill>
                          <a:effectLst/>
                          <a:latin typeface="Calibri" panose="020F0502020204030204" pitchFamily="34" charset="0"/>
                          <a:cs typeface="Calibri" panose="020F0502020204030204" pitchFamily="34" charset="0"/>
                        </a:rPr>
                        <a:t>/МДж</a:t>
                      </a:r>
                      <a:endParaRPr lang="ru-RU" sz="1200" b="0" i="0" u="none" strike="noStrike" dirty="0">
                        <a:solidFill>
                          <a:srgbClr val="000000"/>
                        </a:solidFill>
                        <a:effectLst/>
                        <a:latin typeface="Calibri" panose="020F0502020204030204" pitchFamily="34" charset="0"/>
                        <a:cs typeface="Calibri" panose="020F0502020204030204" pitchFamily="34" charset="0"/>
                      </a:endParaRPr>
                    </a:p>
                  </a:txBody>
                  <a:tcPr marL="56110" marR="56110" marT="28055" marB="28055">
                    <a:lnL w="38100">
                      <a:solidFill>
                        <a:schemeClr val="tx1"/>
                      </a:solidFill>
                      <a:prstDash val="solid"/>
                    </a:lnL>
                    <a:lnR w="12700">
                      <a:solidFill>
                        <a:schemeClr val="tx1"/>
                      </a:solidFill>
                      <a:prstDash val="solid"/>
                    </a:lnR>
                    <a:lnT w="12700">
                      <a:solidFill>
                        <a:schemeClr val="tx1"/>
                      </a:solidFill>
                      <a:prstDash val="solid"/>
                    </a:lnT>
                    <a:lnB w="38100">
                      <a:solidFill>
                        <a:schemeClr val="tx1"/>
                      </a:solidFill>
                      <a:prstDash val="solid"/>
                    </a:lnB>
                    <a:lnTlToBr>
                      <a:noFill/>
                    </a:lnTlToBr>
                    <a:lnBlToTr>
                      <a:noFill/>
                    </a:lnBlToTr>
                    <a:solidFill>
                      <a:srgbClr val="C4D5EB"/>
                    </a:solidFill>
                  </a:tcPr>
                </a:tc>
                <a:tc>
                  <a:txBody>
                    <a:bodyPr/>
                    <a:lstStyle/>
                    <a:p>
                      <a:pPr marL="0" algn="l" rtl="0" eaLnBrk="1" latinLnBrk="0" hangingPunct="1">
                        <a:buClrTx/>
                        <a:buSzTx/>
                        <a:buFontTx/>
                      </a:pPr>
                      <a:r>
                        <a:rPr lang="ru-RU" sz="1200" b="1" i="1" u="none" strike="noStrike" kern="1200" dirty="0">
                          <a:solidFill>
                            <a:srgbClr val="000000"/>
                          </a:solidFill>
                          <a:effectLst/>
                          <a:latin typeface="Calibri" panose="020F0502020204030204" pitchFamily="34" charset="0"/>
                          <a:cs typeface="Calibri" panose="020F0502020204030204" pitchFamily="34" charset="0"/>
                        </a:rPr>
                        <a:t>Т</a:t>
                      </a:r>
                      <a:r>
                        <a:rPr lang="ru-RU" sz="1200" b="1" i="1" u="none" strike="noStrike" kern="1200" baseline="-25000" dirty="0">
                          <a:solidFill>
                            <a:srgbClr val="000000"/>
                          </a:solidFill>
                          <a:effectLst/>
                          <a:latin typeface="Calibri" panose="020F0502020204030204" pitchFamily="34" charset="0"/>
                          <a:cs typeface="Calibri" panose="020F0502020204030204" pitchFamily="34" charset="0"/>
                        </a:rPr>
                        <a:t>1</a:t>
                      </a:r>
                      <a:r>
                        <a:rPr lang="ru-RU" sz="1200" b="0" i="0" u="none" strike="noStrike" kern="1200" dirty="0">
                          <a:solidFill>
                            <a:srgbClr val="000000"/>
                          </a:solidFill>
                          <a:effectLst/>
                          <a:latin typeface="Calibri" panose="020F0502020204030204" pitchFamily="34" charset="0"/>
                          <a:cs typeface="Calibri" panose="020F0502020204030204" pitchFamily="34" charset="0"/>
                        </a:rPr>
                        <a:t> </a:t>
                      </a:r>
                      <a:r>
                        <a:rPr lang="ru-RU" sz="1200" b="0" i="0" u="none" strike="noStrike" kern="1200" baseline="0" dirty="0">
                          <a:solidFill>
                            <a:srgbClr val="000000"/>
                          </a:solidFill>
                          <a:effectLst/>
                          <a:latin typeface="Calibri" panose="020F0502020204030204" pitchFamily="34" charset="0"/>
                          <a:cs typeface="Calibri" panose="020F0502020204030204" pitchFamily="34" charset="0"/>
                        </a:rPr>
                        <a:t>, </a:t>
                      </a:r>
                      <a:endParaRPr lang="ru-RU" sz="1200" b="0" i="0" u="none" strike="noStrike" dirty="0">
                        <a:solidFill>
                          <a:srgbClr val="000000"/>
                        </a:solidFill>
                        <a:effectLst/>
                        <a:latin typeface="Calibri" panose="020F0502020204030204" pitchFamily="34" charset="0"/>
                        <a:cs typeface="Calibri" panose="020F0502020204030204" pitchFamily="34" charset="0"/>
                      </a:endParaRPr>
                    </a:p>
                    <a:p>
                      <a:pPr marL="0" algn="l" rtl="0" eaLnBrk="1" latinLnBrk="0" hangingPunct="1">
                        <a:buClrTx/>
                        <a:buSzTx/>
                        <a:buFontTx/>
                      </a:pPr>
                      <a:r>
                        <a:rPr lang="ru-RU" sz="1200" b="0" i="0" u="none" strike="noStrike" kern="1200" baseline="0" dirty="0">
                          <a:solidFill>
                            <a:srgbClr val="000000"/>
                          </a:solidFill>
                          <a:effectLst/>
                          <a:latin typeface="Calibri" panose="020F0502020204030204" pitchFamily="34" charset="0"/>
                          <a:cs typeface="Calibri" panose="020F0502020204030204" pitchFamily="34" charset="0"/>
                        </a:rPr>
                        <a:t> сек </a:t>
                      </a:r>
                      <a:endParaRPr lang="ru-RU" sz="1200" b="0" i="0" u="none" strike="noStrike" dirty="0">
                        <a:solidFill>
                          <a:srgbClr val="000000"/>
                        </a:solidFill>
                        <a:effectLst/>
                        <a:latin typeface="Calibri" panose="020F0502020204030204" pitchFamily="34" charset="0"/>
                        <a:cs typeface="Calibri" panose="020F0502020204030204" pitchFamily="34" charset="0"/>
                      </a:endParaRPr>
                    </a:p>
                  </a:txBody>
                  <a:tcPr marL="56110" marR="56110" marT="28055" marB="28055">
                    <a:lnL w="12700">
                      <a:solidFill>
                        <a:schemeClr val="tx1"/>
                      </a:solidFill>
                      <a:prstDash val="solid"/>
                    </a:lnL>
                    <a:lnR w="38100">
                      <a:solidFill>
                        <a:schemeClr val="tx1"/>
                      </a:solidFill>
                      <a:prstDash val="solid"/>
                    </a:lnR>
                    <a:lnT w="12700">
                      <a:solidFill>
                        <a:schemeClr val="tx1"/>
                      </a:solidFill>
                      <a:prstDash val="solid"/>
                    </a:lnT>
                    <a:lnB w="38100">
                      <a:solidFill>
                        <a:schemeClr val="tx1"/>
                      </a:solidFill>
                      <a:prstDash val="solid"/>
                    </a:lnB>
                    <a:lnTlToBr>
                      <a:noFill/>
                    </a:lnTlToBr>
                    <a:lnBlToTr>
                      <a:noFill/>
                    </a:lnBlToTr>
                    <a:solidFill>
                      <a:srgbClr val="C4D5EB"/>
                    </a:solidFill>
                  </a:tcPr>
                </a:tc>
                <a:tc>
                  <a:txBody>
                    <a:bodyPr/>
                    <a:lstStyle/>
                    <a:p>
                      <a:pPr marL="0" algn="l" rtl="0" eaLnBrk="1" latinLnBrk="0" hangingPunct="1">
                        <a:buClrTx/>
                        <a:buSzTx/>
                        <a:buFontTx/>
                      </a:pPr>
                      <a:r>
                        <a:rPr lang="ru-RU" sz="1200" b="1" i="1">
                          <a:solidFill>
                            <a:srgbClr val="000000"/>
                          </a:solidFill>
                          <a:effectLst/>
                          <a:latin typeface="Calibri" panose="020F0502020204030204" pitchFamily="34" charset="0"/>
                          <a:cs typeface="Calibri" panose="020F0502020204030204" pitchFamily="34" charset="0"/>
                          <a:sym typeface="+mn-ea"/>
                        </a:rPr>
                        <a:t>К</a:t>
                      </a:r>
                      <a:r>
                        <a:rPr lang="ru-RU" sz="1200" b="1" i="1" baseline="-25000">
                          <a:solidFill>
                            <a:srgbClr val="000000"/>
                          </a:solidFill>
                          <a:effectLst/>
                          <a:latin typeface="Calibri" panose="020F0502020204030204" pitchFamily="34" charset="0"/>
                          <a:cs typeface="Calibri" panose="020F0502020204030204" pitchFamily="34" charset="0"/>
                          <a:sym typeface="+mn-ea"/>
                        </a:rPr>
                        <a:t>2</a:t>
                      </a:r>
                      <a:r>
                        <a:rPr lang="ru-RU" sz="1200">
                          <a:solidFill>
                            <a:srgbClr val="000000"/>
                          </a:solidFill>
                          <a:effectLst/>
                          <a:latin typeface="Calibri" panose="020F0502020204030204" pitchFamily="34" charset="0"/>
                          <a:cs typeface="Calibri" panose="020F0502020204030204" pitchFamily="34" charset="0"/>
                          <a:sym typeface="+mn-ea"/>
                        </a:rPr>
                        <a:t>, </a:t>
                      </a:r>
                      <a:r>
                        <a:rPr lang="ru-RU" sz="1200">
                          <a:solidFill>
                            <a:srgbClr val="000000"/>
                          </a:solidFill>
                          <a:effectLst/>
                          <a:latin typeface="Calibri" panose="020F0502020204030204" pitchFamily="34" charset="0"/>
                          <a:cs typeface="Calibri" panose="020F0502020204030204" pitchFamily="34" charset="0"/>
                          <a:sym typeface="Symbol" panose="05050102010706020507" pitchFamily="18" charset="2"/>
                        </a:rPr>
                        <a:t></a:t>
                      </a:r>
                      <a:r>
                        <a:rPr lang="ru-RU" sz="1200" baseline="-25000">
                          <a:solidFill>
                            <a:srgbClr val="000000"/>
                          </a:solidFill>
                          <a:effectLst/>
                          <a:latin typeface="Calibri" panose="020F0502020204030204" pitchFamily="34" charset="0"/>
                          <a:cs typeface="Calibri" panose="020F0502020204030204" pitchFamily="34" charset="0"/>
                          <a:sym typeface="+mn-ea"/>
                        </a:rPr>
                        <a:t>имп</a:t>
                      </a:r>
                      <a:r>
                        <a:rPr lang="ru-RU" sz="1200">
                          <a:solidFill>
                            <a:srgbClr val="000000"/>
                          </a:solidFill>
                          <a:effectLst/>
                          <a:latin typeface="Calibri" panose="020F0502020204030204" pitchFamily="34" charset="0"/>
                          <a:cs typeface="Calibri" panose="020F0502020204030204" pitchFamily="34" charset="0"/>
                          <a:sym typeface="+mn-ea"/>
                        </a:rPr>
                        <a:t>/МДж</a:t>
                      </a:r>
                      <a:endParaRPr lang="ru-RU" sz="1200" b="0" i="0" u="none" strike="noStrike">
                        <a:solidFill>
                          <a:srgbClr val="000000"/>
                        </a:solidFill>
                        <a:effectLst/>
                        <a:latin typeface="Calibri" panose="020F0502020204030204" pitchFamily="34" charset="0"/>
                        <a:cs typeface="Calibri" panose="020F0502020204030204" pitchFamily="34" charset="0"/>
                      </a:endParaRPr>
                    </a:p>
                  </a:txBody>
                  <a:tcPr marL="56110" marR="56110" marT="28055" marB="28055">
                    <a:lnL w="38100">
                      <a:solidFill>
                        <a:schemeClr val="tx1"/>
                      </a:solidFill>
                      <a:prstDash val="solid"/>
                    </a:lnL>
                    <a:lnR w="12700">
                      <a:solidFill>
                        <a:schemeClr val="tx1"/>
                      </a:solidFill>
                      <a:prstDash val="solid"/>
                    </a:lnR>
                    <a:lnT w="12700">
                      <a:solidFill>
                        <a:schemeClr val="tx1"/>
                      </a:solidFill>
                      <a:prstDash val="solid"/>
                    </a:lnT>
                    <a:lnB w="38100">
                      <a:solidFill>
                        <a:schemeClr val="tx1"/>
                      </a:solidFill>
                      <a:prstDash val="solid"/>
                    </a:lnB>
                    <a:lnTlToBr>
                      <a:noFill/>
                    </a:lnTlToBr>
                    <a:lnBlToTr>
                      <a:noFill/>
                    </a:lnBlToTr>
                    <a:solidFill>
                      <a:srgbClr val="C4D5EB"/>
                    </a:solidFill>
                  </a:tcPr>
                </a:tc>
                <a:tc>
                  <a:txBody>
                    <a:bodyPr/>
                    <a:lstStyle/>
                    <a:p>
                      <a:pPr marL="0" algn="l" rtl="0" eaLnBrk="1" latinLnBrk="0" hangingPunct="1">
                        <a:buClrTx/>
                        <a:buSzTx/>
                        <a:buFontTx/>
                      </a:pPr>
                      <a:r>
                        <a:rPr lang="ru-RU" sz="1200" b="1" i="1" u="none" strike="noStrike" kern="1200" dirty="0">
                          <a:solidFill>
                            <a:srgbClr val="000000"/>
                          </a:solidFill>
                          <a:effectLst/>
                          <a:latin typeface="Calibri" panose="020F0502020204030204" pitchFamily="34" charset="0"/>
                          <a:cs typeface="Calibri" panose="020F0502020204030204" pitchFamily="34" charset="0"/>
                        </a:rPr>
                        <a:t>Т</a:t>
                      </a:r>
                      <a:r>
                        <a:rPr lang="ru-RU" sz="1200" b="1" i="1" u="none" strike="noStrike" kern="1200" baseline="-25000" dirty="0">
                          <a:solidFill>
                            <a:srgbClr val="000000"/>
                          </a:solidFill>
                          <a:effectLst/>
                          <a:latin typeface="Calibri" panose="020F0502020204030204" pitchFamily="34" charset="0"/>
                          <a:cs typeface="Calibri" panose="020F0502020204030204" pitchFamily="34" charset="0"/>
                        </a:rPr>
                        <a:t>2</a:t>
                      </a:r>
                      <a:r>
                        <a:rPr lang="ru-RU" sz="1200" dirty="0">
                          <a:solidFill>
                            <a:srgbClr val="000000"/>
                          </a:solidFill>
                          <a:effectLst/>
                          <a:latin typeface="Calibri" panose="020F0502020204030204" pitchFamily="34" charset="0"/>
                          <a:cs typeface="Calibri" panose="020F0502020204030204" pitchFamily="34" charset="0"/>
                          <a:sym typeface="+mn-ea"/>
                        </a:rPr>
                        <a:t>, </a:t>
                      </a:r>
                      <a:endParaRPr lang="ru-RU" sz="1200" b="0" i="0" u="none" strike="noStrike" dirty="0">
                        <a:solidFill>
                          <a:srgbClr val="000000"/>
                        </a:solidFill>
                        <a:effectLst/>
                        <a:latin typeface="Calibri" panose="020F0502020204030204" pitchFamily="34" charset="0"/>
                        <a:cs typeface="Calibri" panose="020F0502020204030204" pitchFamily="34" charset="0"/>
                      </a:endParaRPr>
                    </a:p>
                    <a:p>
                      <a:pPr marL="0" algn="l" rtl="0" eaLnBrk="1" latinLnBrk="0" hangingPunct="1">
                        <a:buClrTx/>
                        <a:buSzTx/>
                        <a:buFontTx/>
                      </a:pPr>
                      <a:r>
                        <a:rPr lang="ru-RU" sz="1200" dirty="0">
                          <a:solidFill>
                            <a:srgbClr val="000000"/>
                          </a:solidFill>
                          <a:effectLst/>
                          <a:latin typeface="Calibri" panose="020F0502020204030204" pitchFamily="34" charset="0"/>
                          <a:cs typeface="Calibri" panose="020F0502020204030204" pitchFamily="34" charset="0"/>
                          <a:sym typeface="+mn-ea"/>
                        </a:rPr>
                        <a:t> сек </a:t>
                      </a:r>
                      <a:endParaRPr lang="ru-RU" sz="1200" b="0" i="0" u="none" strike="noStrike" dirty="0">
                        <a:solidFill>
                          <a:srgbClr val="000000"/>
                        </a:solidFill>
                        <a:effectLst/>
                        <a:latin typeface="Calibri" panose="020F0502020204030204" pitchFamily="34" charset="0"/>
                        <a:cs typeface="Calibri" panose="020F0502020204030204" pitchFamily="34" charset="0"/>
                      </a:endParaRPr>
                    </a:p>
                  </a:txBody>
                  <a:tcPr marL="56110" marR="56110" marT="28055" marB="28055">
                    <a:lnL w="12700">
                      <a:solidFill>
                        <a:schemeClr val="tx1"/>
                      </a:solidFill>
                      <a:prstDash val="solid"/>
                    </a:lnL>
                    <a:lnR w="38100">
                      <a:solidFill>
                        <a:schemeClr val="tx1"/>
                      </a:solidFill>
                      <a:prstDash val="solid"/>
                    </a:lnR>
                    <a:lnT w="12700">
                      <a:solidFill>
                        <a:schemeClr val="tx1"/>
                      </a:solidFill>
                      <a:prstDash val="solid"/>
                    </a:lnT>
                    <a:lnB w="38100">
                      <a:solidFill>
                        <a:schemeClr val="tx1"/>
                      </a:solidFill>
                      <a:prstDash val="solid"/>
                    </a:lnB>
                    <a:lnTlToBr>
                      <a:noFill/>
                    </a:lnTlToBr>
                    <a:lnBlToTr>
                      <a:noFill/>
                    </a:lnBlToTr>
                    <a:solidFill>
                      <a:srgbClr val="C4D5EB"/>
                    </a:solidFill>
                  </a:tcPr>
                </a:tc>
                <a:tc>
                  <a:txBody>
                    <a:bodyPr/>
                    <a:lstStyle/>
                    <a:p>
                      <a:pPr marL="0" algn="l" rtl="0" eaLnBrk="1" latinLnBrk="0" hangingPunct="1">
                        <a:buClrTx/>
                        <a:buSzTx/>
                        <a:buFontTx/>
                      </a:pPr>
                      <a:r>
                        <a:rPr lang="ru-RU" sz="1200" b="1" i="1">
                          <a:solidFill>
                            <a:srgbClr val="000000"/>
                          </a:solidFill>
                          <a:effectLst/>
                          <a:latin typeface="Calibri" panose="020F0502020204030204" pitchFamily="34" charset="0"/>
                          <a:cs typeface="Calibri" panose="020F0502020204030204" pitchFamily="34" charset="0"/>
                          <a:sym typeface="+mn-ea"/>
                        </a:rPr>
                        <a:t>К</a:t>
                      </a:r>
                      <a:r>
                        <a:rPr lang="ru-RU" sz="1200" b="1" i="1" baseline="-25000">
                          <a:solidFill>
                            <a:srgbClr val="000000"/>
                          </a:solidFill>
                          <a:effectLst/>
                          <a:latin typeface="Calibri" panose="020F0502020204030204" pitchFamily="34" charset="0"/>
                          <a:cs typeface="Calibri" panose="020F0502020204030204" pitchFamily="34" charset="0"/>
                          <a:sym typeface="+mn-ea"/>
                        </a:rPr>
                        <a:t>3</a:t>
                      </a:r>
                      <a:r>
                        <a:rPr lang="ru-RU" sz="1200">
                          <a:solidFill>
                            <a:srgbClr val="000000"/>
                          </a:solidFill>
                          <a:effectLst/>
                          <a:latin typeface="Calibri" panose="020F0502020204030204" pitchFamily="34" charset="0"/>
                          <a:cs typeface="Calibri" panose="020F0502020204030204" pitchFamily="34" charset="0"/>
                          <a:sym typeface="+mn-ea"/>
                        </a:rPr>
                        <a:t>, </a:t>
                      </a:r>
                      <a:r>
                        <a:rPr lang="ru-RU" sz="1200">
                          <a:solidFill>
                            <a:srgbClr val="000000"/>
                          </a:solidFill>
                          <a:effectLst/>
                          <a:latin typeface="Calibri" panose="020F0502020204030204" pitchFamily="34" charset="0"/>
                          <a:cs typeface="Calibri" panose="020F0502020204030204" pitchFamily="34" charset="0"/>
                          <a:sym typeface="Symbol" panose="05050102010706020507" pitchFamily="18" charset="2"/>
                        </a:rPr>
                        <a:t></a:t>
                      </a:r>
                      <a:r>
                        <a:rPr lang="ru-RU" sz="1200" baseline="-25000">
                          <a:solidFill>
                            <a:srgbClr val="000000"/>
                          </a:solidFill>
                          <a:effectLst/>
                          <a:latin typeface="Calibri" panose="020F0502020204030204" pitchFamily="34" charset="0"/>
                          <a:cs typeface="Calibri" panose="020F0502020204030204" pitchFamily="34" charset="0"/>
                          <a:sym typeface="+mn-ea"/>
                        </a:rPr>
                        <a:t>имп</a:t>
                      </a:r>
                      <a:r>
                        <a:rPr lang="ru-RU" sz="1200">
                          <a:solidFill>
                            <a:srgbClr val="000000"/>
                          </a:solidFill>
                          <a:effectLst/>
                          <a:latin typeface="Calibri" panose="020F0502020204030204" pitchFamily="34" charset="0"/>
                          <a:cs typeface="Calibri" panose="020F0502020204030204" pitchFamily="34" charset="0"/>
                          <a:sym typeface="+mn-ea"/>
                        </a:rPr>
                        <a:t>/МДж</a:t>
                      </a:r>
                      <a:endParaRPr lang="ru-RU" sz="1200" b="0" i="0" u="none" strike="noStrike">
                        <a:solidFill>
                          <a:srgbClr val="000000"/>
                        </a:solidFill>
                        <a:effectLst/>
                        <a:latin typeface="Calibri" panose="020F0502020204030204" pitchFamily="34" charset="0"/>
                        <a:cs typeface="Calibri" panose="020F0502020204030204" pitchFamily="34" charset="0"/>
                      </a:endParaRPr>
                    </a:p>
                  </a:txBody>
                  <a:tcPr marL="56110" marR="56110" marT="28055" marB="28055">
                    <a:lnL w="38100">
                      <a:solidFill>
                        <a:schemeClr val="tx1"/>
                      </a:solidFill>
                      <a:prstDash val="solid"/>
                    </a:lnL>
                    <a:lnR w="12700">
                      <a:solidFill>
                        <a:schemeClr val="tx1"/>
                      </a:solidFill>
                      <a:prstDash val="solid"/>
                    </a:lnR>
                    <a:lnT w="12700">
                      <a:solidFill>
                        <a:schemeClr val="tx1"/>
                      </a:solidFill>
                      <a:prstDash val="solid"/>
                    </a:lnT>
                    <a:lnB w="38100">
                      <a:solidFill>
                        <a:schemeClr val="tx1"/>
                      </a:solidFill>
                      <a:prstDash val="solid"/>
                    </a:lnB>
                    <a:lnTlToBr>
                      <a:noFill/>
                    </a:lnTlToBr>
                    <a:lnBlToTr>
                      <a:noFill/>
                    </a:lnBlToTr>
                    <a:solidFill>
                      <a:srgbClr val="C4D5EB"/>
                    </a:solidFill>
                  </a:tcPr>
                </a:tc>
                <a:tc>
                  <a:txBody>
                    <a:bodyPr/>
                    <a:lstStyle/>
                    <a:p>
                      <a:pPr marL="0" algn="l" rtl="0" eaLnBrk="1" latinLnBrk="0" hangingPunct="1">
                        <a:buClrTx/>
                        <a:buSzTx/>
                        <a:buFontTx/>
                      </a:pPr>
                      <a:r>
                        <a:rPr lang="ru-RU" sz="1200" b="1" i="1">
                          <a:solidFill>
                            <a:srgbClr val="000000"/>
                          </a:solidFill>
                          <a:effectLst/>
                          <a:latin typeface="Calibri" panose="020F0502020204030204" pitchFamily="34" charset="0"/>
                          <a:cs typeface="Calibri" panose="020F0502020204030204" pitchFamily="34" charset="0"/>
                          <a:sym typeface="+mn-ea"/>
                        </a:rPr>
                        <a:t>Т</a:t>
                      </a:r>
                      <a:r>
                        <a:rPr lang="ru-RU" sz="1200" b="1" i="1" baseline="-25000">
                          <a:solidFill>
                            <a:srgbClr val="000000"/>
                          </a:solidFill>
                          <a:effectLst/>
                          <a:latin typeface="Calibri" panose="020F0502020204030204" pitchFamily="34" charset="0"/>
                          <a:cs typeface="Calibri" panose="020F0502020204030204" pitchFamily="34" charset="0"/>
                          <a:sym typeface="+mn-ea"/>
                        </a:rPr>
                        <a:t>3</a:t>
                      </a:r>
                      <a:r>
                        <a:rPr lang="ru-RU" sz="1200">
                          <a:solidFill>
                            <a:srgbClr val="000000"/>
                          </a:solidFill>
                          <a:effectLst/>
                          <a:latin typeface="Calibri" panose="020F0502020204030204" pitchFamily="34" charset="0"/>
                          <a:cs typeface="Calibri" panose="020F0502020204030204" pitchFamily="34" charset="0"/>
                          <a:sym typeface="+mn-ea"/>
                        </a:rPr>
                        <a:t>, </a:t>
                      </a:r>
                      <a:endParaRPr lang="ru-RU" sz="1200" b="0" i="0" u="none" strike="noStrike">
                        <a:solidFill>
                          <a:srgbClr val="000000"/>
                        </a:solidFill>
                        <a:effectLst/>
                        <a:latin typeface="Calibri" panose="020F0502020204030204" pitchFamily="34" charset="0"/>
                        <a:cs typeface="Calibri" panose="020F0502020204030204" pitchFamily="34" charset="0"/>
                      </a:endParaRPr>
                    </a:p>
                    <a:p>
                      <a:pPr marL="0" algn="l" rtl="0" eaLnBrk="1" latinLnBrk="0" hangingPunct="1">
                        <a:buClrTx/>
                        <a:buSzTx/>
                        <a:buFontTx/>
                      </a:pPr>
                      <a:r>
                        <a:rPr lang="ru-RU" sz="1200">
                          <a:solidFill>
                            <a:srgbClr val="000000"/>
                          </a:solidFill>
                          <a:effectLst/>
                          <a:latin typeface="Calibri" panose="020F0502020204030204" pitchFamily="34" charset="0"/>
                          <a:cs typeface="Calibri" panose="020F0502020204030204" pitchFamily="34" charset="0"/>
                          <a:sym typeface="+mn-ea"/>
                        </a:rPr>
                        <a:t> сек</a:t>
                      </a:r>
                      <a:endParaRPr lang="ru-RU" sz="1200" b="0" i="0" u="none" strike="noStrike">
                        <a:solidFill>
                          <a:srgbClr val="000000"/>
                        </a:solidFill>
                        <a:effectLst/>
                        <a:latin typeface="Calibri" panose="020F0502020204030204" pitchFamily="34" charset="0"/>
                        <a:cs typeface="Calibri" panose="020F0502020204030204" pitchFamily="34" charset="0"/>
                      </a:endParaRPr>
                    </a:p>
                  </a:txBody>
                  <a:tcPr marL="56110" marR="56110" marT="28055" marB="28055">
                    <a:lnL w="12700">
                      <a:solidFill>
                        <a:schemeClr val="tx1"/>
                      </a:solidFill>
                      <a:prstDash val="solid"/>
                    </a:lnL>
                    <a:lnR w="38100">
                      <a:solidFill>
                        <a:schemeClr val="tx1"/>
                      </a:solidFill>
                      <a:prstDash val="solid"/>
                    </a:lnR>
                    <a:lnT w="12700">
                      <a:solidFill>
                        <a:schemeClr val="tx1"/>
                      </a:solidFill>
                      <a:prstDash val="solid"/>
                    </a:lnT>
                    <a:lnB w="38100">
                      <a:solidFill>
                        <a:schemeClr val="tx1"/>
                      </a:solidFill>
                      <a:prstDash val="solid"/>
                    </a:lnB>
                    <a:lnTlToBr>
                      <a:noFill/>
                    </a:lnTlToBr>
                    <a:lnBlToTr>
                      <a:noFill/>
                    </a:lnBlToTr>
                    <a:solidFill>
                      <a:srgbClr val="C4D5EB"/>
                    </a:solidFill>
                  </a:tcPr>
                </a:tc>
                <a:tc>
                  <a:txBody>
                    <a:bodyPr/>
                    <a:lstStyle/>
                    <a:p>
                      <a:pPr marL="0" algn="l" rtl="0" eaLnBrk="1" latinLnBrk="0" hangingPunct="1">
                        <a:buClrTx/>
                        <a:buSzTx/>
                        <a:buFontTx/>
                      </a:pPr>
                      <a:r>
                        <a:rPr lang="ru-RU" sz="1200" b="1" i="1" u="none" strike="noStrike" kern="1200">
                          <a:solidFill>
                            <a:srgbClr val="000000"/>
                          </a:solidFill>
                          <a:effectLst/>
                          <a:latin typeface="Calibri" panose="020F0502020204030204" pitchFamily="34" charset="0"/>
                          <a:cs typeface="Calibri" panose="020F0502020204030204" pitchFamily="34" charset="0"/>
                        </a:rPr>
                        <a:t>к</a:t>
                      </a:r>
                      <a:r>
                        <a:rPr lang="ru-RU" sz="1200" b="1" i="1" u="none" strike="noStrike" kern="1200" baseline="30000">
                          <a:solidFill>
                            <a:srgbClr val="000000"/>
                          </a:solidFill>
                          <a:effectLst/>
                          <a:latin typeface="Calibri" panose="020F0502020204030204" pitchFamily="34" charset="0"/>
                          <a:cs typeface="Calibri" panose="020F0502020204030204" pitchFamily="34" charset="0"/>
                        </a:rPr>
                        <a:t>W1</a:t>
                      </a:r>
                      <a:r>
                        <a:rPr lang="ru-RU" sz="1200" b="1" i="1" u="none" strike="noStrike" kern="1200">
                          <a:solidFill>
                            <a:srgbClr val="000000"/>
                          </a:solidFill>
                          <a:effectLst/>
                          <a:latin typeface="Calibri" panose="020F0502020204030204" pitchFamily="34" charset="0"/>
                          <a:cs typeface="Calibri" panose="020F0502020204030204" pitchFamily="34" charset="0"/>
                        </a:rPr>
                        <a:t> </a:t>
                      </a:r>
                      <a:r>
                        <a:rPr lang="ru-RU" sz="1200" b="0" i="0" u="none" strike="noStrike" kern="1200">
                          <a:solidFill>
                            <a:srgbClr val="000000"/>
                          </a:solidFill>
                          <a:effectLst/>
                          <a:latin typeface="Calibri" panose="020F0502020204030204" pitchFamily="34" charset="0"/>
                          <a:cs typeface="Calibri" panose="020F0502020204030204" pitchFamily="34" charset="0"/>
                        </a:rPr>
                        <a:t> ,</a:t>
                      </a:r>
                      <a:endParaRPr lang="ru-RU" sz="1200" b="0" i="0" u="none" strike="noStrike">
                        <a:solidFill>
                          <a:srgbClr val="000000"/>
                        </a:solidFill>
                        <a:effectLst/>
                        <a:latin typeface="Calibri" panose="020F0502020204030204" pitchFamily="34" charset="0"/>
                        <a:cs typeface="Calibri" panose="020F0502020204030204" pitchFamily="34" charset="0"/>
                      </a:endParaRPr>
                    </a:p>
                    <a:p>
                      <a:pPr marL="0" algn="l" rtl="0" eaLnBrk="1" latinLnBrk="0" hangingPunct="1">
                        <a:buClrTx/>
                        <a:buSzTx/>
                        <a:buFontTx/>
                      </a:pPr>
                      <a:r>
                        <a:rPr lang="ru-RU" sz="1200" b="0" i="0" u="none" strike="noStrike" kern="1200">
                          <a:solidFill>
                            <a:srgbClr val="000000"/>
                          </a:solidFill>
                          <a:effectLst/>
                          <a:latin typeface="Calibri" panose="020F0502020204030204" pitchFamily="34" charset="0"/>
                          <a:cs typeface="Calibri" panose="020F0502020204030204" pitchFamily="34" charset="0"/>
                          <a:sym typeface="Symbol" panose="05050102010706020507" pitchFamily="18" charset="2"/>
                        </a:rPr>
                        <a:t></a:t>
                      </a:r>
                      <a:r>
                        <a:rPr lang="ru-RU" sz="1200" b="0" i="0" u="none" strike="noStrike" kern="1200" baseline="-25000">
                          <a:solidFill>
                            <a:srgbClr val="000000"/>
                          </a:solidFill>
                          <a:effectLst/>
                          <a:latin typeface="Calibri" panose="020F0502020204030204" pitchFamily="34" charset="0"/>
                          <a:cs typeface="Calibri" panose="020F0502020204030204" pitchFamily="34" charset="0"/>
                        </a:rPr>
                        <a:t>имп</a:t>
                      </a:r>
                      <a:r>
                        <a:rPr lang="ru-RU" sz="1200" b="0" i="0" u="none" strike="noStrike" kern="1200">
                          <a:solidFill>
                            <a:srgbClr val="000000"/>
                          </a:solidFill>
                          <a:effectLst/>
                          <a:latin typeface="Calibri" panose="020F0502020204030204" pitchFamily="34" charset="0"/>
                          <a:cs typeface="Calibri" panose="020F0502020204030204" pitchFamily="34" charset="0"/>
                        </a:rPr>
                        <a:t>/МВт</a:t>
                      </a:r>
                      <a:endParaRPr lang="ru-RU" sz="1200" b="0" i="0" u="none" strike="noStrike">
                        <a:solidFill>
                          <a:srgbClr val="000000"/>
                        </a:solidFill>
                        <a:effectLst/>
                        <a:latin typeface="Calibri" panose="020F0502020204030204" pitchFamily="34" charset="0"/>
                        <a:cs typeface="Calibri" panose="020F0502020204030204" pitchFamily="34" charset="0"/>
                      </a:endParaRPr>
                    </a:p>
                  </a:txBody>
                  <a:tcPr marL="56110" marR="56110" marT="28055" marB="28055">
                    <a:lnL w="38100">
                      <a:solidFill>
                        <a:schemeClr val="tx1"/>
                      </a:solidFill>
                      <a:prstDash val="solid"/>
                    </a:lnL>
                    <a:lnR w="12700">
                      <a:solidFill>
                        <a:schemeClr val="tx1"/>
                      </a:solidFill>
                      <a:prstDash val="solid"/>
                    </a:lnR>
                    <a:lnT w="12700">
                      <a:solidFill>
                        <a:schemeClr val="tx1"/>
                      </a:solidFill>
                      <a:prstDash val="solid"/>
                    </a:lnT>
                    <a:lnB w="38100">
                      <a:solidFill>
                        <a:schemeClr val="tx1"/>
                      </a:solidFill>
                      <a:prstDash val="solid"/>
                    </a:lnB>
                    <a:lnTlToBr>
                      <a:noFill/>
                    </a:lnTlToBr>
                    <a:lnBlToTr>
                      <a:noFill/>
                    </a:lnBlToTr>
                    <a:solidFill>
                      <a:srgbClr val="C4D5EB"/>
                    </a:solidFill>
                  </a:tcPr>
                </a:tc>
                <a:extLst>
                  <a:ext uri="{0D108BD9-81ED-4DB2-BD59-A6C34878D82A}">
                    <a16:rowId xmlns:a16="http://schemas.microsoft.com/office/drawing/2014/main" val="10000"/>
                  </a:ext>
                </a:extLst>
              </a:tr>
              <a:tr h="294795">
                <a:tc>
                  <a:txBody>
                    <a:bodyPr/>
                    <a:lstStyle/>
                    <a:p>
                      <a:pPr marL="0" algn="l" rtl="0" eaLnBrk="1" fontAlgn="t" latinLnBrk="0" hangingPunct="1"/>
                      <a:r>
                        <a:rPr lang="ru-RU" sz="1100" b="1" i="0" u="none" strike="noStrike" kern="1200" dirty="0">
                          <a:solidFill>
                            <a:srgbClr val="000000"/>
                          </a:solidFill>
                          <a:effectLst/>
                          <a:latin typeface="Calibri" panose="020F0502020204030204" pitchFamily="34" charset="0"/>
                          <a:cs typeface="Calibri" panose="020F0502020204030204" pitchFamily="34" charset="0"/>
                        </a:rPr>
                        <a:t>1988</a:t>
                      </a:r>
                    </a:p>
                  </a:txBody>
                  <a:tcPr marL="56110" marR="56110" marT="28055" marB="28055" anchor="ctr">
                    <a:lnL w="12700">
                      <a:solidFill>
                        <a:schemeClr val="tx1"/>
                      </a:solidFill>
                      <a:prstDash val="solid"/>
                    </a:lnL>
                    <a:lnR w="38100">
                      <a:solidFill>
                        <a:schemeClr val="tx1"/>
                      </a:solidFill>
                      <a:prstDash val="solid"/>
                    </a:lnR>
                    <a:lnT w="38100">
                      <a:solidFill>
                        <a:schemeClr val="tx1"/>
                      </a:solidFill>
                      <a:prstDash val="solid"/>
                    </a:lnT>
                    <a:lnB w="12700">
                      <a:solidFill>
                        <a:schemeClr val="tx1"/>
                      </a:solidFill>
                      <a:prstDash val="solid"/>
                    </a:lnB>
                    <a:lnTlToBr>
                      <a:noFill/>
                    </a:lnTlToBr>
                    <a:lnBlToTr>
                      <a:noFill/>
                    </a:lnBlToTr>
                    <a:solidFill>
                      <a:srgbClr val="8DAFD6"/>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-0,78</a:t>
                      </a:r>
                    </a:p>
                  </a:txBody>
                  <a:tcPr marL="56110" marR="56110" marT="28055" marB="28055" anchor="ctr">
                    <a:lnL w="38100">
                      <a:solidFill>
                        <a:schemeClr val="tx1"/>
                      </a:solidFill>
                      <a:prstDash val="solid"/>
                    </a:lnL>
                    <a:lnR w="12700">
                      <a:solidFill>
                        <a:schemeClr val="tx1"/>
                      </a:solidFill>
                      <a:prstDash val="solid"/>
                    </a:lnR>
                    <a:lnT w="381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7,6</a:t>
                      </a:r>
                    </a:p>
                  </a:txBody>
                  <a:tcPr marL="56110" marR="56110" marT="28055" marB="28055" anchor="ctr">
                    <a:lnL w="12700">
                      <a:solidFill>
                        <a:schemeClr val="tx1"/>
                      </a:solidFill>
                      <a:prstDash val="solid"/>
                    </a:lnL>
                    <a:lnR w="38100">
                      <a:solidFill>
                        <a:schemeClr val="tx1"/>
                      </a:solidFill>
                      <a:prstDash val="solid"/>
                    </a:lnR>
                    <a:lnT w="381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+0,72</a:t>
                      </a:r>
                    </a:p>
                  </a:txBody>
                  <a:tcPr marL="56110" marR="56110" marT="28055" marB="28055" anchor="ctr">
                    <a:lnL w="38100">
                      <a:solidFill>
                        <a:schemeClr val="tx1"/>
                      </a:solidFill>
                      <a:prstDash val="solid"/>
                    </a:lnL>
                    <a:lnR w="12700">
                      <a:solidFill>
                        <a:schemeClr val="tx1"/>
                      </a:solidFill>
                      <a:prstDash val="solid"/>
                    </a:lnR>
                    <a:lnT w="381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3,0</a:t>
                      </a:r>
                    </a:p>
                  </a:txBody>
                  <a:tcPr marL="56110" marR="56110" marT="28055" marB="28055" anchor="ctr">
                    <a:lnL w="12700">
                      <a:solidFill>
                        <a:schemeClr val="tx1"/>
                      </a:solidFill>
                      <a:prstDash val="solid"/>
                    </a:lnL>
                    <a:lnR w="38100">
                      <a:solidFill>
                        <a:schemeClr val="tx1"/>
                      </a:solidFill>
                      <a:prstDash val="solid"/>
                    </a:lnR>
                    <a:lnT w="381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-1,8</a:t>
                      </a:r>
                    </a:p>
                  </a:txBody>
                  <a:tcPr marL="56110" marR="56110" marT="28055" marB="28055" anchor="ctr">
                    <a:lnL w="38100">
                      <a:solidFill>
                        <a:schemeClr val="tx1"/>
                      </a:solidFill>
                      <a:prstDash val="solid"/>
                    </a:lnL>
                    <a:lnR w="12700">
                      <a:solidFill>
                        <a:schemeClr val="tx1"/>
                      </a:solidFill>
                      <a:prstDash val="solid"/>
                    </a:lnR>
                    <a:lnT w="381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0,24</a:t>
                      </a:r>
                    </a:p>
                  </a:txBody>
                  <a:tcPr marL="56110" marR="56110" marT="28055" marB="28055" anchor="ctr">
                    <a:lnL w="12700">
                      <a:solidFill>
                        <a:schemeClr val="tx1"/>
                      </a:solidFill>
                      <a:prstDash val="solid"/>
                    </a:lnL>
                    <a:lnR w="38100">
                      <a:solidFill>
                        <a:schemeClr val="tx1"/>
                      </a:solidFill>
                      <a:prstDash val="solid"/>
                    </a:lnR>
                    <a:lnT w="381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baseline="-25000">
                          <a:solidFill>
                            <a:srgbClr val="000000"/>
                          </a:solidFill>
                          <a:effectLst/>
                          <a:latin typeface="Calibri" panose="020F0502020204030204" pitchFamily="34" charset="0"/>
                          <a:cs typeface="Calibri" panose="020F0502020204030204" pitchFamily="34" charset="0"/>
                        </a:rPr>
                        <a:t>-5,9</a:t>
                      </a:r>
                    </a:p>
                  </a:txBody>
                  <a:tcPr marL="56110" marR="56110" marT="28055" marB="28055" anchor="ctr">
                    <a:lnL w="38100">
                      <a:solidFill>
                        <a:schemeClr val="tx1"/>
                      </a:solidFill>
                      <a:prstDash val="solid"/>
                    </a:lnL>
                    <a:lnR w="12700">
                      <a:solidFill>
                        <a:schemeClr val="tx1"/>
                      </a:solidFill>
                      <a:prstDash val="solid"/>
                    </a:lnR>
                    <a:lnT w="38100">
                      <a:solidFill>
                        <a:schemeClr val="tx1"/>
                      </a:solidFill>
                      <a:prstDash val="solid"/>
                    </a:lnT>
                    <a:lnB w="12700">
                      <a:solidFill>
                        <a:schemeClr val="tx1"/>
                      </a:solidFill>
                      <a:prstDash val="solid"/>
                    </a:lnB>
                    <a:lnTlToBr>
                      <a:noFill/>
                    </a:lnTlToBr>
                    <a:lnBlToTr>
                      <a:noFill/>
                    </a:lnBlToTr>
                    <a:solidFill>
                      <a:schemeClr val="bg1"/>
                    </a:solidFill>
                  </a:tcPr>
                </a:tc>
                <a:extLst>
                  <a:ext uri="{0D108BD9-81ED-4DB2-BD59-A6C34878D82A}">
                    <a16:rowId xmlns:a16="http://schemas.microsoft.com/office/drawing/2014/main" val="10001"/>
                  </a:ext>
                </a:extLst>
              </a:tr>
              <a:tr h="294795">
                <a:tc>
                  <a:txBody>
                    <a:bodyPr/>
                    <a:lstStyle/>
                    <a:p>
                      <a:pPr marL="0" algn="l" rtl="0" eaLnBrk="1" fontAlgn="t" latinLnBrk="0" hangingPunct="1"/>
                      <a:r>
                        <a:rPr lang="ru-RU" sz="1100" b="1" i="0" u="none" strike="noStrike" kern="1200">
                          <a:solidFill>
                            <a:srgbClr val="000000"/>
                          </a:solidFill>
                          <a:effectLst/>
                          <a:latin typeface="Calibri" panose="020F0502020204030204" pitchFamily="34" charset="0"/>
                          <a:cs typeface="Calibri" panose="020F0502020204030204" pitchFamily="34" charset="0"/>
                        </a:rPr>
                        <a:t>1988</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8DAFD6"/>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-1,0</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7,0</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+1,17</a:t>
                      </a:r>
                      <a:r>
                        <a:rPr lang="ru-RU" sz="1200" b="0" i="0" u="none" strike="noStrike" kern="1200" baseline="0" dirty="0">
                          <a:solidFill>
                            <a:srgbClr val="000000"/>
                          </a:solidFill>
                          <a:effectLst/>
                          <a:latin typeface="Calibri" panose="020F0502020204030204" pitchFamily="34" charset="0"/>
                          <a:cs typeface="Calibri" panose="020F0502020204030204" pitchFamily="34" charset="0"/>
                        </a:rPr>
                        <a:t>      </a:t>
                      </a:r>
                      <a:endParaRPr lang="ru-RU" sz="1200" b="0" i="0" u="none" strike="noStrike" kern="1200" dirty="0">
                        <a:solidFill>
                          <a:srgbClr val="000000"/>
                        </a:solidFill>
                        <a:effectLst/>
                        <a:latin typeface="Calibri" panose="020F0502020204030204" pitchFamily="34" charset="0"/>
                        <a:cs typeface="Calibri" panose="020F0502020204030204" pitchFamily="34" charset="0"/>
                      </a:endParaRP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2,0</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-1,6</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0,4</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-7 </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extLst>
                  <a:ext uri="{0D108BD9-81ED-4DB2-BD59-A6C34878D82A}">
                    <a16:rowId xmlns:a16="http://schemas.microsoft.com/office/drawing/2014/main" val="10002"/>
                  </a:ext>
                </a:extLst>
              </a:tr>
              <a:tr h="376516">
                <a:tc>
                  <a:txBody>
                    <a:bodyPr/>
                    <a:lstStyle/>
                    <a:p>
                      <a:pPr marL="0" algn="l" rtl="0" eaLnBrk="1" fontAlgn="t" latinLnBrk="0" hangingPunct="1"/>
                      <a:r>
                        <a:rPr lang="ru-RU" sz="1100" b="1" i="0" u="none" strike="noStrike" kern="1200">
                          <a:solidFill>
                            <a:srgbClr val="000000"/>
                          </a:solidFill>
                          <a:effectLst/>
                          <a:latin typeface="Calibri" panose="020F0502020204030204" pitchFamily="34" charset="0"/>
                          <a:cs typeface="Calibri" panose="020F0502020204030204" pitchFamily="34" charset="0"/>
                        </a:rPr>
                        <a:t>1988-1989</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8DAFD6"/>
                    </a:solidFill>
                  </a:tcPr>
                </a:tc>
                <a:tc>
                  <a:txBody>
                    <a:bodyPr/>
                    <a:lstStyle/>
                    <a:p>
                      <a:pPr marL="0" indent="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-0,65 </a:t>
                      </a:r>
                      <a:endParaRPr lang="ru-RU" sz="1200" b="0" i="0" u="none" strike="noStrike">
                        <a:effectLst/>
                        <a:latin typeface="Calibri" panose="020F0502020204030204" pitchFamily="34" charset="0"/>
                        <a:cs typeface="Calibri" panose="020F0502020204030204" pitchFamily="34" charset="0"/>
                      </a:endParaRPr>
                    </a:p>
                    <a:p>
                      <a:pPr marL="0" indent="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-0,56</a:t>
                      </a:r>
                      <a:endParaRPr lang="ru-RU" sz="1200" b="0" i="0" u="none" strike="noStrike">
                        <a:effectLst/>
                        <a:latin typeface="Calibri" panose="020F0502020204030204" pitchFamily="34" charset="0"/>
                        <a:cs typeface="Calibri" panose="020F0502020204030204" pitchFamily="34" charset="0"/>
                      </a:endParaRP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10,2</a:t>
                      </a:r>
                      <a:endParaRPr lang="ru-RU" sz="1200" b="0" i="0" u="none" strike="noStrike" dirty="0">
                        <a:effectLst/>
                        <a:latin typeface="Calibri" panose="020F0502020204030204" pitchFamily="34" charset="0"/>
                        <a:cs typeface="Calibri" panose="020F0502020204030204" pitchFamily="34" charset="0"/>
                      </a:endParaRPr>
                    </a:p>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11,7</a:t>
                      </a:r>
                      <a:endParaRPr lang="ru-RU" sz="1200" b="0" i="0" u="none" strike="noStrike" dirty="0">
                        <a:effectLst/>
                        <a:latin typeface="Calibri" panose="020F0502020204030204" pitchFamily="34" charset="0"/>
                        <a:cs typeface="Calibri" panose="020F0502020204030204" pitchFamily="34" charset="0"/>
                      </a:endParaRP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+0,6</a:t>
                      </a:r>
                      <a:endParaRPr lang="ru-RU" sz="1200" b="0" i="0" u="none" strike="noStrike">
                        <a:effectLst/>
                        <a:latin typeface="Calibri" panose="020F0502020204030204" pitchFamily="34" charset="0"/>
                        <a:cs typeface="Calibri" panose="020F0502020204030204" pitchFamily="34" charset="0"/>
                      </a:endParaRPr>
                    </a:p>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+1,5</a:t>
                      </a:r>
                      <a:endParaRPr lang="ru-RU" sz="1200" b="0" i="0" u="none" strike="noStrike">
                        <a:effectLst/>
                        <a:latin typeface="Calibri" panose="020F0502020204030204" pitchFamily="34" charset="0"/>
                        <a:cs typeface="Calibri" panose="020F0502020204030204" pitchFamily="34" charset="0"/>
                      </a:endParaRP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1,8</a:t>
                      </a:r>
                      <a:endParaRPr lang="ru-RU" sz="1200" b="0" i="0" u="none" strike="noStrike">
                        <a:effectLst/>
                        <a:latin typeface="Calibri" panose="020F0502020204030204" pitchFamily="34" charset="0"/>
                        <a:cs typeface="Calibri" panose="020F0502020204030204" pitchFamily="34" charset="0"/>
                      </a:endParaRPr>
                    </a:p>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0,9</a:t>
                      </a:r>
                      <a:endParaRPr lang="ru-RU" sz="1200" b="0" i="0" u="none" strike="noStrike">
                        <a:effectLst/>
                        <a:latin typeface="Calibri" panose="020F0502020204030204" pitchFamily="34" charset="0"/>
                        <a:cs typeface="Calibri" panose="020F0502020204030204" pitchFamily="34" charset="0"/>
                      </a:endParaRP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-1,7</a:t>
                      </a:r>
                      <a:endParaRPr lang="ru-RU" sz="1200" b="0" i="0" u="none" strike="noStrike">
                        <a:effectLst/>
                        <a:latin typeface="Calibri" panose="020F0502020204030204" pitchFamily="34" charset="0"/>
                        <a:cs typeface="Calibri" panose="020F0502020204030204" pitchFamily="34" charset="0"/>
                      </a:endParaRPr>
                    </a:p>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-3,1</a:t>
                      </a:r>
                      <a:endParaRPr lang="ru-RU" sz="1200" b="0" i="0" u="none" strike="noStrike">
                        <a:effectLst/>
                        <a:latin typeface="Calibri" panose="020F0502020204030204" pitchFamily="34" charset="0"/>
                        <a:cs typeface="Calibri" panose="020F0502020204030204" pitchFamily="34" charset="0"/>
                      </a:endParaRP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0,3</a:t>
                      </a:r>
                      <a:endParaRPr lang="ru-RU" sz="1200" b="0" i="0" u="none" strike="noStrike">
                        <a:effectLst/>
                        <a:latin typeface="Calibri" panose="020F0502020204030204" pitchFamily="34" charset="0"/>
                        <a:cs typeface="Calibri" panose="020F0502020204030204" pitchFamily="34" charset="0"/>
                      </a:endParaRPr>
                    </a:p>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0,6</a:t>
                      </a:r>
                      <a:endParaRPr lang="ru-RU" sz="1200" b="0" i="0" u="none" strike="noStrike">
                        <a:effectLst/>
                        <a:latin typeface="Calibri" panose="020F0502020204030204" pitchFamily="34" charset="0"/>
                        <a:cs typeface="Calibri" panose="020F0502020204030204" pitchFamily="34" charset="0"/>
                      </a:endParaRP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-6,5 </a:t>
                      </a:r>
                      <a:endParaRPr lang="ru-RU" sz="1200" b="0" i="0" u="none" strike="noStrike" dirty="0">
                        <a:effectLst/>
                        <a:latin typeface="Calibri" panose="020F0502020204030204" pitchFamily="34" charset="0"/>
                        <a:cs typeface="Calibri" panose="020F0502020204030204" pitchFamily="34" charset="0"/>
                      </a:endParaRPr>
                    </a:p>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-6,5</a:t>
                      </a:r>
                      <a:endParaRPr lang="ru-RU" sz="1200" b="0" i="0" u="none" strike="noStrike" dirty="0">
                        <a:effectLst/>
                        <a:latin typeface="Calibri" panose="020F0502020204030204" pitchFamily="34" charset="0"/>
                        <a:cs typeface="Calibri" panose="020F0502020204030204" pitchFamily="34" charset="0"/>
                      </a:endParaRP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extLst>
                  <a:ext uri="{0D108BD9-81ED-4DB2-BD59-A6C34878D82A}">
                    <a16:rowId xmlns:a16="http://schemas.microsoft.com/office/drawing/2014/main" val="10003"/>
                  </a:ext>
                </a:extLst>
              </a:tr>
              <a:tr h="294795">
                <a:tc>
                  <a:txBody>
                    <a:bodyPr/>
                    <a:lstStyle/>
                    <a:p>
                      <a:pPr marL="0" algn="l" rtl="0" eaLnBrk="1" fontAlgn="t" latinLnBrk="0" hangingPunct="1"/>
                      <a:r>
                        <a:rPr lang="ru-RU" sz="1100" b="1" i="0" u="none" strike="noStrike" kern="1200">
                          <a:solidFill>
                            <a:srgbClr val="000000"/>
                          </a:solidFill>
                          <a:effectLst/>
                          <a:latin typeface="Calibri" panose="020F0502020204030204" pitchFamily="34" charset="0"/>
                          <a:cs typeface="Calibri" panose="020F0502020204030204" pitchFamily="34" charset="0"/>
                        </a:rPr>
                        <a:t>1990</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8DAFD6"/>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-2,12</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6,3</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+2,05</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3,9</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-1,33</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0,3</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-13,3</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extLst>
                  <a:ext uri="{0D108BD9-81ED-4DB2-BD59-A6C34878D82A}">
                    <a16:rowId xmlns:a16="http://schemas.microsoft.com/office/drawing/2014/main" val="10004"/>
                  </a:ext>
                </a:extLst>
              </a:tr>
              <a:tr h="294795">
                <a:tc>
                  <a:txBody>
                    <a:bodyPr/>
                    <a:lstStyle/>
                    <a:p>
                      <a:pPr marL="0" algn="l" rtl="0" eaLnBrk="1" fontAlgn="t" latinLnBrk="0" hangingPunct="1"/>
                      <a:r>
                        <a:rPr lang="ru-RU" sz="1100" b="1" i="0" u="none" strike="noStrike" kern="1200">
                          <a:solidFill>
                            <a:srgbClr val="000000"/>
                          </a:solidFill>
                          <a:effectLst/>
                          <a:latin typeface="Calibri" panose="020F0502020204030204" pitchFamily="34" charset="0"/>
                          <a:cs typeface="Calibri" panose="020F0502020204030204" pitchFamily="34" charset="0"/>
                        </a:rPr>
                        <a:t>1992 </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8DAFD6"/>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-0,85</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baseline="-25000" dirty="0">
                          <a:solidFill>
                            <a:srgbClr val="000000"/>
                          </a:solidFill>
                          <a:effectLst/>
                          <a:latin typeface="Calibri" panose="020F0502020204030204" pitchFamily="34" charset="0"/>
                          <a:cs typeface="Calibri" panose="020F0502020204030204" pitchFamily="34" charset="0"/>
                        </a:rPr>
                        <a:t>8,8</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+0,76</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3,2</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- 0,82 </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0,4</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- 7,5</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extLst>
                  <a:ext uri="{0D108BD9-81ED-4DB2-BD59-A6C34878D82A}">
                    <a16:rowId xmlns:a16="http://schemas.microsoft.com/office/drawing/2014/main" val="10005"/>
                  </a:ext>
                </a:extLst>
              </a:tr>
              <a:tr h="294795">
                <a:tc>
                  <a:txBody>
                    <a:bodyPr/>
                    <a:lstStyle/>
                    <a:p>
                      <a:pPr marL="0" algn="l" rtl="0" eaLnBrk="1" fontAlgn="t" latinLnBrk="0" hangingPunct="1"/>
                      <a:r>
                        <a:rPr lang="ru-RU" sz="1100" b="1" i="0" u="none" strike="noStrike" kern="1200">
                          <a:solidFill>
                            <a:srgbClr val="000000"/>
                          </a:solidFill>
                          <a:effectLst/>
                          <a:latin typeface="Calibri" panose="020F0502020204030204" pitchFamily="34" charset="0"/>
                          <a:cs typeface="Calibri" panose="020F0502020204030204" pitchFamily="34" charset="0"/>
                        </a:rPr>
                        <a:t>1993</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8DAFD6"/>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-0,83</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10,8</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+0,75</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1,9</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-1,76</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0,25</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-9</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extLst>
                  <a:ext uri="{0D108BD9-81ED-4DB2-BD59-A6C34878D82A}">
                    <a16:rowId xmlns:a16="http://schemas.microsoft.com/office/drawing/2014/main" val="10006"/>
                  </a:ext>
                </a:extLst>
              </a:tr>
              <a:tr h="294795">
                <a:tc>
                  <a:txBody>
                    <a:bodyPr/>
                    <a:lstStyle/>
                    <a:p>
                      <a:pPr marL="0" algn="l" rtl="0" eaLnBrk="1" fontAlgn="t" latinLnBrk="0" hangingPunct="1"/>
                      <a:r>
                        <a:rPr lang="ru-RU" sz="1100" b="1" i="0" u="none" strike="noStrike" kern="1200">
                          <a:solidFill>
                            <a:srgbClr val="000000"/>
                          </a:solidFill>
                          <a:effectLst/>
                          <a:latin typeface="Calibri" panose="020F0502020204030204" pitchFamily="34" charset="0"/>
                          <a:cs typeface="Calibri" panose="020F0502020204030204" pitchFamily="34" charset="0"/>
                        </a:rPr>
                        <a:t>1993</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8DAFD6"/>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-0,63</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13,2</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+0,66</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1,5</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-2,25</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0,2</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-8,3</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extLst>
                  <a:ext uri="{0D108BD9-81ED-4DB2-BD59-A6C34878D82A}">
                    <a16:rowId xmlns:a16="http://schemas.microsoft.com/office/drawing/2014/main" val="10007"/>
                  </a:ext>
                </a:extLst>
              </a:tr>
              <a:tr h="294795">
                <a:tc>
                  <a:txBody>
                    <a:bodyPr/>
                    <a:lstStyle/>
                    <a:p>
                      <a:pPr marL="0" algn="l" rtl="0" eaLnBrk="1" fontAlgn="t" latinLnBrk="0" hangingPunct="1"/>
                      <a:r>
                        <a:rPr lang="ru-RU" sz="1100" b="1" i="0" u="none" strike="noStrike" kern="1200">
                          <a:solidFill>
                            <a:srgbClr val="000000"/>
                          </a:solidFill>
                          <a:effectLst/>
                          <a:latin typeface="Calibri" panose="020F0502020204030204" pitchFamily="34" charset="0"/>
                          <a:cs typeface="Calibri" panose="020F0502020204030204" pitchFamily="34" charset="0"/>
                        </a:rPr>
                        <a:t>1994-1996</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8DAFD6"/>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-0,63</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10,3</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+0,93</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2</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-1,7</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0,33</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-6,3</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extLst>
                  <a:ext uri="{0D108BD9-81ED-4DB2-BD59-A6C34878D82A}">
                    <a16:rowId xmlns:a16="http://schemas.microsoft.com/office/drawing/2014/main" val="10008"/>
                  </a:ext>
                </a:extLst>
              </a:tr>
              <a:tr h="294795">
                <a:tc>
                  <a:txBody>
                    <a:bodyPr/>
                    <a:lstStyle/>
                    <a:p>
                      <a:pPr marL="0" algn="l" rtl="0" eaLnBrk="1" fontAlgn="t" latinLnBrk="0" hangingPunct="1"/>
                      <a:r>
                        <a:rPr lang="ru-RU" sz="1100" b="1" i="0" u="none" strike="noStrike" kern="1200">
                          <a:solidFill>
                            <a:srgbClr val="000000"/>
                          </a:solidFill>
                          <a:effectLst/>
                          <a:latin typeface="Calibri" panose="020F0502020204030204" pitchFamily="34" charset="0"/>
                          <a:cs typeface="Calibri" panose="020F0502020204030204" pitchFamily="34" charset="0"/>
                        </a:rPr>
                        <a:t>1998</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8DAFD6"/>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-0,61</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10,7</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+1,1</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2,2</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-1,7</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0,37</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-6,5</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extLst>
                  <a:ext uri="{0D108BD9-81ED-4DB2-BD59-A6C34878D82A}">
                    <a16:rowId xmlns:a16="http://schemas.microsoft.com/office/drawing/2014/main" val="10009"/>
                  </a:ext>
                </a:extLst>
              </a:tr>
              <a:tr h="294795">
                <a:tc>
                  <a:txBody>
                    <a:bodyPr/>
                    <a:lstStyle/>
                    <a:p>
                      <a:pPr marL="0" algn="l" rtl="0" eaLnBrk="1" fontAlgn="t" latinLnBrk="0" hangingPunct="1"/>
                      <a:r>
                        <a:rPr lang="ru-RU" sz="1100" b="1" i="0" u="none" strike="noStrike" kern="1200">
                          <a:solidFill>
                            <a:srgbClr val="000000"/>
                          </a:solidFill>
                          <a:effectLst/>
                          <a:latin typeface="Calibri" panose="020F0502020204030204" pitchFamily="34" charset="0"/>
                          <a:cs typeface="Calibri" panose="020F0502020204030204" pitchFamily="34" charset="0"/>
                        </a:rPr>
                        <a:t>2003</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rgbClr val="8DAFD6"/>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-0,8</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8,5</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+2</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6,1</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-0,19</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2,7</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-15,3</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solidFill>
                  </a:tcPr>
                </a:tc>
                <a:extLst>
                  <a:ext uri="{0D108BD9-81ED-4DB2-BD59-A6C34878D82A}">
                    <a16:rowId xmlns:a16="http://schemas.microsoft.com/office/drawing/2014/main" val="10010"/>
                  </a:ext>
                </a:extLst>
              </a:tr>
              <a:tr h="294795">
                <a:tc>
                  <a:txBody>
                    <a:bodyPr/>
                    <a:lstStyle/>
                    <a:p>
                      <a:pPr marL="0" algn="l" rtl="0" eaLnBrk="1" fontAlgn="t" latinLnBrk="0" hangingPunct="1"/>
                      <a:r>
                        <a:rPr lang="ru-RU" sz="1100" b="1" i="0" u="none" strike="noStrike" kern="1200">
                          <a:solidFill>
                            <a:srgbClr val="000000"/>
                          </a:solidFill>
                          <a:effectLst/>
                          <a:latin typeface="Calibri" panose="020F0502020204030204" pitchFamily="34" charset="0"/>
                          <a:cs typeface="Calibri" panose="020F0502020204030204" pitchFamily="34" charset="0"/>
                        </a:rPr>
                        <a:t>2003</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38100">
                      <a:solidFill>
                        <a:schemeClr val="tx1"/>
                      </a:solidFill>
                      <a:prstDash val="solid"/>
                    </a:lnB>
                    <a:lnTlToBr>
                      <a:noFill/>
                    </a:lnTlToBr>
                    <a:lnBlToTr>
                      <a:noFill/>
                    </a:lnBlToTr>
                    <a:solidFill>
                      <a:srgbClr val="8DAFD6"/>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-2,2</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381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5,1</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381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+2,3</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381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3,3</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381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-0,9</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381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0,8</a:t>
                      </a:r>
                    </a:p>
                  </a:txBody>
                  <a:tcPr marL="56110" marR="56110" marT="28055" marB="28055" anchor="ctr">
                    <a:lnL w="12700">
                      <a:solidFill>
                        <a:schemeClr val="tx1"/>
                      </a:solidFill>
                      <a:prstDash val="solid"/>
                    </a:lnL>
                    <a:lnR w="38100">
                      <a:solidFill>
                        <a:schemeClr val="tx1"/>
                      </a:solidFill>
                      <a:prstDash val="solid"/>
                    </a:lnR>
                    <a:lnT w="12700">
                      <a:solidFill>
                        <a:schemeClr val="tx1"/>
                      </a:solidFill>
                      <a:prstDash val="solid"/>
                    </a:lnT>
                    <a:lnB w="38100">
                      <a:solidFill>
                        <a:schemeClr val="tx1"/>
                      </a:solidFill>
                      <a:prstDash val="solid"/>
                    </a:lnB>
                    <a:lnTlToBr>
                      <a:noFill/>
                    </a:lnTlToBr>
                    <a:lnBlToTr>
                      <a:noFill/>
                    </a:lnBlToTr>
                    <a:solidFill>
                      <a:schemeClr val="bg1"/>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-11,2</a:t>
                      </a:r>
                    </a:p>
                  </a:txBody>
                  <a:tcPr marL="56110" marR="56110" marT="28055" marB="28055" anchor="ctr">
                    <a:lnL w="38100">
                      <a:solidFill>
                        <a:schemeClr val="tx1"/>
                      </a:solidFill>
                      <a:prstDash val="solid"/>
                    </a:lnL>
                    <a:lnR w="12700">
                      <a:solidFill>
                        <a:schemeClr val="tx1"/>
                      </a:solidFill>
                      <a:prstDash val="solid"/>
                    </a:lnR>
                    <a:lnT w="12700">
                      <a:solidFill>
                        <a:schemeClr val="tx1"/>
                      </a:solidFill>
                      <a:prstDash val="solid"/>
                    </a:lnT>
                    <a:lnB w="38100">
                      <a:solidFill>
                        <a:schemeClr val="tx1"/>
                      </a:solidFill>
                      <a:prstDash val="solid"/>
                    </a:lnB>
                    <a:lnTlToBr>
                      <a:noFill/>
                    </a:lnTlToBr>
                    <a:lnBlToTr>
                      <a:noFill/>
                    </a:lnBlToTr>
                    <a:solidFill>
                      <a:schemeClr val="bg1"/>
                    </a:solidFill>
                  </a:tcPr>
                </a:tc>
                <a:extLst>
                  <a:ext uri="{0D108BD9-81ED-4DB2-BD59-A6C34878D82A}">
                    <a16:rowId xmlns:a16="http://schemas.microsoft.com/office/drawing/2014/main" val="10011"/>
                  </a:ext>
                </a:extLst>
              </a:tr>
              <a:tr h="294795">
                <a:tc>
                  <a:txBody>
                    <a:bodyPr/>
                    <a:lstStyle/>
                    <a:p>
                      <a:pPr marL="0" algn="l" rtl="0" eaLnBrk="1" fontAlgn="t" latinLnBrk="0" hangingPunct="1"/>
                      <a:r>
                        <a:rPr lang="ru-RU" sz="1100" b="1" i="0" u="none" strike="noStrike" kern="1200">
                          <a:solidFill>
                            <a:srgbClr val="000000"/>
                          </a:solidFill>
                          <a:effectLst/>
                          <a:latin typeface="Calibri" panose="020F0502020204030204" pitchFamily="34" charset="0"/>
                          <a:cs typeface="Calibri" panose="020F0502020204030204" pitchFamily="34" charset="0"/>
                        </a:rPr>
                        <a:t>2015</a:t>
                      </a:r>
                    </a:p>
                  </a:txBody>
                  <a:tcPr marL="56110" marR="56110" marT="28055" marB="28055" anchor="ctr">
                    <a:lnL w="12700">
                      <a:solidFill>
                        <a:schemeClr val="tx1"/>
                      </a:solidFill>
                      <a:prstDash val="solid"/>
                    </a:lnL>
                    <a:lnR w="38100">
                      <a:solidFill>
                        <a:schemeClr val="tx1"/>
                      </a:solidFill>
                      <a:prstDash val="solid"/>
                    </a:lnR>
                    <a:lnT w="38100">
                      <a:solidFill>
                        <a:schemeClr val="tx1"/>
                      </a:solidFill>
                      <a:prstDash val="solid"/>
                    </a:lnT>
                    <a:lnB w="12700">
                      <a:solidFill>
                        <a:schemeClr val="tx1"/>
                      </a:solidFill>
                      <a:prstDash val="solid"/>
                    </a:lnB>
                    <a:lnTlToBr>
                      <a:noFill/>
                    </a:lnTlToBr>
                    <a:lnBlToTr>
                      <a:noFill/>
                    </a:lnBlToTr>
                    <a:solidFill>
                      <a:srgbClr val="C4D5EB"/>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-0,78</a:t>
                      </a:r>
                    </a:p>
                  </a:txBody>
                  <a:tcPr marL="56110" marR="56110" marT="28055" marB="28055" anchor="ctr">
                    <a:lnL w="38100">
                      <a:solidFill>
                        <a:schemeClr val="tx1"/>
                      </a:solidFill>
                      <a:prstDash val="solid"/>
                    </a:lnL>
                    <a:lnR w="12700">
                      <a:solidFill>
                        <a:schemeClr val="tx1"/>
                      </a:solidFill>
                      <a:prstDash val="solid"/>
                    </a:lnR>
                    <a:lnT w="38100">
                      <a:solidFill>
                        <a:schemeClr val="tx1"/>
                      </a:solidFill>
                      <a:prstDash val="solid"/>
                    </a:lnT>
                    <a:lnB w="12700">
                      <a:solidFill>
                        <a:schemeClr val="tx1"/>
                      </a:solidFill>
                      <a:prstDash val="solid"/>
                    </a:lnB>
                    <a:lnTlToBr>
                      <a:noFill/>
                    </a:lnTlToBr>
                    <a:lnBlToTr>
                      <a:noFill/>
                    </a:lnBlToTr>
                    <a:solidFill>
                      <a:srgbClr val="C4D5EB"/>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7,6</a:t>
                      </a:r>
                    </a:p>
                  </a:txBody>
                  <a:tcPr marL="56110" marR="56110" marT="28055" marB="28055" anchor="ctr">
                    <a:lnL w="12700">
                      <a:solidFill>
                        <a:schemeClr val="tx1"/>
                      </a:solidFill>
                      <a:prstDash val="solid"/>
                    </a:lnL>
                    <a:lnR w="38100">
                      <a:solidFill>
                        <a:schemeClr val="tx1"/>
                      </a:solidFill>
                      <a:prstDash val="solid"/>
                    </a:lnR>
                    <a:lnT w="38100">
                      <a:solidFill>
                        <a:schemeClr val="tx1"/>
                      </a:solidFill>
                      <a:prstDash val="solid"/>
                    </a:lnT>
                    <a:lnB w="12700">
                      <a:solidFill>
                        <a:schemeClr val="tx1"/>
                      </a:solidFill>
                      <a:prstDash val="solid"/>
                    </a:lnB>
                    <a:lnTlToBr>
                      <a:noFill/>
                    </a:lnTlToBr>
                    <a:lnBlToTr>
                      <a:noFill/>
                    </a:lnBlToTr>
                    <a:solidFill>
                      <a:srgbClr val="C4D5EB"/>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+1,56</a:t>
                      </a:r>
                    </a:p>
                  </a:txBody>
                  <a:tcPr marL="56110" marR="56110" marT="28055" marB="28055" anchor="ctr">
                    <a:lnL w="38100">
                      <a:solidFill>
                        <a:schemeClr val="tx1"/>
                      </a:solidFill>
                      <a:prstDash val="solid"/>
                    </a:lnL>
                    <a:lnR w="12700">
                      <a:solidFill>
                        <a:schemeClr val="tx1"/>
                      </a:solidFill>
                      <a:prstDash val="solid"/>
                    </a:lnR>
                    <a:lnT w="38100">
                      <a:solidFill>
                        <a:schemeClr val="tx1"/>
                      </a:solidFill>
                      <a:prstDash val="solid"/>
                    </a:lnT>
                    <a:lnB w="12700">
                      <a:solidFill>
                        <a:schemeClr val="tx1"/>
                      </a:solidFill>
                      <a:prstDash val="solid"/>
                    </a:lnB>
                    <a:lnTlToBr>
                      <a:noFill/>
                    </a:lnTlToBr>
                    <a:lnBlToTr>
                      <a:noFill/>
                    </a:lnBlToTr>
                    <a:solidFill>
                      <a:srgbClr val="C4D5EB"/>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1,02</a:t>
                      </a:r>
                    </a:p>
                  </a:txBody>
                  <a:tcPr marL="56110" marR="56110" marT="28055" marB="28055" anchor="ctr">
                    <a:lnL w="12700">
                      <a:solidFill>
                        <a:schemeClr val="tx1"/>
                      </a:solidFill>
                      <a:prstDash val="solid"/>
                    </a:lnL>
                    <a:lnR w="38100">
                      <a:solidFill>
                        <a:schemeClr val="tx1"/>
                      </a:solidFill>
                      <a:prstDash val="solid"/>
                    </a:lnR>
                    <a:lnT w="38100">
                      <a:solidFill>
                        <a:schemeClr val="tx1"/>
                      </a:solidFill>
                      <a:prstDash val="solid"/>
                    </a:lnT>
                    <a:lnB w="12700">
                      <a:solidFill>
                        <a:schemeClr val="tx1"/>
                      </a:solidFill>
                      <a:prstDash val="solid"/>
                    </a:lnB>
                    <a:lnTlToBr>
                      <a:noFill/>
                    </a:lnTlToBr>
                    <a:lnBlToTr>
                      <a:noFill/>
                    </a:lnBlToTr>
                    <a:solidFill>
                      <a:srgbClr val="C4D5EB"/>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-1,78</a:t>
                      </a:r>
                    </a:p>
                  </a:txBody>
                  <a:tcPr marL="56110" marR="56110" marT="28055" marB="28055" anchor="ctr">
                    <a:lnL w="38100">
                      <a:solidFill>
                        <a:schemeClr val="tx1"/>
                      </a:solidFill>
                      <a:prstDash val="solid"/>
                    </a:lnL>
                    <a:lnR w="12700">
                      <a:solidFill>
                        <a:schemeClr val="tx1"/>
                      </a:solidFill>
                      <a:prstDash val="solid"/>
                    </a:lnR>
                    <a:lnT w="38100">
                      <a:solidFill>
                        <a:schemeClr val="tx1"/>
                      </a:solidFill>
                      <a:prstDash val="solid"/>
                    </a:lnT>
                    <a:lnB w="12700">
                      <a:solidFill>
                        <a:schemeClr val="tx1"/>
                      </a:solidFill>
                      <a:prstDash val="solid"/>
                    </a:lnB>
                    <a:lnTlToBr>
                      <a:noFill/>
                    </a:lnTlToBr>
                    <a:lnBlToTr>
                      <a:noFill/>
                    </a:lnBlToTr>
                    <a:solidFill>
                      <a:srgbClr val="C4D5EB"/>
                    </a:solidFill>
                  </a:tcPr>
                </a:tc>
                <a:tc>
                  <a:txBody>
                    <a:bodyPr/>
                    <a:lstStyle/>
                    <a:p>
                      <a:pPr marL="0" algn="l" rtl="0" eaLnBrk="1" fontAlgn="t" latinLnBrk="0" hangingPunct="1"/>
                      <a:r>
                        <a:rPr lang="ru-RU" sz="1200" b="0" i="0" u="none" strike="noStrike" kern="1200">
                          <a:solidFill>
                            <a:srgbClr val="000000"/>
                          </a:solidFill>
                          <a:effectLst/>
                          <a:latin typeface="Calibri" panose="020F0502020204030204" pitchFamily="34" charset="0"/>
                          <a:cs typeface="Calibri" panose="020F0502020204030204" pitchFamily="34" charset="0"/>
                        </a:rPr>
                        <a:t>0,46</a:t>
                      </a:r>
                    </a:p>
                  </a:txBody>
                  <a:tcPr marL="56110" marR="56110" marT="28055" marB="28055" anchor="ctr">
                    <a:lnL w="12700">
                      <a:solidFill>
                        <a:schemeClr val="tx1"/>
                      </a:solidFill>
                      <a:prstDash val="solid"/>
                    </a:lnL>
                    <a:lnR w="38100">
                      <a:solidFill>
                        <a:schemeClr val="tx1"/>
                      </a:solidFill>
                      <a:prstDash val="solid"/>
                    </a:lnR>
                    <a:lnT w="38100">
                      <a:solidFill>
                        <a:schemeClr val="tx1"/>
                      </a:solidFill>
                      <a:prstDash val="solid"/>
                    </a:lnT>
                    <a:lnB w="12700">
                      <a:solidFill>
                        <a:schemeClr val="tx1"/>
                      </a:solidFill>
                      <a:prstDash val="solid"/>
                    </a:lnB>
                    <a:lnTlToBr>
                      <a:noFill/>
                    </a:lnTlToBr>
                    <a:lnBlToTr>
                      <a:noFill/>
                    </a:lnBlToTr>
                    <a:solidFill>
                      <a:srgbClr val="C4D5EB"/>
                    </a:solidFill>
                  </a:tcPr>
                </a:tc>
                <a:tc>
                  <a:txBody>
                    <a:bodyPr/>
                    <a:lstStyle/>
                    <a:p>
                      <a:pPr marL="0" algn="l" rtl="0" eaLnBrk="1" fontAlgn="t" latinLnBrk="0" hangingPunct="1"/>
                      <a:r>
                        <a:rPr lang="ru-RU" sz="1200" b="0" i="0" u="none" strike="noStrike" kern="1200" dirty="0">
                          <a:solidFill>
                            <a:srgbClr val="000000"/>
                          </a:solidFill>
                          <a:effectLst/>
                          <a:latin typeface="Calibri" panose="020F0502020204030204" pitchFamily="34" charset="0"/>
                          <a:cs typeface="Calibri" panose="020F0502020204030204" pitchFamily="34" charset="0"/>
                        </a:rPr>
                        <a:t>-5,9</a:t>
                      </a:r>
                    </a:p>
                  </a:txBody>
                  <a:tcPr marL="56110" marR="56110" marT="28055" marB="28055" anchor="ctr">
                    <a:lnL w="38100">
                      <a:solidFill>
                        <a:schemeClr val="tx1"/>
                      </a:solidFill>
                      <a:prstDash val="solid"/>
                    </a:lnL>
                    <a:lnR w="12700">
                      <a:solidFill>
                        <a:schemeClr val="tx1"/>
                      </a:solidFill>
                      <a:prstDash val="solid"/>
                    </a:lnR>
                    <a:lnT w="38100">
                      <a:solidFill>
                        <a:schemeClr val="tx1"/>
                      </a:solidFill>
                      <a:prstDash val="solid"/>
                    </a:lnT>
                    <a:lnB w="12700">
                      <a:solidFill>
                        <a:schemeClr val="tx1"/>
                      </a:solidFill>
                      <a:prstDash val="solid"/>
                    </a:lnB>
                    <a:lnTlToBr>
                      <a:noFill/>
                    </a:lnTlToBr>
                    <a:lnBlToTr>
                      <a:noFill/>
                    </a:lnBlToTr>
                    <a:solidFill>
                      <a:srgbClr val="C4D5EB"/>
                    </a:solidFill>
                  </a:tcPr>
                </a:tc>
                <a:extLst>
                  <a:ext uri="{0D108BD9-81ED-4DB2-BD59-A6C34878D82A}">
                    <a16:rowId xmlns:a16="http://schemas.microsoft.com/office/drawing/2014/main" val="10012"/>
                  </a:ext>
                </a:extLst>
              </a:tr>
            </a:tbl>
          </a:graphicData>
        </a:graphic>
      </p:graphicFrame>
      <mc:AlternateContent xmlns:mc="http://schemas.openxmlformats.org/markup-compatibility/2006" xmlns:a14="http://schemas.microsoft.com/office/drawing/2010/main">
        <mc:Choice Requires="a14">
          <p:sp>
            <p:nvSpPr>
              <p:cNvPr id="11" name="Текстовое поле 10"/>
              <p:cNvSpPr txBox="1"/>
              <p:nvPr/>
            </p:nvSpPr>
            <p:spPr>
              <a:xfrm>
                <a:off x="983432" y="521970"/>
                <a:ext cx="4536793" cy="440798"/>
              </a:xfrm>
              <a:prstGeom prst="rect">
                <a:avLst/>
              </a:prstGeom>
              <a:noFill/>
            </p:spPr>
            <p:txBody>
              <a:bodyPr wrap="none" rtlCol="0" anchor="t">
                <a:noAutofit/>
              </a:bodyPr>
              <a:lstStyle/>
              <a:p>
                <a:pPr algn="l"/>
                <a14:m>
                  <m:oMathPara xmlns:m="http://schemas.openxmlformats.org/officeDocument/2006/math">
                    <m:oMathParaPr>
                      <m:jc m:val="centerGroup"/>
                    </m:oMathParaPr>
                    <m:oMath xmlns:m="http://schemas.openxmlformats.org/officeDocument/2006/math">
                      <m:sSub>
                        <m:sSubPr>
                          <m:ctrlPr>
                            <a:rPr lang="en-US" altLang="ru-RU" sz="2400" i="1">
                              <a:latin typeface="Cambria Math" panose="02040503050406030204" pitchFamily="18" charset="0"/>
                              <a:cs typeface="Cambria Math" panose="02040503050406030204" pitchFamily="18" charset="0"/>
                            </a:rPr>
                          </m:ctrlPr>
                        </m:sSubPr>
                        <m:e>
                          <m:r>
                            <a:rPr lang="en-US" altLang="ru-RU" sz="2400" i="1">
                              <a:latin typeface="Cambria Math" panose="02040503050406030204" pitchFamily="18" charset="0"/>
                              <a:cs typeface="Cambria Math" panose="02040503050406030204" pitchFamily="18" charset="0"/>
                            </a:rPr>
                            <m:t>𝜔</m:t>
                          </m:r>
                        </m:e>
                        <m:sub>
                          <m:r>
                            <a:rPr lang="en-US" altLang="ru-RU" sz="2400" i="1">
                              <a:latin typeface="Cambria Math" panose="02040503050406030204" pitchFamily="18" charset="0"/>
                              <a:cs typeface="Cambria Math" panose="02040503050406030204" pitchFamily="18" charset="0"/>
                            </a:rPr>
                            <m:t>𝑛</m:t>
                          </m:r>
                        </m:sub>
                      </m:sSub>
                      <m:r>
                        <a:rPr lang="en-US" altLang="ru-RU" sz="2400" i="1">
                          <a:latin typeface="Cambria Math" panose="02040503050406030204" pitchFamily="18" charset="0"/>
                          <a:cs typeface="Cambria Math" panose="02040503050406030204" pitchFamily="18" charset="0"/>
                        </a:rPr>
                        <m:t>=</m:t>
                      </m:r>
                      <m:f>
                        <m:fPr>
                          <m:ctrlPr>
                            <a:rPr lang="en-US" altLang="ru-RU" sz="2400" i="1">
                              <a:latin typeface="Cambria Math" panose="02040503050406030204" pitchFamily="18" charset="0"/>
                              <a:cs typeface="Cambria Math" panose="02040503050406030204" pitchFamily="18" charset="0"/>
                            </a:rPr>
                          </m:ctrlPr>
                        </m:fPr>
                        <m:num>
                          <m:r>
                            <a:rPr lang="en-US" altLang="ru-RU" sz="2400" i="1">
                              <a:latin typeface="Cambria Math" panose="02040503050406030204" pitchFamily="18" charset="0"/>
                              <a:cs typeface="Cambria Math" panose="02040503050406030204" pitchFamily="18" charset="0"/>
                            </a:rPr>
                            <m:t>2</m:t>
                          </m:r>
                        </m:num>
                        <m:den>
                          <m:r>
                            <a:rPr lang="en-US" altLang="ru-RU" sz="2400" i="1">
                              <a:latin typeface="Cambria Math" panose="02040503050406030204" pitchFamily="18" charset="0"/>
                              <a:cs typeface="Cambria Math" panose="02040503050406030204" pitchFamily="18" charset="0"/>
                            </a:rPr>
                            <m:t>𝜋</m:t>
                          </m:r>
                        </m:den>
                      </m:f>
                      <m:nary>
                        <m:naryPr>
                          <m:limLoc m:val="subSup"/>
                          <m:ctrlPr>
                            <a:rPr lang="en-US" altLang="ru-RU" sz="2400" i="1">
                              <a:latin typeface="Cambria Math" panose="02040503050406030204" pitchFamily="18" charset="0"/>
                              <a:cs typeface="Cambria Math" panose="02040503050406030204" pitchFamily="18" charset="0"/>
                            </a:rPr>
                          </m:ctrlPr>
                        </m:naryPr>
                        <m:sub>
                          <m:r>
                            <a:rPr lang="en-US" altLang="ru-RU" sz="2400" i="1">
                              <a:latin typeface="Cambria Math" panose="02040503050406030204" pitchFamily="18" charset="0"/>
                              <a:cs typeface="Cambria Math" panose="02040503050406030204" pitchFamily="18" charset="0"/>
                            </a:rPr>
                            <m:t>0</m:t>
                          </m:r>
                        </m:sub>
                        <m:sup>
                          <m:r>
                            <a:rPr lang="en-US" altLang="ru-RU" sz="2400" i="1">
                              <a:latin typeface="Cambria Math" panose="02040503050406030204" pitchFamily="18" charset="0"/>
                              <a:cs typeface="Cambria Math" panose="02040503050406030204" pitchFamily="18" charset="0"/>
                            </a:rPr>
                            <m:t>𝜋</m:t>
                          </m:r>
                        </m:sup>
                        <m:e>
                          <m:r>
                            <a:rPr lang="en-US" altLang="ru-RU" sz="2400" i="1">
                              <a:latin typeface="Cambria Math" panose="02040503050406030204" pitchFamily="18" charset="0"/>
                              <a:cs typeface="Cambria Math" panose="02040503050406030204" pitchFamily="18" charset="0"/>
                            </a:rPr>
                            <m:t>𝑅𝑒</m:t>
                          </m:r>
                          <m:sSup>
                            <m:sSupPr>
                              <m:ctrlPr>
                                <a:rPr lang="en-US" altLang="ru-RU" sz="2400" i="1">
                                  <a:latin typeface="Cambria Math" panose="02040503050406030204" pitchFamily="18" charset="0"/>
                                  <a:cs typeface="Cambria Math" panose="02040503050406030204" pitchFamily="18" charset="0"/>
                                </a:rPr>
                              </m:ctrlPr>
                            </m:sSupPr>
                            <m:e>
                              <m:r>
                                <a:rPr lang="en-US" altLang="ru-RU" sz="2400" i="1">
                                  <a:latin typeface="Cambria Math" panose="02040503050406030204" pitchFamily="18" charset="0"/>
                                  <a:cs typeface="Cambria Math" panose="02040503050406030204" pitchFamily="18" charset="0"/>
                                </a:rPr>
                                <m:t>𝑊</m:t>
                              </m:r>
                            </m:e>
                            <m:sup>
                              <m:r>
                                <a:rPr lang="en-US" altLang="ru-RU" sz="2400" i="1">
                                  <a:latin typeface="Cambria Math" panose="02040503050406030204" pitchFamily="18" charset="0"/>
                                  <a:cs typeface="Cambria Math" panose="02040503050406030204" pitchFamily="18" charset="0"/>
                                </a:rPr>
                                <m:t>∗</m:t>
                              </m:r>
                            </m:sup>
                          </m:sSup>
                        </m:e>
                      </m:nary>
                      <m:r>
                        <a:rPr lang="en-US" altLang="ru-RU" sz="2400" i="1">
                          <a:latin typeface="Cambria Math" panose="02040503050406030204" pitchFamily="18" charset="0"/>
                          <a:cs typeface="Cambria Math" panose="02040503050406030204" pitchFamily="18" charset="0"/>
                        </a:rPr>
                        <m:t>(</m:t>
                      </m:r>
                      <m:r>
                        <a:rPr lang="en-US" altLang="ru-RU" sz="2400" i="1">
                          <a:latin typeface="Cambria Math" panose="02040503050406030204" pitchFamily="18" charset="0"/>
                          <a:cs typeface="Cambria Math" panose="02040503050406030204" pitchFamily="18" charset="0"/>
                        </a:rPr>
                        <m:t>𝑖</m:t>
                      </m:r>
                      <m:acc>
                        <m:accPr>
                          <m:chr m:val="̅"/>
                          <m:ctrlPr>
                            <a:rPr lang="en-US" altLang="ru-RU" sz="2400" i="1">
                              <a:latin typeface="Cambria Math" panose="02040503050406030204" pitchFamily="18" charset="0"/>
                              <a:cs typeface="Cambria Math" panose="02040503050406030204" pitchFamily="18" charset="0"/>
                            </a:rPr>
                          </m:ctrlPr>
                        </m:accPr>
                        <m:e>
                          <m:r>
                            <a:rPr lang="en-US" altLang="ru-RU" sz="2400" i="1">
                              <a:latin typeface="Cambria Math" panose="02040503050406030204" pitchFamily="18" charset="0"/>
                              <a:cs typeface="Cambria Math" panose="02040503050406030204" pitchFamily="18" charset="0"/>
                            </a:rPr>
                            <m:t>𝜔</m:t>
                          </m:r>
                        </m:e>
                      </m:acc>
                      <m:r>
                        <a:rPr lang="en-US" altLang="ru-RU" sz="2400" i="1">
                          <a:latin typeface="Cambria Math" panose="02040503050406030204" pitchFamily="18" charset="0"/>
                          <a:cs typeface="Cambria Math" panose="02040503050406030204" pitchFamily="18" charset="0"/>
                        </a:rPr>
                        <m:t>)</m:t>
                      </m:r>
                      <m:r>
                        <a:rPr lang="en-US" altLang="ru-RU" sz="2400" i="1">
                          <a:latin typeface="Cambria Math" panose="02040503050406030204" pitchFamily="18" charset="0"/>
                          <a:cs typeface="Cambria Math" panose="02040503050406030204" pitchFamily="18" charset="0"/>
                        </a:rPr>
                        <m:t>𝑐𝑜𝑠</m:t>
                      </m:r>
                      <m:r>
                        <a:rPr lang="en-US" altLang="ru-RU" sz="2400" i="1">
                          <a:latin typeface="Cambria Math" panose="02040503050406030204" pitchFamily="18" charset="0"/>
                          <a:cs typeface="Cambria Math" panose="02040503050406030204" pitchFamily="18" charset="0"/>
                        </a:rPr>
                        <m:t>(</m:t>
                      </m:r>
                      <m:acc>
                        <m:accPr>
                          <m:chr m:val="̅"/>
                          <m:ctrlPr>
                            <a:rPr lang="en-US" altLang="ru-RU" sz="2400" i="1">
                              <a:latin typeface="Cambria Math" panose="02040503050406030204" pitchFamily="18" charset="0"/>
                              <a:cs typeface="Cambria Math" panose="02040503050406030204" pitchFamily="18" charset="0"/>
                            </a:rPr>
                          </m:ctrlPr>
                        </m:accPr>
                        <m:e>
                          <m:r>
                            <a:rPr lang="en-US" altLang="ru-RU" sz="2400" i="1">
                              <a:latin typeface="Cambria Math" panose="02040503050406030204" pitchFamily="18" charset="0"/>
                              <a:cs typeface="Cambria Math" panose="02040503050406030204" pitchFamily="18" charset="0"/>
                            </a:rPr>
                            <m:t>𝜔</m:t>
                          </m:r>
                        </m:e>
                      </m:acc>
                      <m:r>
                        <a:rPr lang="en-US" altLang="ru-RU" sz="2400" i="1">
                          <a:latin typeface="Cambria Math" panose="02040503050406030204" pitchFamily="18" charset="0"/>
                          <a:cs typeface="Cambria Math" panose="02040503050406030204" pitchFamily="18" charset="0"/>
                        </a:rPr>
                        <m:t>𝑛</m:t>
                      </m:r>
                      <m:r>
                        <a:rPr lang="en-US" altLang="ru-RU" sz="2400" i="1">
                          <a:latin typeface="Cambria Math" panose="02040503050406030204" pitchFamily="18" charset="0"/>
                          <a:cs typeface="Cambria Math" panose="02040503050406030204" pitchFamily="18" charset="0"/>
                        </a:rPr>
                        <m:t>)</m:t>
                      </m:r>
                      <m:box>
                        <m:boxPr>
                          <m:diff m:val="on"/>
                          <m:noBreak m:val="on"/>
                          <m:ctrlPr>
                            <a:rPr lang="en-US" altLang="ru-RU" sz="2400" i="1">
                              <a:latin typeface="Cambria Math" panose="02040503050406030204" pitchFamily="18" charset="0"/>
                              <a:cs typeface="Cambria Math" panose="02040503050406030204" pitchFamily="18" charset="0"/>
                            </a:rPr>
                          </m:ctrlPr>
                        </m:boxPr>
                        <m:e>
                          <m:r>
                            <a:rPr lang="en-US" altLang="ru-RU" sz="2400" i="1">
                              <a:latin typeface="Cambria Math" panose="02040503050406030204" pitchFamily="18" charset="0"/>
                              <a:cs typeface="Cambria Math" panose="02040503050406030204" pitchFamily="18" charset="0"/>
                            </a:rPr>
                            <m:t>𝑑</m:t>
                          </m:r>
                          <m:acc>
                            <m:accPr>
                              <m:chr m:val="̅"/>
                              <m:ctrlPr>
                                <a:rPr lang="en-US" altLang="ru-RU" sz="2400" i="1">
                                  <a:latin typeface="Cambria Math" panose="02040503050406030204" pitchFamily="18" charset="0"/>
                                  <a:cs typeface="Cambria Math" panose="02040503050406030204" pitchFamily="18" charset="0"/>
                                </a:rPr>
                              </m:ctrlPr>
                            </m:accPr>
                            <m:e>
                              <m:r>
                                <a:rPr lang="en-US" altLang="ru-RU" sz="2400" i="1">
                                  <a:latin typeface="Cambria Math" panose="02040503050406030204" pitchFamily="18" charset="0"/>
                                  <a:cs typeface="Cambria Math" panose="02040503050406030204" pitchFamily="18" charset="0"/>
                                </a:rPr>
                                <m:t>𝜔</m:t>
                              </m:r>
                            </m:e>
                          </m:acc>
                        </m:e>
                      </m:box>
                    </m:oMath>
                  </m:oMathPara>
                </a14:m>
                <a:endParaRPr lang="ru-RU" altLang="en-US" sz="2400" dirty="0"/>
              </a:p>
            </p:txBody>
          </p:sp>
        </mc:Choice>
        <mc:Fallback xmlns="">
          <p:sp>
            <p:nvSpPr>
              <p:cNvPr id="11" name="Текстовое поле 10"/>
              <p:cNvSpPr txBox="1">
                <a:spLocks noRot="1" noChangeAspect="1" noMove="1" noResize="1" noEditPoints="1" noAdjustHandles="1" noChangeArrowheads="1" noChangeShapeType="1" noTextEdit="1"/>
              </p:cNvSpPr>
              <p:nvPr/>
            </p:nvSpPr>
            <p:spPr>
              <a:xfrm>
                <a:off x="983432" y="521970"/>
                <a:ext cx="4536793" cy="440798"/>
              </a:xfrm>
              <a:prstGeom prst="rect">
                <a:avLst/>
              </a:prstGeom>
              <a:blipFill>
                <a:blip r:embed="rId7"/>
                <a:stretch>
                  <a:fillRect b="-90278"/>
                </a:stretch>
              </a:blipFill>
            </p:spPr>
            <p:txBody>
              <a:bodyPr/>
              <a:lstStyle/>
              <a:p>
                <a:r>
                  <a:rPr lang="ru-RU">
                    <a:noFill/>
                  </a:rPr>
                  <a:t> </a:t>
                </a:r>
              </a:p>
            </p:txBody>
          </p:sp>
        </mc:Fallback>
      </mc:AlternateContent>
      <p:pic>
        <p:nvPicPr>
          <p:cNvPr id="13" name="Рисунок 12" descr="Изображение выглядит как текст, снимок экрана, Шрифт, диаграмма&#10;&#10;Автоматически созданное описание">
            <a:extLst>
              <a:ext uri="{FF2B5EF4-FFF2-40B4-BE49-F238E27FC236}">
                <a16:creationId xmlns:a16="http://schemas.microsoft.com/office/drawing/2014/main" id="{2E236C7E-2E66-BC48-155E-889D0EC25F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3120" y="614923"/>
            <a:ext cx="4882492" cy="2060278"/>
          </a:xfrm>
          <a:prstGeom prst="rect">
            <a:avLst/>
          </a:prstGeom>
        </p:spPr>
      </p:pic>
      <p:cxnSp>
        <p:nvCxnSpPr>
          <p:cNvPr id="15" name="Прямая со стрелкой 14">
            <a:extLst>
              <a:ext uri="{FF2B5EF4-FFF2-40B4-BE49-F238E27FC236}">
                <a16:creationId xmlns:a16="http://schemas.microsoft.com/office/drawing/2014/main" id="{079F8B46-18EF-D679-A6A7-B411CFC5E36B}"/>
              </a:ext>
            </a:extLst>
          </p:cNvPr>
          <p:cNvCxnSpPr/>
          <p:nvPr/>
        </p:nvCxnSpPr>
        <p:spPr>
          <a:xfrm flipH="1">
            <a:off x="5975007" y="1340768"/>
            <a:ext cx="10081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4F18642-4260-C9F7-42F1-0D537F3B3510}"/>
              </a:ext>
            </a:extLst>
          </p:cNvPr>
          <p:cNvSpPr txBox="1"/>
          <p:nvPr/>
        </p:nvSpPr>
        <p:spPr>
          <a:xfrm>
            <a:off x="384635" y="2072571"/>
            <a:ext cx="6094428" cy="369332"/>
          </a:xfrm>
          <a:prstGeom prst="rect">
            <a:avLst/>
          </a:prstGeom>
          <a:noFill/>
        </p:spPr>
        <p:txBody>
          <a:bodyPr wrap="square">
            <a:spAutoFit/>
          </a:bodyPr>
          <a:lstStyle/>
          <a:p>
            <a:pPr algn="ctr"/>
            <a:r>
              <a:rPr lang="en-US" sz="1800" dirty="0"/>
              <a:t>The three-exponential </a:t>
            </a:r>
            <a:r>
              <a:rPr lang="en-US" dirty="0"/>
              <a:t>approximation</a:t>
            </a:r>
            <a:r>
              <a:rPr lang="en-US" sz="1800" dirty="0"/>
              <a:t> of the IBR-2 reactor</a:t>
            </a:r>
            <a:endParaRPr lang="ru-RU" sz="1800"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C12CD8A-731D-05E7-4C63-7E9A50BCC41F}"/>
                  </a:ext>
                </a:extLst>
              </p:cNvPr>
              <p:cNvSpPr txBox="1"/>
              <p:nvPr/>
            </p:nvSpPr>
            <p:spPr>
              <a:xfrm>
                <a:off x="119380" y="1246202"/>
                <a:ext cx="6094206" cy="8711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ru-RU" i="1" smtClean="0">
                          <a:latin typeface="Cambria Math" panose="02040503050406030204" pitchFamily="18" charset="0"/>
                        </a:rPr>
                        <m:t>𝑤</m:t>
                      </m:r>
                      <m:d>
                        <m:dPr>
                          <m:ctrlPr>
                            <a:rPr lang="ru-RU" i="1">
                              <a:solidFill>
                                <a:srgbClr val="836967"/>
                              </a:solidFill>
                              <a:latin typeface="Cambria Math" panose="02040503050406030204" pitchFamily="18" charset="0"/>
                            </a:rPr>
                          </m:ctrlPr>
                        </m:dPr>
                        <m:e>
                          <m:r>
                            <a:rPr lang="ru-RU" i="1">
                              <a:latin typeface="Cambria Math" panose="02040503050406030204" pitchFamily="18" charset="0"/>
                            </a:rPr>
                            <m:t>𝑡</m:t>
                          </m:r>
                        </m:e>
                      </m:d>
                      <m:r>
                        <a:rPr lang="ru-RU" i="0">
                          <a:latin typeface="Cambria Math" panose="02040503050406030204" pitchFamily="18" charset="0"/>
                        </a:rPr>
                        <m:t>=</m:t>
                      </m:r>
                      <m:nary>
                        <m:naryPr>
                          <m:chr m:val="∑"/>
                          <m:limLoc m:val="undOvr"/>
                          <m:ctrlPr>
                            <a:rPr lang="ru-RU" i="1">
                              <a:latin typeface="Cambria Math" panose="02040503050406030204" pitchFamily="18" charset="0"/>
                            </a:rPr>
                          </m:ctrlPr>
                        </m:naryPr>
                        <m:sub>
                          <m:r>
                            <a:rPr lang="ru-RU" i="1">
                              <a:latin typeface="Cambria Math" panose="02040503050406030204" pitchFamily="18" charset="0"/>
                            </a:rPr>
                            <m:t>𝑖</m:t>
                          </m:r>
                          <m:r>
                            <a:rPr lang="ru-RU" i="0">
                              <a:latin typeface="Cambria Math" panose="02040503050406030204" pitchFamily="18" charset="0"/>
                            </a:rPr>
                            <m:t>=1</m:t>
                          </m:r>
                        </m:sub>
                        <m:sup>
                          <m:r>
                            <a:rPr lang="ru-RU" i="0">
                              <a:latin typeface="Cambria Math" panose="02040503050406030204" pitchFamily="18" charset="0"/>
                            </a:rPr>
                            <m:t>3</m:t>
                          </m:r>
                        </m:sup>
                        <m:e>
                          <m:f>
                            <m:fPr>
                              <m:ctrlPr>
                                <a:rPr lang="ru-RU" i="1">
                                  <a:solidFill>
                                    <a:srgbClr val="836967"/>
                                  </a:solidFill>
                                  <a:latin typeface="Cambria Math" panose="02040503050406030204" pitchFamily="18" charset="0"/>
                                </a:rPr>
                              </m:ctrlPr>
                            </m:fPr>
                            <m:num>
                              <m:sSub>
                                <m:sSubPr>
                                  <m:ctrlPr>
                                    <a:rPr lang="ru-RU" i="1">
                                      <a:solidFill>
                                        <a:srgbClr val="836967"/>
                                      </a:solidFill>
                                      <a:latin typeface="Cambria Math" panose="02040503050406030204" pitchFamily="18" charset="0"/>
                                    </a:rPr>
                                  </m:ctrlPr>
                                </m:sSubPr>
                                <m:e>
                                  <m:r>
                                    <a:rPr lang="ru-RU" i="1">
                                      <a:latin typeface="Cambria Math" panose="02040503050406030204" pitchFamily="18" charset="0"/>
                                    </a:rPr>
                                    <m:t>𝑘</m:t>
                                  </m:r>
                                </m:e>
                                <m:sub>
                                  <m:r>
                                    <a:rPr lang="ru-RU" i="1">
                                      <a:latin typeface="Cambria Math" panose="02040503050406030204" pitchFamily="18" charset="0"/>
                                    </a:rPr>
                                    <m:t>𝑖</m:t>
                                  </m:r>
                                </m:sub>
                              </m:sSub>
                            </m:num>
                            <m:den>
                              <m:sSub>
                                <m:sSubPr>
                                  <m:ctrlPr>
                                    <a:rPr lang="ru-RU" i="1">
                                      <a:solidFill>
                                        <a:srgbClr val="836967"/>
                                      </a:solidFill>
                                      <a:latin typeface="Cambria Math" panose="02040503050406030204" pitchFamily="18" charset="0"/>
                                    </a:rPr>
                                  </m:ctrlPr>
                                </m:sSubPr>
                                <m:e>
                                  <m:r>
                                    <a:rPr lang="ru-RU" i="1">
                                      <a:latin typeface="Cambria Math" panose="02040503050406030204" pitchFamily="18" charset="0"/>
                                    </a:rPr>
                                    <m:t>𝑇</m:t>
                                  </m:r>
                                </m:e>
                                <m:sub>
                                  <m:r>
                                    <a:rPr lang="ru-RU" i="1">
                                      <a:latin typeface="Cambria Math" panose="02040503050406030204" pitchFamily="18" charset="0"/>
                                    </a:rPr>
                                    <m:t>𝑖</m:t>
                                  </m:r>
                                </m:sub>
                              </m:sSub>
                            </m:den>
                          </m:f>
                          <m:r>
                            <a:rPr lang="ru-RU" i="1">
                              <a:latin typeface="Cambria Math" panose="02040503050406030204" pitchFamily="18" charset="0"/>
                            </a:rPr>
                            <m:t>𝑒𝑥𝑝</m:t>
                          </m:r>
                          <m:d>
                            <m:dPr>
                              <m:ctrlPr>
                                <a:rPr lang="ru-RU" i="1">
                                  <a:solidFill>
                                    <a:srgbClr val="836967"/>
                                  </a:solidFill>
                                  <a:latin typeface="Cambria Math" panose="02040503050406030204" pitchFamily="18" charset="0"/>
                                </a:rPr>
                              </m:ctrlPr>
                            </m:dPr>
                            <m:e>
                              <m:r>
                                <a:rPr lang="ru-RU" i="0">
                                  <a:latin typeface="Cambria Math" panose="02040503050406030204" pitchFamily="18" charset="0"/>
                                </a:rPr>
                                <m:t>−</m:t>
                              </m:r>
                              <m:f>
                                <m:fPr>
                                  <m:ctrlPr>
                                    <a:rPr lang="ru-RU" i="1">
                                      <a:solidFill>
                                        <a:srgbClr val="836967"/>
                                      </a:solidFill>
                                      <a:latin typeface="Cambria Math" panose="02040503050406030204" pitchFamily="18" charset="0"/>
                                    </a:rPr>
                                  </m:ctrlPr>
                                </m:fPr>
                                <m:num>
                                  <m:r>
                                    <a:rPr lang="ru-RU" i="1">
                                      <a:latin typeface="Cambria Math" panose="02040503050406030204" pitchFamily="18" charset="0"/>
                                    </a:rPr>
                                    <m:t>𝑡</m:t>
                                  </m:r>
                                </m:num>
                                <m:den>
                                  <m:sSub>
                                    <m:sSubPr>
                                      <m:ctrlPr>
                                        <a:rPr lang="ru-RU" i="1">
                                          <a:solidFill>
                                            <a:srgbClr val="836967"/>
                                          </a:solidFill>
                                          <a:latin typeface="Cambria Math" panose="02040503050406030204" pitchFamily="18" charset="0"/>
                                        </a:rPr>
                                      </m:ctrlPr>
                                    </m:sSubPr>
                                    <m:e>
                                      <m:r>
                                        <a:rPr lang="ru-RU" i="1">
                                          <a:latin typeface="Cambria Math" panose="02040503050406030204" pitchFamily="18" charset="0"/>
                                        </a:rPr>
                                        <m:t>𝑇</m:t>
                                      </m:r>
                                    </m:e>
                                    <m:sub>
                                      <m:r>
                                        <a:rPr lang="ru-RU" i="1">
                                          <a:latin typeface="Cambria Math" panose="02040503050406030204" pitchFamily="18" charset="0"/>
                                        </a:rPr>
                                        <m:t>𝑖</m:t>
                                      </m:r>
                                    </m:sub>
                                  </m:sSub>
                                </m:den>
                              </m:f>
                            </m:e>
                          </m:d>
                        </m:e>
                      </m:nary>
                      <m:r>
                        <a:rPr lang="ru-RU" i="0">
                          <a:latin typeface="Cambria Math" panose="02040503050406030204" pitchFamily="18" charset="0"/>
                        </a:rPr>
                        <m:t>. </m:t>
                      </m:r>
                    </m:oMath>
                  </m:oMathPara>
                </a14:m>
                <a:endParaRPr lang="ru-RU" dirty="0"/>
              </a:p>
            </p:txBody>
          </p:sp>
        </mc:Choice>
        <mc:Fallback xmlns="">
          <p:sp>
            <p:nvSpPr>
              <p:cNvPr id="19" name="TextBox 18">
                <a:extLst>
                  <a:ext uri="{FF2B5EF4-FFF2-40B4-BE49-F238E27FC236}">
                    <a16:creationId xmlns:a16="http://schemas.microsoft.com/office/drawing/2014/main" id="{AC12CD8A-731D-05E7-4C63-7E9A50BCC41F}"/>
                  </a:ext>
                </a:extLst>
              </p:cNvPr>
              <p:cNvSpPr txBox="1">
                <a:spLocks noRot="1" noChangeAspect="1" noMove="1" noResize="1" noEditPoints="1" noAdjustHandles="1" noChangeArrowheads="1" noChangeShapeType="1" noTextEdit="1"/>
              </p:cNvSpPr>
              <p:nvPr/>
            </p:nvSpPr>
            <p:spPr>
              <a:xfrm>
                <a:off x="119380" y="1246202"/>
                <a:ext cx="6094206" cy="871136"/>
              </a:xfrm>
              <a:prstGeom prst="rect">
                <a:avLst/>
              </a:prstGeom>
              <a:blipFill>
                <a:blip r:embed="rId9"/>
                <a:stretch>
                  <a:fillRect/>
                </a:stretch>
              </a:blipFill>
            </p:spPr>
            <p:txBody>
              <a:bodyPr/>
              <a:lstStyle/>
              <a:p>
                <a:r>
                  <a:rPr lang="ru-RU">
                    <a:noFill/>
                  </a:rPr>
                  <a:t> </a:t>
                </a:r>
              </a:p>
            </p:txBody>
          </p:sp>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2000" cy="523220"/>
          </a:xfrm>
          <a:prstGeom prst="rect">
            <a:avLst/>
          </a:prstGeom>
          <a:solidFill>
            <a:schemeClr val="accent1">
              <a:lumMod val="60000"/>
              <a:lumOff val="40000"/>
            </a:schemeClr>
          </a:solidFill>
          <a:ln>
            <a:noFill/>
          </a:ln>
        </p:spPr>
        <p:txBody>
          <a:bodyPr wrap="square">
            <a:spAutoFit/>
          </a:bodyPr>
          <a:lstStyle/>
          <a:p>
            <a:pPr algn="ctr"/>
            <a:r>
              <a:rPr lang="en-US" sz="2800" dirty="0"/>
              <a:t>The three-exponential model of the IBR-2 </a:t>
            </a:r>
            <a:r>
              <a:rPr lang="en-US" sz="2800" b="1" dirty="0"/>
              <a:t>dynamics</a:t>
            </a:r>
            <a:endParaRPr lang="ru-RU" sz="2800" b="1" dirty="0"/>
          </a:p>
        </p:txBody>
      </p:sp>
      <p:sp>
        <p:nvSpPr>
          <p:cNvPr id="2" name="Номер слайда 1"/>
          <p:cNvSpPr>
            <a:spLocks noGrp="1"/>
          </p:cNvSpPr>
          <p:nvPr>
            <p:ph type="sldNum" sz="quarter" idx="12"/>
          </p:nvPr>
        </p:nvSpPr>
        <p:spPr>
          <a:xfrm>
            <a:off x="9448800" y="6510590"/>
            <a:ext cx="2743200" cy="365125"/>
          </a:xfrm>
        </p:spPr>
        <p:txBody>
          <a:bodyPr/>
          <a:lstStyle/>
          <a:p>
            <a:fld id="{849E8B12-7A9E-4FAA-8B53-CAC3B200C02E}" type="slidenum">
              <a:rPr lang="ru-RU" sz="2000" smtClean="0">
                <a:solidFill>
                  <a:schemeClr val="tx1"/>
                </a:solidFill>
              </a:rPr>
              <a:t>4</a:t>
            </a:fld>
            <a:endParaRPr lang="ru-RU" sz="2000" dirty="0">
              <a:solidFill>
                <a:schemeClr val="tx1"/>
              </a:solidFill>
            </a:endParaRPr>
          </a:p>
        </p:txBody>
      </p:sp>
      <p:pic>
        <p:nvPicPr>
          <p:cNvPr id="7" name="Рисунок 6"/>
          <p:cNvPicPr>
            <a:picLocks noChangeAspect="1"/>
          </p:cNvPicPr>
          <p:nvPr/>
        </p:nvPicPr>
        <p:blipFill rotWithShape="1">
          <a:blip r:embed="rId3"/>
          <a:srcRect l="85" r="-1"/>
          <a:stretch>
            <a:fillRect/>
          </a:stretch>
        </p:blipFill>
        <p:spPr>
          <a:xfrm>
            <a:off x="4320018" y="644633"/>
            <a:ext cx="7562741" cy="5865951"/>
          </a:xfrm>
          <a:prstGeom prst="rect">
            <a:avLst/>
          </a:prstGeom>
          <a:effectLst>
            <a:innerShdw blurRad="63500" dist="50800" dir="8100000">
              <a:prstClr val="black">
                <a:alpha val="50000"/>
              </a:prstClr>
            </a:innerShdw>
          </a:effectLst>
        </p:spPr>
      </p:pic>
      <p:grpSp>
        <p:nvGrpSpPr>
          <p:cNvPr id="6" name="Группа 5"/>
          <p:cNvGrpSpPr/>
          <p:nvPr/>
        </p:nvGrpSpPr>
        <p:grpSpPr>
          <a:xfrm>
            <a:off x="83982" y="544776"/>
            <a:ext cx="3047617" cy="6159301"/>
            <a:chOff x="5381806" y="592340"/>
            <a:chExt cx="2752038" cy="4437983"/>
          </a:xfrm>
        </p:grpSpPr>
        <p:sp>
          <p:nvSpPr>
            <p:cNvPr id="3" name="Прямоугольник 2"/>
            <p:cNvSpPr/>
            <p:nvPr/>
          </p:nvSpPr>
          <p:spPr>
            <a:xfrm>
              <a:off x="5381806" y="592340"/>
              <a:ext cx="2154354" cy="576064"/>
            </a:xfrm>
            <a:prstGeom prst="rect">
              <a:avLst/>
            </a:prstGeom>
            <a:solidFill>
              <a:srgbClr val="4171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a:solidFill>
                    <a:schemeClr val="tx1"/>
                  </a:solidFill>
                </a:rPr>
                <a:t>Experimental data</a:t>
              </a:r>
              <a:endParaRPr lang="ru-RU" b="1" dirty="0">
                <a:solidFill>
                  <a:schemeClr val="tx1"/>
                </a:solidFill>
              </a:endParaRPr>
            </a:p>
          </p:txBody>
        </p:sp>
        <p:sp>
          <p:nvSpPr>
            <p:cNvPr id="10" name="Прямоугольник 9"/>
            <p:cNvSpPr/>
            <p:nvPr/>
          </p:nvSpPr>
          <p:spPr>
            <a:xfrm>
              <a:off x="5381806" y="2995809"/>
              <a:ext cx="2154354" cy="576064"/>
            </a:xfrm>
            <a:prstGeom prst="rect">
              <a:avLst/>
            </a:prstGeom>
            <a:solidFill>
              <a:srgbClr val="8DAF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dirty="0">
                  <a:solidFill>
                    <a:schemeClr val="tx1"/>
                  </a:solidFill>
                </a:rPr>
                <a:t>Three-exponential model</a:t>
              </a:r>
              <a:endParaRPr lang="ru-RU" b="1" dirty="0">
                <a:solidFill>
                  <a:schemeClr val="tx1"/>
                </a:solidFill>
              </a:endParaRPr>
            </a:p>
          </p:txBody>
        </p:sp>
        <p:sp>
          <p:nvSpPr>
            <p:cNvPr id="11" name="Прямоугольник 10"/>
            <p:cNvSpPr/>
            <p:nvPr/>
          </p:nvSpPr>
          <p:spPr>
            <a:xfrm>
              <a:off x="5381806" y="4190903"/>
              <a:ext cx="2154354" cy="576064"/>
            </a:xfrm>
            <a:prstGeom prst="rect">
              <a:avLst/>
            </a:prstGeom>
            <a:solidFill>
              <a:srgbClr val="C4D5EB"/>
            </a:solidFill>
            <a:ln>
              <a:solidFill>
                <a:srgbClr val="C4D5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dirty="0">
                  <a:solidFill>
                    <a:schemeClr val="tx1"/>
                  </a:solidFill>
                </a:rPr>
                <a:t>Results</a:t>
              </a:r>
              <a:endParaRPr lang="ru-RU" b="1" dirty="0">
                <a:solidFill>
                  <a:schemeClr val="tx1"/>
                </a:solidFill>
              </a:endParaRPr>
            </a:p>
          </p:txBody>
        </p:sp>
        <p:grpSp>
          <p:nvGrpSpPr>
            <p:cNvPr id="12" name="Группа 11"/>
            <p:cNvGrpSpPr/>
            <p:nvPr/>
          </p:nvGrpSpPr>
          <p:grpSpPr>
            <a:xfrm>
              <a:off x="6070448" y="977424"/>
              <a:ext cx="1838086" cy="519602"/>
              <a:chOff x="5191491" y="85333"/>
              <a:chExt cx="1838086" cy="519602"/>
            </a:xfrm>
          </p:grpSpPr>
          <p:sp>
            <p:nvSpPr>
              <p:cNvPr id="13" name="Прямоугольник 12"/>
              <p:cNvSpPr/>
              <p:nvPr/>
            </p:nvSpPr>
            <p:spPr>
              <a:xfrm>
                <a:off x="5191491" y="85333"/>
                <a:ext cx="1838086" cy="456955"/>
              </a:xfrm>
              <a:prstGeom prst="rect">
                <a:avLst/>
              </a:prstGeom>
            </p:spPr>
            <p:style>
              <a:lnRef idx="2">
                <a:schemeClr val="accent1">
                  <a:shade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ru-RU"/>
              </a:p>
            </p:txBody>
          </p:sp>
          <p:sp>
            <p:nvSpPr>
              <p:cNvPr id="14" name="Прямоугольник 13"/>
              <p:cNvSpPr/>
              <p:nvPr/>
            </p:nvSpPr>
            <p:spPr>
              <a:xfrm>
                <a:off x="5191491" y="85333"/>
                <a:ext cx="1838086" cy="5196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t" anchorCtr="0">
                <a:noAutofit/>
              </a:bodyPr>
              <a:lstStyle/>
              <a:p>
                <a:pPr marL="0" lvl="1" algn="l" defTabSz="622300">
                  <a:lnSpc>
                    <a:spcPct val="90000"/>
                  </a:lnSpc>
                  <a:spcBef>
                    <a:spcPct val="0"/>
                  </a:spcBef>
                  <a:spcAft>
                    <a:spcPct val="15000"/>
                  </a:spcAft>
                </a:pPr>
                <a:r>
                  <a:rPr lang="en-US" sz="1600" kern="1200" dirty="0"/>
                  <a:t>Data obtained from the IBR-2 facility</a:t>
                </a:r>
                <a:endParaRPr lang="ru-RU" sz="1600" kern="1200" dirty="0"/>
              </a:p>
            </p:txBody>
          </p:sp>
        </p:grpSp>
        <p:grpSp>
          <p:nvGrpSpPr>
            <p:cNvPr id="15" name="Группа 14"/>
            <p:cNvGrpSpPr/>
            <p:nvPr/>
          </p:nvGrpSpPr>
          <p:grpSpPr>
            <a:xfrm>
              <a:off x="6077187" y="4426203"/>
              <a:ext cx="2056657" cy="604120"/>
              <a:chOff x="5362527" y="2287262"/>
              <a:chExt cx="2056657" cy="604120"/>
            </a:xfrm>
          </p:grpSpPr>
          <p:sp>
            <p:nvSpPr>
              <p:cNvPr id="16" name="Прямоугольник 15"/>
              <p:cNvSpPr/>
              <p:nvPr/>
            </p:nvSpPr>
            <p:spPr>
              <a:xfrm>
                <a:off x="5396891" y="2287262"/>
                <a:ext cx="1908613" cy="604120"/>
              </a:xfrm>
              <a:prstGeom prst="rect">
                <a:avLst/>
              </a:prstGeom>
            </p:spPr>
            <p:style>
              <a:lnRef idx="2">
                <a:schemeClr val="accent1">
                  <a:shade val="50000"/>
                  <a:hueOff val="222839"/>
                  <a:satOff val="5970"/>
                  <a:lumOff val="2630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ru-RU"/>
              </a:p>
            </p:txBody>
          </p:sp>
          <p:sp>
            <p:nvSpPr>
              <p:cNvPr id="17" name="Прямоугольник 16"/>
              <p:cNvSpPr/>
              <p:nvPr/>
            </p:nvSpPr>
            <p:spPr>
              <a:xfrm>
                <a:off x="5362527" y="2316409"/>
                <a:ext cx="2056657" cy="57497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t" anchorCtr="0">
                <a:noAutofit/>
              </a:bodyPr>
              <a:lstStyle/>
              <a:p>
                <a:pPr marL="0" lvl="1" algn="l" defTabSz="622300">
                  <a:lnSpc>
                    <a:spcPct val="90000"/>
                  </a:lnSpc>
                  <a:spcBef>
                    <a:spcPct val="0"/>
                  </a:spcBef>
                  <a:spcAft>
                    <a:spcPct val="15000"/>
                  </a:spcAft>
                </a:pPr>
                <a:r>
                  <a:rPr lang="en-US" sz="1600" kern="1200" dirty="0"/>
                  <a:t>Results are valid only for the special parameters of the </a:t>
                </a:r>
                <a:r>
                  <a:rPr lang="en-US" sz="1600" dirty="0"/>
                  <a:t>IRF</a:t>
                </a:r>
                <a:endParaRPr lang="ru-RU" sz="1600" kern="1200" dirty="0"/>
              </a:p>
            </p:txBody>
          </p:sp>
        </p:grpSp>
        <p:grpSp>
          <p:nvGrpSpPr>
            <p:cNvPr id="18" name="Группа 17"/>
            <p:cNvGrpSpPr/>
            <p:nvPr/>
          </p:nvGrpSpPr>
          <p:grpSpPr>
            <a:xfrm>
              <a:off x="6070448" y="3283841"/>
              <a:ext cx="1863078" cy="1006205"/>
              <a:chOff x="5369722" y="4150712"/>
              <a:chExt cx="1863078" cy="1006205"/>
            </a:xfrm>
          </p:grpSpPr>
          <p:sp>
            <p:nvSpPr>
              <p:cNvPr id="19" name="Прямоугольник 18"/>
              <p:cNvSpPr/>
              <p:nvPr/>
            </p:nvSpPr>
            <p:spPr>
              <a:xfrm>
                <a:off x="5394714" y="4175163"/>
                <a:ext cx="1838086" cy="543393"/>
              </a:xfrm>
              <a:prstGeom prst="rect">
                <a:avLst/>
              </a:prstGeom>
            </p:spPr>
            <p:style>
              <a:lnRef idx="2">
                <a:schemeClr val="accent1">
                  <a:shade val="50000"/>
                  <a:hueOff val="222839"/>
                  <a:satOff val="5970"/>
                  <a:lumOff val="2630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ru-RU"/>
              </a:p>
            </p:txBody>
          </p:sp>
          <p:sp>
            <p:nvSpPr>
              <p:cNvPr id="20" name="Прямоугольник 19"/>
              <p:cNvSpPr/>
              <p:nvPr/>
            </p:nvSpPr>
            <p:spPr>
              <a:xfrm>
                <a:off x="5369722" y="4150712"/>
                <a:ext cx="1838086" cy="10062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t" anchorCtr="0">
                <a:noAutofit/>
              </a:bodyPr>
              <a:lstStyle/>
              <a:p>
                <a:pPr marL="0" lvl="1" defTabSz="622300">
                  <a:lnSpc>
                    <a:spcPct val="90000"/>
                  </a:lnSpc>
                  <a:spcBef>
                    <a:spcPct val="0"/>
                  </a:spcBef>
                  <a:spcAft>
                    <a:spcPct val="15000"/>
                  </a:spcAft>
                </a:pPr>
                <a:r>
                  <a:rPr lang="en-US" sz="1600" dirty="0"/>
                  <a:t>A mathematical model was developed based on IRF data</a:t>
                </a:r>
                <a:endParaRPr lang="ru-RU" sz="1600" kern="1200" dirty="0"/>
              </a:p>
            </p:txBody>
          </p:sp>
        </p:grpSp>
        <p:grpSp>
          <p:nvGrpSpPr>
            <p:cNvPr id="21" name="Группа 20"/>
            <p:cNvGrpSpPr/>
            <p:nvPr/>
          </p:nvGrpSpPr>
          <p:grpSpPr>
            <a:xfrm>
              <a:off x="6130465" y="1457317"/>
              <a:ext cx="680569" cy="1035843"/>
              <a:chOff x="5192268" y="97545"/>
              <a:chExt cx="680569" cy="1035843"/>
            </a:xfrm>
          </p:grpSpPr>
          <p:sp>
            <p:nvSpPr>
              <p:cNvPr id="22" name="Стрелка вправо 21"/>
              <p:cNvSpPr/>
              <p:nvPr/>
            </p:nvSpPr>
            <p:spPr>
              <a:xfrm rot="5400000">
                <a:off x="5277123" y="12690"/>
                <a:ext cx="287919" cy="457630"/>
              </a:xfrm>
              <a:prstGeom prst="rightArrow">
                <a:avLst>
                  <a:gd name="adj1" fmla="val 60000"/>
                  <a:gd name="adj2" fmla="val 50000"/>
                </a:avLst>
              </a:prstGeom>
              <a:solidFill>
                <a:srgbClr val="41719C"/>
              </a:solidFill>
            </p:spPr>
            <p:style>
              <a:lnRef idx="0">
                <a:schemeClr val="accent1">
                  <a:shade val="90000"/>
                  <a:hueOff val="0"/>
                  <a:satOff val="0"/>
                  <a:lumOff val="0"/>
                  <a:alphaOff val="0"/>
                </a:schemeClr>
              </a:lnRef>
              <a:fillRef idx="1">
                <a:schemeClr val="accent1">
                  <a:shade val="90000"/>
                  <a:hueOff val="0"/>
                  <a:satOff val="0"/>
                  <a:lumOff val="0"/>
                  <a:alphaOff val="0"/>
                </a:schemeClr>
              </a:fillRef>
              <a:effectRef idx="0">
                <a:schemeClr val="accent1">
                  <a:shade val="90000"/>
                  <a:hueOff val="0"/>
                  <a:satOff val="0"/>
                  <a:lumOff val="0"/>
                  <a:alphaOff val="0"/>
                </a:schemeClr>
              </a:effectRef>
              <a:fontRef idx="minor">
                <a:schemeClr val="lt1"/>
              </a:fontRef>
            </p:style>
            <p:txBody>
              <a:bodyPr/>
              <a:lstStyle/>
              <a:p>
                <a:endParaRPr lang="ru-RU"/>
              </a:p>
            </p:txBody>
          </p:sp>
          <p:sp>
            <p:nvSpPr>
              <p:cNvPr id="23" name="Стрелка вправо 4"/>
              <p:cNvSpPr/>
              <p:nvPr/>
            </p:nvSpPr>
            <p:spPr>
              <a:xfrm rot="16683999">
                <a:off x="5534740" y="795291"/>
                <a:ext cx="401616" cy="274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p>
            </p:txBody>
          </p:sp>
        </p:grpSp>
        <p:sp>
          <p:nvSpPr>
            <p:cNvPr id="24" name="Стрелка вправо 23"/>
            <p:cNvSpPr/>
            <p:nvPr/>
          </p:nvSpPr>
          <p:spPr>
            <a:xfrm rot="5400000">
              <a:off x="6215320" y="3795977"/>
              <a:ext cx="287919" cy="457630"/>
            </a:xfrm>
            <a:prstGeom prst="rightArrow">
              <a:avLst>
                <a:gd name="adj1" fmla="val 60000"/>
                <a:gd name="adj2" fmla="val 50000"/>
              </a:avLst>
            </a:prstGeom>
            <a:solidFill>
              <a:srgbClr val="C4D5EB"/>
            </a:solidFill>
          </p:spPr>
          <p:style>
            <a:lnRef idx="0">
              <a:schemeClr val="accent1">
                <a:shade val="90000"/>
                <a:hueOff val="0"/>
                <a:satOff val="0"/>
                <a:lumOff val="0"/>
                <a:alphaOff val="0"/>
              </a:schemeClr>
            </a:lnRef>
            <a:fillRef idx="1">
              <a:schemeClr val="accent1">
                <a:shade val="90000"/>
                <a:hueOff val="0"/>
                <a:satOff val="0"/>
                <a:lumOff val="0"/>
                <a:alphaOff val="0"/>
              </a:schemeClr>
            </a:fillRef>
            <a:effectRef idx="0">
              <a:schemeClr val="accent1">
                <a:shade val="90000"/>
                <a:hueOff val="0"/>
                <a:satOff val="0"/>
                <a:lumOff val="0"/>
                <a:alphaOff val="0"/>
              </a:schemeClr>
            </a:effectRef>
            <a:fontRef idx="minor">
              <a:schemeClr val="lt1"/>
            </a:fontRef>
          </p:style>
          <p:txBody>
            <a:bodyPr/>
            <a:lstStyle/>
            <a:p>
              <a:endParaRPr lang="ru-RU"/>
            </a:p>
          </p:txBody>
        </p:sp>
      </p:grpSp>
      <p:sp>
        <p:nvSpPr>
          <p:cNvPr id="25" name="Прямоугольник 24"/>
          <p:cNvSpPr/>
          <p:nvPr/>
        </p:nvSpPr>
        <p:spPr>
          <a:xfrm>
            <a:off x="191346" y="2260571"/>
            <a:ext cx="2385740" cy="799496"/>
          </a:xfrm>
          <a:prstGeom prst="rect">
            <a:avLst/>
          </a:prstGeom>
          <a:solidFill>
            <a:srgbClr val="8DAF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solidFill>
                  <a:schemeClr val="tx1"/>
                </a:solidFill>
              </a:rPr>
              <a:t>Pulse response function</a:t>
            </a:r>
            <a:endParaRPr lang="ru-RU" b="1" dirty="0">
              <a:solidFill>
                <a:schemeClr val="tx1"/>
              </a:solidFill>
            </a:endParaRPr>
          </a:p>
        </p:txBody>
      </p:sp>
      <p:sp>
        <p:nvSpPr>
          <p:cNvPr id="26" name="Прямоугольник 25"/>
          <p:cNvSpPr/>
          <p:nvPr/>
        </p:nvSpPr>
        <p:spPr>
          <a:xfrm>
            <a:off x="952367" y="2938323"/>
            <a:ext cx="2035504" cy="530559"/>
          </a:xfrm>
          <a:prstGeom prst="rect">
            <a:avLst/>
          </a:prstGeom>
        </p:spPr>
        <p:style>
          <a:lnRef idx="2">
            <a:schemeClr val="accent1">
              <a:shade val="50000"/>
              <a:hueOff val="222839"/>
              <a:satOff val="5970"/>
              <a:lumOff val="2630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ru-RU"/>
          </a:p>
        </p:txBody>
      </p:sp>
      <p:sp>
        <p:nvSpPr>
          <p:cNvPr id="27" name="Прямоугольник 26"/>
          <p:cNvSpPr/>
          <p:nvPr/>
        </p:nvSpPr>
        <p:spPr>
          <a:xfrm>
            <a:off x="952366" y="2898077"/>
            <a:ext cx="2035504" cy="13964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t" anchorCtr="0">
            <a:noAutofit/>
          </a:bodyPr>
          <a:lstStyle/>
          <a:p>
            <a:pPr marL="0" lvl="1" defTabSz="622300">
              <a:lnSpc>
                <a:spcPct val="90000"/>
              </a:lnSpc>
              <a:spcBef>
                <a:spcPct val="0"/>
              </a:spcBef>
              <a:spcAft>
                <a:spcPct val="15000"/>
              </a:spcAft>
            </a:pPr>
            <a:r>
              <a:rPr lang="en-US" sz="1600" dirty="0"/>
              <a:t>mathematically obtained 3 exponents</a:t>
            </a:r>
            <a:endParaRPr lang="ru-RU" sz="1600" kern="1200" dirty="0"/>
          </a:p>
        </p:txBody>
      </p:sp>
      <p:sp>
        <p:nvSpPr>
          <p:cNvPr id="28" name="Стрелка вправо 27"/>
          <p:cNvSpPr/>
          <p:nvPr/>
        </p:nvSpPr>
        <p:spPr>
          <a:xfrm rot="5400000">
            <a:off x="1044746" y="3460456"/>
            <a:ext cx="399591" cy="506781"/>
          </a:xfrm>
          <a:prstGeom prst="rightArrow">
            <a:avLst>
              <a:gd name="adj1" fmla="val 60000"/>
              <a:gd name="adj2" fmla="val 50000"/>
            </a:avLst>
          </a:prstGeom>
          <a:solidFill>
            <a:srgbClr val="5694CB"/>
          </a:solidFill>
        </p:spPr>
        <p:style>
          <a:lnRef idx="0">
            <a:schemeClr val="accent1">
              <a:shade val="90000"/>
              <a:hueOff val="0"/>
              <a:satOff val="0"/>
              <a:lumOff val="0"/>
              <a:alphaOff val="0"/>
            </a:schemeClr>
          </a:lnRef>
          <a:fillRef idx="1">
            <a:schemeClr val="accent1">
              <a:shade val="90000"/>
              <a:hueOff val="0"/>
              <a:satOff val="0"/>
              <a:lumOff val="0"/>
              <a:alphaOff val="0"/>
            </a:schemeClr>
          </a:fillRef>
          <a:effectRef idx="0">
            <a:schemeClr val="accent1">
              <a:shade val="90000"/>
              <a:hueOff val="0"/>
              <a:satOff val="0"/>
              <a:lumOff val="0"/>
              <a:alphaOff val="0"/>
            </a:schemeClr>
          </a:effectRef>
          <a:fontRef idx="minor">
            <a:schemeClr val="lt1"/>
          </a:fontRef>
        </p:style>
        <p:txBody>
          <a:bodyPr/>
          <a:lstStyle/>
          <a:p>
            <a:endParaRPr lang="ru-RU"/>
          </a:p>
        </p:txBody>
      </p:sp>
      <p:cxnSp>
        <p:nvCxnSpPr>
          <p:cNvPr id="30" name="Прямая со стрелкой 29">
            <a:extLst>
              <a:ext uri="{FF2B5EF4-FFF2-40B4-BE49-F238E27FC236}">
                <a16:creationId xmlns:a16="http://schemas.microsoft.com/office/drawing/2014/main" id="{8241AC1D-62F8-D116-07F1-24D7BFEBEC34}"/>
              </a:ext>
            </a:extLst>
          </p:cNvPr>
          <p:cNvCxnSpPr>
            <a:cxnSpLocks/>
          </p:cNvCxnSpPr>
          <p:nvPr/>
        </p:nvCxnSpPr>
        <p:spPr>
          <a:xfrm>
            <a:off x="3005710" y="6357606"/>
            <a:ext cx="7826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1581" y="2982767"/>
            <a:ext cx="11594258" cy="2915718"/>
            <a:chOff x="-45194" y="270742"/>
            <a:chExt cx="11594258" cy="2915718"/>
          </a:xfrm>
        </p:grpSpPr>
        <p:sp>
          <p:nvSpPr>
            <p:cNvPr id="4" name="TextBox 3"/>
            <p:cNvSpPr txBox="1"/>
            <p:nvPr/>
          </p:nvSpPr>
          <p:spPr>
            <a:xfrm>
              <a:off x="147731" y="2663240"/>
              <a:ext cx="11401333" cy="523220"/>
            </a:xfrm>
            <a:prstGeom prst="rect">
              <a:avLst/>
            </a:prstGeom>
            <a:noFill/>
          </p:spPr>
          <p:txBody>
            <a:bodyPr wrap="square">
              <a:spAutoFit/>
            </a:bodyPr>
            <a:lstStyle/>
            <a:p>
              <a:pPr algn="just"/>
              <a:r>
                <a:rPr lang="en-US" sz="1400" dirty="0"/>
                <a:t>where </a:t>
              </a:r>
              <a:r>
                <a:rPr lang="en-US" sz="1400" b="1" i="1" dirty="0"/>
                <a:t>K1</a:t>
              </a:r>
              <a:r>
                <a:rPr lang="en-US" sz="1400" dirty="0"/>
                <a:t> – the first amplitude of the </a:t>
              </a:r>
              <a:r>
                <a:rPr lang="en-US" sz="1400" b="1" i="1" dirty="0"/>
                <a:t>impulse response function. </a:t>
              </a:r>
              <a:r>
                <a:rPr lang="en-US" sz="1400" dirty="0"/>
                <a:t>The figure shows the calculated development of instability in the IBR-2M reactor with a decrease in negative feedback</a:t>
              </a:r>
              <a:r>
                <a:rPr lang="ru-RU" sz="1400" dirty="0"/>
                <a:t> (</a:t>
              </a:r>
              <a:r>
                <a:rPr lang="en-US" sz="1400" dirty="0"/>
                <a:t>it’s suitable for the IBR-2 approximation)</a:t>
              </a:r>
            </a:p>
          </p:txBody>
        </p:sp>
        <p:grpSp>
          <p:nvGrpSpPr>
            <p:cNvPr id="19" name="Группа 18"/>
            <p:cNvGrpSpPr/>
            <p:nvPr/>
          </p:nvGrpSpPr>
          <p:grpSpPr>
            <a:xfrm>
              <a:off x="-45194" y="270742"/>
              <a:ext cx="11430499" cy="2435118"/>
              <a:chOff x="-45194" y="270742"/>
              <a:chExt cx="11430499" cy="2435118"/>
            </a:xfrm>
          </p:grpSpPr>
          <p:pic>
            <p:nvPicPr>
              <p:cNvPr id="16" name="Рисунок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4" y="333995"/>
                <a:ext cx="2929229" cy="2248264"/>
              </a:xfrm>
              <a:prstGeom prst="rect">
                <a:avLst/>
              </a:prstGeom>
            </p:spPr>
          </p:pic>
          <p:pic>
            <p:nvPicPr>
              <p:cNvPr id="17" name="Рисунок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9976" y="342744"/>
                <a:ext cx="2929229" cy="2248263"/>
              </a:xfrm>
              <a:prstGeom prst="rect">
                <a:avLst/>
              </a:prstGeom>
            </p:spPr>
          </p:pic>
          <p:pic>
            <p:nvPicPr>
              <p:cNvPr id="18" name="Рисунок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2627" y="270742"/>
                <a:ext cx="3172678" cy="2435118"/>
              </a:xfrm>
              <a:prstGeom prst="rect">
                <a:avLst/>
              </a:prstGeom>
            </p:spPr>
          </p:pic>
        </p:grpSp>
      </p:grpSp>
      <p:sp>
        <p:nvSpPr>
          <p:cNvPr id="22" name="Прямоугольник 21"/>
          <p:cNvSpPr/>
          <p:nvPr/>
        </p:nvSpPr>
        <p:spPr>
          <a:xfrm>
            <a:off x="0" y="0"/>
            <a:ext cx="12192000" cy="523220"/>
          </a:xfrm>
          <a:prstGeom prst="rect">
            <a:avLst/>
          </a:prstGeom>
          <a:solidFill>
            <a:schemeClr val="accent1">
              <a:lumMod val="60000"/>
              <a:lumOff val="40000"/>
            </a:schemeClr>
          </a:solidFill>
          <a:ln>
            <a:noFill/>
          </a:ln>
        </p:spPr>
        <p:txBody>
          <a:bodyPr wrap="square">
            <a:spAutoFit/>
          </a:bodyPr>
          <a:lstStyle/>
          <a:p>
            <a:pPr algn="ctr"/>
            <a:r>
              <a:rPr lang="en-US" sz="2800" dirty="0"/>
              <a:t>The three-exponential model of the IBR-2 </a:t>
            </a:r>
            <a:r>
              <a:rPr lang="en-US" sz="2800" b="1" dirty="0"/>
              <a:t>dynamics</a:t>
            </a:r>
            <a:r>
              <a:rPr lang="ru-RU" sz="2800" b="1" dirty="0"/>
              <a:t>: </a:t>
            </a:r>
            <a:r>
              <a:rPr lang="en-US" sz="2800" b="1" dirty="0"/>
              <a:t>power oscillating</a:t>
            </a:r>
            <a:endParaRPr lang="ru-RU" sz="2800" b="1" dirty="0"/>
          </a:p>
        </p:txBody>
      </p:sp>
      <p:pic>
        <p:nvPicPr>
          <p:cNvPr id="24" name="Рисунок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920086"/>
            <a:ext cx="5327932" cy="2044953"/>
          </a:xfrm>
          <a:prstGeom prst="rect">
            <a:avLst/>
          </a:prstGeom>
        </p:spPr>
      </p:pic>
      <p:sp>
        <p:nvSpPr>
          <p:cNvPr id="25" name="Стрелка вправо 24"/>
          <p:cNvSpPr/>
          <p:nvPr/>
        </p:nvSpPr>
        <p:spPr>
          <a:xfrm>
            <a:off x="3070356" y="3851512"/>
            <a:ext cx="720080" cy="576064"/>
          </a:xfrm>
          <a:prstGeom prst="rightArrow">
            <a:avLst/>
          </a:prstGeom>
          <a:solidFill>
            <a:srgbClr val="9DC3E6"/>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Стрелка вправо 25"/>
          <p:cNvSpPr/>
          <p:nvPr/>
        </p:nvSpPr>
        <p:spPr>
          <a:xfrm>
            <a:off x="7320136" y="3833848"/>
            <a:ext cx="720080" cy="576064"/>
          </a:xfrm>
          <a:prstGeom prst="rightArrow">
            <a:avLst/>
          </a:prstGeom>
          <a:solidFill>
            <a:srgbClr val="9DC3E6"/>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3776" y="1064400"/>
            <a:ext cx="6991038" cy="1837497"/>
          </a:xfrm>
          <a:prstGeom prst="rect">
            <a:avLst/>
          </a:prstGeom>
        </p:spPr>
      </p:pic>
      <p:sp>
        <p:nvSpPr>
          <p:cNvPr id="29" name="Прямоугольник 28"/>
          <p:cNvSpPr/>
          <p:nvPr/>
        </p:nvSpPr>
        <p:spPr>
          <a:xfrm>
            <a:off x="2783632" y="521199"/>
            <a:ext cx="7480390" cy="369332"/>
          </a:xfrm>
          <a:prstGeom prst="rect">
            <a:avLst/>
          </a:prstGeom>
        </p:spPr>
        <p:txBody>
          <a:bodyPr wrap="square">
            <a:spAutoFit/>
          </a:bodyPr>
          <a:lstStyle/>
          <a:p>
            <a:r>
              <a:rPr lang="en-US" dirty="0"/>
              <a:t>F</a:t>
            </a:r>
            <a:r>
              <a:rPr lang="en-US" dirty="0">
                <a:effectLst/>
              </a:rPr>
              <a:t>luctuations of power pulses are</a:t>
            </a:r>
            <a:r>
              <a:rPr lang="en-US" dirty="0"/>
              <a:t> a typical property of pulsed reactors</a:t>
            </a:r>
            <a:endParaRPr lang="ru-RU" dirty="0"/>
          </a:p>
        </p:txBody>
      </p:sp>
      <p:sp>
        <p:nvSpPr>
          <p:cNvPr id="2" name="Номер слайда 1"/>
          <p:cNvSpPr>
            <a:spLocks noGrp="1"/>
          </p:cNvSpPr>
          <p:nvPr>
            <p:ph type="sldNum" sz="quarter" idx="12"/>
          </p:nvPr>
        </p:nvSpPr>
        <p:spPr>
          <a:xfrm>
            <a:off x="9192344" y="6406547"/>
            <a:ext cx="2743200" cy="365125"/>
          </a:xfrm>
        </p:spPr>
        <p:txBody>
          <a:bodyPr/>
          <a:lstStyle/>
          <a:p>
            <a:fld id="{849E8B12-7A9E-4FAA-8B53-CAC3B200C02E}" type="slidenum">
              <a:rPr lang="ru-RU" smtClean="0"/>
              <a:t>5</a:t>
            </a:fld>
            <a:endParaRPr lang="ru-RU" dirty="0"/>
          </a:p>
        </p:txBody>
      </p:sp>
      <p:sp>
        <p:nvSpPr>
          <p:cNvPr id="5" name="TextBox 4">
            <a:extLst>
              <a:ext uri="{FF2B5EF4-FFF2-40B4-BE49-F238E27FC236}">
                <a16:creationId xmlns:a16="http://schemas.microsoft.com/office/drawing/2014/main" id="{DDBF3CDD-BCDA-2527-9E2C-F0D06253CD38}"/>
              </a:ext>
            </a:extLst>
          </p:cNvPr>
          <p:cNvSpPr txBox="1"/>
          <p:nvPr/>
        </p:nvSpPr>
        <p:spPr>
          <a:xfrm>
            <a:off x="10392216" y="835307"/>
            <a:ext cx="1671590" cy="307777"/>
          </a:xfrm>
          <a:prstGeom prst="rect">
            <a:avLst/>
          </a:prstGeom>
          <a:noFill/>
        </p:spPr>
        <p:txBody>
          <a:bodyPr wrap="square">
            <a:spAutoFit/>
          </a:bodyPr>
          <a:lstStyle/>
          <a:p>
            <a:r>
              <a:rPr lang="en-US" sz="1400" dirty="0"/>
              <a:t>Degradation*</a:t>
            </a:r>
            <a:endParaRPr lang="ru-RU" sz="1400" dirty="0"/>
          </a:p>
        </p:txBody>
      </p:sp>
      <p:sp>
        <p:nvSpPr>
          <p:cNvPr id="9" name="Прямоугольник 8"/>
          <p:cNvSpPr/>
          <p:nvPr/>
        </p:nvSpPr>
        <p:spPr>
          <a:xfrm>
            <a:off x="682562" y="5926870"/>
            <a:ext cx="10715346" cy="830997"/>
          </a:xfrm>
          <a:prstGeom prst="rect">
            <a:avLst/>
          </a:prstGeom>
        </p:spPr>
        <p:txBody>
          <a:bodyPr wrap="square">
            <a:spAutoFit/>
          </a:bodyPr>
          <a:lstStyle/>
          <a:p>
            <a:pPr marL="285750" indent="-285750">
              <a:buFontTx/>
              <a:buChar char="-"/>
            </a:pPr>
            <a:r>
              <a:rPr lang="en-US" sz="1600" dirty="0">
                <a:effectLst/>
              </a:rPr>
              <a:t>! There is no certainty that this model is suitable for describing the behavior of a new reactor (pulse energy fluctuations). There is no physical meaning inside of the model </a:t>
            </a:r>
            <a:r>
              <a:rPr lang="en-US" sz="1600" dirty="0"/>
              <a:t>but </a:t>
            </a:r>
            <a:r>
              <a:rPr lang="en-US" sz="1600" dirty="0">
                <a:effectLst/>
              </a:rPr>
              <a:t>just approximation</a:t>
            </a:r>
          </a:p>
          <a:p>
            <a:pPr algn="ctr"/>
            <a:r>
              <a:rPr lang="en-US" sz="1600" b="1" dirty="0"/>
              <a:t>! BUT</a:t>
            </a:r>
            <a:r>
              <a:rPr lang="ru-RU" sz="1600" b="1" dirty="0"/>
              <a:t>: </a:t>
            </a:r>
            <a:r>
              <a:rPr lang="en-US" sz="1600" b="1" dirty="0"/>
              <a:t>It’s important to </a:t>
            </a:r>
            <a:r>
              <a:rPr lang="en-US" sz="1600" b="1" dirty="0">
                <a:effectLst/>
              </a:rPr>
              <a:t>develop a model that can accurately describe any pulsed reactor</a:t>
            </a:r>
            <a:r>
              <a:rPr lang="ru-RU" sz="1600" b="1" dirty="0">
                <a:effectLst/>
              </a:rPr>
              <a:t> </a:t>
            </a:r>
            <a:r>
              <a:rPr lang="en-US" sz="1600" b="1" dirty="0">
                <a:effectLst/>
              </a:rPr>
              <a:t>considering the power feedback </a:t>
            </a:r>
            <a:endParaRPr lang="ru-RU" sz="1600" b="1" dirty="0"/>
          </a:p>
        </p:txBody>
      </p:sp>
      <p:sp>
        <p:nvSpPr>
          <p:cNvPr id="6" name="TextBox 5">
            <a:extLst>
              <a:ext uri="{FF2B5EF4-FFF2-40B4-BE49-F238E27FC236}">
                <a16:creationId xmlns:a16="http://schemas.microsoft.com/office/drawing/2014/main" id="{A98B7420-1A9F-08DE-8481-57440144A35E}"/>
              </a:ext>
            </a:extLst>
          </p:cNvPr>
          <p:cNvSpPr txBox="1"/>
          <p:nvPr/>
        </p:nvSpPr>
        <p:spPr>
          <a:xfrm>
            <a:off x="6917034" y="835307"/>
            <a:ext cx="1671590" cy="307777"/>
          </a:xfrm>
          <a:prstGeom prst="rect">
            <a:avLst/>
          </a:prstGeom>
          <a:noFill/>
        </p:spPr>
        <p:txBody>
          <a:bodyPr wrap="square">
            <a:spAutoFit/>
          </a:bodyPr>
          <a:lstStyle/>
          <a:p>
            <a:r>
              <a:rPr lang="en-US" sz="1400" dirty="0"/>
              <a:t>*smooth and clear</a:t>
            </a:r>
            <a:endParaRPr lang="ru-RU"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2000" cy="523220"/>
          </a:xfrm>
          <a:prstGeom prst="rect">
            <a:avLst/>
          </a:prstGeom>
          <a:solidFill>
            <a:schemeClr val="accent1">
              <a:lumMod val="60000"/>
              <a:lumOff val="40000"/>
            </a:schemeClr>
          </a:solidFill>
          <a:ln>
            <a:noFill/>
          </a:ln>
        </p:spPr>
        <p:txBody>
          <a:bodyPr wrap="square">
            <a:spAutoFit/>
          </a:bodyPr>
          <a:lstStyle/>
          <a:p>
            <a:pPr algn="ctr"/>
            <a:r>
              <a:rPr lang="en-US" sz="2800" dirty="0"/>
              <a:t>Model of dynamics of fast pulse NEPTUN reactor</a:t>
            </a:r>
            <a:r>
              <a:rPr lang="ru-RU" sz="2800" dirty="0"/>
              <a:t> </a:t>
            </a:r>
            <a:r>
              <a:rPr lang="en-US" sz="2800" dirty="0"/>
              <a:t>for </a:t>
            </a:r>
            <a:r>
              <a:rPr lang="en-US" sz="2800" dirty="0">
                <a:effectLst/>
              </a:rPr>
              <a:t>single fuel rods core</a:t>
            </a:r>
            <a:endParaRPr lang="ru-RU" sz="2800" dirty="0"/>
          </a:p>
        </p:txBody>
      </p:sp>
      <p:sp>
        <p:nvSpPr>
          <p:cNvPr id="2" name="Номер слайда 1"/>
          <p:cNvSpPr>
            <a:spLocks noGrp="1"/>
          </p:cNvSpPr>
          <p:nvPr>
            <p:ph type="sldNum" sz="quarter" idx="12"/>
          </p:nvPr>
        </p:nvSpPr>
        <p:spPr>
          <a:xfrm>
            <a:off x="9450719" y="6492875"/>
            <a:ext cx="2743200" cy="365125"/>
          </a:xfrm>
        </p:spPr>
        <p:txBody>
          <a:bodyPr/>
          <a:lstStyle/>
          <a:p>
            <a:fld id="{849E8B12-7A9E-4FAA-8B53-CAC3B200C02E}" type="slidenum">
              <a:rPr lang="ru-RU" sz="2000" smtClean="0">
                <a:solidFill>
                  <a:schemeClr val="tx1"/>
                </a:solidFill>
              </a:rPr>
              <a:t>6</a:t>
            </a:fld>
            <a:endParaRPr lang="ru-RU" sz="2000" dirty="0">
              <a:solidFill>
                <a:schemeClr val="tx1"/>
              </a:solidFill>
            </a:endParaRPr>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b="21345"/>
          <a:stretch>
            <a:fillRect/>
          </a:stretch>
        </p:blipFill>
        <p:spPr>
          <a:xfrm>
            <a:off x="277495" y="836712"/>
            <a:ext cx="7159672" cy="2774423"/>
          </a:xfrm>
          <a:prstGeom prst="rect">
            <a:avLst/>
          </a:prstGeom>
        </p:spPr>
      </p:pic>
      <p:pic>
        <p:nvPicPr>
          <p:cNvPr id="7" name="Picture 6" descr="D:\нептун\июнь 2023\реактор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2424" y="716281"/>
            <a:ext cx="2156966" cy="560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0176" y="726585"/>
            <a:ext cx="2953966" cy="307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2"/>
          <p:cNvSpPr>
            <a:spLocks noGrp="1"/>
          </p:cNvSpPr>
          <p:nvPr>
            <p:ph type="title"/>
          </p:nvPr>
        </p:nvSpPr>
        <p:spPr>
          <a:xfrm>
            <a:off x="349502" y="4437112"/>
            <a:ext cx="8338785" cy="2520280"/>
          </a:xfrm>
        </p:spPr>
        <p:txBody>
          <a:bodyPr>
            <a:noAutofit/>
          </a:bodyPr>
          <a:lstStyle/>
          <a:p>
            <a:pPr lvl="0"/>
            <a:br>
              <a:rPr lang="ru-RU" sz="1800" dirty="0"/>
            </a:br>
            <a:endParaRPr lang="ru-RU" sz="1800" dirty="0"/>
          </a:p>
        </p:txBody>
      </p:sp>
      <p:sp>
        <p:nvSpPr>
          <p:cNvPr id="4" name="Прямоугольник 3"/>
          <p:cNvSpPr/>
          <p:nvPr/>
        </p:nvSpPr>
        <p:spPr>
          <a:xfrm>
            <a:off x="317382" y="3859153"/>
            <a:ext cx="9379018" cy="2970429"/>
          </a:xfrm>
          <a:prstGeom prst="rect">
            <a:avLst/>
          </a:prstGeom>
        </p:spPr>
        <p:txBody>
          <a:bodyPr wrap="square">
            <a:spAutoFit/>
          </a:bodyPr>
          <a:lstStyle/>
          <a:p>
            <a:pPr indent="449580" algn="just">
              <a:lnSpc>
                <a:spcPct val="115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model is aimed at addressing the following challenges associated with the instability of pulsed reactors:</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Investigation of the causes of instability;</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Determination of the parameters for stable operation;</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Development of an optimal core design;</a:t>
            </a:r>
            <a:endParaRPr lang="ru-RU"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Validation of theoretical approaches to studying reactor dynamics</a:t>
            </a:r>
            <a:br>
              <a:rPr lang="ru-RU" dirty="0"/>
            </a:br>
            <a:endParaRPr lang="ru-RU" dirty="0"/>
          </a:p>
          <a:p>
            <a:pPr indent="358775" algn="just"/>
            <a:r>
              <a:rPr lang="en-US" dirty="0"/>
              <a:t>! </a:t>
            </a:r>
            <a:r>
              <a:rPr lang="en-US" dirty="0">
                <a:effectLst/>
              </a:rPr>
              <a:t>For a reactor with a</a:t>
            </a:r>
            <a:r>
              <a:rPr lang="ru-RU" dirty="0">
                <a:effectLst/>
              </a:rPr>
              <a:t> </a:t>
            </a:r>
            <a:r>
              <a:rPr lang="en-US" dirty="0">
                <a:effectLst/>
              </a:rPr>
              <a:t>single fuel rods core, </a:t>
            </a:r>
            <a:r>
              <a:rPr lang="en-US" b="1" dirty="0">
                <a:effectLst/>
              </a:rPr>
              <a:t>the bending of the fuel rods</a:t>
            </a:r>
            <a:r>
              <a:rPr lang="en-US" dirty="0">
                <a:effectLst/>
              </a:rPr>
              <a:t> during a power pulse is the main instability factor</a:t>
            </a:r>
            <a:endParaRPr lang="ru-RU" dirty="0"/>
          </a:p>
        </p:txBody>
      </p:sp>
      <p:sp>
        <p:nvSpPr>
          <p:cNvPr id="6" name="Овал 5">
            <a:extLst>
              <a:ext uri="{FF2B5EF4-FFF2-40B4-BE49-F238E27FC236}">
                <a16:creationId xmlns:a16="http://schemas.microsoft.com/office/drawing/2014/main" id="{B2D3B923-A78D-E403-9819-5A0851A6A0EF}"/>
              </a:ext>
            </a:extLst>
          </p:cNvPr>
          <p:cNvSpPr/>
          <p:nvPr/>
        </p:nvSpPr>
        <p:spPr>
          <a:xfrm>
            <a:off x="1847528" y="1700808"/>
            <a:ext cx="1584176" cy="36004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2000" cy="523220"/>
          </a:xfrm>
          <a:prstGeom prst="rect">
            <a:avLst/>
          </a:prstGeom>
          <a:solidFill>
            <a:schemeClr val="accent1">
              <a:lumMod val="60000"/>
              <a:lumOff val="40000"/>
            </a:schemeClr>
          </a:solidFill>
          <a:ln>
            <a:noFill/>
          </a:ln>
        </p:spPr>
        <p:txBody>
          <a:bodyPr wrap="square">
            <a:spAutoFit/>
          </a:bodyPr>
          <a:lstStyle/>
          <a:p>
            <a:pPr algn="ctr"/>
            <a:r>
              <a:rPr lang="en-US" sz="2800" dirty="0"/>
              <a:t>Model of dynamics of fast pulse NEPTUN reactor</a:t>
            </a:r>
            <a:r>
              <a:rPr lang="ru-RU" sz="2800" dirty="0"/>
              <a:t>: </a:t>
            </a:r>
            <a:r>
              <a:rPr lang="en-US" sz="2800" dirty="0"/>
              <a:t>first results</a:t>
            </a:r>
            <a:endParaRPr lang="ru-RU" sz="2800" dirty="0"/>
          </a:p>
        </p:txBody>
      </p:sp>
      <p:sp>
        <p:nvSpPr>
          <p:cNvPr id="5" name="TextBox 4"/>
          <p:cNvSpPr txBox="1"/>
          <p:nvPr/>
        </p:nvSpPr>
        <p:spPr>
          <a:xfrm>
            <a:off x="568570" y="6143413"/>
            <a:ext cx="11623430" cy="646331"/>
          </a:xfrm>
          <a:prstGeom prst="rect">
            <a:avLst/>
          </a:prstGeom>
          <a:noFill/>
        </p:spPr>
        <p:txBody>
          <a:bodyPr wrap="square">
            <a:spAutoFit/>
          </a:bodyPr>
          <a:lstStyle/>
          <a:p>
            <a:r>
              <a:rPr lang="en-US" b="0" i="0" dirty="0">
                <a:solidFill>
                  <a:srgbClr val="2C2D2E"/>
                </a:solidFill>
                <a:effectLst/>
                <a:latin typeface="Arial" panose="020B0604020202020204" pitchFamily="34" charset="0"/>
              </a:rPr>
              <a:t>The program has simple interface. Graphs of main parameters (reactivity, temperature and reactor power) are plotting in the process of calculation. Calculations are quite fast - computer time equals reactor time.</a:t>
            </a:r>
            <a:endParaRPr lang="ru-RU" dirty="0"/>
          </a:p>
        </p:txBody>
      </p:sp>
      <p:sp>
        <p:nvSpPr>
          <p:cNvPr id="3" name="Номер слайда 2"/>
          <p:cNvSpPr>
            <a:spLocks noGrp="1"/>
          </p:cNvSpPr>
          <p:nvPr>
            <p:ph type="sldNum" sz="quarter" idx="12"/>
          </p:nvPr>
        </p:nvSpPr>
        <p:spPr>
          <a:xfrm>
            <a:off x="9448800" y="6492875"/>
            <a:ext cx="2743200" cy="365125"/>
          </a:xfrm>
        </p:spPr>
        <p:txBody>
          <a:bodyPr/>
          <a:lstStyle/>
          <a:p>
            <a:fld id="{849E8B12-7A9E-4FAA-8B53-CAC3B200C02E}" type="slidenum">
              <a:rPr lang="ru-RU" sz="2000" smtClean="0">
                <a:solidFill>
                  <a:schemeClr val="tx1"/>
                </a:solidFill>
              </a:rPr>
              <a:t>7</a:t>
            </a:fld>
            <a:endParaRPr lang="ru-RU" sz="2000" dirty="0">
              <a:solidFill>
                <a:schemeClr val="tx1"/>
              </a:solidFill>
            </a:endParaRPr>
          </a:p>
        </p:txBody>
      </p:sp>
      <p:pic>
        <p:nvPicPr>
          <p:cNvPr id="6" name="Рисунок 5">
            <a:extLst>
              <a:ext uri="{FF2B5EF4-FFF2-40B4-BE49-F238E27FC236}">
                <a16:creationId xmlns:a16="http://schemas.microsoft.com/office/drawing/2014/main" id="{5BE0AF11-344F-A3BF-AB22-1C694170F326}"/>
              </a:ext>
            </a:extLst>
          </p:cNvPr>
          <p:cNvPicPr>
            <a:picLocks noChangeAspect="1"/>
          </p:cNvPicPr>
          <p:nvPr/>
        </p:nvPicPr>
        <p:blipFill>
          <a:blip r:embed="rId3"/>
          <a:stretch>
            <a:fillRect/>
          </a:stretch>
        </p:blipFill>
        <p:spPr>
          <a:xfrm>
            <a:off x="2135560" y="1269217"/>
            <a:ext cx="7920880" cy="4892565"/>
          </a:xfrm>
          <a:prstGeom prst="rect">
            <a:avLst/>
          </a:prstGeom>
        </p:spPr>
      </p:pic>
      <p:sp>
        <p:nvSpPr>
          <p:cNvPr id="9" name="TextBox 8">
            <a:extLst>
              <a:ext uri="{FF2B5EF4-FFF2-40B4-BE49-F238E27FC236}">
                <a16:creationId xmlns:a16="http://schemas.microsoft.com/office/drawing/2014/main" id="{7693FE17-79B8-34EF-D273-57A9E8E83D60}"/>
              </a:ext>
            </a:extLst>
          </p:cNvPr>
          <p:cNvSpPr txBox="1"/>
          <p:nvPr/>
        </p:nvSpPr>
        <p:spPr>
          <a:xfrm>
            <a:off x="691653" y="622886"/>
            <a:ext cx="11377264" cy="646331"/>
          </a:xfrm>
          <a:prstGeom prst="rect">
            <a:avLst/>
          </a:prstGeom>
          <a:noFill/>
        </p:spPr>
        <p:txBody>
          <a:bodyPr wrap="square">
            <a:spAutoFit/>
          </a:bodyPr>
          <a:lstStyle/>
          <a:p>
            <a:pPr algn="ctr"/>
            <a:r>
              <a:rPr lang="en-US" b="0" i="0" dirty="0">
                <a:solidFill>
                  <a:srgbClr val="000000"/>
                </a:solidFill>
                <a:effectLst/>
                <a:latin typeface="YS Text"/>
              </a:rPr>
              <a:t>The key point in developing the model is the ability to identify important thermomechanical processes and solve equations for them. This problem was solved by </a:t>
            </a:r>
            <a:r>
              <a:rPr lang="en-US" b="1" i="0" dirty="0">
                <a:solidFill>
                  <a:srgbClr val="000000"/>
                </a:solidFill>
                <a:effectLst/>
                <a:latin typeface="YS Text"/>
              </a:rPr>
              <a:t>A.E. Verkhoglyadov and M.M. Podlesny.</a:t>
            </a:r>
            <a:endParaRPr lang="ru-RU"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0" y="0"/>
            <a:ext cx="12199477" cy="664931"/>
          </a:xfrm>
          <a:prstGeom prst="rect">
            <a:avLst/>
          </a:prstGeom>
          <a:solidFill>
            <a:schemeClr val="accent1">
              <a:lumMod val="60000"/>
              <a:lumOff val="40000"/>
            </a:schemeClr>
          </a:solidFill>
        </p:spPr>
        <p:txBody>
          <a:bodyPr wrap="square">
            <a:spAutoFit/>
          </a:bodyPr>
          <a:lstStyle/>
          <a:p>
            <a:pPr algn="ctr"/>
            <a:endParaRPr lang="ru-RU" sz="2000" dirty="0"/>
          </a:p>
        </p:txBody>
      </p:sp>
      <p:sp>
        <p:nvSpPr>
          <p:cNvPr id="2" name="Номер слайда 1"/>
          <p:cNvSpPr>
            <a:spLocks noGrp="1"/>
          </p:cNvSpPr>
          <p:nvPr>
            <p:ph type="sldNum" sz="quarter" idx="12"/>
          </p:nvPr>
        </p:nvSpPr>
        <p:spPr>
          <a:xfrm>
            <a:off x="9448800" y="6430922"/>
            <a:ext cx="2743200" cy="365125"/>
          </a:xfrm>
        </p:spPr>
        <p:txBody>
          <a:bodyPr/>
          <a:lstStyle/>
          <a:p>
            <a:fld id="{849E8B12-7A9E-4FAA-8B53-CAC3B200C02E}" type="slidenum">
              <a:rPr lang="ru-RU" sz="2000" smtClean="0">
                <a:solidFill>
                  <a:schemeClr val="tx1"/>
                </a:solidFill>
              </a:rPr>
              <a:t>8</a:t>
            </a:fld>
            <a:endParaRPr lang="ru-RU" sz="2000" dirty="0">
              <a:solidFill>
                <a:schemeClr val="tx1"/>
              </a:solidFill>
            </a:endParaRPr>
          </a:p>
        </p:txBody>
      </p:sp>
      <p:grpSp>
        <p:nvGrpSpPr>
          <p:cNvPr id="39" name="Группа 38"/>
          <p:cNvGrpSpPr/>
          <p:nvPr/>
        </p:nvGrpSpPr>
        <p:grpSpPr>
          <a:xfrm>
            <a:off x="5271002" y="1825889"/>
            <a:ext cx="6585164" cy="5013176"/>
            <a:chOff x="4931603" y="521740"/>
            <a:chExt cx="7432089" cy="5452613"/>
          </a:xfrm>
        </p:grpSpPr>
        <p:grpSp>
          <p:nvGrpSpPr>
            <p:cNvPr id="38" name="Группа 37"/>
            <p:cNvGrpSpPr/>
            <p:nvPr/>
          </p:nvGrpSpPr>
          <p:grpSpPr>
            <a:xfrm>
              <a:off x="5125421" y="958850"/>
              <a:ext cx="6768753" cy="4307616"/>
              <a:chOff x="5125421" y="958850"/>
              <a:chExt cx="6768753" cy="4307616"/>
            </a:xfrm>
          </p:grpSpPr>
          <p:pic>
            <p:nvPicPr>
              <p:cNvPr id="9" name="Рисунок 8"/>
              <p:cNvPicPr/>
              <p:nvPr/>
            </p:nvPicPr>
            <p:blipFill rotWithShape="1">
              <a:blip r:embed="rId3">
                <a:extLst>
                  <a:ext uri="{28A0092B-C50C-407E-A947-70E740481C1C}">
                    <a14:useLocalDpi xmlns:a14="http://schemas.microsoft.com/office/drawing/2010/main" val="0"/>
                  </a:ext>
                </a:extLst>
              </a:blip>
              <a:srcRect l="6537" r="5678"/>
              <a:stretch>
                <a:fillRect/>
              </a:stretch>
            </p:blipFill>
            <p:spPr bwMode="auto">
              <a:xfrm>
                <a:off x="5125421" y="1056174"/>
                <a:ext cx="6768753" cy="3853210"/>
              </a:xfrm>
              <a:prstGeom prst="rect">
                <a:avLst/>
              </a:prstGeom>
              <a:noFill/>
              <a:ln>
                <a:noFill/>
              </a:ln>
            </p:spPr>
          </p:pic>
          <p:grpSp>
            <p:nvGrpSpPr>
              <p:cNvPr id="37" name="Группа 36"/>
              <p:cNvGrpSpPr/>
              <p:nvPr/>
            </p:nvGrpSpPr>
            <p:grpSpPr>
              <a:xfrm>
                <a:off x="5571665" y="958850"/>
                <a:ext cx="5708911" cy="4307616"/>
                <a:chOff x="5571665" y="958850"/>
                <a:chExt cx="5708911" cy="4307616"/>
              </a:xfrm>
            </p:grpSpPr>
            <p:cxnSp>
              <p:nvCxnSpPr>
                <p:cNvPr id="8" name="Прямая со стрелкой 7"/>
                <p:cNvCxnSpPr/>
                <p:nvPr/>
              </p:nvCxnSpPr>
              <p:spPr>
                <a:xfrm flipH="1">
                  <a:off x="6456040" y="4293096"/>
                  <a:ext cx="936104" cy="94558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flipV="1">
                  <a:off x="5571665" y="1402204"/>
                  <a:ext cx="668351" cy="7306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flipH="1">
                  <a:off x="8722764" y="4332696"/>
                  <a:ext cx="294294" cy="93377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6612111" y="958850"/>
                  <a:ext cx="780033" cy="185764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V="1">
                  <a:off x="8982832" y="1196752"/>
                  <a:ext cx="713568" cy="4361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a:off x="11113964" y="2480582"/>
                  <a:ext cx="166612" cy="164614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4931603" y="990367"/>
              <a:ext cx="2009589" cy="400110"/>
            </a:xfrm>
            <a:prstGeom prst="rect">
              <a:avLst/>
            </a:prstGeom>
            <a:noFill/>
          </p:spPr>
          <p:txBody>
            <a:bodyPr wrap="none" rtlCol="0">
              <a:spAutoFit/>
            </a:bodyPr>
            <a:lstStyle/>
            <a:p>
              <a:r>
                <a:rPr lang="en-US" sz="2000" dirty="0"/>
                <a:t>Fuel rod mock-up</a:t>
              </a:r>
              <a:endParaRPr lang="ru-RU" sz="2000" dirty="0"/>
            </a:p>
          </p:txBody>
        </p:sp>
        <p:sp>
          <p:nvSpPr>
            <p:cNvPr id="29" name="TextBox 28"/>
            <p:cNvSpPr txBox="1"/>
            <p:nvPr/>
          </p:nvSpPr>
          <p:spPr>
            <a:xfrm>
              <a:off x="9696400" y="865508"/>
              <a:ext cx="835550" cy="400110"/>
            </a:xfrm>
            <a:prstGeom prst="rect">
              <a:avLst/>
            </a:prstGeom>
            <a:noFill/>
          </p:spPr>
          <p:txBody>
            <a:bodyPr wrap="none" rtlCol="0">
              <a:spAutoFit/>
            </a:bodyPr>
            <a:lstStyle/>
            <a:p>
              <a:r>
                <a:rPr lang="en-US" sz="2000" dirty="0"/>
                <a:t>Vessel</a:t>
              </a:r>
              <a:endParaRPr lang="ru-RU" sz="2000" dirty="0"/>
            </a:p>
          </p:txBody>
        </p:sp>
        <p:sp>
          <p:nvSpPr>
            <p:cNvPr id="28" name="TextBox 27"/>
            <p:cNvSpPr txBox="1"/>
            <p:nvPr/>
          </p:nvSpPr>
          <p:spPr>
            <a:xfrm>
              <a:off x="5936398" y="521740"/>
              <a:ext cx="2088520" cy="400110"/>
            </a:xfrm>
            <a:prstGeom prst="rect">
              <a:avLst/>
            </a:prstGeom>
            <a:noFill/>
          </p:spPr>
          <p:txBody>
            <a:bodyPr wrap="none" rtlCol="0">
              <a:spAutoFit/>
            </a:bodyPr>
            <a:lstStyle/>
            <a:p>
              <a:r>
                <a:rPr lang="en-US" sz="2000" dirty="0"/>
                <a:t>Bottom mounting </a:t>
              </a:r>
              <a:endParaRPr lang="ru-RU" sz="2000" dirty="0"/>
            </a:p>
          </p:txBody>
        </p:sp>
        <p:sp>
          <p:nvSpPr>
            <p:cNvPr id="34" name="TextBox 33"/>
            <p:cNvSpPr txBox="1"/>
            <p:nvPr/>
          </p:nvSpPr>
          <p:spPr>
            <a:xfrm>
              <a:off x="10403668" y="4090132"/>
              <a:ext cx="1960024" cy="400110"/>
            </a:xfrm>
            <a:prstGeom prst="rect">
              <a:avLst/>
            </a:prstGeom>
            <a:noFill/>
          </p:spPr>
          <p:txBody>
            <a:bodyPr wrap="none" rtlCol="0">
              <a:spAutoFit/>
            </a:bodyPr>
            <a:lstStyle/>
            <a:p>
              <a:r>
                <a:rPr lang="en-US" sz="2000" dirty="0"/>
                <a:t>Upper mounting </a:t>
              </a:r>
              <a:endParaRPr lang="ru-RU" sz="2000" dirty="0"/>
            </a:p>
          </p:txBody>
        </p:sp>
        <p:sp>
          <p:nvSpPr>
            <p:cNvPr id="35" name="Прямоугольник 34"/>
            <p:cNvSpPr/>
            <p:nvPr/>
          </p:nvSpPr>
          <p:spPr>
            <a:xfrm>
              <a:off x="8321649" y="5238682"/>
              <a:ext cx="1729191" cy="400110"/>
            </a:xfrm>
            <a:prstGeom prst="rect">
              <a:avLst/>
            </a:prstGeom>
          </p:spPr>
          <p:txBody>
            <a:bodyPr wrap="none">
              <a:spAutoFit/>
            </a:bodyPr>
            <a:lstStyle/>
            <a:p>
              <a:r>
                <a:rPr lang="ru-RU" sz="2000" dirty="0"/>
                <a:t>Сoolant supply</a:t>
              </a:r>
            </a:p>
          </p:txBody>
        </p:sp>
        <p:sp>
          <p:nvSpPr>
            <p:cNvPr id="36" name="Прямоугольник 35"/>
            <p:cNvSpPr/>
            <p:nvPr/>
          </p:nvSpPr>
          <p:spPr>
            <a:xfrm>
              <a:off x="5677220" y="5266467"/>
              <a:ext cx="1621854" cy="707886"/>
            </a:xfrm>
            <a:prstGeom prst="rect">
              <a:avLst/>
            </a:prstGeom>
          </p:spPr>
          <p:txBody>
            <a:bodyPr wrap="none">
              <a:spAutoFit/>
            </a:bodyPr>
            <a:lstStyle/>
            <a:p>
              <a:pPr algn="ctr"/>
              <a:r>
                <a:rPr lang="en-US" sz="2000" dirty="0"/>
                <a:t>Experimental </a:t>
              </a:r>
              <a:endParaRPr lang="ru-RU" sz="2000" dirty="0"/>
            </a:p>
            <a:p>
              <a:pPr algn="ctr"/>
              <a:r>
                <a:rPr lang="en-US" sz="2000" dirty="0"/>
                <a:t>setup </a:t>
              </a:r>
              <a:r>
                <a:rPr lang="ru-RU" sz="2000" dirty="0" err="1"/>
                <a:t>base</a:t>
              </a:r>
              <a:endParaRPr lang="ru-RU" sz="2000" dirty="0"/>
            </a:p>
          </p:txBody>
        </p:sp>
      </p:grpSp>
      <p:sp>
        <p:nvSpPr>
          <p:cNvPr id="3" name="Прямоугольник 2"/>
          <p:cNvSpPr/>
          <p:nvPr/>
        </p:nvSpPr>
        <p:spPr>
          <a:xfrm>
            <a:off x="0" y="68828"/>
            <a:ext cx="11925216" cy="400110"/>
          </a:xfrm>
          <a:prstGeom prst="rect">
            <a:avLst/>
          </a:prstGeom>
        </p:spPr>
        <p:txBody>
          <a:bodyPr wrap="square">
            <a:spAutoFit/>
          </a:bodyPr>
          <a:lstStyle/>
          <a:p>
            <a:pPr algn="ctr"/>
            <a:r>
              <a:rPr lang="en-US" sz="2000" b="1" dirty="0">
                <a:latin typeface="+mj-lt"/>
              </a:rPr>
              <a:t>Experimental setup for the periodic heating</a:t>
            </a:r>
            <a:r>
              <a:rPr lang="ru-RU" sz="2000" b="1" dirty="0">
                <a:latin typeface="+mj-lt"/>
              </a:rPr>
              <a:t>, </a:t>
            </a:r>
            <a:r>
              <a:rPr lang="en-US" sz="2000" b="1" dirty="0">
                <a:latin typeface="+mj-lt"/>
              </a:rPr>
              <a:t>vibration measurement and analysis of a fuel rod mock-up</a:t>
            </a:r>
            <a:endParaRPr lang="ru-RU" sz="2000" b="1" dirty="0">
              <a:latin typeface="+mj-lt"/>
            </a:endParaRPr>
          </a:p>
        </p:txBody>
      </p:sp>
      <p:pic>
        <p:nvPicPr>
          <p:cNvPr id="41" name="Рисунок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277" y="1699037"/>
            <a:ext cx="4201458" cy="5110353"/>
          </a:xfrm>
          <a:prstGeom prst="rect">
            <a:avLst/>
          </a:prstGeom>
        </p:spPr>
      </p:pic>
      <p:sp>
        <p:nvSpPr>
          <p:cNvPr id="45" name="TextBox 44"/>
          <p:cNvSpPr txBox="1"/>
          <p:nvPr/>
        </p:nvSpPr>
        <p:spPr>
          <a:xfrm>
            <a:off x="839172" y="5901449"/>
            <a:ext cx="2811513" cy="707886"/>
          </a:xfrm>
          <a:prstGeom prst="rect">
            <a:avLst/>
          </a:prstGeom>
          <a:solidFill>
            <a:schemeClr val="accent1">
              <a:lumMod val="60000"/>
              <a:lumOff val="40000"/>
            </a:schemeClr>
          </a:solidFill>
          <a:ln>
            <a:noFill/>
          </a:ln>
        </p:spPr>
        <p:txBody>
          <a:bodyPr wrap="square" rtlCol="0">
            <a:spAutoFit/>
          </a:bodyPr>
          <a:lstStyle/>
          <a:p>
            <a:r>
              <a:rPr lang="en-US" sz="2000" dirty="0"/>
              <a:t>Experimental setup with vessel removed</a:t>
            </a:r>
            <a:endParaRPr lang="ru-RU" sz="2000" dirty="0"/>
          </a:p>
        </p:txBody>
      </p:sp>
      <mc:AlternateContent xmlns:mc="http://schemas.openxmlformats.org/markup-compatibility/2006" xmlns:a14="http://schemas.microsoft.com/office/drawing/2010/main">
        <mc:Choice Requires="a14">
          <p:sp>
            <p:nvSpPr>
              <p:cNvPr id="47" name="Прямоугольник 46"/>
              <p:cNvSpPr/>
              <p:nvPr/>
            </p:nvSpPr>
            <p:spPr>
              <a:xfrm>
                <a:off x="8194204" y="6409280"/>
                <a:ext cx="2727670" cy="400110"/>
              </a:xfrm>
              <a:prstGeom prst="rect">
                <a:avLst/>
              </a:prstGeom>
            </p:spPr>
            <p:txBody>
              <a:bodyPr wrap="none">
                <a:spAutoFit/>
              </a:bodyPr>
              <a:lstStyle/>
              <a:p>
                <a14:m>
                  <m:oMath xmlns:m="http://schemas.openxmlformats.org/officeDocument/2006/math">
                    <m:sSub>
                      <m:sSubPr>
                        <m:ctrlPr>
                          <a:rPr lang="en-US" sz="200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𝐻</m:t>
                        </m:r>
                      </m:e>
                      <m:sub>
                        <m:r>
                          <a:rPr lang="en-US" sz="2000" b="0" i="1" smtClean="0">
                            <a:solidFill>
                              <a:srgbClr val="C00000"/>
                            </a:solidFill>
                            <a:latin typeface="Cambria Math" panose="02040503050406030204" pitchFamily="18" charset="0"/>
                          </a:rPr>
                          <m:t>2</m:t>
                        </m:r>
                      </m:sub>
                    </m:sSub>
                    <m:r>
                      <a:rPr lang="en-US" sz="2000" b="0" i="1" smtClean="0">
                        <a:solidFill>
                          <a:srgbClr val="C00000"/>
                        </a:solidFill>
                        <a:latin typeface="Cambria Math" panose="02040503050406030204" pitchFamily="18" charset="0"/>
                      </a:rPr>
                      <m:t>𝑂</m:t>
                    </m:r>
                  </m:oMath>
                </a14:m>
                <a:r>
                  <a:rPr lang="en-US" sz="2000" dirty="0">
                    <a:solidFill>
                      <a:srgbClr val="C00000"/>
                    </a:solidFill>
                  </a:rPr>
                  <a:t> </a:t>
                </a:r>
                <a:r>
                  <a:rPr lang="en-US" sz="2000" dirty="0"/>
                  <a:t>is used as a coolant</a:t>
                </a:r>
                <a:endParaRPr lang="ru-RU" sz="2000" dirty="0"/>
              </a:p>
            </p:txBody>
          </p:sp>
        </mc:Choice>
        <mc:Fallback xmlns="">
          <p:sp>
            <p:nvSpPr>
              <p:cNvPr id="47" name="Прямоугольник 46"/>
              <p:cNvSpPr>
                <a:spLocks noRot="1" noChangeAspect="1" noMove="1" noResize="1" noEditPoints="1" noAdjustHandles="1" noChangeArrowheads="1" noChangeShapeType="1" noTextEdit="1"/>
              </p:cNvSpPr>
              <p:nvPr/>
            </p:nvSpPr>
            <p:spPr>
              <a:xfrm>
                <a:off x="8194204" y="6409280"/>
                <a:ext cx="2727670" cy="400110"/>
              </a:xfrm>
              <a:prstGeom prst="rect">
                <a:avLst/>
              </a:prstGeom>
              <a:blipFill>
                <a:blip r:embed="rId5"/>
                <a:stretch>
                  <a:fillRect t="-7576" r="-1563" b="-25758"/>
                </a:stretch>
              </a:blipFill>
            </p:spPr>
            <p:txBody>
              <a:bodyPr/>
              <a:lstStyle/>
              <a:p>
                <a:r>
                  <a:rPr lang="ru-RU">
                    <a:noFill/>
                  </a:rPr>
                  <a:t> </a:t>
                </a:r>
              </a:p>
            </p:txBody>
          </p:sp>
        </mc:Fallback>
      </mc:AlternateContent>
      <p:sp>
        <p:nvSpPr>
          <p:cNvPr id="5" name="TextBox 4">
            <a:extLst>
              <a:ext uri="{FF2B5EF4-FFF2-40B4-BE49-F238E27FC236}">
                <a16:creationId xmlns:a16="http://schemas.microsoft.com/office/drawing/2014/main" id="{17E939DC-3609-670F-0B16-773E7F81FF51}"/>
              </a:ext>
            </a:extLst>
          </p:cNvPr>
          <p:cNvSpPr txBox="1"/>
          <p:nvPr/>
        </p:nvSpPr>
        <p:spPr>
          <a:xfrm>
            <a:off x="-1" y="622110"/>
            <a:ext cx="12199477" cy="1077218"/>
          </a:xfrm>
          <a:prstGeom prst="rect">
            <a:avLst/>
          </a:prstGeom>
          <a:noFill/>
        </p:spPr>
        <p:txBody>
          <a:bodyPr wrap="square">
            <a:spAutoFit/>
          </a:bodyPr>
          <a:lstStyle/>
          <a:p>
            <a:pPr marL="285750" indent="-285750">
              <a:buFontTx/>
              <a:buChar char="-"/>
            </a:pPr>
            <a:r>
              <a:rPr lang="en-US" sz="1600" dirty="0">
                <a:effectLst/>
              </a:rPr>
              <a:t>checking the thermoelasticity block in the program and its experimental verification </a:t>
            </a:r>
          </a:p>
          <a:p>
            <a:pPr marL="285750" indent="-285750">
              <a:buFontTx/>
              <a:buChar char="-"/>
            </a:pPr>
            <a:r>
              <a:rPr lang="en-US" sz="1600" dirty="0">
                <a:effectLst/>
              </a:rPr>
              <a:t>measurements of self frequencies and the attenuation coefficient of a fuel rod at room temperature in air and water</a:t>
            </a:r>
            <a:r>
              <a:rPr lang="ru-RU" sz="1600" dirty="0">
                <a:effectLst/>
              </a:rPr>
              <a:t> </a:t>
            </a:r>
            <a:r>
              <a:rPr lang="en-US" sz="1600" dirty="0">
                <a:effectLst/>
              </a:rPr>
              <a:t>as heat transfer fluid</a:t>
            </a:r>
          </a:p>
          <a:p>
            <a:pPr marL="285750" indent="-285750">
              <a:buFontTx/>
              <a:buChar char="-"/>
            </a:pPr>
            <a:r>
              <a:rPr lang="en-US" sz="1600" dirty="0"/>
              <a:t>The study of the interaction of neighboring fuel rods in a liquid. Measurements with different types of fuel rod fixation. Measurements in the liquid flow. Processing the results and making changes to the dynamics and pulsed reactor model. First experiments will plan this year</a:t>
            </a:r>
            <a:endParaRPr lang="ru-RU"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6429CCD-528C-2F56-ABFC-C3B3E67D2710}"/>
              </a:ext>
            </a:extLst>
          </p:cNvPr>
          <p:cNvPicPr>
            <a:picLocks noChangeAspect="1"/>
          </p:cNvPicPr>
          <p:nvPr/>
        </p:nvPicPr>
        <p:blipFill>
          <a:blip r:embed="rId2" cstate="print"/>
          <a:srcRect r="62830"/>
          <a:stretch>
            <a:fillRect/>
          </a:stretch>
        </p:blipFill>
        <p:spPr bwMode="auto">
          <a:xfrm>
            <a:off x="1458321" y="3213925"/>
            <a:ext cx="2725410" cy="1128729"/>
          </a:xfrm>
          <a:prstGeom prst="rect">
            <a:avLst/>
          </a:prstGeom>
          <a:noFill/>
          <a:ln w="9525">
            <a:noFill/>
            <a:miter lim="800000"/>
            <a:headEnd/>
            <a:tailEnd/>
          </a:ln>
        </p:spPr>
      </p:pic>
      <p:sp>
        <p:nvSpPr>
          <p:cNvPr id="4" name="Прямоугольник 3">
            <a:extLst>
              <a:ext uri="{FF2B5EF4-FFF2-40B4-BE49-F238E27FC236}">
                <a16:creationId xmlns:a16="http://schemas.microsoft.com/office/drawing/2014/main" id="{FDBB18F5-C2DD-EB13-D466-514894163344}"/>
              </a:ext>
            </a:extLst>
          </p:cNvPr>
          <p:cNvSpPr/>
          <p:nvPr/>
        </p:nvSpPr>
        <p:spPr>
          <a:xfrm>
            <a:off x="0" y="-53384"/>
            <a:ext cx="12192000" cy="461665"/>
          </a:xfrm>
          <a:prstGeom prst="rect">
            <a:avLst/>
          </a:prstGeom>
          <a:solidFill>
            <a:srgbClr val="9DC3E6"/>
          </a:solidFill>
        </p:spPr>
        <p:txBody>
          <a:bodyPr wrap="square">
            <a:spAutoFit/>
          </a:bodyPr>
          <a:lstStyle/>
          <a:p>
            <a:pPr algn="ctr"/>
            <a:r>
              <a:rPr lang="en-US" sz="2400" dirty="0"/>
              <a:t>Experiment on verification of the model of dynamics (with VNIITF Rosatom, stage 2)</a:t>
            </a:r>
            <a:endParaRPr lang="ru-RU" sz="2400" dirty="0"/>
          </a:p>
        </p:txBody>
      </p:sp>
      <p:pic>
        <p:nvPicPr>
          <p:cNvPr id="7" name="Рисунок 6" descr="Изображение выглядит как текст, диаграмма, линия, План&#10;&#10;Автоматически созданное описание">
            <a:extLst>
              <a:ext uri="{FF2B5EF4-FFF2-40B4-BE49-F238E27FC236}">
                <a16:creationId xmlns:a16="http://schemas.microsoft.com/office/drawing/2014/main" id="{D728A1F8-FE0A-4971-42E2-A8A2B48B0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70" y="1242619"/>
            <a:ext cx="5554377" cy="1772472"/>
          </a:xfrm>
          <a:prstGeom prst="rect">
            <a:avLst/>
          </a:prstGeom>
        </p:spPr>
      </p:pic>
      <p:sp>
        <p:nvSpPr>
          <p:cNvPr id="8" name="Прямоугольник 7">
            <a:extLst>
              <a:ext uri="{FF2B5EF4-FFF2-40B4-BE49-F238E27FC236}">
                <a16:creationId xmlns:a16="http://schemas.microsoft.com/office/drawing/2014/main" id="{C265D22F-FB09-2B5F-B596-AB7B61E04E5F}"/>
              </a:ext>
            </a:extLst>
          </p:cNvPr>
          <p:cNvSpPr/>
          <p:nvPr/>
        </p:nvSpPr>
        <p:spPr>
          <a:xfrm>
            <a:off x="1583957" y="1899808"/>
            <a:ext cx="921852" cy="23672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 стрелкой 9">
            <a:extLst>
              <a:ext uri="{FF2B5EF4-FFF2-40B4-BE49-F238E27FC236}">
                <a16:creationId xmlns:a16="http://schemas.microsoft.com/office/drawing/2014/main" id="{4594F15B-4EE5-4685-DB35-07A8618AD650}"/>
              </a:ext>
            </a:extLst>
          </p:cNvPr>
          <p:cNvCxnSpPr>
            <a:cxnSpLocks/>
            <a:stCxn id="8" idx="2"/>
          </p:cNvCxnSpPr>
          <p:nvPr/>
        </p:nvCxnSpPr>
        <p:spPr>
          <a:xfrm>
            <a:off x="2044883" y="2136531"/>
            <a:ext cx="460926" cy="13939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Овал 11">
            <a:extLst>
              <a:ext uri="{FF2B5EF4-FFF2-40B4-BE49-F238E27FC236}">
                <a16:creationId xmlns:a16="http://schemas.microsoft.com/office/drawing/2014/main" id="{A3EFD54B-5785-0985-0615-C9D039C24885}"/>
              </a:ext>
            </a:extLst>
          </p:cNvPr>
          <p:cNvSpPr/>
          <p:nvPr/>
        </p:nvSpPr>
        <p:spPr>
          <a:xfrm>
            <a:off x="2797291" y="3517333"/>
            <a:ext cx="566184" cy="49557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a:extLst>
              <a:ext uri="{FF2B5EF4-FFF2-40B4-BE49-F238E27FC236}">
                <a16:creationId xmlns:a16="http://schemas.microsoft.com/office/drawing/2014/main" id="{31F7405D-BEBD-CDD0-2641-E5744367A1B5}"/>
              </a:ext>
            </a:extLst>
          </p:cNvPr>
          <p:cNvSpPr/>
          <p:nvPr/>
        </p:nvSpPr>
        <p:spPr>
          <a:xfrm>
            <a:off x="1458322" y="3530501"/>
            <a:ext cx="518714" cy="4955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Рисунок 14">
            <a:extLst>
              <a:ext uri="{FF2B5EF4-FFF2-40B4-BE49-F238E27FC236}">
                <a16:creationId xmlns:a16="http://schemas.microsoft.com/office/drawing/2014/main" id="{E15B0C7F-06BE-8094-5231-06B8C703F8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916" r="35571" b="44237"/>
          <a:stretch/>
        </p:blipFill>
        <p:spPr>
          <a:xfrm>
            <a:off x="9697915" y="478283"/>
            <a:ext cx="2330967" cy="4039730"/>
          </a:xfrm>
          <a:prstGeom prst="rect">
            <a:avLst/>
          </a:prstGeom>
          <a:ln>
            <a:solidFill>
              <a:srgbClr val="025EA1"/>
            </a:solidFill>
          </a:ln>
        </p:spPr>
      </p:pic>
      <p:sp>
        <p:nvSpPr>
          <p:cNvPr id="23" name="Прямоугольник 22">
            <a:extLst>
              <a:ext uri="{FF2B5EF4-FFF2-40B4-BE49-F238E27FC236}">
                <a16:creationId xmlns:a16="http://schemas.microsoft.com/office/drawing/2014/main" id="{229F6B5E-1A89-7488-0615-4615A77DD76D}"/>
              </a:ext>
            </a:extLst>
          </p:cNvPr>
          <p:cNvSpPr/>
          <p:nvPr/>
        </p:nvSpPr>
        <p:spPr>
          <a:xfrm>
            <a:off x="8853775" y="4773336"/>
            <a:ext cx="3338225" cy="1538883"/>
          </a:xfrm>
          <a:prstGeom prst="rect">
            <a:avLst/>
          </a:prstGeom>
        </p:spPr>
        <p:txBody>
          <a:bodyPr wrap="square">
            <a:spAutoFit/>
          </a:bodyPr>
          <a:lstStyle/>
          <a:p>
            <a:pPr algn="ctr">
              <a:spcBef>
                <a:spcPts val="600"/>
              </a:spcBef>
              <a:spcAft>
                <a:spcPts val="600"/>
              </a:spcAft>
              <a:defRPr/>
            </a:pPr>
            <a:r>
              <a:rPr lang="en-US" sz="1400" i="1" u="sng" dirty="0">
                <a:solidFill>
                  <a:srgbClr val="FF0000"/>
                </a:solidFill>
                <a:latin typeface="Times New Roman" panose="02020603050405020304" pitchFamily="18" charset="0"/>
                <a:cs typeface="Times New Roman" panose="02020603050405020304" pitchFamily="18" charset="0"/>
              </a:rPr>
              <a:t>Distance from a.c. to fuel rod is </a:t>
            </a:r>
            <a:r>
              <a:rPr lang="ru-RU" sz="1400" i="1" u="sng" dirty="0">
                <a:solidFill>
                  <a:srgbClr val="FF0000"/>
                </a:solidFill>
                <a:latin typeface="Times New Roman" panose="02020603050405020304" pitchFamily="18" charset="0"/>
                <a:cs typeface="Times New Roman" panose="02020603050405020304" pitchFamily="18" charset="0"/>
              </a:rPr>
              <a:t>5 </a:t>
            </a:r>
            <a:r>
              <a:rPr lang="en-US" sz="1400" i="1" u="sng" dirty="0">
                <a:solidFill>
                  <a:srgbClr val="FF0000"/>
                </a:solidFill>
                <a:latin typeface="Times New Roman" panose="02020603050405020304" pitchFamily="18" charset="0"/>
                <a:cs typeface="Times New Roman" panose="02020603050405020304" pitchFamily="18" charset="0"/>
              </a:rPr>
              <a:t>cm</a:t>
            </a:r>
            <a:endParaRPr lang="ru-RU" sz="1400" i="1" u="sng" dirty="0">
              <a:solidFill>
                <a:srgbClr val="FF0000"/>
              </a:solidFill>
              <a:latin typeface="Times New Roman" panose="02020603050405020304" pitchFamily="18" charset="0"/>
              <a:cs typeface="Times New Roman" panose="02020603050405020304" pitchFamily="18" charset="0"/>
            </a:endParaRPr>
          </a:p>
          <a:p>
            <a:pPr algn="just">
              <a:spcBef>
                <a:spcPts val="600"/>
              </a:spcBef>
              <a:spcAft>
                <a:spcPts val="600"/>
              </a:spcAft>
              <a:defRPr/>
            </a:pPr>
            <a:r>
              <a:rPr lang="ru-RU" sz="1400" dirty="0">
                <a:solidFill>
                  <a:srgbClr val="FF0000"/>
                </a:solidFill>
                <a:latin typeface="Times New Roman" panose="02020603050405020304" pitchFamily="18" charset="0"/>
                <a:cs typeface="Times New Roman" panose="02020603050405020304" pitchFamily="18" charset="0"/>
              </a:rPr>
              <a:t> </a:t>
            </a:r>
            <a:r>
              <a:rPr lang="en-US" sz="1400" i="1" dirty="0">
                <a:solidFill>
                  <a:srgbClr val="FF0000"/>
                </a:solidFill>
                <a:latin typeface="Times New Roman" panose="02020603050405020304" pitchFamily="18" charset="0"/>
                <a:cs typeface="Times New Roman" panose="02020603050405020304" pitchFamily="18" charset="0"/>
              </a:rPr>
              <a:t>Energy release</a:t>
            </a:r>
            <a:r>
              <a:rPr lang="ru-RU" sz="1400" i="1" dirty="0">
                <a:solidFill>
                  <a:srgbClr val="FF0000"/>
                </a:solidFill>
                <a:latin typeface="Times New Roman" panose="02020603050405020304" pitchFamily="18" charset="0"/>
                <a:cs typeface="Times New Roman" panose="02020603050405020304" pitchFamily="18" charset="0"/>
              </a:rPr>
              <a:t> </a:t>
            </a:r>
            <a:r>
              <a:rPr lang="en-US" sz="1400" i="1" dirty="0">
                <a:solidFill>
                  <a:srgbClr val="FF0000"/>
                </a:solidFill>
                <a:latin typeface="Times New Roman" panose="02020603050405020304" pitchFamily="18" charset="0"/>
                <a:cs typeface="Times New Roman" panose="02020603050405020304" pitchFamily="18" charset="0"/>
              </a:rPr>
              <a:t>in pulse of the power is 2•10¹⁷ fissions, more than in NEPTUN reactor (the predicted bending value of fuel rod for the BARS-5M reactor is 5 mm, in NEPTUN is 0,13 mm)</a:t>
            </a:r>
            <a:endParaRPr lang="ru-RU" sz="1400" i="1" dirty="0">
              <a:solidFill>
                <a:srgbClr val="FF0000"/>
              </a:solidFill>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82C5BDF9-F018-A2D2-C1FE-234244593DCB}"/>
              </a:ext>
            </a:extLst>
          </p:cNvPr>
          <p:cNvPicPr>
            <a:picLocks noChangeAspect="1"/>
          </p:cNvPicPr>
          <p:nvPr/>
        </p:nvPicPr>
        <p:blipFill rotWithShape="1">
          <a:blip r:embed="rId5"/>
          <a:srcRect b="1554"/>
          <a:stretch/>
        </p:blipFill>
        <p:spPr>
          <a:xfrm>
            <a:off x="0" y="5138534"/>
            <a:ext cx="8654370" cy="1517971"/>
          </a:xfrm>
          <a:prstGeom prst="rect">
            <a:avLst/>
          </a:prstGeom>
        </p:spPr>
      </p:pic>
      <p:pic>
        <p:nvPicPr>
          <p:cNvPr id="5" name="Рисунок 4">
            <a:extLst>
              <a:ext uri="{FF2B5EF4-FFF2-40B4-BE49-F238E27FC236}">
                <a16:creationId xmlns:a16="http://schemas.microsoft.com/office/drawing/2014/main" id="{16B8483F-17DF-13BA-A62A-DDE4B6E62A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249" y="490559"/>
            <a:ext cx="2877666" cy="4042880"/>
          </a:xfrm>
          <a:prstGeom prst="rect">
            <a:avLst/>
          </a:prstGeom>
        </p:spPr>
      </p:pic>
      <p:cxnSp>
        <p:nvCxnSpPr>
          <p:cNvPr id="11" name="Прямая со стрелкой 10">
            <a:extLst>
              <a:ext uri="{FF2B5EF4-FFF2-40B4-BE49-F238E27FC236}">
                <a16:creationId xmlns:a16="http://schemas.microsoft.com/office/drawing/2014/main" id="{0D31FAB2-14D4-0FF1-51C6-8B7141C4FEA1}"/>
              </a:ext>
            </a:extLst>
          </p:cNvPr>
          <p:cNvCxnSpPr/>
          <p:nvPr/>
        </p:nvCxnSpPr>
        <p:spPr>
          <a:xfrm flipH="1">
            <a:off x="4839474" y="2841905"/>
            <a:ext cx="3928002" cy="225663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a:extLst>
              <a:ext uri="{FF2B5EF4-FFF2-40B4-BE49-F238E27FC236}">
                <a16:creationId xmlns:a16="http://schemas.microsoft.com/office/drawing/2014/main" id="{2A53C82D-3336-9DB3-956F-5A332B90FFF4}"/>
              </a:ext>
            </a:extLst>
          </p:cNvPr>
          <p:cNvCxnSpPr>
            <a:cxnSpLocks/>
          </p:cNvCxnSpPr>
          <p:nvPr/>
        </p:nvCxnSpPr>
        <p:spPr>
          <a:xfrm>
            <a:off x="8919452" y="3347207"/>
            <a:ext cx="1043545" cy="14261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879116A-1832-5695-AA4B-74DD15568334}"/>
              </a:ext>
            </a:extLst>
          </p:cNvPr>
          <p:cNvSpPr txBox="1"/>
          <p:nvPr/>
        </p:nvSpPr>
        <p:spPr>
          <a:xfrm>
            <a:off x="311353" y="4152712"/>
            <a:ext cx="4598236" cy="923330"/>
          </a:xfrm>
          <a:prstGeom prst="rect">
            <a:avLst/>
          </a:prstGeom>
          <a:noFill/>
        </p:spPr>
        <p:txBody>
          <a:bodyPr wrap="square">
            <a:spAutoFit/>
          </a:bodyPr>
          <a:lstStyle/>
          <a:p>
            <a:pPr algn="ctr"/>
            <a:r>
              <a:rPr lang="en-US" dirty="0"/>
              <a:t>W</a:t>
            </a:r>
            <a:r>
              <a:rPr lang="ru-RU" dirty="0"/>
              <a:t>e need to make sure that the model </a:t>
            </a:r>
            <a:r>
              <a:rPr lang="en-US" dirty="0"/>
              <a:t>gives a</a:t>
            </a:r>
            <a:r>
              <a:rPr lang="ru-RU" dirty="0"/>
              <a:t> correct</a:t>
            </a:r>
            <a:r>
              <a:rPr lang="en-US" dirty="0"/>
              <a:t> and exact results and describes of instability very exactly!</a:t>
            </a:r>
            <a:endParaRPr lang="ru-RU" dirty="0"/>
          </a:p>
        </p:txBody>
      </p:sp>
      <p:sp>
        <p:nvSpPr>
          <p:cNvPr id="17" name="TextBox 16">
            <a:extLst>
              <a:ext uri="{FF2B5EF4-FFF2-40B4-BE49-F238E27FC236}">
                <a16:creationId xmlns:a16="http://schemas.microsoft.com/office/drawing/2014/main" id="{A7244831-F87F-9EEE-BD75-725281D55D3D}"/>
              </a:ext>
            </a:extLst>
          </p:cNvPr>
          <p:cNvSpPr txBox="1"/>
          <p:nvPr/>
        </p:nvSpPr>
        <p:spPr>
          <a:xfrm>
            <a:off x="89607" y="520812"/>
            <a:ext cx="8736506" cy="369332"/>
          </a:xfrm>
          <a:prstGeom prst="rect">
            <a:avLst/>
          </a:prstGeom>
          <a:noFill/>
        </p:spPr>
        <p:txBody>
          <a:bodyPr wrap="square">
            <a:spAutoFit/>
          </a:bodyPr>
          <a:lstStyle/>
          <a:p>
            <a:r>
              <a:rPr lang="en-US" sz="1800" dirty="0"/>
              <a:t>At the stage 2 VNIITF will plan to setting up experiments at the </a:t>
            </a:r>
            <a:r>
              <a:rPr lang="en-US" sz="1800" u="sng" dirty="0"/>
              <a:t>BARS-5M reactor</a:t>
            </a:r>
            <a:endParaRPr lang="ru-RU" u="sng" dirty="0"/>
          </a:p>
        </p:txBody>
      </p:sp>
      <p:cxnSp>
        <p:nvCxnSpPr>
          <p:cNvPr id="20" name="Прямая со стрелкой 19">
            <a:extLst>
              <a:ext uri="{FF2B5EF4-FFF2-40B4-BE49-F238E27FC236}">
                <a16:creationId xmlns:a16="http://schemas.microsoft.com/office/drawing/2014/main" id="{52227124-7972-892F-0726-9F7DE0A1045A}"/>
              </a:ext>
            </a:extLst>
          </p:cNvPr>
          <p:cNvCxnSpPr>
            <a:cxnSpLocks/>
          </p:cNvCxnSpPr>
          <p:nvPr/>
        </p:nvCxnSpPr>
        <p:spPr>
          <a:xfrm>
            <a:off x="6820249" y="788955"/>
            <a:ext cx="511729" cy="343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0223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494*376"/>
  <p:tag name="TABLE_ENDDRAG_RECT" val="9*145*494*376"/>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19182</TotalTime>
  <Words>4259</Words>
  <Application>Microsoft Office PowerPoint</Application>
  <PresentationFormat>Широкоэкранный</PresentationFormat>
  <Paragraphs>421</Paragraphs>
  <Slides>19</Slides>
  <Notes>9</Notes>
  <HiddenSlides>0</HiddenSlides>
  <MMClips>3</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19</vt:i4>
      </vt:variant>
    </vt:vector>
  </HeadingPairs>
  <TitlesOfParts>
    <vt:vector size="28" baseType="lpstr">
      <vt:lpstr>Arial</vt:lpstr>
      <vt:lpstr>Book Antiqua</vt:lpstr>
      <vt:lpstr>Calibri</vt:lpstr>
      <vt:lpstr>Calibri Light</vt:lpstr>
      <vt:lpstr>Cambria Math</vt:lpstr>
      <vt:lpstr>Times New Roman</vt:lpstr>
      <vt:lpstr>Wingdings</vt:lpstr>
      <vt:lpstr>YS Text</vt:lpstr>
      <vt:lpstr>Тема Office</vt:lpstr>
      <vt:lpstr>Презентация PowerPoint</vt:lpstr>
      <vt:lpstr>Main points:</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Thanks to Main Developers:</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neutron source at JINR: current status and future plans  M.V. Bulavin</dc:title>
  <dc:creator>Булавин Максим</dc:creator>
  <cp:lastModifiedBy>Admin</cp:lastModifiedBy>
  <cp:revision>944</cp:revision>
  <cp:lastPrinted>2024-11-13T12:04:00Z</cp:lastPrinted>
  <dcterms:created xsi:type="dcterms:W3CDTF">2021-05-12T06:48:00Z</dcterms:created>
  <dcterms:modified xsi:type="dcterms:W3CDTF">2025-01-23T09:42:11Z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B02CEEBD9F2646AC98665C9ACE7D97D4_13</vt:lpwstr>
  </property>
  <property fmtid="{D5CDD505-2E9C-101B-9397-08002B2CF9AE}" pid="3" name="KSOProductBuildVer">
    <vt:lpwstr>1049-12.2.0.19307</vt:lpwstr>
  </property>
</Properties>
</file>