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7" r:id="rId3"/>
    <p:sldId id="258" r:id="rId4"/>
    <p:sldId id="259" r:id="rId5"/>
    <p:sldId id="260" r:id="rId6"/>
    <p:sldId id="261" r:id="rId7"/>
    <p:sldId id="262" r:id="rId8"/>
    <p:sldId id="263" r:id="rId9"/>
    <p:sldId id="264" r:id="rId10"/>
    <p:sldId id="265" r:id="rId11"/>
  </p:sldIdLst>
  <p:sldSz cx="10080625" cy="5670550"/>
  <p:notesSz cx="7772400" cy="10058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0" d="100"/>
          <a:sy n="80" d="100"/>
        </p:scale>
        <p:origin x="1026"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7BDAA5A-8CE7-7E9B-A4EE-65039C098D0A}"/>
              </a:ext>
            </a:extLst>
          </p:cNvPr>
          <p:cNvSpPr txBox="1">
            <a:spLocks noGrp="1"/>
          </p:cNvSpPr>
          <p:nvPr>
            <p:ph type="hdr" sz="quarter"/>
          </p:nvPr>
        </p:nvSpPr>
        <p:spPr>
          <a:xfrm>
            <a:off x="0" y="0"/>
            <a:ext cx="3372837" cy="502563"/>
          </a:xfrm>
          <a:prstGeom prst="rect">
            <a:avLst/>
          </a:prstGeom>
          <a:noFill/>
          <a:ln>
            <a:noFill/>
          </a:ln>
        </p:spPr>
        <p:txBody>
          <a:bodyPr vert="horz" wrap="none" lIns="90004" tIns="44997" rIns="90004" bIns="44997" anchor="t" anchorCtr="0" compatLnSpc="0">
            <a:noAutofit/>
          </a:bodyPr>
          <a:lstStyle/>
          <a:p>
            <a:pPr marL="0" marR="0" lvl="0" indent="0" algn="l" defTabSz="914400" rtl="0" fontAlgn="auto" hangingPunct="0">
              <a:lnSpc>
                <a:spcPct val="100000"/>
              </a:lnSpc>
              <a:spcBef>
                <a:spcPts val="0"/>
              </a:spcBef>
              <a:spcAft>
                <a:spcPts val="0"/>
              </a:spcAft>
              <a:buNone/>
              <a:tabLst/>
              <a:defRPr sz="1400" b="0" i="0" u="none" strike="noStrike" kern="0" cap="none" spc="0" baseline="0">
                <a:solidFill>
                  <a:srgbClr val="000000"/>
                </a:solidFill>
                <a:uFillTx/>
              </a:defRPr>
            </a:pPr>
            <a:endParaRPr lang="en-US" sz="1400" b="0" i="0" u="none" strike="noStrike" kern="1200" cap="none" spc="0" baseline="0">
              <a:solidFill>
                <a:srgbClr val="000000"/>
              </a:solidFill>
              <a:uFillTx/>
              <a:latin typeface="Liberation Sans" pitchFamily="18"/>
              <a:ea typeface="Noto Sans CJK SC" pitchFamily="2"/>
              <a:cs typeface="Lohit Devanagari" pitchFamily="2"/>
            </a:endParaRPr>
          </a:p>
        </p:txBody>
      </p:sp>
      <p:sp>
        <p:nvSpPr>
          <p:cNvPr id="3" name="Date Placeholder 2">
            <a:extLst>
              <a:ext uri="{FF2B5EF4-FFF2-40B4-BE49-F238E27FC236}">
                <a16:creationId xmlns:a16="http://schemas.microsoft.com/office/drawing/2014/main" id="{07288C80-CC32-FA54-29A4-C2CF77786B38}"/>
              </a:ext>
            </a:extLst>
          </p:cNvPr>
          <p:cNvSpPr txBox="1">
            <a:spLocks noGrp="1"/>
          </p:cNvSpPr>
          <p:nvPr>
            <p:ph type="dt" sz="quarter" idx="1"/>
          </p:nvPr>
        </p:nvSpPr>
        <p:spPr>
          <a:xfrm>
            <a:off x="4399196" y="0"/>
            <a:ext cx="3372837" cy="502563"/>
          </a:xfrm>
          <a:prstGeom prst="rect">
            <a:avLst/>
          </a:prstGeom>
          <a:noFill/>
          <a:ln>
            <a:noFill/>
          </a:ln>
        </p:spPr>
        <p:txBody>
          <a:bodyPr vert="horz" wrap="none" lIns="90004" tIns="44997" rIns="90004" bIns="44997" anchor="t" anchorCtr="0" compatLnSpc="0">
            <a:noAutofit/>
          </a:bodyPr>
          <a:lstStyle/>
          <a:p>
            <a:pPr marL="0" marR="0" lvl="0" indent="0" algn="r" defTabSz="914400" rtl="0" fontAlgn="auto" hangingPunct="0">
              <a:lnSpc>
                <a:spcPct val="100000"/>
              </a:lnSpc>
              <a:spcBef>
                <a:spcPts val="0"/>
              </a:spcBef>
              <a:spcAft>
                <a:spcPts val="0"/>
              </a:spcAft>
              <a:buNone/>
              <a:tabLst/>
              <a:defRPr sz="1400" b="0" i="0" u="none" strike="noStrike" kern="0" cap="none" spc="0" baseline="0">
                <a:solidFill>
                  <a:srgbClr val="000000"/>
                </a:solidFill>
                <a:uFillTx/>
              </a:defRPr>
            </a:pPr>
            <a:endParaRPr lang="en-US" sz="1400" b="0" i="0" u="none" strike="noStrike" kern="1200" cap="none" spc="0" baseline="0">
              <a:solidFill>
                <a:srgbClr val="000000"/>
              </a:solidFill>
              <a:uFillTx/>
              <a:latin typeface="Liberation Sans" pitchFamily="18"/>
              <a:ea typeface="Noto Sans CJK SC" pitchFamily="2"/>
              <a:cs typeface="Lohit Devanagari" pitchFamily="2"/>
            </a:endParaRPr>
          </a:p>
        </p:txBody>
      </p:sp>
      <p:sp>
        <p:nvSpPr>
          <p:cNvPr id="4" name="Footer Placeholder 3">
            <a:extLst>
              <a:ext uri="{FF2B5EF4-FFF2-40B4-BE49-F238E27FC236}">
                <a16:creationId xmlns:a16="http://schemas.microsoft.com/office/drawing/2014/main" id="{C3CD06FB-9627-ED8C-FFE7-1A0286D28ADC}"/>
              </a:ext>
            </a:extLst>
          </p:cNvPr>
          <p:cNvSpPr txBox="1">
            <a:spLocks noGrp="1"/>
          </p:cNvSpPr>
          <p:nvPr>
            <p:ph type="ftr" sz="quarter" idx="2"/>
          </p:nvPr>
        </p:nvSpPr>
        <p:spPr>
          <a:xfrm>
            <a:off x="0" y="9555480"/>
            <a:ext cx="3372837" cy="502563"/>
          </a:xfrm>
          <a:prstGeom prst="rect">
            <a:avLst/>
          </a:prstGeom>
          <a:noFill/>
          <a:ln>
            <a:noFill/>
          </a:ln>
        </p:spPr>
        <p:txBody>
          <a:bodyPr vert="horz" wrap="none" lIns="90004" tIns="44997" rIns="90004" bIns="44997" anchor="b" anchorCtr="0" compatLnSpc="0">
            <a:noAutofit/>
          </a:bodyPr>
          <a:lstStyle/>
          <a:p>
            <a:pPr marL="0" marR="0" lvl="0" indent="0" algn="l" defTabSz="914400" rtl="0" fontAlgn="auto" hangingPunct="0">
              <a:lnSpc>
                <a:spcPct val="100000"/>
              </a:lnSpc>
              <a:spcBef>
                <a:spcPts val="0"/>
              </a:spcBef>
              <a:spcAft>
                <a:spcPts val="0"/>
              </a:spcAft>
              <a:buNone/>
              <a:tabLst/>
              <a:defRPr sz="1400" b="0" i="0" u="none" strike="noStrike" kern="0" cap="none" spc="0" baseline="0">
                <a:solidFill>
                  <a:srgbClr val="000000"/>
                </a:solidFill>
                <a:uFillTx/>
              </a:defRPr>
            </a:pPr>
            <a:endParaRPr lang="en-US" sz="1400" b="0" i="0" u="none" strike="noStrike" kern="1200" cap="none" spc="0" baseline="0">
              <a:solidFill>
                <a:srgbClr val="000000"/>
              </a:solidFill>
              <a:uFillTx/>
              <a:latin typeface="Liberation Sans" pitchFamily="18"/>
              <a:ea typeface="Noto Sans CJK SC" pitchFamily="2"/>
              <a:cs typeface="Lohit Devanagari" pitchFamily="2"/>
            </a:endParaRPr>
          </a:p>
        </p:txBody>
      </p:sp>
      <p:sp>
        <p:nvSpPr>
          <p:cNvPr id="5" name="Slide Number Placeholder 4">
            <a:extLst>
              <a:ext uri="{FF2B5EF4-FFF2-40B4-BE49-F238E27FC236}">
                <a16:creationId xmlns:a16="http://schemas.microsoft.com/office/drawing/2014/main" id="{BFB8789F-842C-9BA3-FC58-BB70F77C4374}"/>
              </a:ext>
            </a:extLst>
          </p:cNvPr>
          <p:cNvSpPr txBox="1">
            <a:spLocks noGrp="1"/>
          </p:cNvSpPr>
          <p:nvPr>
            <p:ph type="sldNum" sz="quarter" idx="3"/>
          </p:nvPr>
        </p:nvSpPr>
        <p:spPr>
          <a:xfrm>
            <a:off x="4399196" y="9555480"/>
            <a:ext cx="3372837" cy="502563"/>
          </a:xfrm>
          <a:prstGeom prst="rect">
            <a:avLst/>
          </a:prstGeom>
          <a:noFill/>
          <a:ln>
            <a:noFill/>
          </a:ln>
        </p:spPr>
        <p:txBody>
          <a:bodyPr vert="horz" wrap="none" lIns="90004" tIns="44997" rIns="90004" bIns="44997" anchor="b" anchorCtr="0" compatLnSpc="0">
            <a:noAutofit/>
          </a:bodyPr>
          <a:lstStyle/>
          <a:p>
            <a:pPr marL="0" marR="0" lvl="0" indent="0" algn="r" defTabSz="914400" rtl="0" fontAlgn="auto" hangingPunct="0">
              <a:lnSpc>
                <a:spcPct val="100000"/>
              </a:lnSpc>
              <a:spcBef>
                <a:spcPts val="0"/>
              </a:spcBef>
              <a:spcAft>
                <a:spcPts val="0"/>
              </a:spcAft>
              <a:buNone/>
              <a:tabLst/>
              <a:defRPr sz="1400" b="0" i="0" u="none" strike="noStrike" kern="0" cap="none" spc="0" baseline="0">
                <a:solidFill>
                  <a:srgbClr val="000000"/>
                </a:solidFill>
                <a:uFillTx/>
              </a:defRPr>
            </a:pPr>
            <a:fld id="{66C66377-B1AC-4D08-AADD-B37A73AF6F1B}" type="slidenum">
              <a:t>‹#›</a:t>
            </a:fld>
            <a:endParaRPr lang="en-US" sz="1400" b="0" i="0" u="none" strike="noStrike" kern="1200" cap="none" spc="0" baseline="0">
              <a:solidFill>
                <a:srgbClr val="000000"/>
              </a:solidFill>
              <a:uFillTx/>
              <a:latin typeface="Liberation Sans" pitchFamily="18"/>
              <a:ea typeface="Noto Sans CJK SC" pitchFamily="2"/>
              <a:cs typeface="Lohit Devanagari" pitchFamily="2"/>
            </a:endParaRPr>
          </a:p>
        </p:txBody>
      </p:sp>
    </p:spTree>
    <p:extLst>
      <p:ext uri="{BB962C8B-B14F-4D97-AF65-F5344CB8AC3E}">
        <p14:creationId xmlns:p14="http://schemas.microsoft.com/office/powerpoint/2010/main" val="56081275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5D00170-7A63-5E3D-9DD8-A1B599048A60}"/>
              </a:ext>
            </a:extLst>
          </p:cNvPr>
          <p:cNvSpPr>
            <a:spLocks noGrp="1" noRot="1" noChangeAspect="1"/>
          </p:cNvSpPr>
          <p:nvPr>
            <p:ph type="sldImg" idx="2"/>
          </p:nvPr>
        </p:nvSpPr>
        <p:spPr>
          <a:xfrm>
            <a:off x="533515" y="764282"/>
            <a:ext cx="6704636" cy="3771360"/>
          </a:xfrm>
          <a:prstGeom prst="rect">
            <a:avLst/>
          </a:prstGeom>
          <a:noFill/>
          <a:ln>
            <a:noFill/>
            <a:prstDash val="solid"/>
          </a:ln>
        </p:spPr>
      </p:sp>
      <p:sp>
        <p:nvSpPr>
          <p:cNvPr id="3" name="Notes Placeholder 2">
            <a:extLst>
              <a:ext uri="{FF2B5EF4-FFF2-40B4-BE49-F238E27FC236}">
                <a16:creationId xmlns:a16="http://schemas.microsoft.com/office/drawing/2014/main" id="{2EEF19A4-613E-29E0-9E59-EFBCA24C964C}"/>
              </a:ext>
            </a:extLst>
          </p:cNvPr>
          <p:cNvSpPr txBox="1">
            <a:spLocks noGrp="1"/>
          </p:cNvSpPr>
          <p:nvPr>
            <p:ph type="body" sz="quarter" idx="3"/>
          </p:nvPr>
        </p:nvSpPr>
        <p:spPr>
          <a:xfrm>
            <a:off x="777240" y="4777557"/>
            <a:ext cx="6217563" cy="4525923"/>
          </a:xfrm>
          <a:prstGeom prst="rect">
            <a:avLst/>
          </a:prstGeom>
          <a:noFill/>
          <a:ln>
            <a:noFill/>
          </a:ln>
        </p:spPr>
        <p:txBody>
          <a:bodyPr vert="horz" wrap="square" lIns="0" tIns="0" rIns="0" bIns="0" anchor="t" anchorCtr="0" compatLnSpc="1">
            <a:noAutofit/>
          </a:bodyPr>
          <a:lstStyle/>
          <a:p>
            <a:pPr lvl="0"/>
            <a:endParaRPr lang="en-US"/>
          </a:p>
        </p:txBody>
      </p:sp>
      <p:sp>
        <p:nvSpPr>
          <p:cNvPr id="4" name="Header Placeholder 3">
            <a:extLst>
              <a:ext uri="{FF2B5EF4-FFF2-40B4-BE49-F238E27FC236}">
                <a16:creationId xmlns:a16="http://schemas.microsoft.com/office/drawing/2014/main" id="{00443627-D9CA-65B8-A0F7-11B286B2C5FC}"/>
              </a:ext>
            </a:extLst>
          </p:cNvPr>
          <p:cNvSpPr txBox="1">
            <a:spLocks noGrp="1"/>
          </p:cNvSpPr>
          <p:nvPr>
            <p:ph type="hdr" sz="quarter"/>
          </p:nvPr>
        </p:nvSpPr>
        <p:spPr>
          <a:xfrm>
            <a:off x="0" y="0"/>
            <a:ext cx="3372837" cy="502563"/>
          </a:xfrm>
          <a:prstGeom prst="rect">
            <a:avLst/>
          </a:prstGeom>
          <a:noFill/>
          <a:ln>
            <a:noFill/>
          </a:ln>
        </p:spPr>
        <p:txBody>
          <a:bodyPr vert="horz" wrap="square" lIns="0" tIns="0" rIns="0" bIns="0" anchor="t" anchorCtr="0" compatLnSpc="1">
            <a:noAutofit/>
          </a:bodyPr>
          <a:lstStyle>
            <a:lvl1pPr marL="0" marR="0" lvl="0" indent="0" algn="l" defTabSz="914400" rtl="0" fontAlgn="auto" hangingPunct="0">
              <a:lnSpc>
                <a:spcPct val="100000"/>
              </a:lnSpc>
              <a:spcBef>
                <a:spcPts val="0"/>
              </a:spcBef>
              <a:spcAft>
                <a:spcPts val="0"/>
              </a:spcAft>
              <a:buNone/>
              <a:tabLst/>
              <a:defRPr lang="en-US" sz="1400" b="0" i="0" u="none" strike="noStrike" kern="1200" cap="none" spc="0" baseline="0">
                <a:solidFill>
                  <a:srgbClr val="000000"/>
                </a:solidFill>
                <a:uFillTx/>
                <a:latin typeface="Liberation Serif" pitchFamily="18"/>
                <a:ea typeface="DejaVu Sans" pitchFamily="2"/>
                <a:cs typeface="DejaVu Sans" pitchFamily="2"/>
              </a:defRPr>
            </a:lvl1pPr>
          </a:lstStyle>
          <a:p>
            <a:pPr lvl="0"/>
            <a:endParaRPr lang="en-US"/>
          </a:p>
        </p:txBody>
      </p:sp>
      <p:sp>
        <p:nvSpPr>
          <p:cNvPr id="5" name="Date Placeholder 4">
            <a:extLst>
              <a:ext uri="{FF2B5EF4-FFF2-40B4-BE49-F238E27FC236}">
                <a16:creationId xmlns:a16="http://schemas.microsoft.com/office/drawing/2014/main" id="{A83F6AC1-2C3C-DB97-80B7-785FCCFA42C2}"/>
              </a:ext>
            </a:extLst>
          </p:cNvPr>
          <p:cNvSpPr txBox="1">
            <a:spLocks noGrp="1"/>
          </p:cNvSpPr>
          <p:nvPr>
            <p:ph type="dt" idx="1"/>
          </p:nvPr>
        </p:nvSpPr>
        <p:spPr>
          <a:xfrm>
            <a:off x="4399196" y="0"/>
            <a:ext cx="3372837" cy="502563"/>
          </a:xfrm>
          <a:prstGeom prst="rect">
            <a:avLst/>
          </a:prstGeom>
          <a:noFill/>
          <a:ln>
            <a:noFill/>
          </a:ln>
        </p:spPr>
        <p:txBody>
          <a:bodyPr vert="horz" wrap="square" lIns="0" tIns="0" rIns="0" bIns="0" anchor="t" anchorCtr="0" compatLnSpc="1">
            <a:noAutofit/>
          </a:bodyPr>
          <a:lstStyle>
            <a:lvl1pPr marL="0" marR="0" lvl="0" indent="0" algn="r" defTabSz="914400" rtl="0" fontAlgn="auto" hangingPunct="0">
              <a:lnSpc>
                <a:spcPct val="100000"/>
              </a:lnSpc>
              <a:spcBef>
                <a:spcPts val="0"/>
              </a:spcBef>
              <a:spcAft>
                <a:spcPts val="0"/>
              </a:spcAft>
              <a:buNone/>
              <a:tabLst/>
              <a:defRPr lang="en-US" sz="1400" b="0" i="0" u="none" strike="noStrike" kern="1200" cap="none" spc="0" baseline="0">
                <a:solidFill>
                  <a:srgbClr val="000000"/>
                </a:solidFill>
                <a:uFillTx/>
                <a:latin typeface="Liberation Serif" pitchFamily="18"/>
                <a:ea typeface="DejaVu Sans" pitchFamily="2"/>
                <a:cs typeface="DejaVu Sans" pitchFamily="2"/>
              </a:defRPr>
            </a:lvl1pPr>
          </a:lstStyle>
          <a:p>
            <a:pPr lvl="0"/>
            <a:endParaRPr lang="en-US"/>
          </a:p>
        </p:txBody>
      </p:sp>
      <p:sp>
        <p:nvSpPr>
          <p:cNvPr id="6" name="Footer Placeholder 5">
            <a:extLst>
              <a:ext uri="{FF2B5EF4-FFF2-40B4-BE49-F238E27FC236}">
                <a16:creationId xmlns:a16="http://schemas.microsoft.com/office/drawing/2014/main" id="{0D94B1FF-02FF-672B-7EE8-F62D061CC6AE}"/>
              </a:ext>
            </a:extLst>
          </p:cNvPr>
          <p:cNvSpPr txBox="1">
            <a:spLocks noGrp="1"/>
          </p:cNvSpPr>
          <p:nvPr>
            <p:ph type="ftr" sz="quarter" idx="4"/>
          </p:nvPr>
        </p:nvSpPr>
        <p:spPr>
          <a:xfrm>
            <a:off x="0" y="9555480"/>
            <a:ext cx="3372837" cy="502563"/>
          </a:xfrm>
          <a:prstGeom prst="rect">
            <a:avLst/>
          </a:prstGeom>
          <a:noFill/>
          <a:ln>
            <a:noFill/>
          </a:ln>
        </p:spPr>
        <p:txBody>
          <a:bodyPr vert="horz" wrap="square" lIns="0" tIns="0" rIns="0" bIns="0" anchor="b" anchorCtr="0" compatLnSpc="1">
            <a:noAutofit/>
          </a:bodyPr>
          <a:lstStyle>
            <a:lvl1pPr marL="0" marR="0" lvl="0" indent="0" algn="l" defTabSz="914400" rtl="0" fontAlgn="auto" hangingPunct="0">
              <a:lnSpc>
                <a:spcPct val="100000"/>
              </a:lnSpc>
              <a:spcBef>
                <a:spcPts val="0"/>
              </a:spcBef>
              <a:spcAft>
                <a:spcPts val="0"/>
              </a:spcAft>
              <a:buNone/>
              <a:tabLst/>
              <a:defRPr lang="en-US" sz="1400" b="0" i="0" u="none" strike="noStrike" kern="1200" cap="none" spc="0" baseline="0">
                <a:solidFill>
                  <a:srgbClr val="000000"/>
                </a:solidFill>
                <a:uFillTx/>
                <a:latin typeface="Liberation Serif" pitchFamily="18"/>
                <a:ea typeface="DejaVu Sans" pitchFamily="2"/>
                <a:cs typeface="DejaVu Sans" pitchFamily="2"/>
              </a:defRPr>
            </a:lvl1pPr>
          </a:lstStyle>
          <a:p>
            <a:pPr lvl="0"/>
            <a:endParaRPr lang="en-US"/>
          </a:p>
        </p:txBody>
      </p:sp>
      <p:sp>
        <p:nvSpPr>
          <p:cNvPr id="7" name="Slide Number Placeholder 6">
            <a:extLst>
              <a:ext uri="{FF2B5EF4-FFF2-40B4-BE49-F238E27FC236}">
                <a16:creationId xmlns:a16="http://schemas.microsoft.com/office/drawing/2014/main" id="{717AD472-0CAF-8C04-9E70-098D5FCB1326}"/>
              </a:ext>
            </a:extLst>
          </p:cNvPr>
          <p:cNvSpPr txBox="1">
            <a:spLocks noGrp="1"/>
          </p:cNvSpPr>
          <p:nvPr>
            <p:ph type="sldNum" sz="quarter" idx="5"/>
          </p:nvPr>
        </p:nvSpPr>
        <p:spPr>
          <a:xfrm>
            <a:off x="4399196" y="9555480"/>
            <a:ext cx="3372837" cy="502563"/>
          </a:xfrm>
          <a:prstGeom prst="rect">
            <a:avLst/>
          </a:prstGeom>
          <a:noFill/>
          <a:ln>
            <a:noFill/>
          </a:ln>
        </p:spPr>
        <p:txBody>
          <a:bodyPr vert="horz" wrap="square" lIns="0" tIns="0" rIns="0" bIns="0" anchor="b" anchorCtr="0" compatLnSpc="1">
            <a:noAutofit/>
          </a:bodyPr>
          <a:lstStyle>
            <a:lvl1pPr marL="0" marR="0" lvl="0" indent="0" algn="r" defTabSz="914400" rtl="0" fontAlgn="auto" hangingPunct="0">
              <a:lnSpc>
                <a:spcPct val="100000"/>
              </a:lnSpc>
              <a:spcBef>
                <a:spcPts val="0"/>
              </a:spcBef>
              <a:spcAft>
                <a:spcPts val="0"/>
              </a:spcAft>
              <a:buNone/>
              <a:tabLst/>
              <a:defRPr lang="en-US" sz="1400" b="0" i="0" u="none" strike="noStrike" kern="1200" cap="none" spc="0" baseline="0">
                <a:solidFill>
                  <a:srgbClr val="000000"/>
                </a:solidFill>
                <a:uFillTx/>
                <a:latin typeface="Liberation Serif" pitchFamily="18"/>
                <a:ea typeface="DejaVu Sans" pitchFamily="2"/>
                <a:cs typeface="DejaVu Sans" pitchFamily="2"/>
              </a:defRPr>
            </a:lvl1pPr>
          </a:lstStyle>
          <a:p>
            <a:pPr lvl="0"/>
            <a:fld id="{9A8C66C1-D1C0-4DBC-A296-7EF785B3E779}" type="slidenum">
              <a:t>‹#›</a:t>
            </a:fld>
            <a:endParaRPr lang="en-US"/>
          </a:p>
        </p:txBody>
      </p:sp>
    </p:spTree>
    <p:extLst>
      <p:ext uri="{BB962C8B-B14F-4D97-AF65-F5344CB8AC3E}">
        <p14:creationId xmlns:p14="http://schemas.microsoft.com/office/powerpoint/2010/main" val="3066533041"/>
      </p:ext>
    </p:extLst>
  </p:cSld>
  <p:clrMap bg1="lt1" tx1="dk1" bg2="lt2" tx2="dk2" accent1="accent1" accent2="accent2" accent3="accent3" accent4="accent4" accent5="accent5" accent6="accent6" hlink="hlink" folHlink="folHlink"/>
  <p:notesStyle>
    <a:lvl1pPr marL="215999" marR="0" lvl="0" indent="-215999" defTabSz="914400" rtl="0" fontAlgn="auto" hangingPunct="0">
      <a:lnSpc>
        <a:spcPct val="100000"/>
      </a:lnSpc>
      <a:spcBef>
        <a:spcPts val="0"/>
      </a:spcBef>
      <a:spcAft>
        <a:spcPts val="0"/>
      </a:spcAft>
      <a:buNone/>
      <a:tabLst/>
      <a:defRPr lang="en-US" sz="2000" b="0" i="0" u="none" strike="noStrike" kern="1200" cap="none" spc="0" baseline="0">
        <a:solidFill>
          <a:srgbClr val="000000"/>
        </a:solidFill>
        <a:highlight>
          <a:scrgbClr r="0" g="0" b="0">
            <a:alpha val="0"/>
          </a:scrgbClr>
        </a:highlight>
        <a:uFillTx/>
        <a:latin typeface="Liberation Sans" pitchFamily="18"/>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6">
            <a:extLst>
              <a:ext uri="{FF2B5EF4-FFF2-40B4-BE49-F238E27FC236}">
                <a16:creationId xmlns:a16="http://schemas.microsoft.com/office/drawing/2014/main" id="{7F72147B-252C-BC67-657C-C9E8963207EF}"/>
              </a:ext>
            </a:extLst>
          </p:cNvPr>
          <p:cNvSpPr txBox="1"/>
          <p:nvPr/>
        </p:nvSpPr>
        <p:spPr>
          <a:xfrm>
            <a:off x="4399196" y="9555480"/>
            <a:ext cx="3372837" cy="502563"/>
          </a:xfrm>
          <a:prstGeom prst="rect">
            <a:avLst/>
          </a:prstGeom>
          <a:noFill/>
          <a:ln cap="flat">
            <a:noFill/>
          </a:ln>
        </p:spPr>
        <p:txBody>
          <a:bodyPr vert="horz" wrap="square" lIns="0" tIns="0" rIns="0" bIns="0" anchor="b" anchorCtr="0" compatLnSpc="1">
            <a:noAutofit/>
          </a:bodyPr>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0CD901F0-7D40-42E8-89BA-9366AD5FB11D}" type="slidenum">
              <a:t>1</a:t>
            </a:fld>
            <a:endParaRPr lang="en-US" sz="1400" b="0" i="0" u="none" strike="noStrike" kern="1200" cap="none" spc="0" baseline="0">
              <a:solidFill>
                <a:srgbClr val="000000"/>
              </a:solidFill>
              <a:uFillTx/>
              <a:latin typeface="Liberation Serif" pitchFamily="18"/>
              <a:ea typeface="DejaVu Sans" pitchFamily="2"/>
              <a:cs typeface="DejaVu Sans" pitchFamily="2"/>
            </a:endParaRPr>
          </a:p>
        </p:txBody>
      </p:sp>
      <p:sp>
        <p:nvSpPr>
          <p:cNvPr id="3" name="Slide Image Placeholder 1">
            <a:extLst>
              <a:ext uri="{FF2B5EF4-FFF2-40B4-BE49-F238E27FC236}">
                <a16:creationId xmlns:a16="http://schemas.microsoft.com/office/drawing/2014/main" id="{3BBD0A6E-C356-FFF0-8EC0-92EBC46E6479}"/>
              </a:ext>
            </a:extLst>
          </p:cNvPr>
          <p:cNvSpPr>
            <a:spLocks noGrp="1" noRot="1" noChangeAspect="1"/>
          </p:cNvSpPr>
          <p:nvPr>
            <p:ph type="sldImg"/>
          </p:nvPr>
        </p:nvSpPr>
        <p:spPr>
          <a:xfrm>
            <a:off x="533396" y="763588"/>
            <a:ext cx="6704015" cy="3771899"/>
          </a:xfrm>
          <a:solidFill>
            <a:srgbClr val="729FCF"/>
          </a:solidFill>
          <a:ln w="25402">
            <a:solidFill>
              <a:srgbClr val="3465A4"/>
            </a:solidFill>
            <a:prstDash val="solid"/>
          </a:ln>
        </p:spPr>
      </p:sp>
      <p:sp>
        <p:nvSpPr>
          <p:cNvPr id="4" name="Notes Placeholder 2">
            <a:extLst>
              <a:ext uri="{FF2B5EF4-FFF2-40B4-BE49-F238E27FC236}">
                <a16:creationId xmlns:a16="http://schemas.microsoft.com/office/drawing/2014/main" id="{307DFA6E-67C1-853F-7C81-CFBD36ED7C48}"/>
              </a:ext>
            </a:extLst>
          </p:cNvPr>
          <p:cNvSpPr txBox="1">
            <a:spLocks noGrp="1"/>
          </p:cNvSpPr>
          <p:nvPr>
            <p:ph type="body" sz="quarter"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6">
            <a:extLst>
              <a:ext uri="{FF2B5EF4-FFF2-40B4-BE49-F238E27FC236}">
                <a16:creationId xmlns:a16="http://schemas.microsoft.com/office/drawing/2014/main" id="{6A19ECFB-0958-09E7-8FAA-FA5348023415}"/>
              </a:ext>
            </a:extLst>
          </p:cNvPr>
          <p:cNvSpPr txBox="1"/>
          <p:nvPr/>
        </p:nvSpPr>
        <p:spPr>
          <a:xfrm>
            <a:off x="4399196" y="9555480"/>
            <a:ext cx="3372837" cy="502563"/>
          </a:xfrm>
          <a:prstGeom prst="rect">
            <a:avLst/>
          </a:prstGeom>
          <a:noFill/>
          <a:ln cap="flat">
            <a:noFill/>
          </a:ln>
        </p:spPr>
        <p:txBody>
          <a:bodyPr vert="horz" wrap="square" lIns="0" tIns="0" rIns="0" bIns="0" anchor="b" anchorCtr="0" compatLnSpc="1">
            <a:noAutofit/>
          </a:bodyPr>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9190101D-59D4-4B7D-A16F-9FE5B17FD5AD}" type="slidenum">
              <a:t>10</a:t>
            </a:fld>
            <a:endParaRPr lang="en-US" sz="1400" b="0" i="0" u="none" strike="noStrike" kern="1200" cap="none" spc="0" baseline="0">
              <a:solidFill>
                <a:srgbClr val="000000"/>
              </a:solidFill>
              <a:uFillTx/>
              <a:latin typeface="Liberation Serif" pitchFamily="18"/>
              <a:ea typeface="DejaVu Sans" pitchFamily="2"/>
              <a:cs typeface="DejaVu Sans" pitchFamily="2"/>
            </a:endParaRPr>
          </a:p>
        </p:txBody>
      </p:sp>
      <p:sp>
        <p:nvSpPr>
          <p:cNvPr id="3" name="Slide Image Placeholder 1">
            <a:extLst>
              <a:ext uri="{FF2B5EF4-FFF2-40B4-BE49-F238E27FC236}">
                <a16:creationId xmlns:a16="http://schemas.microsoft.com/office/drawing/2014/main" id="{3ECC0BC8-7803-21F2-33A5-38A93FCAA3AF}"/>
              </a:ext>
            </a:extLst>
          </p:cNvPr>
          <p:cNvSpPr>
            <a:spLocks noGrp="1" noRot="1" noChangeAspect="1"/>
          </p:cNvSpPr>
          <p:nvPr>
            <p:ph type="sldImg"/>
          </p:nvPr>
        </p:nvSpPr>
        <p:spPr>
          <a:xfrm>
            <a:off x="533396" y="763588"/>
            <a:ext cx="6704015" cy="3771899"/>
          </a:xfrm>
          <a:solidFill>
            <a:srgbClr val="729FCF"/>
          </a:solidFill>
          <a:ln w="25402">
            <a:solidFill>
              <a:srgbClr val="3465A4"/>
            </a:solidFill>
            <a:prstDash val="solid"/>
          </a:ln>
        </p:spPr>
      </p:sp>
      <p:sp>
        <p:nvSpPr>
          <p:cNvPr id="4" name="Notes Placeholder 2">
            <a:extLst>
              <a:ext uri="{FF2B5EF4-FFF2-40B4-BE49-F238E27FC236}">
                <a16:creationId xmlns:a16="http://schemas.microsoft.com/office/drawing/2014/main" id="{B433FFE6-155D-25DC-A703-F2840650F82B}"/>
              </a:ext>
            </a:extLst>
          </p:cNvPr>
          <p:cNvSpPr txBox="1">
            <a:spLocks noGrp="1"/>
          </p:cNvSpPr>
          <p:nvPr>
            <p:ph type="body" sz="quarter"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6">
            <a:extLst>
              <a:ext uri="{FF2B5EF4-FFF2-40B4-BE49-F238E27FC236}">
                <a16:creationId xmlns:a16="http://schemas.microsoft.com/office/drawing/2014/main" id="{26A7690C-F873-C52C-201F-FEDFA7CFE926}"/>
              </a:ext>
            </a:extLst>
          </p:cNvPr>
          <p:cNvSpPr txBox="1"/>
          <p:nvPr/>
        </p:nvSpPr>
        <p:spPr>
          <a:xfrm>
            <a:off x="4399196" y="9555480"/>
            <a:ext cx="3372837" cy="502563"/>
          </a:xfrm>
          <a:prstGeom prst="rect">
            <a:avLst/>
          </a:prstGeom>
          <a:noFill/>
          <a:ln cap="flat">
            <a:noFill/>
          </a:ln>
        </p:spPr>
        <p:txBody>
          <a:bodyPr vert="horz" wrap="square" lIns="0" tIns="0" rIns="0" bIns="0" anchor="b" anchorCtr="0" compatLnSpc="1">
            <a:noAutofit/>
          </a:bodyPr>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13B85E56-C585-433F-A92E-66874489727B}" type="slidenum">
              <a:t>2</a:t>
            </a:fld>
            <a:endParaRPr lang="en-US" sz="1400" b="0" i="0" u="none" strike="noStrike" kern="1200" cap="none" spc="0" baseline="0">
              <a:solidFill>
                <a:srgbClr val="000000"/>
              </a:solidFill>
              <a:uFillTx/>
              <a:latin typeface="Liberation Serif" pitchFamily="18"/>
              <a:ea typeface="DejaVu Sans" pitchFamily="2"/>
              <a:cs typeface="DejaVu Sans" pitchFamily="2"/>
            </a:endParaRPr>
          </a:p>
        </p:txBody>
      </p:sp>
      <p:sp>
        <p:nvSpPr>
          <p:cNvPr id="3" name="Slide Image Placeholder 1">
            <a:extLst>
              <a:ext uri="{FF2B5EF4-FFF2-40B4-BE49-F238E27FC236}">
                <a16:creationId xmlns:a16="http://schemas.microsoft.com/office/drawing/2014/main" id="{820C8D80-88C1-8387-647B-9AA8E4B38C51}"/>
              </a:ext>
            </a:extLst>
          </p:cNvPr>
          <p:cNvSpPr>
            <a:spLocks noGrp="1" noRot="1" noChangeAspect="1"/>
          </p:cNvSpPr>
          <p:nvPr>
            <p:ph type="sldImg"/>
          </p:nvPr>
        </p:nvSpPr>
        <p:spPr>
          <a:xfrm>
            <a:off x="533396" y="763588"/>
            <a:ext cx="6704015" cy="3771899"/>
          </a:xfrm>
          <a:solidFill>
            <a:srgbClr val="729FCF"/>
          </a:solidFill>
          <a:ln w="25402">
            <a:solidFill>
              <a:srgbClr val="3465A4"/>
            </a:solidFill>
            <a:prstDash val="solid"/>
          </a:ln>
        </p:spPr>
      </p:sp>
      <p:sp>
        <p:nvSpPr>
          <p:cNvPr id="4" name="Notes Placeholder 2">
            <a:extLst>
              <a:ext uri="{FF2B5EF4-FFF2-40B4-BE49-F238E27FC236}">
                <a16:creationId xmlns:a16="http://schemas.microsoft.com/office/drawing/2014/main" id="{431720F1-7C7D-DB22-799A-9D87D94EFB0A}"/>
              </a:ext>
            </a:extLst>
          </p:cNvPr>
          <p:cNvSpPr txBox="1">
            <a:spLocks noGrp="1"/>
          </p:cNvSpPr>
          <p:nvPr>
            <p:ph type="body" sz="quarter"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6">
            <a:extLst>
              <a:ext uri="{FF2B5EF4-FFF2-40B4-BE49-F238E27FC236}">
                <a16:creationId xmlns:a16="http://schemas.microsoft.com/office/drawing/2014/main" id="{F4FFE5EB-E5E3-30B1-0235-45929C6DA789}"/>
              </a:ext>
            </a:extLst>
          </p:cNvPr>
          <p:cNvSpPr txBox="1"/>
          <p:nvPr/>
        </p:nvSpPr>
        <p:spPr>
          <a:xfrm>
            <a:off x="4399196" y="9555480"/>
            <a:ext cx="3372837" cy="502563"/>
          </a:xfrm>
          <a:prstGeom prst="rect">
            <a:avLst/>
          </a:prstGeom>
          <a:noFill/>
          <a:ln cap="flat">
            <a:noFill/>
          </a:ln>
        </p:spPr>
        <p:txBody>
          <a:bodyPr vert="horz" wrap="square" lIns="0" tIns="0" rIns="0" bIns="0" anchor="b" anchorCtr="0" compatLnSpc="1">
            <a:noAutofit/>
          </a:bodyPr>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5E63A2E4-E19C-4091-9F9F-FA5076ACC629}" type="slidenum">
              <a:t>3</a:t>
            </a:fld>
            <a:endParaRPr lang="en-US" sz="1400" b="0" i="0" u="none" strike="noStrike" kern="1200" cap="none" spc="0" baseline="0">
              <a:solidFill>
                <a:srgbClr val="000000"/>
              </a:solidFill>
              <a:uFillTx/>
              <a:latin typeface="Liberation Serif" pitchFamily="18"/>
              <a:ea typeface="DejaVu Sans" pitchFamily="2"/>
              <a:cs typeface="DejaVu Sans" pitchFamily="2"/>
            </a:endParaRPr>
          </a:p>
        </p:txBody>
      </p:sp>
      <p:sp>
        <p:nvSpPr>
          <p:cNvPr id="3" name="Slide Image Placeholder 1">
            <a:extLst>
              <a:ext uri="{FF2B5EF4-FFF2-40B4-BE49-F238E27FC236}">
                <a16:creationId xmlns:a16="http://schemas.microsoft.com/office/drawing/2014/main" id="{81A1BD97-D4CA-2292-0AC3-ECF6BA81FD2F}"/>
              </a:ext>
            </a:extLst>
          </p:cNvPr>
          <p:cNvSpPr>
            <a:spLocks noGrp="1" noRot="1" noChangeAspect="1"/>
          </p:cNvSpPr>
          <p:nvPr>
            <p:ph type="sldImg"/>
          </p:nvPr>
        </p:nvSpPr>
        <p:spPr>
          <a:xfrm>
            <a:off x="533396" y="763588"/>
            <a:ext cx="6704015" cy="3771899"/>
          </a:xfrm>
          <a:solidFill>
            <a:srgbClr val="729FCF"/>
          </a:solidFill>
          <a:ln w="25402">
            <a:solidFill>
              <a:srgbClr val="3465A4"/>
            </a:solidFill>
            <a:prstDash val="solid"/>
          </a:ln>
        </p:spPr>
      </p:sp>
      <p:sp>
        <p:nvSpPr>
          <p:cNvPr id="4" name="Notes Placeholder 2">
            <a:extLst>
              <a:ext uri="{FF2B5EF4-FFF2-40B4-BE49-F238E27FC236}">
                <a16:creationId xmlns:a16="http://schemas.microsoft.com/office/drawing/2014/main" id="{E5BA0821-8554-A09F-4472-1F4D07129D9C}"/>
              </a:ext>
            </a:extLst>
          </p:cNvPr>
          <p:cNvSpPr txBox="1">
            <a:spLocks noGrp="1"/>
          </p:cNvSpPr>
          <p:nvPr>
            <p:ph type="body" sz="quarter"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6">
            <a:extLst>
              <a:ext uri="{FF2B5EF4-FFF2-40B4-BE49-F238E27FC236}">
                <a16:creationId xmlns:a16="http://schemas.microsoft.com/office/drawing/2014/main" id="{A9CAD62A-D20C-5AF9-E76B-B8B8063279BD}"/>
              </a:ext>
            </a:extLst>
          </p:cNvPr>
          <p:cNvSpPr txBox="1"/>
          <p:nvPr/>
        </p:nvSpPr>
        <p:spPr>
          <a:xfrm>
            <a:off x="4399196" y="9555480"/>
            <a:ext cx="3372837" cy="502563"/>
          </a:xfrm>
          <a:prstGeom prst="rect">
            <a:avLst/>
          </a:prstGeom>
          <a:noFill/>
          <a:ln cap="flat">
            <a:noFill/>
          </a:ln>
        </p:spPr>
        <p:txBody>
          <a:bodyPr vert="horz" wrap="square" lIns="0" tIns="0" rIns="0" bIns="0" anchor="b" anchorCtr="0" compatLnSpc="1">
            <a:noAutofit/>
          </a:bodyPr>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77DD223B-02BA-4425-93F6-60E55FA7882E}" type="slidenum">
              <a:t>4</a:t>
            </a:fld>
            <a:endParaRPr lang="en-US" sz="1400" b="0" i="0" u="none" strike="noStrike" kern="1200" cap="none" spc="0" baseline="0">
              <a:solidFill>
                <a:srgbClr val="000000"/>
              </a:solidFill>
              <a:uFillTx/>
              <a:latin typeface="Liberation Serif" pitchFamily="18"/>
              <a:ea typeface="DejaVu Sans" pitchFamily="2"/>
              <a:cs typeface="DejaVu Sans" pitchFamily="2"/>
            </a:endParaRPr>
          </a:p>
        </p:txBody>
      </p:sp>
      <p:sp>
        <p:nvSpPr>
          <p:cNvPr id="3" name="Slide Image Placeholder 1">
            <a:extLst>
              <a:ext uri="{FF2B5EF4-FFF2-40B4-BE49-F238E27FC236}">
                <a16:creationId xmlns:a16="http://schemas.microsoft.com/office/drawing/2014/main" id="{C3C68EE1-A041-10D3-7249-CD22F1C575F3}"/>
              </a:ext>
            </a:extLst>
          </p:cNvPr>
          <p:cNvSpPr>
            <a:spLocks noGrp="1" noRot="1" noChangeAspect="1"/>
          </p:cNvSpPr>
          <p:nvPr>
            <p:ph type="sldImg"/>
          </p:nvPr>
        </p:nvSpPr>
        <p:spPr>
          <a:xfrm>
            <a:off x="533396" y="763588"/>
            <a:ext cx="6704015" cy="3771899"/>
          </a:xfrm>
          <a:solidFill>
            <a:srgbClr val="729FCF"/>
          </a:solidFill>
          <a:ln w="25402">
            <a:solidFill>
              <a:srgbClr val="3465A4"/>
            </a:solidFill>
            <a:prstDash val="solid"/>
          </a:ln>
        </p:spPr>
      </p:sp>
      <p:sp>
        <p:nvSpPr>
          <p:cNvPr id="4" name="Notes Placeholder 2">
            <a:extLst>
              <a:ext uri="{FF2B5EF4-FFF2-40B4-BE49-F238E27FC236}">
                <a16:creationId xmlns:a16="http://schemas.microsoft.com/office/drawing/2014/main" id="{20DD22B8-4DBE-2816-CD08-C0EC9341C3E7}"/>
              </a:ext>
            </a:extLst>
          </p:cNvPr>
          <p:cNvSpPr txBox="1">
            <a:spLocks noGrp="1"/>
          </p:cNvSpPr>
          <p:nvPr>
            <p:ph type="body" sz="quarter"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6">
            <a:extLst>
              <a:ext uri="{FF2B5EF4-FFF2-40B4-BE49-F238E27FC236}">
                <a16:creationId xmlns:a16="http://schemas.microsoft.com/office/drawing/2014/main" id="{C94C5182-E195-E7BB-D94D-AF2B0A21D997}"/>
              </a:ext>
            </a:extLst>
          </p:cNvPr>
          <p:cNvSpPr txBox="1"/>
          <p:nvPr/>
        </p:nvSpPr>
        <p:spPr>
          <a:xfrm>
            <a:off x="4399196" y="9555480"/>
            <a:ext cx="3372837" cy="502563"/>
          </a:xfrm>
          <a:prstGeom prst="rect">
            <a:avLst/>
          </a:prstGeom>
          <a:noFill/>
          <a:ln cap="flat">
            <a:noFill/>
          </a:ln>
        </p:spPr>
        <p:txBody>
          <a:bodyPr vert="horz" wrap="square" lIns="0" tIns="0" rIns="0" bIns="0" anchor="b" anchorCtr="0" compatLnSpc="1">
            <a:noAutofit/>
          </a:bodyPr>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578D266B-643F-440D-A34B-B27A2E07EC92}" type="slidenum">
              <a:t>5</a:t>
            </a:fld>
            <a:endParaRPr lang="en-US" sz="1400" b="0" i="0" u="none" strike="noStrike" kern="1200" cap="none" spc="0" baseline="0">
              <a:solidFill>
                <a:srgbClr val="000000"/>
              </a:solidFill>
              <a:uFillTx/>
              <a:latin typeface="Liberation Serif" pitchFamily="18"/>
              <a:ea typeface="DejaVu Sans" pitchFamily="2"/>
              <a:cs typeface="DejaVu Sans" pitchFamily="2"/>
            </a:endParaRPr>
          </a:p>
        </p:txBody>
      </p:sp>
      <p:sp>
        <p:nvSpPr>
          <p:cNvPr id="3" name="Slide Image Placeholder 1">
            <a:extLst>
              <a:ext uri="{FF2B5EF4-FFF2-40B4-BE49-F238E27FC236}">
                <a16:creationId xmlns:a16="http://schemas.microsoft.com/office/drawing/2014/main" id="{DE134D74-7D75-83A2-9651-39DD83434557}"/>
              </a:ext>
            </a:extLst>
          </p:cNvPr>
          <p:cNvSpPr>
            <a:spLocks noGrp="1" noRot="1" noChangeAspect="1"/>
          </p:cNvSpPr>
          <p:nvPr>
            <p:ph type="sldImg"/>
          </p:nvPr>
        </p:nvSpPr>
        <p:spPr>
          <a:xfrm>
            <a:off x="533396" y="763588"/>
            <a:ext cx="6704015" cy="3771899"/>
          </a:xfrm>
          <a:solidFill>
            <a:srgbClr val="729FCF"/>
          </a:solidFill>
          <a:ln w="25402">
            <a:solidFill>
              <a:srgbClr val="3465A4"/>
            </a:solidFill>
            <a:prstDash val="solid"/>
          </a:ln>
        </p:spPr>
      </p:sp>
      <p:sp>
        <p:nvSpPr>
          <p:cNvPr id="4" name="Notes Placeholder 2">
            <a:extLst>
              <a:ext uri="{FF2B5EF4-FFF2-40B4-BE49-F238E27FC236}">
                <a16:creationId xmlns:a16="http://schemas.microsoft.com/office/drawing/2014/main" id="{AE7ABE70-38CC-B30F-6786-734997E7DA93}"/>
              </a:ext>
            </a:extLst>
          </p:cNvPr>
          <p:cNvSpPr txBox="1">
            <a:spLocks noGrp="1"/>
          </p:cNvSpPr>
          <p:nvPr>
            <p:ph type="body" sz="quarter"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6">
            <a:extLst>
              <a:ext uri="{FF2B5EF4-FFF2-40B4-BE49-F238E27FC236}">
                <a16:creationId xmlns:a16="http://schemas.microsoft.com/office/drawing/2014/main" id="{D50BA792-C827-1213-231F-2BC96856D7B1}"/>
              </a:ext>
            </a:extLst>
          </p:cNvPr>
          <p:cNvSpPr txBox="1"/>
          <p:nvPr/>
        </p:nvSpPr>
        <p:spPr>
          <a:xfrm>
            <a:off x="4399196" y="9555480"/>
            <a:ext cx="3372837" cy="502563"/>
          </a:xfrm>
          <a:prstGeom prst="rect">
            <a:avLst/>
          </a:prstGeom>
          <a:noFill/>
          <a:ln cap="flat">
            <a:noFill/>
          </a:ln>
        </p:spPr>
        <p:txBody>
          <a:bodyPr vert="horz" wrap="square" lIns="0" tIns="0" rIns="0" bIns="0" anchor="b" anchorCtr="0" compatLnSpc="1">
            <a:noAutofit/>
          </a:bodyPr>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C563A4F9-0A51-43CA-B04E-5AD41EECB77C}" type="slidenum">
              <a:t>6</a:t>
            </a:fld>
            <a:endParaRPr lang="en-US" sz="1400" b="0" i="0" u="none" strike="noStrike" kern="1200" cap="none" spc="0" baseline="0">
              <a:solidFill>
                <a:srgbClr val="000000"/>
              </a:solidFill>
              <a:uFillTx/>
              <a:latin typeface="Liberation Serif" pitchFamily="18"/>
              <a:ea typeface="DejaVu Sans" pitchFamily="2"/>
              <a:cs typeface="DejaVu Sans" pitchFamily="2"/>
            </a:endParaRPr>
          </a:p>
        </p:txBody>
      </p:sp>
      <p:sp>
        <p:nvSpPr>
          <p:cNvPr id="3" name="Slide Image Placeholder 1">
            <a:extLst>
              <a:ext uri="{FF2B5EF4-FFF2-40B4-BE49-F238E27FC236}">
                <a16:creationId xmlns:a16="http://schemas.microsoft.com/office/drawing/2014/main" id="{165A1551-25F7-C162-774D-394B4E4A4E06}"/>
              </a:ext>
            </a:extLst>
          </p:cNvPr>
          <p:cNvSpPr>
            <a:spLocks noGrp="1" noRot="1" noChangeAspect="1"/>
          </p:cNvSpPr>
          <p:nvPr>
            <p:ph type="sldImg"/>
          </p:nvPr>
        </p:nvSpPr>
        <p:spPr>
          <a:xfrm>
            <a:off x="533396" y="763588"/>
            <a:ext cx="6704015" cy="3771899"/>
          </a:xfrm>
          <a:solidFill>
            <a:srgbClr val="729FCF"/>
          </a:solidFill>
          <a:ln w="25402">
            <a:solidFill>
              <a:srgbClr val="3465A4"/>
            </a:solidFill>
            <a:prstDash val="solid"/>
          </a:ln>
        </p:spPr>
      </p:sp>
      <p:sp>
        <p:nvSpPr>
          <p:cNvPr id="4" name="Notes Placeholder 2">
            <a:extLst>
              <a:ext uri="{FF2B5EF4-FFF2-40B4-BE49-F238E27FC236}">
                <a16:creationId xmlns:a16="http://schemas.microsoft.com/office/drawing/2014/main" id="{E1B4D190-8182-4D78-CBB7-ACD2AE8C51D3}"/>
              </a:ext>
            </a:extLst>
          </p:cNvPr>
          <p:cNvSpPr txBox="1">
            <a:spLocks noGrp="1"/>
          </p:cNvSpPr>
          <p:nvPr>
            <p:ph type="body" sz="quarter"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6">
            <a:extLst>
              <a:ext uri="{FF2B5EF4-FFF2-40B4-BE49-F238E27FC236}">
                <a16:creationId xmlns:a16="http://schemas.microsoft.com/office/drawing/2014/main" id="{E20CE77E-8445-04EA-FA9E-C8D5E46A0CE9}"/>
              </a:ext>
            </a:extLst>
          </p:cNvPr>
          <p:cNvSpPr txBox="1"/>
          <p:nvPr/>
        </p:nvSpPr>
        <p:spPr>
          <a:xfrm>
            <a:off x="4399196" y="9555480"/>
            <a:ext cx="3372837" cy="502563"/>
          </a:xfrm>
          <a:prstGeom prst="rect">
            <a:avLst/>
          </a:prstGeom>
          <a:noFill/>
          <a:ln cap="flat">
            <a:noFill/>
          </a:ln>
        </p:spPr>
        <p:txBody>
          <a:bodyPr vert="horz" wrap="square" lIns="0" tIns="0" rIns="0" bIns="0" anchor="b" anchorCtr="0" compatLnSpc="1">
            <a:noAutofit/>
          </a:bodyPr>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FB33DB92-1EC2-4B74-938A-007289CF0DD2}" type="slidenum">
              <a:t>7</a:t>
            </a:fld>
            <a:endParaRPr lang="en-US" sz="1400" b="0" i="0" u="none" strike="noStrike" kern="1200" cap="none" spc="0" baseline="0">
              <a:solidFill>
                <a:srgbClr val="000000"/>
              </a:solidFill>
              <a:uFillTx/>
              <a:latin typeface="Liberation Serif" pitchFamily="18"/>
              <a:ea typeface="DejaVu Sans" pitchFamily="2"/>
              <a:cs typeface="DejaVu Sans" pitchFamily="2"/>
            </a:endParaRPr>
          </a:p>
        </p:txBody>
      </p:sp>
      <p:sp>
        <p:nvSpPr>
          <p:cNvPr id="3" name="Slide Image Placeholder 1">
            <a:extLst>
              <a:ext uri="{FF2B5EF4-FFF2-40B4-BE49-F238E27FC236}">
                <a16:creationId xmlns:a16="http://schemas.microsoft.com/office/drawing/2014/main" id="{DE9DED3A-3DDE-6937-9D4A-9C05B10BFAA4}"/>
              </a:ext>
            </a:extLst>
          </p:cNvPr>
          <p:cNvSpPr>
            <a:spLocks noGrp="1" noRot="1" noChangeAspect="1"/>
          </p:cNvSpPr>
          <p:nvPr>
            <p:ph type="sldImg"/>
          </p:nvPr>
        </p:nvSpPr>
        <p:spPr>
          <a:xfrm>
            <a:off x="533396" y="763588"/>
            <a:ext cx="6704015" cy="3771899"/>
          </a:xfrm>
          <a:solidFill>
            <a:srgbClr val="729FCF"/>
          </a:solidFill>
          <a:ln w="25402">
            <a:solidFill>
              <a:srgbClr val="3465A4"/>
            </a:solidFill>
            <a:prstDash val="solid"/>
          </a:ln>
        </p:spPr>
      </p:sp>
      <p:sp>
        <p:nvSpPr>
          <p:cNvPr id="4" name="Notes Placeholder 2">
            <a:extLst>
              <a:ext uri="{FF2B5EF4-FFF2-40B4-BE49-F238E27FC236}">
                <a16:creationId xmlns:a16="http://schemas.microsoft.com/office/drawing/2014/main" id="{DB8CC7BA-9325-139D-9F6F-F8B38D779205}"/>
              </a:ext>
            </a:extLst>
          </p:cNvPr>
          <p:cNvSpPr txBox="1">
            <a:spLocks noGrp="1"/>
          </p:cNvSpPr>
          <p:nvPr>
            <p:ph type="body" sz="quarter"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6">
            <a:extLst>
              <a:ext uri="{FF2B5EF4-FFF2-40B4-BE49-F238E27FC236}">
                <a16:creationId xmlns:a16="http://schemas.microsoft.com/office/drawing/2014/main" id="{152424DE-5AE6-43B1-803F-4CB8AC058443}"/>
              </a:ext>
            </a:extLst>
          </p:cNvPr>
          <p:cNvSpPr txBox="1"/>
          <p:nvPr/>
        </p:nvSpPr>
        <p:spPr>
          <a:xfrm>
            <a:off x="4399196" y="9555480"/>
            <a:ext cx="3372837" cy="502563"/>
          </a:xfrm>
          <a:prstGeom prst="rect">
            <a:avLst/>
          </a:prstGeom>
          <a:noFill/>
          <a:ln cap="flat">
            <a:noFill/>
          </a:ln>
        </p:spPr>
        <p:txBody>
          <a:bodyPr vert="horz" wrap="square" lIns="0" tIns="0" rIns="0" bIns="0" anchor="b" anchorCtr="0" compatLnSpc="1">
            <a:noAutofit/>
          </a:bodyPr>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048B3865-4894-4EF2-A0FA-1ECAE485317F}" type="slidenum">
              <a:t>8</a:t>
            </a:fld>
            <a:endParaRPr lang="en-US" sz="1400" b="0" i="0" u="none" strike="noStrike" kern="1200" cap="none" spc="0" baseline="0">
              <a:solidFill>
                <a:srgbClr val="000000"/>
              </a:solidFill>
              <a:uFillTx/>
              <a:latin typeface="Liberation Serif" pitchFamily="18"/>
              <a:ea typeface="DejaVu Sans" pitchFamily="2"/>
              <a:cs typeface="DejaVu Sans" pitchFamily="2"/>
            </a:endParaRPr>
          </a:p>
        </p:txBody>
      </p:sp>
      <p:sp>
        <p:nvSpPr>
          <p:cNvPr id="3" name="Slide Image Placeholder 1">
            <a:extLst>
              <a:ext uri="{FF2B5EF4-FFF2-40B4-BE49-F238E27FC236}">
                <a16:creationId xmlns:a16="http://schemas.microsoft.com/office/drawing/2014/main" id="{2208C1BA-80F5-523F-BCD4-43FF1E5CE79E}"/>
              </a:ext>
            </a:extLst>
          </p:cNvPr>
          <p:cNvSpPr>
            <a:spLocks noGrp="1" noRot="1" noChangeAspect="1"/>
          </p:cNvSpPr>
          <p:nvPr>
            <p:ph type="sldImg"/>
          </p:nvPr>
        </p:nvSpPr>
        <p:spPr>
          <a:xfrm>
            <a:off x="533396" y="763588"/>
            <a:ext cx="6704015" cy="3771899"/>
          </a:xfrm>
          <a:solidFill>
            <a:srgbClr val="729FCF"/>
          </a:solidFill>
          <a:ln w="25402">
            <a:solidFill>
              <a:srgbClr val="3465A4"/>
            </a:solidFill>
            <a:prstDash val="solid"/>
          </a:ln>
        </p:spPr>
      </p:sp>
      <p:sp>
        <p:nvSpPr>
          <p:cNvPr id="4" name="Notes Placeholder 2">
            <a:extLst>
              <a:ext uri="{FF2B5EF4-FFF2-40B4-BE49-F238E27FC236}">
                <a16:creationId xmlns:a16="http://schemas.microsoft.com/office/drawing/2014/main" id="{8AE70140-9C6B-46A3-1759-C8A973E25645}"/>
              </a:ext>
            </a:extLst>
          </p:cNvPr>
          <p:cNvSpPr txBox="1">
            <a:spLocks noGrp="1"/>
          </p:cNvSpPr>
          <p:nvPr>
            <p:ph type="body" sz="quarter"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6">
            <a:extLst>
              <a:ext uri="{FF2B5EF4-FFF2-40B4-BE49-F238E27FC236}">
                <a16:creationId xmlns:a16="http://schemas.microsoft.com/office/drawing/2014/main" id="{56913B8E-86B9-C63E-1CE1-F1A605885616}"/>
              </a:ext>
            </a:extLst>
          </p:cNvPr>
          <p:cNvSpPr txBox="1"/>
          <p:nvPr/>
        </p:nvSpPr>
        <p:spPr>
          <a:xfrm>
            <a:off x="4399196" y="9555480"/>
            <a:ext cx="3372837" cy="502563"/>
          </a:xfrm>
          <a:prstGeom prst="rect">
            <a:avLst/>
          </a:prstGeom>
          <a:noFill/>
          <a:ln cap="flat">
            <a:noFill/>
          </a:ln>
        </p:spPr>
        <p:txBody>
          <a:bodyPr vert="horz" wrap="square" lIns="0" tIns="0" rIns="0" bIns="0" anchor="b" anchorCtr="0" compatLnSpc="1">
            <a:noAutofit/>
          </a:bodyPr>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C698E5E7-2A69-4770-A0E8-CDC8BCDAC324}" type="slidenum">
              <a:t>9</a:t>
            </a:fld>
            <a:endParaRPr lang="en-US" sz="1400" b="0" i="0" u="none" strike="noStrike" kern="1200" cap="none" spc="0" baseline="0">
              <a:solidFill>
                <a:srgbClr val="000000"/>
              </a:solidFill>
              <a:uFillTx/>
              <a:latin typeface="Liberation Serif" pitchFamily="18"/>
              <a:ea typeface="DejaVu Sans" pitchFamily="2"/>
              <a:cs typeface="DejaVu Sans" pitchFamily="2"/>
            </a:endParaRPr>
          </a:p>
        </p:txBody>
      </p:sp>
      <p:sp>
        <p:nvSpPr>
          <p:cNvPr id="3" name="Slide Image Placeholder 1">
            <a:extLst>
              <a:ext uri="{FF2B5EF4-FFF2-40B4-BE49-F238E27FC236}">
                <a16:creationId xmlns:a16="http://schemas.microsoft.com/office/drawing/2014/main" id="{202D922E-C873-709C-E646-B2D206FB3106}"/>
              </a:ext>
            </a:extLst>
          </p:cNvPr>
          <p:cNvSpPr>
            <a:spLocks noGrp="1" noRot="1" noChangeAspect="1"/>
          </p:cNvSpPr>
          <p:nvPr>
            <p:ph type="sldImg"/>
          </p:nvPr>
        </p:nvSpPr>
        <p:spPr>
          <a:xfrm>
            <a:off x="533396" y="763588"/>
            <a:ext cx="6704015" cy="3771899"/>
          </a:xfrm>
          <a:solidFill>
            <a:srgbClr val="729FCF"/>
          </a:solidFill>
          <a:ln w="25402">
            <a:solidFill>
              <a:srgbClr val="3465A4"/>
            </a:solidFill>
            <a:prstDash val="solid"/>
          </a:ln>
        </p:spPr>
      </p:sp>
      <p:sp>
        <p:nvSpPr>
          <p:cNvPr id="4" name="Notes Placeholder 2">
            <a:extLst>
              <a:ext uri="{FF2B5EF4-FFF2-40B4-BE49-F238E27FC236}">
                <a16:creationId xmlns:a16="http://schemas.microsoft.com/office/drawing/2014/main" id="{7CC022E7-597A-38E1-A2F1-9C25CF54A538}"/>
              </a:ext>
            </a:extLst>
          </p:cNvPr>
          <p:cNvSpPr txBox="1">
            <a:spLocks noGrp="1"/>
          </p:cNvSpPr>
          <p:nvPr>
            <p:ph type="body" sz="quarter"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0E656C-295D-95AE-6390-9DF37303219A}"/>
              </a:ext>
            </a:extLst>
          </p:cNvPr>
          <p:cNvSpPr txBox="1">
            <a:spLocks noGrp="1"/>
          </p:cNvSpPr>
          <p:nvPr>
            <p:ph type="ctrTitle"/>
          </p:nvPr>
        </p:nvSpPr>
        <p:spPr>
          <a:xfrm>
            <a:off x="1260472" y="928692"/>
            <a:ext cx="7559673" cy="1973266"/>
          </a:xfrm>
        </p:spPr>
        <p:txBody>
          <a:bodyPr anchor="b"/>
          <a:lstStyle>
            <a:lvl1pPr>
              <a:defRPr sz="6000"/>
            </a:lvl1pPr>
          </a:lstStyle>
          <a:p>
            <a:pPr lvl="0"/>
            <a:r>
              <a:rPr lang="en-US"/>
              <a:t>Click to edit Master title style</a:t>
            </a:r>
          </a:p>
        </p:txBody>
      </p:sp>
      <p:sp>
        <p:nvSpPr>
          <p:cNvPr id="3" name="Subtitle 2">
            <a:extLst>
              <a:ext uri="{FF2B5EF4-FFF2-40B4-BE49-F238E27FC236}">
                <a16:creationId xmlns:a16="http://schemas.microsoft.com/office/drawing/2014/main" id="{F6CFB6A3-6C97-CA8B-52BD-D32C789D5A5F}"/>
              </a:ext>
            </a:extLst>
          </p:cNvPr>
          <p:cNvSpPr txBox="1">
            <a:spLocks noGrp="1"/>
          </p:cNvSpPr>
          <p:nvPr>
            <p:ph type="subTitle" idx="1"/>
          </p:nvPr>
        </p:nvSpPr>
        <p:spPr>
          <a:xfrm>
            <a:off x="1260472" y="2978145"/>
            <a:ext cx="7559673" cy="1370008"/>
          </a:xfrm>
        </p:spPr>
        <p:txBody>
          <a:bodyPr anchorCtr="1"/>
          <a:lstStyle>
            <a:lvl1pPr algn="ctr">
              <a:defRPr sz="2400"/>
            </a:lvl1pPr>
          </a:lstStyle>
          <a:p>
            <a:pPr lvl="0"/>
            <a:r>
              <a:rPr lang="en-US"/>
              <a:t>Click to edit Master subtitle style</a:t>
            </a:r>
          </a:p>
        </p:txBody>
      </p:sp>
      <p:sp>
        <p:nvSpPr>
          <p:cNvPr id="4" name="Date Placeholder 3">
            <a:extLst>
              <a:ext uri="{FF2B5EF4-FFF2-40B4-BE49-F238E27FC236}">
                <a16:creationId xmlns:a16="http://schemas.microsoft.com/office/drawing/2014/main" id="{AD5CA5CF-2B13-7491-5C1B-D80766016354}"/>
              </a:ext>
            </a:extLst>
          </p:cNvPr>
          <p:cNvSpPr txBox="1">
            <a:spLocks noGrp="1"/>
          </p:cNvSpPr>
          <p:nvPr>
            <p:ph type="dt" sz="half" idx="7"/>
          </p:nvPr>
        </p:nvSpPr>
        <p:spPr/>
        <p:txBody>
          <a:bodyPr/>
          <a:lstStyle>
            <a:lvl1pPr>
              <a:defRPr/>
            </a:lvl1pPr>
          </a:lstStyle>
          <a:p>
            <a:pPr lvl="0"/>
            <a:fld id="{7D2D4296-763A-485E-8B1F-B223A9355D27}" type="datetime1">
              <a:rPr lang="en-US"/>
              <a:pPr lvl="0"/>
              <a:t>11/25/2024</a:t>
            </a:fld>
            <a:endParaRPr lang="en-US"/>
          </a:p>
        </p:txBody>
      </p:sp>
      <p:sp>
        <p:nvSpPr>
          <p:cNvPr id="5" name="Footer Placeholder 4">
            <a:extLst>
              <a:ext uri="{FF2B5EF4-FFF2-40B4-BE49-F238E27FC236}">
                <a16:creationId xmlns:a16="http://schemas.microsoft.com/office/drawing/2014/main" id="{9EF0275F-1E0D-256C-B905-B58DAC914299}"/>
              </a:ext>
            </a:extLst>
          </p:cNvPr>
          <p:cNvSpPr txBox="1">
            <a:spLocks noGrp="1"/>
          </p:cNvSpPr>
          <p:nvPr>
            <p:ph type="ftr" sz="quarter" idx="9"/>
          </p:nvPr>
        </p:nvSpPr>
        <p:spPr/>
        <p:txBody>
          <a:bodyPr/>
          <a:lstStyle>
            <a:lvl1pPr>
              <a:defRPr/>
            </a:lvl1pPr>
          </a:lstStyle>
          <a:p>
            <a:pPr lvl="0"/>
            <a:r>
              <a:rPr lang="en-US"/>
              <a:t>Gavrishuk Oleg</a:t>
            </a:r>
          </a:p>
        </p:txBody>
      </p:sp>
      <p:sp>
        <p:nvSpPr>
          <p:cNvPr id="6" name="Slide Number Placeholder 5">
            <a:extLst>
              <a:ext uri="{FF2B5EF4-FFF2-40B4-BE49-F238E27FC236}">
                <a16:creationId xmlns:a16="http://schemas.microsoft.com/office/drawing/2014/main" id="{B4313046-B000-AC92-CF73-D8FBE1AF8D5A}"/>
              </a:ext>
            </a:extLst>
          </p:cNvPr>
          <p:cNvSpPr txBox="1">
            <a:spLocks noGrp="1"/>
          </p:cNvSpPr>
          <p:nvPr>
            <p:ph type="sldNum" sz="quarter" idx="8"/>
          </p:nvPr>
        </p:nvSpPr>
        <p:spPr/>
        <p:txBody>
          <a:bodyPr/>
          <a:lstStyle>
            <a:lvl1pPr>
              <a:defRPr/>
            </a:lvl1pPr>
          </a:lstStyle>
          <a:p>
            <a:pPr lvl="0"/>
            <a:fld id="{1AC1D682-4B5A-43FE-9078-6C648A37E334}" type="slidenum">
              <a:t>‹#›</a:t>
            </a:fld>
            <a:endParaRPr lang="en-US"/>
          </a:p>
        </p:txBody>
      </p:sp>
    </p:spTree>
    <p:extLst>
      <p:ext uri="{BB962C8B-B14F-4D97-AF65-F5344CB8AC3E}">
        <p14:creationId xmlns:p14="http://schemas.microsoft.com/office/powerpoint/2010/main" val="15290660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C25ADE-3E91-8B9A-16B4-928BDBDAD844}"/>
              </a:ext>
            </a:extLst>
          </p:cNvPr>
          <p:cNvSpPr txBox="1">
            <a:spLocks noGrp="1"/>
          </p:cNvSpPr>
          <p:nvPr>
            <p:ph type="title"/>
          </p:nvPr>
        </p:nvSpPr>
        <p:spPr/>
        <p:txBody>
          <a:bodyPr/>
          <a:lstStyle>
            <a:lvl1pPr>
              <a:defRPr/>
            </a:lvl1pPr>
          </a:lstStyle>
          <a:p>
            <a:pPr lvl="0"/>
            <a:r>
              <a:rPr lang="en-US"/>
              <a:t>Click to edit Master title style</a:t>
            </a:r>
          </a:p>
        </p:txBody>
      </p:sp>
      <p:sp>
        <p:nvSpPr>
          <p:cNvPr id="3" name="Vertical Text Placeholder 2">
            <a:extLst>
              <a:ext uri="{FF2B5EF4-FFF2-40B4-BE49-F238E27FC236}">
                <a16:creationId xmlns:a16="http://schemas.microsoft.com/office/drawing/2014/main" id="{C36EF8B0-6F14-52A1-8094-7C9273B6E328}"/>
              </a:ext>
            </a:extLst>
          </p:cNvPr>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3A0B206-61DD-06CD-BA78-2E355158F53B}"/>
              </a:ext>
            </a:extLst>
          </p:cNvPr>
          <p:cNvSpPr txBox="1">
            <a:spLocks noGrp="1"/>
          </p:cNvSpPr>
          <p:nvPr>
            <p:ph type="dt" sz="half" idx="7"/>
          </p:nvPr>
        </p:nvSpPr>
        <p:spPr/>
        <p:txBody>
          <a:bodyPr/>
          <a:lstStyle>
            <a:lvl1pPr>
              <a:defRPr/>
            </a:lvl1pPr>
          </a:lstStyle>
          <a:p>
            <a:pPr lvl="0"/>
            <a:fld id="{341A89EB-408B-4B6F-BB03-B55823B7ACC6}" type="datetime1">
              <a:rPr lang="en-US"/>
              <a:pPr lvl="0"/>
              <a:t>11/25/2024</a:t>
            </a:fld>
            <a:endParaRPr lang="en-US"/>
          </a:p>
        </p:txBody>
      </p:sp>
      <p:sp>
        <p:nvSpPr>
          <p:cNvPr id="5" name="Footer Placeholder 4">
            <a:extLst>
              <a:ext uri="{FF2B5EF4-FFF2-40B4-BE49-F238E27FC236}">
                <a16:creationId xmlns:a16="http://schemas.microsoft.com/office/drawing/2014/main" id="{E56D6D98-1C07-4CC1-9266-C5B65687463C}"/>
              </a:ext>
            </a:extLst>
          </p:cNvPr>
          <p:cNvSpPr txBox="1">
            <a:spLocks noGrp="1"/>
          </p:cNvSpPr>
          <p:nvPr>
            <p:ph type="ftr" sz="quarter" idx="9"/>
          </p:nvPr>
        </p:nvSpPr>
        <p:spPr/>
        <p:txBody>
          <a:bodyPr/>
          <a:lstStyle>
            <a:lvl1pPr>
              <a:defRPr/>
            </a:lvl1pPr>
          </a:lstStyle>
          <a:p>
            <a:pPr lvl="0"/>
            <a:r>
              <a:rPr lang="en-US"/>
              <a:t>Gavrishuk Oleg</a:t>
            </a:r>
          </a:p>
        </p:txBody>
      </p:sp>
      <p:sp>
        <p:nvSpPr>
          <p:cNvPr id="6" name="Slide Number Placeholder 5">
            <a:extLst>
              <a:ext uri="{FF2B5EF4-FFF2-40B4-BE49-F238E27FC236}">
                <a16:creationId xmlns:a16="http://schemas.microsoft.com/office/drawing/2014/main" id="{7A7746EB-CD98-35EA-16C3-5E061472F613}"/>
              </a:ext>
            </a:extLst>
          </p:cNvPr>
          <p:cNvSpPr txBox="1">
            <a:spLocks noGrp="1"/>
          </p:cNvSpPr>
          <p:nvPr>
            <p:ph type="sldNum" sz="quarter" idx="8"/>
          </p:nvPr>
        </p:nvSpPr>
        <p:spPr/>
        <p:txBody>
          <a:bodyPr/>
          <a:lstStyle>
            <a:lvl1pPr>
              <a:defRPr/>
            </a:lvl1pPr>
          </a:lstStyle>
          <a:p>
            <a:pPr lvl="0"/>
            <a:fld id="{A31A7CB5-AAA0-4779-92AE-54152E3F286C}" type="slidenum">
              <a:t>‹#›</a:t>
            </a:fld>
            <a:endParaRPr lang="en-US"/>
          </a:p>
        </p:txBody>
      </p:sp>
    </p:spTree>
    <p:extLst>
      <p:ext uri="{BB962C8B-B14F-4D97-AF65-F5344CB8AC3E}">
        <p14:creationId xmlns:p14="http://schemas.microsoft.com/office/powerpoint/2010/main" val="295757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BD3A170-0A51-F4C4-C664-FEE8E5FC8C57}"/>
              </a:ext>
            </a:extLst>
          </p:cNvPr>
          <p:cNvSpPr txBox="1">
            <a:spLocks noGrp="1"/>
          </p:cNvSpPr>
          <p:nvPr>
            <p:ph type="title" orient="vert"/>
          </p:nvPr>
        </p:nvSpPr>
        <p:spPr>
          <a:xfrm>
            <a:off x="7308854" y="225427"/>
            <a:ext cx="2266953" cy="4389440"/>
          </a:xfrm>
        </p:spPr>
        <p:txBody>
          <a:bodyPr vert="eaVert"/>
          <a:lstStyle>
            <a:lvl1pPr>
              <a:defRPr/>
            </a:lvl1pPr>
          </a:lstStyle>
          <a:p>
            <a:pPr lvl="0"/>
            <a:r>
              <a:rPr lang="en-US"/>
              <a:t>Click to edit Master title style</a:t>
            </a:r>
          </a:p>
        </p:txBody>
      </p:sp>
      <p:sp>
        <p:nvSpPr>
          <p:cNvPr id="3" name="Vertical Text Placeholder 2">
            <a:extLst>
              <a:ext uri="{FF2B5EF4-FFF2-40B4-BE49-F238E27FC236}">
                <a16:creationId xmlns:a16="http://schemas.microsoft.com/office/drawing/2014/main" id="{DF5E2BFB-C04E-67E3-4BF7-4D40BA9D2384}"/>
              </a:ext>
            </a:extLst>
          </p:cNvPr>
          <p:cNvSpPr txBox="1">
            <a:spLocks noGrp="1"/>
          </p:cNvSpPr>
          <p:nvPr>
            <p:ph type="body" orient="vert" idx="1"/>
          </p:nvPr>
        </p:nvSpPr>
        <p:spPr>
          <a:xfrm>
            <a:off x="503240" y="225427"/>
            <a:ext cx="6653210" cy="4389440"/>
          </a:xfrm>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4BA5C91-0D75-8C1B-F2D3-16D9F19D2832}"/>
              </a:ext>
            </a:extLst>
          </p:cNvPr>
          <p:cNvSpPr txBox="1">
            <a:spLocks noGrp="1"/>
          </p:cNvSpPr>
          <p:nvPr>
            <p:ph type="dt" sz="half" idx="7"/>
          </p:nvPr>
        </p:nvSpPr>
        <p:spPr/>
        <p:txBody>
          <a:bodyPr/>
          <a:lstStyle>
            <a:lvl1pPr>
              <a:defRPr/>
            </a:lvl1pPr>
          </a:lstStyle>
          <a:p>
            <a:pPr lvl="0"/>
            <a:fld id="{7D950EB1-FEBD-403C-8895-11FF9299A74B}" type="datetime1">
              <a:rPr lang="en-US"/>
              <a:pPr lvl="0"/>
              <a:t>11/25/2024</a:t>
            </a:fld>
            <a:endParaRPr lang="en-US"/>
          </a:p>
        </p:txBody>
      </p:sp>
      <p:sp>
        <p:nvSpPr>
          <p:cNvPr id="5" name="Footer Placeholder 4">
            <a:extLst>
              <a:ext uri="{FF2B5EF4-FFF2-40B4-BE49-F238E27FC236}">
                <a16:creationId xmlns:a16="http://schemas.microsoft.com/office/drawing/2014/main" id="{6FAD10F1-F8FC-3307-E715-44F890BDD664}"/>
              </a:ext>
            </a:extLst>
          </p:cNvPr>
          <p:cNvSpPr txBox="1">
            <a:spLocks noGrp="1"/>
          </p:cNvSpPr>
          <p:nvPr>
            <p:ph type="ftr" sz="quarter" idx="9"/>
          </p:nvPr>
        </p:nvSpPr>
        <p:spPr/>
        <p:txBody>
          <a:bodyPr/>
          <a:lstStyle>
            <a:lvl1pPr>
              <a:defRPr/>
            </a:lvl1pPr>
          </a:lstStyle>
          <a:p>
            <a:pPr lvl="0"/>
            <a:r>
              <a:rPr lang="en-US"/>
              <a:t>Gavrishuk Oleg</a:t>
            </a:r>
          </a:p>
        </p:txBody>
      </p:sp>
      <p:sp>
        <p:nvSpPr>
          <p:cNvPr id="6" name="Slide Number Placeholder 5">
            <a:extLst>
              <a:ext uri="{FF2B5EF4-FFF2-40B4-BE49-F238E27FC236}">
                <a16:creationId xmlns:a16="http://schemas.microsoft.com/office/drawing/2014/main" id="{9F20DEE4-2DE5-8A3B-3BCF-E2E07E3949C9}"/>
              </a:ext>
            </a:extLst>
          </p:cNvPr>
          <p:cNvSpPr txBox="1">
            <a:spLocks noGrp="1"/>
          </p:cNvSpPr>
          <p:nvPr>
            <p:ph type="sldNum" sz="quarter" idx="8"/>
          </p:nvPr>
        </p:nvSpPr>
        <p:spPr/>
        <p:txBody>
          <a:bodyPr/>
          <a:lstStyle>
            <a:lvl1pPr>
              <a:defRPr/>
            </a:lvl1pPr>
          </a:lstStyle>
          <a:p>
            <a:pPr lvl="0"/>
            <a:fld id="{580210EB-5C60-4323-900B-AFD4DD70F293}" type="slidenum">
              <a:t>‹#›</a:t>
            </a:fld>
            <a:endParaRPr lang="en-US"/>
          </a:p>
        </p:txBody>
      </p:sp>
    </p:spTree>
    <p:extLst>
      <p:ext uri="{BB962C8B-B14F-4D97-AF65-F5344CB8AC3E}">
        <p14:creationId xmlns:p14="http://schemas.microsoft.com/office/powerpoint/2010/main" val="25775910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F39914-1078-F7E7-AA0B-8F6C1AB0CC5E}"/>
              </a:ext>
            </a:extLst>
          </p:cNvPr>
          <p:cNvSpPr txBox="1">
            <a:spLocks noGrp="1"/>
          </p:cNvSpPr>
          <p:nvPr>
            <p:ph type="title"/>
          </p:nvPr>
        </p:nvSpPr>
        <p:spPr/>
        <p:txBody>
          <a:bodyPr/>
          <a:lstStyle>
            <a:lvl1pPr>
              <a:defRPr/>
            </a:lvl1pPr>
          </a:lstStyle>
          <a:p>
            <a:pPr lvl="0"/>
            <a:r>
              <a:rPr lang="en-US"/>
              <a:t>Click to edit Master title style</a:t>
            </a:r>
          </a:p>
        </p:txBody>
      </p:sp>
      <p:sp>
        <p:nvSpPr>
          <p:cNvPr id="3" name="Content Placeholder 2">
            <a:extLst>
              <a:ext uri="{FF2B5EF4-FFF2-40B4-BE49-F238E27FC236}">
                <a16:creationId xmlns:a16="http://schemas.microsoft.com/office/drawing/2014/main" id="{ABF55DB4-EFE6-575D-9036-AD7FFC299135}"/>
              </a:ext>
            </a:extLst>
          </p:cNvPr>
          <p:cNvSpPr txBox="1">
            <a:spLocks noGrp="1"/>
          </p:cNvSpPr>
          <p:nvPr>
            <p:ph idx="1"/>
          </p:nvPr>
        </p:nvSpPr>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1052102-BDBF-5B50-2D3C-D77E935735DE}"/>
              </a:ext>
            </a:extLst>
          </p:cNvPr>
          <p:cNvSpPr txBox="1">
            <a:spLocks noGrp="1"/>
          </p:cNvSpPr>
          <p:nvPr>
            <p:ph type="dt" sz="half" idx="7"/>
          </p:nvPr>
        </p:nvSpPr>
        <p:spPr/>
        <p:txBody>
          <a:bodyPr/>
          <a:lstStyle>
            <a:lvl1pPr>
              <a:defRPr/>
            </a:lvl1pPr>
          </a:lstStyle>
          <a:p>
            <a:pPr lvl="0"/>
            <a:fld id="{4568720F-6799-480A-A179-A4D58A2F83A2}" type="datetime1">
              <a:rPr lang="en-US"/>
              <a:pPr lvl="0"/>
              <a:t>11/25/2024</a:t>
            </a:fld>
            <a:endParaRPr lang="en-US"/>
          </a:p>
        </p:txBody>
      </p:sp>
      <p:sp>
        <p:nvSpPr>
          <p:cNvPr id="5" name="Footer Placeholder 4">
            <a:extLst>
              <a:ext uri="{FF2B5EF4-FFF2-40B4-BE49-F238E27FC236}">
                <a16:creationId xmlns:a16="http://schemas.microsoft.com/office/drawing/2014/main" id="{5504284C-A541-59F1-F747-A0F3FA634409}"/>
              </a:ext>
            </a:extLst>
          </p:cNvPr>
          <p:cNvSpPr txBox="1">
            <a:spLocks noGrp="1"/>
          </p:cNvSpPr>
          <p:nvPr>
            <p:ph type="ftr" sz="quarter" idx="9"/>
          </p:nvPr>
        </p:nvSpPr>
        <p:spPr/>
        <p:txBody>
          <a:bodyPr/>
          <a:lstStyle>
            <a:lvl1pPr>
              <a:defRPr/>
            </a:lvl1pPr>
          </a:lstStyle>
          <a:p>
            <a:pPr lvl="0"/>
            <a:r>
              <a:rPr lang="en-US"/>
              <a:t>Gavrishuk Oleg</a:t>
            </a:r>
          </a:p>
        </p:txBody>
      </p:sp>
      <p:sp>
        <p:nvSpPr>
          <p:cNvPr id="6" name="Slide Number Placeholder 5">
            <a:extLst>
              <a:ext uri="{FF2B5EF4-FFF2-40B4-BE49-F238E27FC236}">
                <a16:creationId xmlns:a16="http://schemas.microsoft.com/office/drawing/2014/main" id="{A865E26A-B9F8-1DB3-7F15-E441B9C5E88D}"/>
              </a:ext>
            </a:extLst>
          </p:cNvPr>
          <p:cNvSpPr txBox="1">
            <a:spLocks noGrp="1"/>
          </p:cNvSpPr>
          <p:nvPr>
            <p:ph type="sldNum" sz="quarter" idx="8"/>
          </p:nvPr>
        </p:nvSpPr>
        <p:spPr/>
        <p:txBody>
          <a:bodyPr/>
          <a:lstStyle>
            <a:lvl1pPr>
              <a:defRPr/>
            </a:lvl1pPr>
          </a:lstStyle>
          <a:p>
            <a:pPr lvl="0"/>
            <a:fld id="{F8FA406F-7D5A-4739-AFDB-E9E49AE1438F}" type="slidenum">
              <a:t>‹#›</a:t>
            </a:fld>
            <a:endParaRPr lang="en-US"/>
          </a:p>
        </p:txBody>
      </p:sp>
    </p:spTree>
    <p:extLst>
      <p:ext uri="{BB962C8B-B14F-4D97-AF65-F5344CB8AC3E}">
        <p14:creationId xmlns:p14="http://schemas.microsoft.com/office/powerpoint/2010/main" val="32751776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C2D640-4FA4-CEF3-07C1-8B96A3019828}"/>
              </a:ext>
            </a:extLst>
          </p:cNvPr>
          <p:cNvSpPr txBox="1">
            <a:spLocks noGrp="1"/>
          </p:cNvSpPr>
          <p:nvPr>
            <p:ph type="title"/>
          </p:nvPr>
        </p:nvSpPr>
        <p:spPr>
          <a:xfrm>
            <a:off x="687391" y="1414467"/>
            <a:ext cx="8694736" cy="2357432"/>
          </a:xfrm>
        </p:spPr>
        <p:txBody>
          <a:bodyPr anchor="b"/>
          <a:lstStyle>
            <a:lvl1pPr>
              <a:defRPr sz="6000"/>
            </a:lvl1pPr>
          </a:lstStyle>
          <a:p>
            <a:pPr lvl="0"/>
            <a:r>
              <a:rPr lang="en-US"/>
              <a:t>Click to edit Master title style</a:t>
            </a:r>
          </a:p>
        </p:txBody>
      </p:sp>
      <p:sp>
        <p:nvSpPr>
          <p:cNvPr id="3" name="Text Placeholder 2">
            <a:extLst>
              <a:ext uri="{FF2B5EF4-FFF2-40B4-BE49-F238E27FC236}">
                <a16:creationId xmlns:a16="http://schemas.microsoft.com/office/drawing/2014/main" id="{4A51F61C-A28E-A5FE-635D-4ED37CF69375}"/>
              </a:ext>
            </a:extLst>
          </p:cNvPr>
          <p:cNvSpPr txBox="1">
            <a:spLocks noGrp="1"/>
          </p:cNvSpPr>
          <p:nvPr>
            <p:ph type="body" idx="1"/>
          </p:nvPr>
        </p:nvSpPr>
        <p:spPr>
          <a:xfrm>
            <a:off x="687391" y="3794129"/>
            <a:ext cx="8694736" cy="1241426"/>
          </a:xfrm>
        </p:spPr>
        <p:txBody>
          <a:bodyPr/>
          <a:lstStyle>
            <a:lvl1pPr>
              <a:defRPr sz="2400">
                <a:solidFill>
                  <a:srgbClr val="898989"/>
                </a:solidFill>
              </a:defRPr>
            </a:lvl1pPr>
          </a:lstStyle>
          <a:p>
            <a:pPr lvl="0"/>
            <a:r>
              <a:rPr lang="en-US"/>
              <a:t>Click to edit Master text styles</a:t>
            </a:r>
          </a:p>
        </p:txBody>
      </p:sp>
      <p:sp>
        <p:nvSpPr>
          <p:cNvPr id="4" name="Date Placeholder 3">
            <a:extLst>
              <a:ext uri="{FF2B5EF4-FFF2-40B4-BE49-F238E27FC236}">
                <a16:creationId xmlns:a16="http://schemas.microsoft.com/office/drawing/2014/main" id="{9642FA0C-4C33-EFC1-FCE2-8D6A8D59072A}"/>
              </a:ext>
            </a:extLst>
          </p:cNvPr>
          <p:cNvSpPr txBox="1">
            <a:spLocks noGrp="1"/>
          </p:cNvSpPr>
          <p:nvPr>
            <p:ph type="dt" sz="half" idx="7"/>
          </p:nvPr>
        </p:nvSpPr>
        <p:spPr/>
        <p:txBody>
          <a:bodyPr/>
          <a:lstStyle>
            <a:lvl1pPr>
              <a:defRPr/>
            </a:lvl1pPr>
          </a:lstStyle>
          <a:p>
            <a:pPr lvl="0"/>
            <a:fld id="{321CBCC3-9AD7-46B4-8F3E-00EC6F71F2B6}" type="datetime1">
              <a:rPr lang="en-US"/>
              <a:pPr lvl="0"/>
              <a:t>11/25/2024</a:t>
            </a:fld>
            <a:endParaRPr lang="en-US"/>
          </a:p>
        </p:txBody>
      </p:sp>
      <p:sp>
        <p:nvSpPr>
          <p:cNvPr id="5" name="Footer Placeholder 4">
            <a:extLst>
              <a:ext uri="{FF2B5EF4-FFF2-40B4-BE49-F238E27FC236}">
                <a16:creationId xmlns:a16="http://schemas.microsoft.com/office/drawing/2014/main" id="{12AB988A-E8B7-2113-EA71-093738AB2AF3}"/>
              </a:ext>
            </a:extLst>
          </p:cNvPr>
          <p:cNvSpPr txBox="1">
            <a:spLocks noGrp="1"/>
          </p:cNvSpPr>
          <p:nvPr>
            <p:ph type="ftr" sz="quarter" idx="9"/>
          </p:nvPr>
        </p:nvSpPr>
        <p:spPr/>
        <p:txBody>
          <a:bodyPr/>
          <a:lstStyle>
            <a:lvl1pPr>
              <a:defRPr/>
            </a:lvl1pPr>
          </a:lstStyle>
          <a:p>
            <a:pPr lvl="0"/>
            <a:r>
              <a:rPr lang="en-US"/>
              <a:t>Gavrishuk Oleg</a:t>
            </a:r>
          </a:p>
        </p:txBody>
      </p:sp>
      <p:sp>
        <p:nvSpPr>
          <p:cNvPr id="6" name="Slide Number Placeholder 5">
            <a:extLst>
              <a:ext uri="{FF2B5EF4-FFF2-40B4-BE49-F238E27FC236}">
                <a16:creationId xmlns:a16="http://schemas.microsoft.com/office/drawing/2014/main" id="{5E86032A-BE11-315B-9B43-DC452489EE76}"/>
              </a:ext>
            </a:extLst>
          </p:cNvPr>
          <p:cNvSpPr txBox="1">
            <a:spLocks noGrp="1"/>
          </p:cNvSpPr>
          <p:nvPr>
            <p:ph type="sldNum" sz="quarter" idx="8"/>
          </p:nvPr>
        </p:nvSpPr>
        <p:spPr/>
        <p:txBody>
          <a:bodyPr/>
          <a:lstStyle>
            <a:lvl1pPr>
              <a:defRPr/>
            </a:lvl1pPr>
          </a:lstStyle>
          <a:p>
            <a:pPr lvl="0"/>
            <a:fld id="{709EEF73-A141-475E-B1A7-DFA4AB32174E}" type="slidenum">
              <a:t>‹#›</a:t>
            </a:fld>
            <a:endParaRPr lang="en-US"/>
          </a:p>
        </p:txBody>
      </p:sp>
    </p:spTree>
    <p:extLst>
      <p:ext uri="{BB962C8B-B14F-4D97-AF65-F5344CB8AC3E}">
        <p14:creationId xmlns:p14="http://schemas.microsoft.com/office/powerpoint/2010/main" val="32830636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BDCA5B-D8D7-0304-94F6-579EDB5438B5}"/>
              </a:ext>
            </a:extLst>
          </p:cNvPr>
          <p:cNvSpPr txBox="1">
            <a:spLocks noGrp="1"/>
          </p:cNvSpPr>
          <p:nvPr>
            <p:ph type="title"/>
          </p:nvPr>
        </p:nvSpPr>
        <p:spPr/>
        <p:txBody>
          <a:bodyPr/>
          <a:lstStyle>
            <a:lvl1pPr>
              <a:defRPr/>
            </a:lvl1pPr>
          </a:lstStyle>
          <a:p>
            <a:pPr lvl="0"/>
            <a:r>
              <a:rPr lang="en-US"/>
              <a:t>Click to edit Master title style</a:t>
            </a:r>
          </a:p>
        </p:txBody>
      </p:sp>
      <p:sp>
        <p:nvSpPr>
          <p:cNvPr id="3" name="Content Placeholder 2">
            <a:extLst>
              <a:ext uri="{FF2B5EF4-FFF2-40B4-BE49-F238E27FC236}">
                <a16:creationId xmlns:a16="http://schemas.microsoft.com/office/drawing/2014/main" id="{9286E770-0ECB-27F1-E8B9-1BFFBB387B94}"/>
              </a:ext>
            </a:extLst>
          </p:cNvPr>
          <p:cNvSpPr txBox="1">
            <a:spLocks noGrp="1"/>
          </p:cNvSpPr>
          <p:nvPr>
            <p:ph idx="1"/>
          </p:nvPr>
        </p:nvSpPr>
        <p:spPr>
          <a:xfrm>
            <a:off x="503240" y="1327151"/>
            <a:ext cx="4459291" cy="3287716"/>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A292F11-6CE9-3E91-B02C-128069C6D38D}"/>
              </a:ext>
            </a:extLst>
          </p:cNvPr>
          <p:cNvSpPr txBox="1">
            <a:spLocks noGrp="1"/>
          </p:cNvSpPr>
          <p:nvPr>
            <p:ph idx="2"/>
          </p:nvPr>
        </p:nvSpPr>
        <p:spPr>
          <a:xfrm>
            <a:off x="5114925" y="1327151"/>
            <a:ext cx="4460872" cy="3287716"/>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36AFCB8-E948-3381-29D7-125847FAEF9B}"/>
              </a:ext>
            </a:extLst>
          </p:cNvPr>
          <p:cNvSpPr txBox="1">
            <a:spLocks noGrp="1"/>
          </p:cNvSpPr>
          <p:nvPr>
            <p:ph type="dt" sz="half" idx="7"/>
          </p:nvPr>
        </p:nvSpPr>
        <p:spPr/>
        <p:txBody>
          <a:bodyPr/>
          <a:lstStyle>
            <a:lvl1pPr>
              <a:defRPr/>
            </a:lvl1pPr>
          </a:lstStyle>
          <a:p>
            <a:pPr lvl="0"/>
            <a:fld id="{35C6C6B7-1B73-4440-B175-EBBB6D57D0E6}" type="datetime1">
              <a:rPr lang="en-US"/>
              <a:pPr lvl="0"/>
              <a:t>11/25/2024</a:t>
            </a:fld>
            <a:endParaRPr lang="en-US"/>
          </a:p>
        </p:txBody>
      </p:sp>
      <p:sp>
        <p:nvSpPr>
          <p:cNvPr id="6" name="Footer Placeholder 5">
            <a:extLst>
              <a:ext uri="{FF2B5EF4-FFF2-40B4-BE49-F238E27FC236}">
                <a16:creationId xmlns:a16="http://schemas.microsoft.com/office/drawing/2014/main" id="{AE4C2AE3-1166-6695-8D19-7AAF5EF200AC}"/>
              </a:ext>
            </a:extLst>
          </p:cNvPr>
          <p:cNvSpPr txBox="1">
            <a:spLocks noGrp="1"/>
          </p:cNvSpPr>
          <p:nvPr>
            <p:ph type="ftr" sz="quarter" idx="9"/>
          </p:nvPr>
        </p:nvSpPr>
        <p:spPr/>
        <p:txBody>
          <a:bodyPr/>
          <a:lstStyle>
            <a:lvl1pPr>
              <a:defRPr/>
            </a:lvl1pPr>
          </a:lstStyle>
          <a:p>
            <a:pPr lvl="0"/>
            <a:r>
              <a:rPr lang="en-US"/>
              <a:t>Gavrishuk Oleg</a:t>
            </a:r>
          </a:p>
        </p:txBody>
      </p:sp>
      <p:sp>
        <p:nvSpPr>
          <p:cNvPr id="7" name="Slide Number Placeholder 6">
            <a:extLst>
              <a:ext uri="{FF2B5EF4-FFF2-40B4-BE49-F238E27FC236}">
                <a16:creationId xmlns:a16="http://schemas.microsoft.com/office/drawing/2014/main" id="{74857503-37DD-BBD0-06C8-5034BFDC3FFF}"/>
              </a:ext>
            </a:extLst>
          </p:cNvPr>
          <p:cNvSpPr txBox="1">
            <a:spLocks noGrp="1"/>
          </p:cNvSpPr>
          <p:nvPr>
            <p:ph type="sldNum" sz="quarter" idx="8"/>
          </p:nvPr>
        </p:nvSpPr>
        <p:spPr/>
        <p:txBody>
          <a:bodyPr/>
          <a:lstStyle>
            <a:lvl1pPr>
              <a:defRPr/>
            </a:lvl1pPr>
          </a:lstStyle>
          <a:p>
            <a:pPr lvl="0"/>
            <a:fld id="{81ACDAB6-5BBB-4422-9146-9C06C53E377A}" type="slidenum">
              <a:t>‹#›</a:t>
            </a:fld>
            <a:endParaRPr lang="en-US"/>
          </a:p>
        </p:txBody>
      </p:sp>
    </p:spTree>
    <p:extLst>
      <p:ext uri="{BB962C8B-B14F-4D97-AF65-F5344CB8AC3E}">
        <p14:creationId xmlns:p14="http://schemas.microsoft.com/office/powerpoint/2010/main" val="18619743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6228C-6092-5286-9214-412CE036A873}"/>
              </a:ext>
            </a:extLst>
          </p:cNvPr>
          <p:cNvSpPr txBox="1">
            <a:spLocks noGrp="1"/>
          </p:cNvSpPr>
          <p:nvPr>
            <p:ph type="title"/>
          </p:nvPr>
        </p:nvSpPr>
        <p:spPr>
          <a:xfrm>
            <a:off x="693736" y="301623"/>
            <a:ext cx="8694736" cy="1096959"/>
          </a:xfrm>
        </p:spPr>
        <p:txBody>
          <a:bodyPr/>
          <a:lstStyle>
            <a:lvl1pPr>
              <a:defRPr/>
            </a:lvl1pPr>
          </a:lstStyle>
          <a:p>
            <a:pPr lvl="0"/>
            <a:r>
              <a:rPr lang="en-US"/>
              <a:t>Click to edit Master title style</a:t>
            </a:r>
          </a:p>
        </p:txBody>
      </p:sp>
      <p:sp>
        <p:nvSpPr>
          <p:cNvPr id="3" name="Text Placeholder 2">
            <a:extLst>
              <a:ext uri="{FF2B5EF4-FFF2-40B4-BE49-F238E27FC236}">
                <a16:creationId xmlns:a16="http://schemas.microsoft.com/office/drawing/2014/main" id="{42F7B6A6-12E3-7B55-35C3-9B81A245A0CE}"/>
              </a:ext>
            </a:extLst>
          </p:cNvPr>
          <p:cNvSpPr txBox="1">
            <a:spLocks noGrp="1"/>
          </p:cNvSpPr>
          <p:nvPr>
            <p:ph type="body" idx="1"/>
          </p:nvPr>
        </p:nvSpPr>
        <p:spPr>
          <a:xfrm>
            <a:off x="693736" y="1390646"/>
            <a:ext cx="4265611" cy="681035"/>
          </a:xfrm>
        </p:spPr>
        <p:txBody>
          <a:bodyPr anchor="b"/>
          <a:lstStyle>
            <a:lvl1pPr>
              <a:defRPr sz="2400" b="1"/>
            </a:lvl1pPr>
          </a:lstStyle>
          <a:p>
            <a:pPr lvl="0"/>
            <a:r>
              <a:rPr lang="en-US"/>
              <a:t>Click to edit Master text styles</a:t>
            </a:r>
          </a:p>
        </p:txBody>
      </p:sp>
      <p:sp>
        <p:nvSpPr>
          <p:cNvPr id="4" name="Content Placeholder 3">
            <a:extLst>
              <a:ext uri="{FF2B5EF4-FFF2-40B4-BE49-F238E27FC236}">
                <a16:creationId xmlns:a16="http://schemas.microsoft.com/office/drawing/2014/main" id="{C4EC5A74-5685-9BE5-4549-B662921EE4FC}"/>
              </a:ext>
            </a:extLst>
          </p:cNvPr>
          <p:cNvSpPr txBox="1">
            <a:spLocks noGrp="1"/>
          </p:cNvSpPr>
          <p:nvPr>
            <p:ph idx="2"/>
          </p:nvPr>
        </p:nvSpPr>
        <p:spPr>
          <a:xfrm>
            <a:off x="693736" y="2071692"/>
            <a:ext cx="4265611" cy="3046415"/>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562C0D2-1FD2-F9EA-3C09-5F04E0DBB37A}"/>
              </a:ext>
            </a:extLst>
          </p:cNvPr>
          <p:cNvSpPr txBox="1">
            <a:spLocks noGrp="1"/>
          </p:cNvSpPr>
          <p:nvPr>
            <p:ph type="body" idx="3"/>
          </p:nvPr>
        </p:nvSpPr>
        <p:spPr>
          <a:xfrm>
            <a:off x="5103815" y="1390646"/>
            <a:ext cx="4284658" cy="681035"/>
          </a:xfrm>
        </p:spPr>
        <p:txBody>
          <a:bodyPr anchor="b"/>
          <a:lstStyle>
            <a:lvl1pPr>
              <a:defRPr sz="2400" b="1"/>
            </a:lvl1pPr>
          </a:lstStyle>
          <a:p>
            <a:pPr lvl="0"/>
            <a:r>
              <a:rPr lang="en-US"/>
              <a:t>Click to edit Master text styles</a:t>
            </a:r>
          </a:p>
        </p:txBody>
      </p:sp>
      <p:sp>
        <p:nvSpPr>
          <p:cNvPr id="6" name="Content Placeholder 5">
            <a:extLst>
              <a:ext uri="{FF2B5EF4-FFF2-40B4-BE49-F238E27FC236}">
                <a16:creationId xmlns:a16="http://schemas.microsoft.com/office/drawing/2014/main" id="{06CE3E0F-B940-BE01-042A-13F075F85822}"/>
              </a:ext>
            </a:extLst>
          </p:cNvPr>
          <p:cNvSpPr txBox="1">
            <a:spLocks noGrp="1"/>
          </p:cNvSpPr>
          <p:nvPr>
            <p:ph idx="4"/>
          </p:nvPr>
        </p:nvSpPr>
        <p:spPr>
          <a:xfrm>
            <a:off x="5103815" y="2071692"/>
            <a:ext cx="4284658" cy="3046415"/>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3B850C4-A899-AFA6-C3F2-4586C0A9C640}"/>
              </a:ext>
            </a:extLst>
          </p:cNvPr>
          <p:cNvSpPr txBox="1">
            <a:spLocks noGrp="1"/>
          </p:cNvSpPr>
          <p:nvPr>
            <p:ph type="dt" sz="half" idx="7"/>
          </p:nvPr>
        </p:nvSpPr>
        <p:spPr/>
        <p:txBody>
          <a:bodyPr/>
          <a:lstStyle>
            <a:lvl1pPr>
              <a:defRPr/>
            </a:lvl1pPr>
          </a:lstStyle>
          <a:p>
            <a:pPr lvl="0"/>
            <a:fld id="{625A2A93-3D42-4C6A-BC08-0E9231523CD0}" type="datetime1">
              <a:rPr lang="en-US"/>
              <a:pPr lvl="0"/>
              <a:t>11/25/2024</a:t>
            </a:fld>
            <a:endParaRPr lang="en-US"/>
          </a:p>
        </p:txBody>
      </p:sp>
      <p:sp>
        <p:nvSpPr>
          <p:cNvPr id="8" name="Footer Placeholder 7">
            <a:extLst>
              <a:ext uri="{FF2B5EF4-FFF2-40B4-BE49-F238E27FC236}">
                <a16:creationId xmlns:a16="http://schemas.microsoft.com/office/drawing/2014/main" id="{C8CC5F27-8E22-8DF2-97C9-77624DC05F41}"/>
              </a:ext>
            </a:extLst>
          </p:cNvPr>
          <p:cNvSpPr txBox="1">
            <a:spLocks noGrp="1"/>
          </p:cNvSpPr>
          <p:nvPr>
            <p:ph type="ftr" sz="quarter" idx="9"/>
          </p:nvPr>
        </p:nvSpPr>
        <p:spPr/>
        <p:txBody>
          <a:bodyPr/>
          <a:lstStyle>
            <a:lvl1pPr>
              <a:defRPr/>
            </a:lvl1pPr>
          </a:lstStyle>
          <a:p>
            <a:pPr lvl="0"/>
            <a:r>
              <a:rPr lang="en-US"/>
              <a:t>Gavrishuk Oleg</a:t>
            </a:r>
          </a:p>
        </p:txBody>
      </p:sp>
      <p:sp>
        <p:nvSpPr>
          <p:cNvPr id="9" name="Slide Number Placeholder 8">
            <a:extLst>
              <a:ext uri="{FF2B5EF4-FFF2-40B4-BE49-F238E27FC236}">
                <a16:creationId xmlns:a16="http://schemas.microsoft.com/office/drawing/2014/main" id="{8ED2C8D6-EBC6-FE89-832C-E77D130913C6}"/>
              </a:ext>
            </a:extLst>
          </p:cNvPr>
          <p:cNvSpPr txBox="1">
            <a:spLocks noGrp="1"/>
          </p:cNvSpPr>
          <p:nvPr>
            <p:ph type="sldNum" sz="quarter" idx="8"/>
          </p:nvPr>
        </p:nvSpPr>
        <p:spPr/>
        <p:txBody>
          <a:bodyPr/>
          <a:lstStyle>
            <a:lvl1pPr>
              <a:defRPr/>
            </a:lvl1pPr>
          </a:lstStyle>
          <a:p>
            <a:pPr lvl="0"/>
            <a:fld id="{39E20C02-7B4F-4BF5-B081-B70210D7D651}" type="slidenum">
              <a:t>‹#›</a:t>
            </a:fld>
            <a:endParaRPr lang="en-US"/>
          </a:p>
        </p:txBody>
      </p:sp>
    </p:spTree>
    <p:extLst>
      <p:ext uri="{BB962C8B-B14F-4D97-AF65-F5344CB8AC3E}">
        <p14:creationId xmlns:p14="http://schemas.microsoft.com/office/powerpoint/2010/main" val="29723319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4FFCCA-BB4C-C124-E37D-17AF6011FAC4}"/>
              </a:ext>
            </a:extLst>
          </p:cNvPr>
          <p:cNvSpPr txBox="1">
            <a:spLocks noGrp="1"/>
          </p:cNvSpPr>
          <p:nvPr>
            <p:ph type="title"/>
          </p:nvPr>
        </p:nvSpPr>
        <p:spPr/>
        <p:txBody>
          <a:bodyPr/>
          <a:lstStyle>
            <a:lvl1pPr>
              <a:defRPr/>
            </a:lvl1pPr>
          </a:lstStyle>
          <a:p>
            <a:pPr lvl="0"/>
            <a:r>
              <a:rPr lang="en-US"/>
              <a:t>Click to edit Master title style</a:t>
            </a:r>
          </a:p>
        </p:txBody>
      </p:sp>
      <p:sp>
        <p:nvSpPr>
          <p:cNvPr id="3" name="Date Placeholder 2">
            <a:extLst>
              <a:ext uri="{FF2B5EF4-FFF2-40B4-BE49-F238E27FC236}">
                <a16:creationId xmlns:a16="http://schemas.microsoft.com/office/drawing/2014/main" id="{2C4CE7FE-6C03-3EAB-4D41-2BE403740B1B}"/>
              </a:ext>
            </a:extLst>
          </p:cNvPr>
          <p:cNvSpPr txBox="1">
            <a:spLocks noGrp="1"/>
          </p:cNvSpPr>
          <p:nvPr>
            <p:ph type="dt" sz="half" idx="7"/>
          </p:nvPr>
        </p:nvSpPr>
        <p:spPr/>
        <p:txBody>
          <a:bodyPr/>
          <a:lstStyle>
            <a:lvl1pPr>
              <a:defRPr/>
            </a:lvl1pPr>
          </a:lstStyle>
          <a:p>
            <a:pPr lvl="0"/>
            <a:fld id="{31B1C0E9-5928-4038-8625-54303FCB767A}" type="datetime1">
              <a:rPr lang="en-US"/>
              <a:pPr lvl="0"/>
              <a:t>11/25/2024</a:t>
            </a:fld>
            <a:endParaRPr lang="en-US"/>
          </a:p>
        </p:txBody>
      </p:sp>
      <p:sp>
        <p:nvSpPr>
          <p:cNvPr id="4" name="Footer Placeholder 3">
            <a:extLst>
              <a:ext uri="{FF2B5EF4-FFF2-40B4-BE49-F238E27FC236}">
                <a16:creationId xmlns:a16="http://schemas.microsoft.com/office/drawing/2014/main" id="{1DA67A5A-7BA0-F5D6-8362-0EEF0E568794}"/>
              </a:ext>
            </a:extLst>
          </p:cNvPr>
          <p:cNvSpPr txBox="1">
            <a:spLocks noGrp="1"/>
          </p:cNvSpPr>
          <p:nvPr>
            <p:ph type="ftr" sz="quarter" idx="9"/>
          </p:nvPr>
        </p:nvSpPr>
        <p:spPr/>
        <p:txBody>
          <a:bodyPr/>
          <a:lstStyle>
            <a:lvl1pPr>
              <a:defRPr/>
            </a:lvl1pPr>
          </a:lstStyle>
          <a:p>
            <a:pPr lvl="0"/>
            <a:r>
              <a:rPr lang="en-US"/>
              <a:t>Gavrishuk Oleg</a:t>
            </a:r>
          </a:p>
        </p:txBody>
      </p:sp>
      <p:sp>
        <p:nvSpPr>
          <p:cNvPr id="5" name="Slide Number Placeholder 4">
            <a:extLst>
              <a:ext uri="{FF2B5EF4-FFF2-40B4-BE49-F238E27FC236}">
                <a16:creationId xmlns:a16="http://schemas.microsoft.com/office/drawing/2014/main" id="{6973E096-3D7A-B1AF-D113-C994364C07B7}"/>
              </a:ext>
            </a:extLst>
          </p:cNvPr>
          <p:cNvSpPr txBox="1">
            <a:spLocks noGrp="1"/>
          </p:cNvSpPr>
          <p:nvPr>
            <p:ph type="sldNum" sz="quarter" idx="8"/>
          </p:nvPr>
        </p:nvSpPr>
        <p:spPr/>
        <p:txBody>
          <a:bodyPr/>
          <a:lstStyle>
            <a:lvl1pPr>
              <a:defRPr/>
            </a:lvl1pPr>
          </a:lstStyle>
          <a:p>
            <a:pPr lvl="0"/>
            <a:fld id="{AB4CA2B6-2D34-4A5A-B6C3-7FD3D05CE1D0}" type="slidenum">
              <a:t>‹#›</a:t>
            </a:fld>
            <a:endParaRPr lang="en-US"/>
          </a:p>
        </p:txBody>
      </p:sp>
    </p:spTree>
    <p:extLst>
      <p:ext uri="{BB962C8B-B14F-4D97-AF65-F5344CB8AC3E}">
        <p14:creationId xmlns:p14="http://schemas.microsoft.com/office/powerpoint/2010/main" val="15118585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36650C5-ED8E-A242-3538-ECD4E8B587F9}"/>
              </a:ext>
            </a:extLst>
          </p:cNvPr>
          <p:cNvSpPr txBox="1">
            <a:spLocks noGrp="1"/>
          </p:cNvSpPr>
          <p:nvPr>
            <p:ph type="dt" sz="half" idx="7"/>
          </p:nvPr>
        </p:nvSpPr>
        <p:spPr/>
        <p:txBody>
          <a:bodyPr/>
          <a:lstStyle>
            <a:lvl1pPr>
              <a:defRPr/>
            </a:lvl1pPr>
          </a:lstStyle>
          <a:p>
            <a:pPr lvl="0"/>
            <a:fld id="{570B5439-8EB4-4F87-AC44-A2E32A6BB1F6}" type="datetime1">
              <a:rPr lang="en-US"/>
              <a:pPr lvl="0"/>
              <a:t>11/25/2024</a:t>
            </a:fld>
            <a:endParaRPr lang="en-US"/>
          </a:p>
        </p:txBody>
      </p:sp>
      <p:sp>
        <p:nvSpPr>
          <p:cNvPr id="3" name="Footer Placeholder 2">
            <a:extLst>
              <a:ext uri="{FF2B5EF4-FFF2-40B4-BE49-F238E27FC236}">
                <a16:creationId xmlns:a16="http://schemas.microsoft.com/office/drawing/2014/main" id="{A19F83BE-4C47-C24E-8201-164A0660D3BC}"/>
              </a:ext>
            </a:extLst>
          </p:cNvPr>
          <p:cNvSpPr txBox="1">
            <a:spLocks noGrp="1"/>
          </p:cNvSpPr>
          <p:nvPr>
            <p:ph type="ftr" sz="quarter" idx="9"/>
          </p:nvPr>
        </p:nvSpPr>
        <p:spPr/>
        <p:txBody>
          <a:bodyPr/>
          <a:lstStyle>
            <a:lvl1pPr>
              <a:defRPr/>
            </a:lvl1pPr>
          </a:lstStyle>
          <a:p>
            <a:pPr lvl="0"/>
            <a:r>
              <a:rPr lang="en-US"/>
              <a:t>Gavrishuk Oleg</a:t>
            </a:r>
          </a:p>
        </p:txBody>
      </p:sp>
      <p:sp>
        <p:nvSpPr>
          <p:cNvPr id="4" name="Slide Number Placeholder 3">
            <a:extLst>
              <a:ext uri="{FF2B5EF4-FFF2-40B4-BE49-F238E27FC236}">
                <a16:creationId xmlns:a16="http://schemas.microsoft.com/office/drawing/2014/main" id="{E34AA317-1DF5-BBF2-6275-BC87C0656CDD}"/>
              </a:ext>
            </a:extLst>
          </p:cNvPr>
          <p:cNvSpPr txBox="1">
            <a:spLocks noGrp="1"/>
          </p:cNvSpPr>
          <p:nvPr>
            <p:ph type="sldNum" sz="quarter" idx="8"/>
          </p:nvPr>
        </p:nvSpPr>
        <p:spPr/>
        <p:txBody>
          <a:bodyPr/>
          <a:lstStyle>
            <a:lvl1pPr>
              <a:defRPr/>
            </a:lvl1pPr>
          </a:lstStyle>
          <a:p>
            <a:pPr lvl="0"/>
            <a:fld id="{E68F2BB5-DDA2-4FC9-B2A2-5E34ACCF4608}" type="slidenum">
              <a:t>‹#›</a:t>
            </a:fld>
            <a:endParaRPr lang="en-US"/>
          </a:p>
        </p:txBody>
      </p:sp>
    </p:spTree>
    <p:extLst>
      <p:ext uri="{BB962C8B-B14F-4D97-AF65-F5344CB8AC3E}">
        <p14:creationId xmlns:p14="http://schemas.microsoft.com/office/powerpoint/2010/main" val="78056737"/>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28C033-6022-307E-FA97-540C09C47A1A}"/>
              </a:ext>
            </a:extLst>
          </p:cNvPr>
          <p:cNvSpPr txBox="1">
            <a:spLocks noGrp="1"/>
          </p:cNvSpPr>
          <p:nvPr>
            <p:ph type="title"/>
          </p:nvPr>
        </p:nvSpPr>
        <p:spPr>
          <a:xfrm>
            <a:off x="693736" y="377820"/>
            <a:ext cx="3251204" cy="1323978"/>
          </a:xfrm>
        </p:spPr>
        <p:txBody>
          <a:bodyPr anchor="b"/>
          <a:lstStyle>
            <a:lvl1pPr>
              <a:defRPr sz="3200"/>
            </a:lvl1pPr>
          </a:lstStyle>
          <a:p>
            <a:pPr lvl="0"/>
            <a:r>
              <a:rPr lang="en-US"/>
              <a:t>Click to edit Master title style</a:t>
            </a:r>
          </a:p>
        </p:txBody>
      </p:sp>
      <p:sp>
        <p:nvSpPr>
          <p:cNvPr id="3" name="Content Placeholder 2">
            <a:extLst>
              <a:ext uri="{FF2B5EF4-FFF2-40B4-BE49-F238E27FC236}">
                <a16:creationId xmlns:a16="http://schemas.microsoft.com/office/drawing/2014/main" id="{3499413D-088B-0915-CDE2-DD2401F19590}"/>
              </a:ext>
            </a:extLst>
          </p:cNvPr>
          <p:cNvSpPr txBox="1">
            <a:spLocks noGrp="1"/>
          </p:cNvSpPr>
          <p:nvPr>
            <p:ph idx="1"/>
          </p:nvPr>
        </p:nvSpPr>
        <p:spPr>
          <a:xfrm>
            <a:off x="4286249" y="815973"/>
            <a:ext cx="5102223" cy="4030666"/>
          </a:xfrm>
        </p:spPr>
        <p:txBody>
          <a:bodyPr/>
          <a:lstStyle>
            <a:lvl1pPr>
              <a:defRPr/>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F865CB1-7E81-EA80-ACFB-B114A1B25236}"/>
              </a:ext>
            </a:extLst>
          </p:cNvPr>
          <p:cNvSpPr txBox="1">
            <a:spLocks noGrp="1"/>
          </p:cNvSpPr>
          <p:nvPr>
            <p:ph type="body" idx="2"/>
          </p:nvPr>
        </p:nvSpPr>
        <p:spPr>
          <a:xfrm>
            <a:off x="693736" y="1701798"/>
            <a:ext cx="3251204" cy="3151186"/>
          </a:xfrm>
        </p:spPr>
        <p:txBody>
          <a:bodyPr/>
          <a:lstStyle>
            <a:lvl1pPr>
              <a:defRPr sz="1600"/>
            </a:lvl1pPr>
          </a:lstStyle>
          <a:p>
            <a:pPr lvl="0"/>
            <a:r>
              <a:rPr lang="en-US"/>
              <a:t>Click to edit Master text styles</a:t>
            </a:r>
          </a:p>
        </p:txBody>
      </p:sp>
      <p:sp>
        <p:nvSpPr>
          <p:cNvPr id="5" name="Date Placeholder 4">
            <a:extLst>
              <a:ext uri="{FF2B5EF4-FFF2-40B4-BE49-F238E27FC236}">
                <a16:creationId xmlns:a16="http://schemas.microsoft.com/office/drawing/2014/main" id="{6425AE3D-535F-48CE-88D4-51ABA97CB9DF}"/>
              </a:ext>
            </a:extLst>
          </p:cNvPr>
          <p:cNvSpPr txBox="1">
            <a:spLocks noGrp="1"/>
          </p:cNvSpPr>
          <p:nvPr>
            <p:ph type="dt" sz="half" idx="7"/>
          </p:nvPr>
        </p:nvSpPr>
        <p:spPr/>
        <p:txBody>
          <a:bodyPr/>
          <a:lstStyle>
            <a:lvl1pPr>
              <a:defRPr/>
            </a:lvl1pPr>
          </a:lstStyle>
          <a:p>
            <a:pPr lvl="0"/>
            <a:fld id="{DC767DE0-8AF9-4E25-BC87-249DF17601E1}" type="datetime1">
              <a:rPr lang="en-US"/>
              <a:pPr lvl="0"/>
              <a:t>11/25/2024</a:t>
            </a:fld>
            <a:endParaRPr lang="en-US"/>
          </a:p>
        </p:txBody>
      </p:sp>
      <p:sp>
        <p:nvSpPr>
          <p:cNvPr id="6" name="Footer Placeholder 5">
            <a:extLst>
              <a:ext uri="{FF2B5EF4-FFF2-40B4-BE49-F238E27FC236}">
                <a16:creationId xmlns:a16="http://schemas.microsoft.com/office/drawing/2014/main" id="{2FAE004C-0B34-2C01-60E0-F6D8C8015992}"/>
              </a:ext>
            </a:extLst>
          </p:cNvPr>
          <p:cNvSpPr txBox="1">
            <a:spLocks noGrp="1"/>
          </p:cNvSpPr>
          <p:nvPr>
            <p:ph type="ftr" sz="quarter" idx="9"/>
          </p:nvPr>
        </p:nvSpPr>
        <p:spPr/>
        <p:txBody>
          <a:bodyPr/>
          <a:lstStyle>
            <a:lvl1pPr>
              <a:defRPr/>
            </a:lvl1pPr>
          </a:lstStyle>
          <a:p>
            <a:pPr lvl="0"/>
            <a:r>
              <a:rPr lang="en-US"/>
              <a:t>Gavrishuk Oleg</a:t>
            </a:r>
          </a:p>
        </p:txBody>
      </p:sp>
      <p:sp>
        <p:nvSpPr>
          <p:cNvPr id="7" name="Slide Number Placeholder 6">
            <a:extLst>
              <a:ext uri="{FF2B5EF4-FFF2-40B4-BE49-F238E27FC236}">
                <a16:creationId xmlns:a16="http://schemas.microsoft.com/office/drawing/2014/main" id="{52AD508A-F8CF-296B-F802-E2CA91F83125}"/>
              </a:ext>
            </a:extLst>
          </p:cNvPr>
          <p:cNvSpPr txBox="1">
            <a:spLocks noGrp="1"/>
          </p:cNvSpPr>
          <p:nvPr>
            <p:ph type="sldNum" sz="quarter" idx="8"/>
          </p:nvPr>
        </p:nvSpPr>
        <p:spPr/>
        <p:txBody>
          <a:bodyPr/>
          <a:lstStyle>
            <a:lvl1pPr>
              <a:defRPr/>
            </a:lvl1pPr>
          </a:lstStyle>
          <a:p>
            <a:pPr lvl="0"/>
            <a:fld id="{F450E47F-4472-43EC-984B-671E1A846A7A}" type="slidenum">
              <a:t>‹#›</a:t>
            </a:fld>
            <a:endParaRPr lang="en-US"/>
          </a:p>
        </p:txBody>
      </p:sp>
    </p:spTree>
    <p:extLst>
      <p:ext uri="{BB962C8B-B14F-4D97-AF65-F5344CB8AC3E}">
        <p14:creationId xmlns:p14="http://schemas.microsoft.com/office/powerpoint/2010/main" val="40593527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BF0641-0507-6A7E-D6A9-3A43ADCAF592}"/>
              </a:ext>
            </a:extLst>
          </p:cNvPr>
          <p:cNvSpPr txBox="1">
            <a:spLocks noGrp="1"/>
          </p:cNvSpPr>
          <p:nvPr>
            <p:ph type="title"/>
          </p:nvPr>
        </p:nvSpPr>
        <p:spPr>
          <a:xfrm>
            <a:off x="693736" y="377820"/>
            <a:ext cx="3251204" cy="1323978"/>
          </a:xfrm>
        </p:spPr>
        <p:txBody>
          <a:bodyPr anchor="b"/>
          <a:lstStyle>
            <a:lvl1pPr>
              <a:defRPr sz="3200"/>
            </a:lvl1pPr>
          </a:lstStyle>
          <a:p>
            <a:pPr lvl="0"/>
            <a:r>
              <a:rPr lang="en-US"/>
              <a:t>Click to edit Master title style</a:t>
            </a:r>
          </a:p>
        </p:txBody>
      </p:sp>
      <p:sp>
        <p:nvSpPr>
          <p:cNvPr id="3" name="Picture Placeholder 2">
            <a:extLst>
              <a:ext uri="{FF2B5EF4-FFF2-40B4-BE49-F238E27FC236}">
                <a16:creationId xmlns:a16="http://schemas.microsoft.com/office/drawing/2014/main" id="{D4D5590B-98EB-5F6B-BC40-67F12179F434}"/>
              </a:ext>
            </a:extLst>
          </p:cNvPr>
          <p:cNvSpPr txBox="1">
            <a:spLocks noGrp="1"/>
          </p:cNvSpPr>
          <p:nvPr>
            <p:ph type="pic" idx="1"/>
          </p:nvPr>
        </p:nvSpPr>
        <p:spPr>
          <a:xfrm>
            <a:off x="4286249" y="815973"/>
            <a:ext cx="5102223" cy="4030666"/>
          </a:xfrm>
        </p:spPr>
        <p:txBody>
          <a:bodyPr/>
          <a:lstStyle>
            <a:lvl1pPr>
              <a:defRPr/>
            </a:lvl1pPr>
          </a:lstStyle>
          <a:p>
            <a:pPr lvl="0"/>
            <a:endParaRPr lang="en-US"/>
          </a:p>
        </p:txBody>
      </p:sp>
      <p:sp>
        <p:nvSpPr>
          <p:cNvPr id="4" name="Text Placeholder 3">
            <a:extLst>
              <a:ext uri="{FF2B5EF4-FFF2-40B4-BE49-F238E27FC236}">
                <a16:creationId xmlns:a16="http://schemas.microsoft.com/office/drawing/2014/main" id="{444549DD-EE75-86AD-21D8-CC419392FE51}"/>
              </a:ext>
            </a:extLst>
          </p:cNvPr>
          <p:cNvSpPr txBox="1">
            <a:spLocks noGrp="1"/>
          </p:cNvSpPr>
          <p:nvPr>
            <p:ph type="body" idx="2"/>
          </p:nvPr>
        </p:nvSpPr>
        <p:spPr>
          <a:xfrm>
            <a:off x="693736" y="1701798"/>
            <a:ext cx="3251204" cy="3151186"/>
          </a:xfrm>
        </p:spPr>
        <p:txBody>
          <a:bodyPr/>
          <a:lstStyle>
            <a:lvl1pPr>
              <a:defRPr sz="1600"/>
            </a:lvl1pPr>
          </a:lstStyle>
          <a:p>
            <a:pPr lvl="0"/>
            <a:r>
              <a:rPr lang="en-US"/>
              <a:t>Click to edit Master text styles</a:t>
            </a:r>
          </a:p>
        </p:txBody>
      </p:sp>
      <p:sp>
        <p:nvSpPr>
          <p:cNvPr id="5" name="Date Placeholder 4">
            <a:extLst>
              <a:ext uri="{FF2B5EF4-FFF2-40B4-BE49-F238E27FC236}">
                <a16:creationId xmlns:a16="http://schemas.microsoft.com/office/drawing/2014/main" id="{C2A83615-5EF0-B3A6-418A-1C195DB6A305}"/>
              </a:ext>
            </a:extLst>
          </p:cNvPr>
          <p:cNvSpPr txBox="1">
            <a:spLocks noGrp="1"/>
          </p:cNvSpPr>
          <p:nvPr>
            <p:ph type="dt" sz="half" idx="7"/>
          </p:nvPr>
        </p:nvSpPr>
        <p:spPr/>
        <p:txBody>
          <a:bodyPr/>
          <a:lstStyle>
            <a:lvl1pPr>
              <a:defRPr/>
            </a:lvl1pPr>
          </a:lstStyle>
          <a:p>
            <a:pPr lvl="0"/>
            <a:fld id="{410DF40D-3A39-4D3D-BB15-23F07F5AB9EB}" type="datetime1">
              <a:rPr lang="en-US"/>
              <a:pPr lvl="0"/>
              <a:t>11/25/2024</a:t>
            </a:fld>
            <a:endParaRPr lang="en-US"/>
          </a:p>
        </p:txBody>
      </p:sp>
      <p:sp>
        <p:nvSpPr>
          <p:cNvPr id="6" name="Footer Placeholder 5">
            <a:extLst>
              <a:ext uri="{FF2B5EF4-FFF2-40B4-BE49-F238E27FC236}">
                <a16:creationId xmlns:a16="http://schemas.microsoft.com/office/drawing/2014/main" id="{95BB6D15-C01C-3196-6F1D-7CE2DDAEA857}"/>
              </a:ext>
            </a:extLst>
          </p:cNvPr>
          <p:cNvSpPr txBox="1">
            <a:spLocks noGrp="1"/>
          </p:cNvSpPr>
          <p:nvPr>
            <p:ph type="ftr" sz="quarter" idx="9"/>
          </p:nvPr>
        </p:nvSpPr>
        <p:spPr/>
        <p:txBody>
          <a:bodyPr/>
          <a:lstStyle>
            <a:lvl1pPr>
              <a:defRPr/>
            </a:lvl1pPr>
          </a:lstStyle>
          <a:p>
            <a:pPr lvl="0"/>
            <a:r>
              <a:rPr lang="en-US"/>
              <a:t>Gavrishuk Oleg</a:t>
            </a:r>
          </a:p>
        </p:txBody>
      </p:sp>
      <p:sp>
        <p:nvSpPr>
          <p:cNvPr id="7" name="Slide Number Placeholder 6">
            <a:extLst>
              <a:ext uri="{FF2B5EF4-FFF2-40B4-BE49-F238E27FC236}">
                <a16:creationId xmlns:a16="http://schemas.microsoft.com/office/drawing/2014/main" id="{D13C0E8B-958A-8178-0CC5-83D214683A7C}"/>
              </a:ext>
            </a:extLst>
          </p:cNvPr>
          <p:cNvSpPr txBox="1">
            <a:spLocks noGrp="1"/>
          </p:cNvSpPr>
          <p:nvPr>
            <p:ph type="sldNum" sz="quarter" idx="8"/>
          </p:nvPr>
        </p:nvSpPr>
        <p:spPr/>
        <p:txBody>
          <a:bodyPr/>
          <a:lstStyle>
            <a:lvl1pPr>
              <a:defRPr/>
            </a:lvl1pPr>
          </a:lstStyle>
          <a:p>
            <a:pPr lvl="0"/>
            <a:fld id="{D6BCF4E3-509C-43F0-922D-C38EDB0B2932}" type="slidenum">
              <a:t>‹#›</a:t>
            </a:fld>
            <a:endParaRPr lang="en-US"/>
          </a:p>
        </p:txBody>
      </p:sp>
    </p:spTree>
    <p:extLst>
      <p:ext uri="{BB962C8B-B14F-4D97-AF65-F5344CB8AC3E}">
        <p14:creationId xmlns:p14="http://schemas.microsoft.com/office/powerpoint/2010/main" val="1283721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F1D222B-29A7-4E6C-2D41-943E2AA435AD}"/>
              </a:ext>
            </a:extLst>
          </p:cNvPr>
          <p:cNvSpPr txBox="1">
            <a:spLocks noGrp="1"/>
          </p:cNvSpPr>
          <p:nvPr>
            <p:ph type="title"/>
          </p:nvPr>
        </p:nvSpPr>
        <p:spPr>
          <a:xfrm>
            <a:off x="503998" y="226076"/>
            <a:ext cx="9071643" cy="946440"/>
          </a:xfrm>
          <a:prstGeom prst="rect">
            <a:avLst/>
          </a:prstGeom>
          <a:noFill/>
          <a:ln>
            <a:noFill/>
          </a:ln>
        </p:spPr>
        <p:txBody>
          <a:bodyPr vert="horz" wrap="square" lIns="0" tIns="0" rIns="0" bIns="0" anchor="ctr" anchorCtr="1" compatLnSpc="1">
            <a:noAutofit/>
          </a:bodyPr>
          <a:lstStyle/>
          <a:p>
            <a:pPr lvl="0"/>
            <a:endParaRPr lang="en-US"/>
          </a:p>
        </p:txBody>
      </p:sp>
      <p:sp>
        <p:nvSpPr>
          <p:cNvPr id="3" name="Text Placeholder 2">
            <a:extLst>
              <a:ext uri="{FF2B5EF4-FFF2-40B4-BE49-F238E27FC236}">
                <a16:creationId xmlns:a16="http://schemas.microsoft.com/office/drawing/2014/main" id="{3641DA83-7635-60CA-A4C9-A5E7477F54EE}"/>
              </a:ext>
            </a:extLst>
          </p:cNvPr>
          <p:cNvSpPr txBox="1">
            <a:spLocks noGrp="1"/>
          </p:cNvSpPr>
          <p:nvPr>
            <p:ph type="body" idx="1"/>
          </p:nvPr>
        </p:nvSpPr>
        <p:spPr>
          <a:xfrm>
            <a:off x="503998" y="1326602"/>
            <a:ext cx="9071643" cy="3288237"/>
          </a:xfrm>
          <a:prstGeom prst="rect">
            <a:avLst/>
          </a:prstGeom>
          <a:noFill/>
          <a:ln>
            <a:noFill/>
          </a:ln>
        </p:spPr>
        <p:txBody>
          <a:bodyPr vert="horz" wrap="square" lIns="0" tIns="0" rIns="0" bIns="0" anchor="t" anchorCtr="0" compatLnSpc="1">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93846A3-8E79-187B-1469-6A4938E22846}"/>
              </a:ext>
            </a:extLst>
          </p:cNvPr>
          <p:cNvSpPr txBox="1">
            <a:spLocks noGrp="1"/>
          </p:cNvSpPr>
          <p:nvPr>
            <p:ph type="dt" sz="half" idx="2"/>
          </p:nvPr>
        </p:nvSpPr>
        <p:spPr>
          <a:xfrm>
            <a:off x="503998" y="5165281"/>
            <a:ext cx="2348279" cy="390604"/>
          </a:xfrm>
          <a:prstGeom prst="rect">
            <a:avLst/>
          </a:prstGeom>
          <a:noFill/>
          <a:ln>
            <a:noFill/>
          </a:ln>
        </p:spPr>
        <p:txBody>
          <a:bodyPr vert="horz" wrap="square" lIns="0" tIns="0" rIns="0" bIns="0" anchor="t" anchorCtr="0" compatLnSpc="1">
            <a:noAutofit/>
          </a:bodyPr>
          <a:lstStyle>
            <a:lvl1pPr marL="0" marR="0" lvl="0" indent="0" algn="l" defTabSz="914400" rtl="0" fontAlgn="auto" hangingPunct="0">
              <a:lnSpc>
                <a:spcPct val="100000"/>
              </a:lnSpc>
              <a:spcBef>
                <a:spcPts val="0"/>
              </a:spcBef>
              <a:spcAft>
                <a:spcPts val="0"/>
              </a:spcAft>
              <a:buNone/>
              <a:tabLst/>
              <a:defRPr lang="en-US" sz="1400" b="0" i="0" u="none" strike="noStrike" kern="1200" cap="none" spc="0" baseline="0">
                <a:solidFill>
                  <a:srgbClr val="000000"/>
                </a:solidFill>
                <a:uFillTx/>
                <a:latin typeface="Liberation Serif" pitchFamily="18"/>
                <a:ea typeface="DejaVu Sans" pitchFamily="2"/>
                <a:cs typeface="DejaVu Sans" pitchFamily="2"/>
              </a:defRPr>
            </a:lvl1pPr>
          </a:lstStyle>
          <a:p>
            <a:pPr lvl="0"/>
            <a:fld id="{6332E3FE-D8F8-4231-A989-F9E31B022B3A}" type="datetime1">
              <a:rPr lang="en-US"/>
              <a:pPr lvl="0"/>
              <a:t>11/25/2024</a:t>
            </a:fld>
            <a:endParaRPr lang="en-US"/>
          </a:p>
        </p:txBody>
      </p:sp>
      <p:sp>
        <p:nvSpPr>
          <p:cNvPr id="5" name="Footer Placeholder 4">
            <a:extLst>
              <a:ext uri="{FF2B5EF4-FFF2-40B4-BE49-F238E27FC236}">
                <a16:creationId xmlns:a16="http://schemas.microsoft.com/office/drawing/2014/main" id="{1145B906-400C-959C-88DA-3C04D6749E2D}"/>
              </a:ext>
            </a:extLst>
          </p:cNvPr>
          <p:cNvSpPr txBox="1">
            <a:spLocks noGrp="1"/>
          </p:cNvSpPr>
          <p:nvPr>
            <p:ph type="ftr" sz="quarter" idx="3"/>
          </p:nvPr>
        </p:nvSpPr>
        <p:spPr>
          <a:xfrm>
            <a:off x="3447361" y="5165281"/>
            <a:ext cx="3194995" cy="390604"/>
          </a:xfrm>
          <a:prstGeom prst="rect">
            <a:avLst/>
          </a:prstGeom>
          <a:noFill/>
          <a:ln>
            <a:noFill/>
          </a:ln>
        </p:spPr>
        <p:txBody>
          <a:bodyPr vert="horz" wrap="square" lIns="0" tIns="0" rIns="0" bIns="0" anchor="t" anchorCtr="1" compatLnSpc="1">
            <a:noAutofit/>
          </a:bodyPr>
          <a:lstStyle>
            <a:lvl1pPr marL="0" marR="0" lvl="0" indent="0" algn="ctr" defTabSz="914400" rtl="0" fontAlgn="auto" hangingPunct="0">
              <a:lnSpc>
                <a:spcPct val="100000"/>
              </a:lnSpc>
              <a:spcBef>
                <a:spcPts val="0"/>
              </a:spcBef>
              <a:spcAft>
                <a:spcPts val="0"/>
              </a:spcAft>
              <a:buNone/>
              <a:tabLst/>
              <a:defRPr lang="en-US" sz="1400" b="0" i="0" u="none" strike="noStrike" kern="1200" cap="none" spc="0" baseline="0">
                <a:solidFill>
                  <a:srgbClr val="000000"/>
                </a:solidFill>
                <a:uFillTx/>
                <a:latin typeface="Liberation Serif" pitchFamily="18"/>
                <a:ea typeface="DejaVu Sans" pitchFamily="2"/>
                <a:cs typeface="DejaVu Sans" pitchFamily="2"/>
              </a:defRPr>
            </a:lvl1pPr>
          </a:lstStyle>
          <a:p>
            <a:pPr lvl="0"/>
            <a:r>
              <a:rPr lang="en-US"/>
              <a:t>Gavrishuk Oleg</a:t>
            </a:r>
          </a:p>
        </p:txBody>
      </p:sp>
      <p:sp>
        <p:nvSpPr>
          <p:cNvPr id="6" name="Slide Number Placeholder 5">
            <a:extLst>
              <a:ext uri="{FF2B5EF4-FFF2-40B4-BE49-F238E27FC236}">
                <a16:creationId xmlns:a16="http://schemas.microsoft.com/office/drawing/2014/main" id="{D329744B-78B3-F449-9BBA-16318FEF7038}"/>
              </a:ext>
            </a:extLst>
          </p:cNvPr>
          <p:cNvSpPr txBox="1">
            <a:spLocks noGrp="1"/>
          </p:cNvSpPr>
          <p:nvPr>
            <p:ph type="sldNum" sz="quarter" idx="4"/>
          </p:nvPr>
        </p:nvSpPr>
        <p:spPr>
          <a:xfrm>
            <a:off x="7227362" y="5165281"/>
            <a:ext cx="2348279" cy="390604"/>
          </a:xfrm>
          <a:prstGeom prst="rect">
            <a:avLst/>
          </a:prstGeom>
          <a:noFill/>
          <a:ln>
            <a:noFill/>
          </a:ln>
        </p:spPr>
        <p:txBody>
          <a:bodyPr vert="horz" wrap="square" lIns="0" tIns="0" rIns="0" bIns="0" anchor="t" anchorCtr="0" compatLnSpc="1">
            <a:noAutofit/>
          </a:bodyPr>
          <a:lstStyle>
            <a:lvl1pPr marL="0" marR="0" lvl="0" indent="0" algn="r" defTabSz="914400" rtl="0" fontAlgn="auto" hangingPunct="0">
              <a:lnSpc>
                <a:spcPct val="100000"/>
              </a:lnSpc>
              <a:spcBef>
                <a:spcPts val="0"/>
              </a:spcBef>
              <a:spcAft>
                <a:spcPts val="0"/>
              </a:spcAft>
              <a:buNone/>
              <a:tabLst/>
              <a:defRPr lang="en-US" sz="1400" b="0" i="0" u="none" strike="noStrike" kern="1200" cap="none" spc="0" baseline="0">
                <a:solidFill>
                  <a:srgbClr val="000000"/>
                </a:solidFill>
                <a:uFillTx/>
                <a:latin typeface="Liberation Serif" pitchFamily="18"/>
                <a:ea typeface="DejaVu Sans" pitchFamily="2"/>
                <a:cs typeface="DejaVu Sans" pitchFamily="2"/>
              </a:defRPr>
            </a:lvl1pPr>
          </a:lstStyle>
          <a:p>
            <a:pPr lvl="0"/>
            <a:fld id="{913622BA-6652-401D-B7FB-7D17D65D2C4A}" type="slidenum">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marL="0" marR="0" lvl="0" indent="0" algn="ctr" defTabSz="914400" rtl="0" fontAlgn="auto" hangingPunct="0">
        <a:lnSpc>
          <a:spcPct val="100000"/>
        </a:lnSpc>
        <a:spcBef>
          <a:spcPts val="0"/>
        </a:spcBef>
        <a:spcAft>
          <a:spcPts val="0"/>
        </a:spcAft>
        <a:buNone/>
        <a:tabLst/>
        <a:defRPr lang="en-US" sz="4400" b="0" i="0" u="none" strike="noStrike" kern="1200" cap="none" spc="0" baseline="0">
          <a:solidFill>
            <a:srgbClr val="000000"/>
          </a:solidFill>
          <a:highlight>
            <a:scrgbClr r="0" g="0" b="0">
              <a:alpha val="0"/>
            </a:scrgbClr>
          </a:highlight>
          <a:uFillTx/>
          <a:latin typeface="Liberation Sans" pitchFamily="18"/>
        </a:defRPr>
      </a:lvl1pPr>
    </p:titleStyle>
    <p:bodyStyle>
      <a:lvl1pPr marL="0" marR="0" lvl="0" indent="0" defTabSz="914400" rtl="0" fontAlgn="auto" hangingPunct="0">
        <a:lnSpc>
          <a:spcPct val="100000"/>
        </a:lnSpc>
        <a:spcBef>
          <a:spcPts val="1415"/>
        </a:spcBef>
        <a:spcAft>
          <a:spcPts val="0"/>
        </a:spcAft>
        <a:buNone/>
        <a:tabLst/>
        <a:defRPr lang="en-US" sz="3200" b="0" i="0" u="none" strike="noStrike" kern="1200" cap="none" spc="0" baseline="0">
          <a:solidFill>
            <a:srgbClr val="000000"/>
          </a:solidFill>
          <a:highlight>
            <a:scrgbClr r="0" g="0" b="0">
              <a:alpha val="0"/>
            </a:scrgbClr>
          </a:highlight>
          <a:uFillTx/>
          <a:latin typeface="Liberation Sans" pitchFamily="18"/>
        </a:defRPr>
      </a:lvl1pPr>
      <a:lvl2pPr marL="685800" marR="0" lvl="1" indent="-228600" algn="l" defTabSz="914400" rtl="0" fontAlgn="auto" hangingPunct="1">
        <a:lnSpc>
          <a:spcPct val="90000"/>
        </a:lnSpc>
        <a:spcBef>
          <a:spcPts val="500"/>
        </a:spcBef>
        <a:spcAft>
          <a:spcPts val="0"/>
        </a:spcAft>
        <a:buSzPct val="100000"/>
        <a:buFont typeface="Arial" pitchFamily="34"/>
        <a:buChar char="•"/>
        <a:tabLst/>
        <a:defRPr lang="en-US" sz="2400" b="0" i="0" u="none" strike="noStrike" kern="1200" cap="none" spc="0" baseline="0">
          <a:solidFill>
            <a:srgbClr val="000000"/>
          </a:solidFill>
          <a:uFillTx/>
          <a:latin typeface="Calibri"/>
        </a:defRPr>
      </a:lvl2pPr>
      <a:lvl3pPr marL="1143000" marR="0" lvl="2" indent="-228600" algn="l" defTabSz="914400" rtl="0" fontAlgn="auto" hangingPunct="1">
        <a:lnSpc>
          <a:spcPct val="90000"/>
        </a:lnSpc>
        <a:spcBef>
          <a:spcPts val="500"/>
        </a:spcBef>
        <a:spcAft>
          <a:spcPts val="0"/>
        </a:spcAft>
        <a:buSzPct val="100000"/>
        <a:buFont typeface="Arial" pitchFamily="34"/>
        <a:buChar char="•"/>
        <a:tabLst/>
        <a:defRPr lang="en-US" sz="2000" b="0" i="0" u="none" strike="noStrike" kern="1200" cap="none" spc="0" baseline="0">
          <a:solidFill>
            <a:srgbClr val="000000"/>
          </a:solidFill>
          <a:uFillTx/>
          <a:latin typeface="Calibri"/>
        </a:defRPr>
      </a:lvl3pPr>
      <a:lvl4pPr marL="1600200" marR="0" lvl="3" indent="-228600" algn="l" defTabSz="914400" rtl="0" fontAlgn="auto" hangingPunct="1">
        <a:lnSpc>
          <a:spcPct val="90000"/>
        </a:lnSpc>
        <a:spcBef>
          <a:spcPts val="500"/>
        </a:spcBef>
        <a:spcAft>
          <a:spcPts val="0"/>
        </a:spcAft>
        <a:buSzPct val="100000"/>
        <a:buFont typeface="Arial" pitchFamily="34"/>
        <a:buChar char="•"/>
        <a:tabLst/>
        <a:defRPr lang="en-US" sz="1800" b="0" i="0" u="none" strike="noStrike" kern="1200" cap="none" spc="0" baseline="0">
          <a:solidFill>
            <a:srgbClr val="000000"/>
          </a:solidFill>
          <a:uFillTx/>
          <a:latin typeface="Calibri"/>
        </a:defRPr>
      </a:lvl4pPr>
      <a:lvl5pPr marL="2057400" marR="0" lvl="4" indent="-228600" algn="l" defTabSz="914400" rtl="0" fontAlgn="auto" hangingPunct="1">
        <a:lnSpc>
          <a:spcPct val="90000"/>
        </a:lnSpc>
        <a:spcBef>
          <a:spcPts val="500"/>
        </a:spcBef>
        <a:spcAft>
          <a:spcPts val="0"/>
        </a:spcAft>
        <a:buSzPct val="100000"/>
        <a:buFont typeface="Arial" pitchFamily="34"/>
        <a:buChar char="•"/>
        <a:tabLst/>
        <a:defRPr lang="en-US" sz="1800" b="0" i="0" u="none" strike="noStrike" kern="1200" cap="none" spc="0" baseline="0">
          <a:solidFill>
            <a:srgbClr val="000000"/>
          </a:solidFill>
          <a:uFillTx/>
          <a:latin typeface="Calibri"/>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s://www.sigmaaldrich.com/US/en/product/aldrich/t3203?srsltid=AfmBOopCJtFi-f5gCsVdwc6JA1AkURMlE6XRNpgNOIKkzuOsREsOTj02"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hyperlink" Target="https://en.wikipedia.org/wiki/POPOP"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kuraraypsf.jp/psf/ws.html"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www.ndl-sipm.net/PDF/Datasheet-EQR15.pdf"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3.jpg"/></Relationships>
</file>

<file path=ppt/slides/_rels/slide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3.jpg"/></Relationships>
</file>

<file path=ppt/slides/_rels/slide9.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p="http://schemas.openxmlformats.org/presentationml/2006/main">
  <p:cSld name="page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A3EC10-6896-95AF-7223-865CB0DA928D}"/>
              </a:ext>
            </a:extLst>
          </p:cNvPr>
          <p:cNvSpPr txBox="1">
            <a:spLocks noGrp="1"/>
          </p:cNvSpPr>
          <p:nvPr>
            <p:ph type="title" idx="4294967295"/>
          </p:nvPr>
        </p:nvSpPr>
        <p:spPr>
          <a:xfrm>
            <a:off x="457200" y="821881"/>
            <a:ext cx="9071643" cy="1646998"/>
          </a:xfrm>
        </p:spPr>
        <p:txBody>
          <a:bodyPr/>
          <a:lstStyle/>
          <a:p>
            <a:pPr lvl="0"/>
            <a:r>
              <a:rPr lang="en-US"/>
              <a:t>WLS ans Scintillator spectra</a:t>
            </a:r>
            <a:br>
              <a:rPr lang="en-US"/>
            </a:br>
            <a:r>
              <a:rPr lang="en-US"/>
              <a:t>for ECAL SPD</a:t>
            </a:r>
          </a:p>
        </p:txBody>
      </p:sp>
      <p:sp>
        <p:nvSpPr>
          <p:cNvPr id="3" name="TextBox 2">
            <a:extLst>
              <a:ext uri="{FF2B5EF4-FFF2-40B4-BE49-F238E27FC236}">
                <a16:creationId xmlns:a16="http://schemas.microsoft.com/office/drawing/2014/main" id="{AF0CFBE5-AFBE-E908-8E5C-1A6FF40837E3}"/>
              </a:ext>
            </a:extLst>
          </p:cNvPr>
          <p:cNvSpPr txBox="1"/>
          <p:nvPr/>
        </p:nvSpPr>
        <p:spPr>
          <a:xfrm>
            <a:off x="457200" y="3175711"/>
            <a:ext cx="9071643" cy="911876"/>
          </a:xfrm>
          <a:prstGeom prst="rect">
            <a:avLst/>
          </a:prstGeom>
          <a:noFill/>
          <a:ln cap="flat">
            <a:noFill/>
          </a:ln>
        </p:spPr>
        <p:txBody>
          <a:bodyPr vert="horz" wrap="square" lIns="0" tIns="0" rIns="0" bIns="0" anchor="ctr" anchorCtr="1" compatLnSpc="1">
            <a:noAutofit/>
          </a:bodyPr>
          <a:lstStyle/>
          <a:p>
            <a:pPr marL="0" marR="0" lvl="0" indent="0" algn="ct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en-US" sz="3200" b="0" i="0" u="none" strike="noStrike" kern="1200" cap="none" spc="0" baseline="0">
                <a:solidFill>
                  <a:srgbClr val="000000"/>
                </a:solidFill>
                <a:highlight>
                  <a:scrgbClr r="0" g="0" b="0">
                    <a:alpha val="0"/>
                  </a:scrgbClr>
                </a:highlight>
                <a:uFillTx/>
                <a:latin typeface="Liberation Sans" pitchFamily="18"/>
                <a:ea typeface="Noto Sans CJK SC" pitchFamily="2"/>
                <a:cs typeface="Lohit Devanagari" pitchFamily="2"/>
              </a:rPr>
              <a:t>On behalf of SPD Collaboration</a:t>
            </a:r>
          </a:p>
          <a:p>
            <a:pPr marL="0" marR="0" lvl="0" indent="0" algn="ct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en-US" sz="3200" b="0" i="0" u="none" strike="noStrike" kern="1200" cap="none" spc="0" baseline="0">
                <a:solidFill>
                  <a:srgbClr val="000000"/>
                </a:solidFill>
                <a:highlight>
                  <a:scrgbClr r="0" g="0" b="0">
                    <a:alpha val="0"/>
                  </a:scrgbClr>
                </a:highlight>
                <a:uFillTx/>
                <a:latin typeface="Liberation Sans" pitchFamily="18"/>
                <a:ea typeface="Noto Sans CJK SC" pitchFamily="2"/>
                <a:cs typeface="Lohit Devanagari" pitchFamily="2"/>
              </a:rPr>
              <a:t>JINR 2024</a:t>
            </a:r>
          </a:p>
        </p:txBody>
      </p:sp>
      <p:sp>
        <p:nvSpPr>
          <p:cNvPr id="4" name="Date Placeholder 5">
            <a:extLst>
              <a:ext uri="{FF2B5EF4-FFF2-40B4-BE49-F238E27FC236}">
                <a16:creationId xmlns:a16="http://schemas.microsoft.com/office/drawing/2014/main" id="{8FE4C2E0-7907-A5CC-8B0F-331DB56E3CE3}"/>
              </a:ext>
            </a:extLst>
          </p:cNvPr>
          <p:cNvSpPr txBox="1"/>
          <p:nvPr/>
        </p:nvSpPr>
        <p:spPr>
          <a:xfrm>
            <a:off x="503998" y="5165281"/>
            <a:ext cx="2348279" cy="390604"/>
          </a:xfrm>
          <a:prstGeom prst="rect">
            <a:avLst/>
          </a:prstGeom>
          <a:noFill/>
          <a:ln cap="flat">
            <a:noFill/>
          </a:ln>
        </p:spPr>
        <p:txBody>
          <a:bodyPr vert="horz" wrap="square" lIns="0" tIns="0" rIns="0" bIns="0" anchor="t" anchorCtr="0" compatLnSpc="1">
            <a:noAutofit/>
          </a:bodyPr>
          <a:lstStyle/>
          <a:p>
            <a:pPr marL="0" marR="0" lvl="0" indent="0"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26FE4B99-7A9C-4B1D-9D74-61265B2A7C36}" type="datetime1">
              <a:rPr lang="en-US" sz="1400" b="0" i="0" u="none" strike="noStrike" kern="1200" cap="none" spc="0" baseline="0">
                <a:solidFill>
                  <a:srgbClr val="000000"/>
                </a:solidFill>
                <a:uFillTx/>
                <a:latin typeface="Liberation Serif" pitchFamily="18"/>
                <a:ea typeface="DejaVu Sans" pitchFamily="2"/>
                <a:cs typeface="DejaVu Sans" pitchFamily="2"/>
              </a:rPr>
              <a:pPr marL="0" marR="0" lvl="0" indent="0"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t>11/25/2024</a:t>
            </a:fld>
            <a:endParaRPr lang="en-US" sz="1400" b="0" i="0" u="none" strike="noStrike" kern="1200" cap="none" spc="0" baseline="0">
              <a:solidFill>
                <a:srgbClr val="000000"/>
              </a:solidFill>
              <a:uFillTx/>
              <a:latin typeface="Liberation Serif" pitchFamily="18"/>
              <a:ea typeface="DejaVu Sans" pitchFamily="2"/>
              <a:cs typeface="DejaVu Sans" pitchFamily="2"/>
            </a:endParaRPr>
          </a:p>
        </p:txBody>
      </p:sp>
      <p:sp>
        <p:nvSpPr>
          <p:cNvPr id="5" name="Footer Placeholder 6">
            <a:extLst>
              <a:ext uri="{FF2B5EF4-FFF2-40B4-BE49-F238E27FC236}">
                <a16:creationId xmlns:a16="http://schemas.microsoft.com/office/drawing/2014/main" id="{3A981A8A-932A-F79B-9D4A-A347D205D1D6}"/>
              </a:ext>
            </a:extLst>
          </p:cNvPr>
          <p:cNvSpPr txBox="1"/>
          <p:nvPr/>
        </p:nvSpPr>
        <p:spPr>
          <a:xfrm>
            <a:off x="3447361" y="5165281"/>
            <a:ext cx="3194995" cy="390604"/>
          </a:xfrm>
          <a:prstGeom prst="rect">
            <a:avLst/>
          </a:prstGeom>
          <a:noFill/>
          <a:ln cap="flat">
            <a:noFill/>
          </a:ln>
        </p:spPr>
        <p:txBody>
          <a:bodyPr vert="horz" wrap="square" lIns="0" tIns="0" rIns="0" bIns="0" anchor="t" anchorCtr="1" compatLnSpc="1">
            <a:noAutofit/>
          </a:bodyPr>
          <a:lstStyle/>
          <a:p>
            <a:pPr marL="0" marR="0" lvl="0" indent="0" algn="ct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en-US" sz="1400" b="0" i="0" u="none" strike="noStrike" kern="1200" cap="none" spc="0" baseline="0">
                <a:solidFill>
                  <a:srgbClr val="000000"/>
                </a:solidFill>
                <a:uFillTx/>
                <a:latin typeface="Liberation Serif" pitchFamily="18"/>
                <a:ea typeface="DejaVu Sans" pitchFamily="2"/>
                <a:cs typeface="DejaVu Sans" pitchFamily="2"/>
              </a:rPr>
              <a:t>Gavrishuk Oleg</a:t>
            </a:r>
          </a:p>
        </p:txBody>
      </p:sp>
      <p:sp>
        <p:nvSpPr>
          <p:cNvPr id="6" name="Slide Number Placeholder 7">
            <a:extLst>
              <a:ext uri="{FF2B5EF4-FFF2-40B4-BE49-F238E27FC236}">
                <a16:creationId xmlns:a16="http://schemas.microsoft.com/office/drawing/2014/main" id="{A02FD5BF-55DE-CE4A-893E-06CD8FFF0F3C}"/>
              </a:ext>
            </a:extLst>
          </p:cNvPr>
          <p:cNvSpPr txBox="1"/>
          <p:nvPr/>
        </p:nvSpPr>
        <p:spPr>
          <a:xfrm>
            <a:off x="7227362" y="5165281"/>
            <a:ext cx="2348279" cy="390604"/>
          </a:xfrm>
          <a:prstGeom prst="rect">
            <a:avLst/>
          </a:prstGeom>
          <a:noFill/>
          <a:ln cap="flat">
            <a:noFill/>
          </a:ln>
        </p:spPr>
        <p:txBody>
          <a:bodyPr vert="horz" wrap="square" lIns="0" tIns="0" rIns="0" bIns="0" anchor="t" anchorCtr="0" compatLnSpc="1">
            <a:noAutofit/>
          </a:bodyPr>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5C6C894B-BA78-4EB7-A248-2CED2F62166D}" type="slidenum">
              <a:t>1</a:t>
            </a:fld>
            <a:endParaRPr lang="en-US" sz="1400" b="0" i="0" u="none" strike="noStrike" kern="1200" cap="none" spc="0" baseline="0">
              <a:solidFill>
                <a:srgbClr val="000000"/>
              </a:solidFill>
              <a:uFillTx/>
              <a:latin typeface="Liberation Serif" pitchFamily="18"/>
              <a:ea typeface="DejaVu Sans" pitchFamily="2"/>
              <a:cs typeface="DejaVu Sans" pitchFamily="2"/>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name="page10">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22B7DF-0C64-5CDB-DEC9-B54A1CC02F18}"/>
              </a:ext>
            </a:extLst>
          </p:cNvPr>
          <p:cNvSpPr txBox="1">
            <a:spLocks noGrp="1"/>
          </p:cNvSpPr>
          <p:nvPr>
            <p:ph type="title" idx="4294967295"/>
          </p:nvPr>
        </p:nvSpPr>
        <p:spPr>
          <a:xfrm>
            <a:off x="105503" y="226076"/>
            <a:ext cx="9851288" cy="4052840"/>
          </a:xfrm>
        </p:spPr>
        <p:txBody>
          <a:bodyPr anchorCtr="0"/>
          <a:lstStyle/>
          <a:p>
            <a:pPr lvl="0" algn="l"/>
            <a:r>
              <a:rPr lang="en-US" sz="3200"/>
              <a:t>      WLS and Scintillator spectra</a:t>
            </a:r>
            <a:br>
              <a:rPr lang="en-US" sz="3200"/>
            </a:br>
            <a:r>
              <a:rPr lang="en-US" sz="3200"/>
              <a:t>Conclusions:</a:t>
            </a:r>
            <a:br>
              <a:rPr lang="en-US" sz="3200"/>
            </a:br>
            <a:r>
              <a:rPr lang="en-US" sz="3200"/>
              <a:t>1. </a:t>
            </a:r>
            <a:r>
              <a:rPr lang="en-US" sz="2800"/>
              <a:t>In such  composition OSC8 will never be better than Y11</a:t>
            </a:r>
            <a:br>
              <a:rPr lang="en-US" sz="2800"/>
            </a:br>
            <a:r>
              <a:rPr lang="en-US" sz="2800"/>
              <a:t>1. That's why, optimization WLS composition is needed.</a:t>
            </a:r>
            <a:br>
              <a:rPr lang="en-US" sz="2800"/>
            </a:br>
            <a:r>
              <a:rPr lang="en-US" sz="2800"/>
              <a:t>2. Shift the scintillator peak over of 420 nm.</a:t>
            </a:r>
            <a:br>
              <a:rPr lang="en-US" sz="2800"/>
            </a:br>
            <a:r>
              <a:rPr lang="en-US" sz="2800"/>
              <a:t>3. Or shift the spectrum OSC8  closer to green  - 460-480 nm. </a:t>
            </a:r>
          </a:p>
        </p:txBody>
      </p:sp>
      <p:sp>
        <p:nvSpPr>
          <p:cNvPr id="3" name="Date Placeholder 4">
            <a:extLst>
              <a:ext uri="{FF2B5EF4-FFF2-40B4-BE49-F238E27FC236}">
                <a16:creationId xmlns:a16="http://schemas.microsoft.com/office/drawing/2014/main" id="{1F63E7C5-F545-333D-A1FC-7A190281E4CA}"/>
              </a:ext>
            </a:extLst>
          </p:cNvPr>
          <p:cNvSpPr txBox="1"/>
          <p:nvPr/>
        </p:nvSpPr>
        <p:spPr>
          <a:xfrm>
            <a:off x="503998" y="5165281"/>
            <a:ext cx="2348279" cy="390604"/>
          </a:xfrm>
          <a:prstGeom prst="rect">
            <a:avLst/>
          </a:prstGeom>
          <a:noFill/>
          <a:ln cap="flat">
            <a:noFill/>
          </a:ln>
        </p:spPr>
        <p:txBody>
          <a:bodyPr vert="horz" wrap="square" lIns="0" tIns="0" rIns="0" bIns="0" anchor="t" anchorCtr="0" compatLnSpc="1">
            <a:noAutofit/>
          </a:bodyPr>
          <a:lstStyle/>
          <a:p>
            <a:pPr marL="0" marR="0" lvl="0" indent="0"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A1486169-E679-4A3A-BEF0-11B4653528A6}" type="datetime1">
              <a:rPr lang="en-US" sz="1400" b="0" i="0" u="none" strike="noStrike" kern="1200" cap="none" spc="0" baseline="0">
                <a:solidFill>
                  <a:srgbClr val="000000"/>
                </a:solidFill>
                <a:uFillTx/>
                <a:latin typeface="Liberation Serif" pitchFamily="18"/>
                <a:ea typeface="DejaVu Sans" pitchFamily="2"/>
                <a:cs typeface="DejaVu Sans" pitchFamily="2"/>
              </a:rPr>
              <a:pPr marL="0" marR="0" lvl="0" indent="0"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t>11/25/2024</a:t>
            </a:fld>
            <a:endParaRPr lang="en-US" sz="1400" b="0" i="0" u="none" strike="noStrike" kern="1200" cap="none" spc="0" baseline="0">
              <a:solidFill>
                <a:srgbClr val="000000"/>
              </a:solidFill>
              <a:uFillTx/>
              <a:latin typeface="Liberation Serif" pitchFamily="18"/>
              <a:ea typeface="DejaVu Sans" pitchFamily="2"/>
              <a:cs typeface="DejaVu Sans" pitchFamily="2"/>
            </a:endParaRPr>
          </a:p>
        </p:txBody>
      </p:sp>
      <p:sp>
        <p:nvSpPr>
          <p:cNvPr id="4" name="Footer Placeholder 5">
            <a:extLst>
              <a:ext uri="{FF2B5EF4-FFF2-40B4-BE49-F238E27FC236}">
                <a16:creationId xmlns:a16="http://schemas.microsoft.com/office/drawing/2014/main" id="{BB3A6819-F6D3-7655-F6B0-CA582FC659F1}"/>
              </a:ext>
            </a:extLst>
          </p:cNvPr>
          <p:cNvSpPr txBox="1"/>
          <p:nvPr/>
        </p:nvSpPr>
        <p:spPr>
          <a:xfrm>
            <a:off x="3447361" y="5165281"/>
            <a:ext cx="3194995" cy="390604"/>
          </a:xfrm>
          <a:prstGeom prst="rect">
            <a:avLst/>
          </a:prstGeom>
          <a:noFill/>
          <a:ln cap="flat">
            <a:noFill/>
          </a:ln>
        </p:spPr>
        <p:txBody>
          <a:bodyPr vert="horz" wrap="square" lIns="0" tIns="0" rIns="0" bIns="0" anchor="t" anchorCtr="1" compatLnSpc="1">
            <a:noAutofit/>
          </a:bodyPr>
          <a:lstStyle/>
          <a:p>
            <a:pPr marL="0" marR="0" lvl="0" indent="0" algn="ct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en-US" sz="1400" b="0" i="0" u="none" strike="noStrike" kern="1200" cap="none" spc="0" baseline="0">
                <a:solidFill>
                  <a:srgbClr val="000000"/>
                </a:solidFill>
                <a:uFillTx/>
                <a:latin typeface="Liberation Serif" pitchFamily="18"/>
                <a:ea typeface="DejaVu Sans" pitchFamily="2"/>
                <a:cs typeface="DejaVu Sans" pitchFamily="2"/>
              </a:rPr>
              <a:t>Gavrishuk Oleg</a:t>
            </a:r>
          </a:p>
        </p:txBody>
      </p:sp>
      <p:sp>
        <p:nvSpPr>
          <p:cNvPr id="5" name="Slide Number Placeholder 6">
            <a:extLst>
              <a:ext uri="{FF2B5EF4-FFF2-40B4-BE49-F238E27FC236}">
                <a16:creationId xmlns:a16="http://schemas.microsoft.com/office/drawing/2014/main" id="{DD94D999-EFE1-E203-A391-1F60969B3507}"/>
              </a:ext>
            </a:extLst>
          </p:cNvPr>
          <p:cNvSpPr txBox="1"/>
          <p:nvPr/>
        </p:nvSpPr>
        <p:spPr>
          <a:xfrm>
            <a:off x="7227362" y="5165281"/>
            <a:ext cx="2348279" cy="390604"/>
          </a:xfrm>
          <a:prstGeom prst="rect">
            <a:avLst/>
          </a:prstGeom>
          <a:noFill/>
          <a:ln cap="flat">
            <a:noFill/>
          </a:ln>
        </p:spPr>
        <p:txBody>
          <a:bodyPr vert="horz" wrap="square" lIns="0" tIns="0" rIns="0" bIns="0" anchor="t" anchorCtr="0" compatLnSpc="1">
            <a:noAutofit/>
          </a:bodyPr>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7A985283-C4F0-4EC5-A86A-33207F8AC5EB}" type="slidenum">
              <a:t>10</a:t>
            </a:fld>
            <a:endParaRPr lang="en-US" sz="1400" b="0" i="0" u="none" strike="noStrike" kern="1200" cap="none" spc="0" baseline="0">
              <a:solidFill>
                <a:srgbClr val="000000"/>
              </a:solidFill>
              <a:uFillTx/>
              <a:latin typeface="Liberation Serif" pitchFamily="18"/>
              <a:ea typeface="DejaVu Sans" pitchFamily="2"/>
              <a:cs typeface="DejaVu Sans" pitchFamily="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name="page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82DECF-D9E3-0D87-E8BC-88CC6D7B860A}"/>
              </a:ext>
            </a:extLst>
          </p:cNvPr>
          <p:cNvSpPr txBox="1">
            <a:spLocks noGrp="1"/>
          </p:cNvSpPr>
          <p:nvPr>
            <p:ph type="title" idx="4294967295"/>
          </p:nvPr>
        </p:nvSpPr>
        <p:spPr>
          <a:xfrm>
            <a:off x="457200" y="821881"/>
            <a:ext cx="9071643" cy="1198833"/>
          </a:xfrm>
        </p:spPr>
        <p:txBody>
          <a:bodyPr/>
          <a:lstStyle/>
          <a:p>
            <a:pPr lvl="0"/>
            <a:r>
              <a:rPr lang="en-US"/>
              <a:t>Scintillator </a:t>
            </a:r>
            <a:br>
              <a:rPr lang="en-US"/>
            </a:br>
            <a:r>
              <a:rPr lang="en-US"/>
              <a:t>for ECAL SPD</a:t>
            </a:r>
          </a:p>
        </p:txBody>
      </p:sp>
      <p:sp>
        <p:nvSpPr>
          <p:cNvPr id="3" name="TextBox 2">
            <a:extLst>
              <a:ext uri="{FF2B5EF4-FFF2-40B4-BE49-F238E27FC236}">
                <a16:creationId xmlns:a16="http://schemas.microsoft.com/office/drawing/2014/main" id="{95287E88-9319-2B78-4C19-6353C093E6A6}"/>
              </a:ext>
            </a:extLst>
          </p:cNvPr>
          <p:cNvSpPr txBox="1"/>
          <p:nvPr/>
        </p:nvSpPr>
        <p:spPr>
          <a:xfrm>
            <a:off x="504355" y="2325511"/>
            <a:ext cx="9071643" cy="2190042"/>
          </a:xfrm>
          <a:prstGeom prst="rect">
            <a:avLst/>
          </a:prstGeom>
          <a:noFill/>
          <a:ln cap="flat">
            <a:noFill/>
          </a:ln>
        </p:spPr>
        <p:txBody>
          <a:bodyPr vert="horz" wrap="square" lIns="0" tIns="0" rIns="0" bIns="0" anchor="ctr" anchorCtr="0" compatLnSpc="1">
            <a:noAutofit/>
          </a:bodyPr>
          <a:lstStyle/>
          <a:p>
            <a:pPr marL="0" marR="0" lvl="0" indent="0"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highlight>
                <a:scrgbClr r="0" g="0" b="0">
                  <a:alpha val="0"/>
                </a:scrgbClr>
              </a:highlight>
              <a:uFillTx/>
              <a:latin typeface="Liberation Sans" pitchFamily="18"/>
              <a:ea typeface="Noto Sans CJK SC" pitchFamily="2"/>
              <a:cs typeface="Lohit Devanagari" pitchFamily="2"/>
            </a:endParaRPr>
          </a:p>
          <a:p>
            <a:pPr marL="0" marR="0" lvl="0" indent="0"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highlight>
                <a:scrgbClr r="0" g="0" b="0">
                  <a:alpha val="0"/>
                </a:scrgbClr>
              </a:highlight>
              <a:uFillTx/>
              <a:latin typeface="Liberation Sans" pitchFamily="18"/>
              <a:ea typeface="Noto Sans CJK SC" pitchFamily="2"/>
              <a:cs typeface="Lohit Devanagari" pitchFamily="2"/>
            </a:endParaRPr>
          </a:p>
          <a:p>
            <a:pPr marL="0" marR="0" lvl="0" indent="0"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en-US" sz="1800" b="0" i="0" u="none" strike="noStrike" kern="1200" cap="none" spc="0" baseline="0">
                <a:solidFill>
                  <a:srgbClr val="000000"/>
                </a:solidFill>
                <a:highlight>
                  <a:scrgbClr r="0" g="0" b="0">
                    <a:alpha val="0"/>
                  </a:scrgbClr>
                </a:highlight>
                <a:uFillTx/>
                <a:latin typeface="Liberation Sans" pitchFamily="18"/>
                <a:ea typeface="Noto Sans CJK SC" pitchFamily="2"/>
                <a:cs typeface="Lohit Devanagari" pitchFamily="2"/>
              </a:rPr>
              <a:t>Scintillator</a:t>
            </a:r>
            <a:r>
              <a:rPr lang="ru-RU" sz="1800" b="0" i="0" u="none" strike="noStrike" kern="1200" cap="none" spc="0" baseline="0">
                <a:solidFill>
                  <a:srgbClr val="000000"/>
                </a:solidFill>
                <a:highlight>
                  <a:scrgbClr r="0" g="0" b="0">
                    <a:alpha val="0"/>
                  </a:scrgbClr>
                </a:highlight>
                <a:uFillTx/>
                <a:latin typeface="Liberation Sans" pitchFamily="18"/>
                <a:ea typeface="Noto Sans CJK SC" pitchFamily="2"/>
                <a:cs typeface="Lohit Devanagari" pitchFamily="2"/>
              </a:rPr>
              <a:t> </a:t>
            </a:r>
            <a:r>
              <a:rPr lang="en-US" sz="1800" b="0" i="0" u="none" strike="noStrike" kern="1200" cap="none" spc="0" baseline="0">
                <a:solidFill>
                  <a:srgbClr val="000000"/>
                </a:solidFill>
                <a:highlight>
                  <a:scrgbClr r="0" g="0" b="0">
                    <a:alpha val="0"/>
                  </a:scrgbClr>
                </a:highlight>
                <a:uFillTx/>
                <a:latin typeface="Liberation Sans" pitchFamily="18"/>
                <a:ea typeface="Noto Sans CJK SC" pitchFamily="2"/>
                <a:cs typeface="Lohit Devanagari" pitchFamily="2"/>
              </a:rPr>
              <a:t>production for ECAL SPD :  Vladimir, April-June 2024 </a:t>
            </a:r>
          </a:p>
          <a:p>
            <a:pPr marL="457200" marR="0" lvl="0" indent="-457200" algn="l" defTabSz="914400" rtl="0" fontAlgn="auto" hangingPunct="0">
              <a:lnSpc>
                <a:spcPct val="100000"/>
              </a:lnSpc>
              <a:spcBef>
                <a:spcPts val="0"/>
              </a:spcBef>
              <a:spcAft>
                <a:spcPts val="0"/>
              </a:spcAft>
              <a:buSzPct val="100000"/>
              <a:buFont typeface="Calibri Light"/>
              <a:buAutoNum type="arabicPeriod"/>
              <a:tabLst/>
              <a:defRPr sz="1800" b="0" i="0" u="none" strike="noStrike" kern="0" cap="none" spc="0" baseline="0">
                <a:solidFill>
                  <a:srgbClr val="000000"/>
                </a:solidFill>
                <a:uFillTx/>
              </a:defRPr>
            </a:pPr>
            <a:r>
              <a:rPr lang="en-US" sz="1800" b="0" i="0" u="none" strike="noStrike" kern="1200" cap="none" spc="0" baseline="0">
                <a:solidFill>
                  <a:srgbClr val="000000"/>
                </a:solidFill>
                <a:highlight>
                  <a:scrgbClr r="0" g="0" b="0">
                    <a:alpha val="0"/>
                  </a:scrgbClr>
                </a:highlight>
                <a:uFillTx/>
                <a:latin typeface="Liberation Sans" pitchFamily="18"/>
                <a:ea typeface="Noto Sans CJK SC" pitchFamily="2"/>
                <a:cs typeface="Lohit Devanagari" pitchFamily="2"/>
              </a:rPr>
              <a:t>165000 tiles </a:t>
            </a:r>
            <a:r>
              <a:rPr lang="ru-RU" sz="1800" b="0" i="0" u="none" strike="noStrike" kern="1200" cap="none" spc="0" baseline="0">
                <a:solidFill>
                  <a:srgbClr val="000000"/>
                </a:solidFill>
                <a:highlight>
                  <a:scrgbClr r="0" g="0" b="0">
                    <a:alpha val="0"/>
                  </a:scrgbClr>
                </a:highlight>
                <a:uFillTx/>
                <a:latin typeface="Liberation Sans" pitchFamily="18"/>
                <a:ea typeface="Noto Sans CJK SC" pitchFamily="2"/>
                <a:cs typeface="Lohit Devanagari" pitchFamily="2"/>
              </a:rPr>
              <a:t>40х40х1.5 мм</a:t>
            </a:r>
            <a:r>
              <a:rPr lang="ru-RU" sz="1800" b="0" i="0" u="none" strike="noStrike" kern="1200" cap="none" spc="0" baseline="30000">
                <a:solidFill>
                  <a:srgbClr val="000000"/>
                </a:solidFill>
                <a:highlight>
                  <a:scrgbClr r="0" g="0" b="0">
                    <a:alpha val="0"/>
                  </a:scrgbClr>
                </a:highlight>
                <a:uFillTx/>
                <a:latin typeface="Liberation Sans" pitchFamily="18"/>
                <a:ea typeface="Noto Sans CJK SC" pitchFamily="2"/>
                <a:cs typeface="Lohit Devanagari" pitchFamily="2"/>
              </a:rPr>
              <a:t>3</a:t>
            </a:r>
            <a:r>
              <a:rPr lang="en-US" sz="1800" b="0" i="0" u="none" strike="noStrike" kern="1200" cap="none" spc="0" baseline="0">
                <a:solidFill>
                  <a:srgbClr val="000000"/>
                </a:solidFill>
                <a:highlight>
                  <a:scrgbClr r="0" g="0" b="0">
                    <a:alpha val="0"/>
                  </a:scrgbClr>
                </a:highlight>
                <a:uFillTx/>
                <a:latin typeface="Liberation Sans" pitchFamily="18"/>
                <a:ea typeface="Noto Sans CJK SC" pitchFamily="2"/>
                <a:cs typeface="Lohit Devanagari" pitchFamily="2"/>
              </a:rPr>
              <a:t> with composition:</a:t>
            </a:r>
          </a:p>
          <a:p>
            <a:pPr marL="914400" marR="0" lvl="1" indent="-457200" algn="l" defTabSz="914400" rtl="0" fontAlgn="auto" hangingPunct="0">
              <a:lnSpc>
                <a:spcPct val="100000"/>
              </a:lnSpc>
              <a:spcBef>
                <a:spcPts val="0"/>
              </a:spcBef>
              <a:spcAft>
                <a:spcPts val="0"/>
              </a:spcAft>
              <a:buSzPct val="100000"/>
              <a:buFont typeface="Calibri Light"/>
              <a:buAutoNum type="arabicPeriod"/>
              <a:tabLst/>
              <a:defRPr sz="1800" b="0" i="0" u="none" strike="noStrike" kern="0" cap="none" spc="0" baseline="0">
                <a:solidFill>
                  <a:srgbClr val="000000"/>
                </a:solidFill>
                <a:uFillTx/>
              </a:defRPr>
            </a:pPr>
            <a:r>
              <a:rPr lang="en-US" sz="1800" b="0" i="0" u="none" strike="noStrike" kern="1200" cap="none" spc="0" baseline="0">
                <a:solidFill>
                  <a:srgbClr val="000000"/>
                </a:solidFill>
                <a:highlight>
                  <a:scrgbClr r="0" g="0" b="0">
                    <a:alpha val="0"/>
                  </a:scrgbClr>
                </a:highlight>
                <a:uFillTx/>
                <a:latin typeface="Liberation Sans" pitchFamily="18"/>
                <a:ea typeface="Noto Sans CJK SC" pitchFamily="2"/>
                <a:cs typeface="Lohit Devanagari" pitchFamily="2"/>
              </a:rPr>
              <a:t>1.5%  </a:t>
            </a:r>
            <a:r>
              <a:rPr lang="en-US" sz="1800" b="0" i="0" u="sng" strike="noStrike" kern="1200" cap="none" spc="0" baseline="0">
                <a:solidFill>
                  <a:srgbClr val="000000"/>
                </a:solidFill>
                <a:uFillTx/>
                <a:latin typeface="Arial" pitchFamily="34"/>
                <a:hlinkClick r:id="rId3">
                  <a:extLst>
                    <a:ext uri="{A12FA001-AC4F-418D-AE19-62706E023703}">
                      <ahyp:hlinkClr xmlns:ahyp="http://schemas.microsoft.com/office/drawing/2018/hyperlinkcolor" val="tx"/>
                    </a:ext>
                  </a:extLst>
                </a:hlinkClick>
              </a:rPr>
              <a:t>p-Terphenyl </a:t>
            </a:r>
            <a:r>
              <a:rPr lang="en-US" sz="1800" b="0" i="0" u="none" strike="noStrike" kern="1200" cap="none" spc="0" baseline="0">
                <a:solidFill>
                  <a:srgbClr val="000000"/>
                </a:solidFill>
                <a:highlight>
                  <a:scrgbClr r="0" g="0" b="0">
                    <a:alpha val="0"/>
                  </a:scrgbClr>
                </a:highlight>
                <a:uFillTx/>
                <a:latin typeface="Liberation Sans" pitchFamily="18"/>
                <a:ea typeface="Noto Sans CJK SC" pitchFamily="2"/>
                <a:cs typeface="Lohit Devanagari" pitchFamily="2"/>
              </a:rPr>
              <a:t>+ 0.04% </a:t>
            </a:r>
            <a:r>
              <a:rPr lang="en-US" sz="1800" b="0" i="0" u="none" strike="noStrike" kern="1200" cap="none" spc="0" baseline="0">
                <a:solidFill>
                  <a:srgbClr val="000000"/>
                </a:solidFill>
                <a:highlight>
                  <a:scrgbClr r="0" g="0" b="0">
                    <a:alpha val="0"/>
                  </a:scrgbClr>
                </a:highlight>
                <a:uFillTx/>
                <a:latin typeface="Liberation Sans" pitchFamily="18"/>
                <a:ea typeface="Noto Sans CJK SC" pitchFamily="2"/>
                <a:cs typeface="Lohit Devanagari" pitchFamily="2"/>
                <a:hlinkClick r:id="rId4">
                  <a:extLst>
                    <a:ext uri="{A12FA001-AC4F-418D-AE19-62706E023703}">
                      <ahyp:hlinkClr xmlns:ahyp="http://schemas.microsoft.com/office/drawing/2018/hyperlinkcolor" val="tx"/>
                    </a:ext>
                  </a:extLst>
                </a:hlinkClick>
              </a:rPr>
              <a:t>POPOP</a:t>
            </a:r>
            <a:endParaRPr lang="en-US" sz="1800" b="0" i="0" u="sng" strike="noStrike" kern="1200" cap="none" spc="0" baseline="0">
              <a:solidFill>
                <a:srgbClr val="000000"/>
              </a:solidFill>
              <a:uFillTx/>
              <a:latin typeface="Arial" pitchFamily="34"/>
            </a:endParaRPr>
          </a:p>
          <a:p>
            <a:pPr marL="914400" marR="0" lvl="1" indent="-457200" algn="l" defTabSz="914400" rtl="0" fontAlgn="auto" hangingPunct="0">
              <a:lnSpc>
                <a:spcPct val="100000"/>
              </a:lnSpc>
              <a:spcBef>
                <a:spcPts val="0"/>
              </a:spcBef>
              <a:spcAft>
                <a:spcPts val="0"/>
              </a:spcAft>
              <a:buSzPct val="100000"/>
              <a:buFont typeface="Calibri Light"/>
              <a:buAutoNum type="arabicPeriod"/>
              <a:tabLst/>
              <a:defRPr sz="1800" b="0" i="0" u="none" strike="noStrike" kern="0" cap="none" spc="0" baseline="0">
                <a:solidFill>
                  <a:srgbClr val="000000"/>
                </a:solidFill>
                <a:uFillTx/>
              </a:defRPr>
            </a:pPr>
            <a:r>
              <a:rPr lang="en-US" sz="1800" b="0" i="0" u="none" strike="noStrike" kern="1200" cap="none" spc="0" baseline="0">
                <a:solidFill>
                  <a:srgbClr val="000000"/>
                </a:solidFill>
                <a:highlight>
                  <a:scrgbClr r="0" g="0" b="0">
                    <a:alpha val="0"/>
                  </a:scrgbClr>
                </a:highlight>
                <a:uFillTx/>
                <a:latin typeface="Liberation Sans" pitchFamily="18"/>
                <a:ea typeface="Noto Sans CJK SC" pitchFamily="2"/>
                <a:cs typeface="Lohit Devanagari" pitchFamily="2"/>
              </a:rPr>
              <a:t>1.5%  </a:t>
            </a:r>
            <a:r>
              <a:rPr lang="en-US" sz="1800" b="0" i="0" u="sng" strike="noStrike" kern="1200" cap="none" spc="0" baseline="0">
                <a:solidFill>
                  <a:srgbClr val="000000"/>
                </a:solidFill>
                <a:uFillTx/>
                <a:latin typeface="Arial" pitchFamily="34"/>
                <a:hlinkClick r:id="rId3">
                  <a:extLst>
                    <a:ext uri="{A12FA001-AC4F-418D-AE19-62706E023703}">
                      <ahyp:hlinkClr xmlns:ahyp="http://schemas.microsoft.com/office/drawing/2018/hyperlinkcolor" val="tx"/>
                    </a:ext>
                  </a:extLst>
                </a:hlinkClick>
              </a:rPr>
              <a:t>p-Terphenyl </a:t>
            </a:r>
            <a:r>
              <a:rPr lang="en-US" sz="1800" b="0" i="0" u="none" strike="noStrike" kern="1200" cap="none" spc="0" baseline="0">
                <a:solidFill>
                  <a:srgbClr val="000000"/>
                </a:solidFill>
                <a:highlight>
                  <a:scrgbClr r="0" g="0" b="0">
                    <a:alpha val="0"/>
                  </a:scrgbClr>
                </a:highlight>
                <a:uFillTx/>
                <a:latin typeface="Liberation Sans" pitchFamily="18"/>
                <a:ea typeface="Noto Sans CJK SC" pitchFamily="2"/>
                <a:cs typeface="Lohit Devanagari" pitchFamily="2"/>
              </a:rPr>
              <a:t>+ 0.05% </a:t>
            </a:r>
            <a:r>
              <a:rPr lang="en-US" sz="1800" b="0" i="0" u="none" strike="noStrike" kern="1200" cap="none" spc="0" baseline="0">
                <a:solidFill>
                  <a:srgbClr val="000000"/>
                </a:solidFill>
                <a:highlight>
                  <a:scrgbClr r="0" g="0" b="0">
                    <a:alpha val="0"/>
                  </a:scrgbClr>
                </a:highlight>
                <a:uFillTx/>
                <a:latin typeface="Liberation Sans" pitchFamily="18"/>
                <a:ea typeface="Noto Sans CJK SC" pitchFamily="2"/>
                <a:cs typeface="Lohit Devanagari" pitchFamily="2"/>
                <a:hlinkClick r:id="rId4">
                  <a:extLst>
                    <a:ext uri="{A12FA001-AC4F-418D-AE19-62706E023703}">
                      <ahyp:hlinkClr xmlns:ahyp="http://schemas.microsoft.com/office/drawing/2018/hyperlinkcolor" val="tx"/>
                    </a:ext>
                  </a:extLst>
                </a:hlinkClick>
              </a:rPr>
              <a:t>POPOP</a:t>
            </a:r>
            <a:endParaRPr lang="en-US" sz="1800" b="0" i="0" u="sng" strike="noStrike" kern="1200" cap="none" spc="0" baseline="0">
              <a:solidFill>
                <a:srgbClr val="000000"/>
              </a:solidFill>
              <a:uFillTx/>
              <a:latin typeface="Arial" pitchFamily="34"/>
            </a:endParaRPr>
          </a:p>
          <a:p>
            <a:pPr marL="914400" marR="0" lvl="1" indent="-457200" algn="l" defTabSz="914400" rtl="0" fontAlgn="auto" hangingPunct="0">
              <a:lnSpc>
                <a:spcPct val="100000"/>
              </a:lnSpc>
              <a:spcBef>
                <a:spcPts val="0"/>
              </a:spcBef>
              <a:spcAft>
                <a:spcPts val="0"/>
              </a:spcAft>
              <a:buSzPct val="100000"/>
              <a:buFont typeface="Calibri Light"/>
              <a:buAutoNum type="arabicPeriod"/>
              <a:tabLst/>
              <a:defRPr sz="1800" b="0" i="0" u="none" strike="noStrike" kern="0" cap="none" spc="0" baseline="0">
                <a:solidFill>
                  <a:srgbClr val="000000"/>
                </a:solidFill>
                <a:uFillTx/>
              </a:defRPr>
            </a:pPr>
            <a:r>
              <a:rPr lang="en-US" sz="1800" b="0" i="0" u="none" strike="noStrike" kern="1200" cap="none" spc="0" baseline="0">
                <a:solidFill>
                  <a:srgbClr val="000000"/>
                </a:solidFill>
                <a:highlight>
                  <a:scrgbClr r="0" g="0" b="0">
                    <a:alpha val="0"/>
                  </a:scrgbClr>
                </a:highlight>
                <a:uFillTx/>
                <a:latin typeface="Liberation Sans" pitchFamily="18"/>
                <a:ea typeface="Noto Sans CJK SC" pitchFamily="2"/>
                <a:cs typeface="Lohit Devanagari" pitchFamily="2"/>
              </a:rPr>
              <a:t>2.0%  </a:t>
            </a:r>
            <a:r>
              <a:rPr lang="en-US" sz="1800" b="0" i="0" u="sng" strike="noStrike" kern="1200" cap="none" spc="0" baseline="0">
                <a:solidFill>
                  <a:srgbClr val="000000"/>
                </a:solidFill>
                <a:uFillTx/>
                <a:latin typeface="Arial" pitchFamily="34"/>
                <a:hlinkClick r:id="rId3">
                  <a:extLst>
                    <a:ext uri="{A12FA001-AC4F-418D-AE19-62706E023703}">
                      <ahyp:hlinkClr xmlns:ahyp="http://schemas.microsoft.com/office/drawing/2018/hyperlinkcolor" val="tx"/>
                    </a:ext>
                  </a:extLst>
                </a:hlinkClick>
              </a:rPr>
              <a:t>p-Terphenyl </a:t>
            </a:r>
            <a:r>
              <a:rPr lang="en-US" sz="1800" b="0" i="0" u="none" strike="noStrike" kern="1200" cap="none" spc="0" baseline="0">
                <a:solidFill>
                  <a:srgbClr val="000000"/>
                </a:solidFill>
                <a:highlight>
                  <a:scrgbClr r="0" g="0" b="0">
                    <a:alpha val="0"/>
                  </a:scrgbClr>
                </a:highlight>
                <a:uFillTx/>
                <a:latin typeface="Liberation Sans" pitchFamily="18"/>
                <a:ea typeface="Noto Sans CJK SC" pitchFamily="2"/>
                <a:cs typeface="Lohit Devanagari" pitchFamily="2"/>
              </a:rPr>
              <a:t>+ 0.05% </a:t>
            </a:r>
            <a:r>
              <a:rPr lang="en-US" sz="1800" b="0" i="0" u="none" strike="noStrike" kern="1200" cap="none" spc="0" baseline="0">
                <a:solidFill>
                  <a:srgbClr val="000000"/>
                </a:solidFill>
                <a:highlight>
                  <a:scrgbClr r="0" g="0" b="0">
                    <a:alpha val="0"/>
                  </a:scrgbClr>
                </a:highlight>
                <a:uFillTx/>
                <a:latin typeface="Liberation Sans" pitchFamily="18"/>
                <a:ea typeface="Noto Sans CJK SC" pitchFamily="2"/>
                <a:cs typeface="Lohit Devanagari" pitchFamily="2"/>
                <a:hlinkClick r:id="rId4">
                  <a:extLst>
                    <a:ext uri="{A12FA001-AC4F-418D-AE19-62706E023703}">
                      <ahyp:hlinkClr xmlns:ahyp="http://schemas.microsoft.com/office/drawing/2018/hyperlinkcolor" val="tx"/>
                    </a:ext>
                  </a:extLst>
                </a:hlinkClick>
              </a:rPr>
              <a:t>POPOP</a:t>
            </a:r>
            <a:endParaRPr lang="en-US" sz="1800" b="0" i="0" u="sng" strike="noStrike" kern="1200" cap="none" spc="0" baseline="0">
              <a:solidFill>
                <a:srgbClr val="000000"/>
              </a:solidFill>
              <a:uFillTx/>
              <a:latin typeface="Arial" pitchFamily="34"/>
            </a:endParaRPr>
          </a:p>
          <a:p>
            <a:pPr marL="457200" marR="0" lvl="1" indent="0"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highlight>
                <a:scrgbClr r="0" g="0" b="0">
                  <a:alpha val="0"/>
                </a:scrgbClr>
              </a:highlight>
              <a:uFillTx/>
              <a:latin typeface="Liberation Sans" pitchFamily="18"/>
              <a:ea typeface="Noto Sans CJK SC" pitchFamily="2"/>
              <a:cs typeface="Lohit Devanagari" pitchFamily="2"/>
            </a:endParaRPr>
          </a:p>
          <a:p>
            <a:pPr marL="0" marR="0" lvl="0" indent="0"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highlight>
                <a:scrgbClr r="0" g="0" b="0">
                  <a:alpha val="0"/>
                </a:scrgbClr>
              </a:highlight>
              <a:uFillTx/>
              <a:latin typeface="Liberation Sans" pitchFamily="18"/>
              <a:ea typeface="Noto Sans CJK SC" pitchFamily="2"/>
              <a:cs typeface="Lohit Devanagari" pitchFamily="2"/>
            </a:endParaRPr>
          </a:p>
          <a:p>
            <a:pPr marL="0" marR="0" lvl="0" indent="0"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highlight>
                <a:scrgbClr r="0" g="0" b="0">
                  <a:alpha val="0"/>
                </a:scrgbClr>
              </a:highlight>
              <a:uFillTx/>
              <a:latin typeface="Liberation Sans" pitchFamily="18"/>
              <a:ea typeface="Noto Sans CJK SC" pitchFamily="2"/>
              <a:cs typeface="Lohit Devanagari" pitchFamily="2"/>
            </a:endParaRPr>
          </a:p>
          <a:p>
            <a:pPr marL="0" marR="0" lvl="0" indent="0"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highlight>
                <a:scrgbClr r="0" g="0" b="0">
                  <a:alpha val="0"/>
                </a:scrgbClr>
              </a:highlight>
              <a:uFillTx/>
              <a:latin typeface="Liberation Sans" pitchFamily="18"/>
              <a:ea typeface="Noto Sans CJK SC" pitchFamily="2"/>
              <a:cs typeface="Lohit Devanagari" pitchFamily="2"/>
            </a:endParaRPr>
          </a:p>
        </p:txBody>
      </p:sp>
      <p:sp>
        <p:nvSpPr>
          <p:cNvPr id="4" name="Date Placeholder 5">
            <a:extLst>
              <a:ext uri="{FF2B5EF4-FFF2-40B4-BE49-F238E27FC236}">
                <a16:creationId xmlns:a16="http://schemas.microsoft.com/office/drawing/2014/main" id="{08242ABF-DE14-989C-CC05-BA1129E6E5BC}"/>
              </a:ext>
            </a:extLst>
          </p:cNvPr>
          <p:cNvSpPr txBox="1"/>
          <p:nvPr/>
        </p:nvSpPr>
        <p:spPr>
          <a:xfrm>
            <a:off x="503998" y="5165281"/>
            <a:ext cx="2348279" cy="390604"/>
          </a:xfrm>
          <a:prstGeom prst="rect">
            <a:avLst/>
          </a:prstGeom>
          <a:noFill/>
          <a:ln cap="flat">
            <a:noFill/>
          </a:ln>
        </p:spPr>
        <p:txBody>
          <a:bodyPr vert="horz" wrap="square" lIns="0" tIns="0" rIns="0" bIns="0" anchor="t" anchorCtr="0" compatLnSpc="1">
            <a:noAutofit/>
          </a:bodyPr>
          <a:lstStyle/>
          <a:p>
            <a:pPr marL="0" marR="0" lvl="0" indent="0"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D01E0600-7AAE-40AE-92E8-A89E908459D7}" type="datetime1">
              <a:rPr lang="en-US" sz="1400" b="0" i="0" u="none" strike="noStrike" kern="1200" cap="none" spc="0" baseline="0">
                <a:solidFill>
                  <a:srgbClr val="000000"/>
                </a:solidFill>
                <a:uFillTx/>
                <a:latin typeface="Liberation Serif" pitchFamily="18"/>
                <a:ea typeface="DejaVu Sans" pitchFamily="2"/>
                <a:cs typeface="DejaVu Sans" pitchFamily="2"/>
              </a:rPr>
              <a:pPr marL="0" marR="0" lvl="0" indent="0"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t>11/25/2024</a:t>
            </a:fld>
            <a:endParaRPr lang="en-US" sz="1400" b="0" i="0" u="none" strike="noStrike" kern="1200" cap="none" spc="0" baseline="0">
              <a:solidFill>
                <a:srgbClr val="000000"/>
              </a:solidFill>
              <a:uFillTx/>
              <a:latin typeface="Liberation Serif" pitchFamily="18"/>
              <a:ea typeface="DejaVu Sans" pitchFamily="2"/>
              <a:cs typeface="DejaVu Sans" pitchFamily="2"/>
            </a:endParaRPr>
          </a:p>
        </p:txBody>
      </p:sp>
      <p:sp>
        <p:nvSpPr>
          <p:cNvPr id="5" name="Footer Placeholder 6">
            <a:extLst>
              <a:ext uri="{FF2B5EF4-FFF2-40B4-BE49-F238E27FC236}">
                <a16:creationId xmlns:a16="http://schemas.microsoft.com/office/drawing/2014/main" id="{8FEEE5FC-0DCC-A93B-75B3-BDD55340DF1B}"/>
              </a:ext>
            </a:extLst>
          </p:cNvPr>
          <p:cNvSpPr txBox="1"/>
          <p:nvPr/>
        </p:nvSpPr>
        <p:spPr>
          <a:xfrm>
            <a:off x="3447361" y="5165281"/>
            <a:ext cx="3194995" cy="390604"/>
          </a:xfrm>
          <a:prstGeom prst="rect">
            <a:avLst/>
          </a:prstGeom>
          <a:noFill/>
          <a:ln cap="flat">
            <a:noFill/>
          </a:ln>
        </p:spPr>
        <p:txBody>
          <a:bodyPr vert="horz" wrap="square" lIns="0" tIns="0" rIns="0" bIns="0" anchor="t" anchorCtr="1" compatLnSpc="1">
            <a:noAutofit/>
          </a:bodyPr>
          <a:lstStyle/>
          <a:p>
            <a:pPr marL="0" marR="0" lvl="0" indent="0" algn="ct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en-US" sz="1400" b="0" i="0" u="none" strike="noStrike" kern="1200" cap="none" spc="0" baseline="0">
                <a:solidFill>
                  <a:srgbClr val="000000"/>
                </a:solidFill>
                <a:uFillTx/>
                <a:latin typeface="Liberation Serif" pitchFamily="18"/>
                <a:ea typeface="DejaVu Sans" pitchFamily="2"/>
                <a:cs typeface="DejaVu Sans" pitchFamily="2"/>
              </a:rPr>
              <a:t>Gavrishuk Oleg</a:t>
            </a:r>
          </a:p>
        </p:txBody>
      </p:sp>
      <p:sp>
        <p:nvSpPr>
          <p:cNvPr id="6" name="Slide Number Placeholder 7">
            <a:extLst>
              <a:ext uri="{FF2B5EF4-FFF2-40B4-BE49-F238E27FC236}">
                <a16:creationId xmlns:a16="http://schemas.microsoft.com/office/drawing/2014/main" id="{8E1507CB-CD66-20BC-23B2-2CA0926574CE}"/>
              </a:ext>
            </a:extLst>
          </p:cNvPr>
          <p:cNvSpPr txBox="1"/>
          <p:nvPr/>
        </p:nvSpPr>
        <p:spPr>
          <a:xfrm>
            <a:off x="7227362" y="5165281"/>
            <a:ext cx="2348279" cy="390604"/>
          </a:xfrm>
          <a:prstGeom prst="rect">
            <a:avLst/>
          </a:prstGeom>
          <a:noFill/>
          <a:ln cap="flat">
            <a:noFill/>
          </a:ln>
        </p:spPr>
        <p:txBody>
          <a:bodyPr vert="horz" wrap="square" lIns="0" tIns="0" rIns="0" bIns="0" anchor="t" anchorCtr="0" compatLnSpc="1">
            <a:noAutofit/>
          </a:bodyPr>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49452AAF-980D-4CA4-93A2-FF0BB5188F9F}" type="slidenum">
              <a:t>2</a:t>
            </a:fld>
            <a:endParaRPr lang="en-US" sz="1400" b="0" i="0" u="none" strike="noStrike" kern="1200" cap="none" spc="0" baseline="0">
              <a:solidFill>
                <a:srgbClr val="000000"/>
              </a:solidFill>
              <a:uFillTx/>
              <a:latin typeface="Liberation Serif" pitchFamily="18"/>
              <a:ea typeface="DejaVu Sans" pitchFamily="2"/>
              <a:cs typeface="DejaVu Sans" pitchFamily="2"/>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name="page3">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070FFF-2559-2438-BCE3-10D306E5744A}"/>
              </a:ext>
            </a:extLst>
          </p:cNvPr>
          <p:cNvSpPr txBox="1">
            <a:spLocks noGrp="1"/>
          </p:cNvSpPr>
          <p:nvPr>
            <p:ph type="title" idx="4294967295"/>
          </p:nvPr>
        </p:nvSpPr>
        <p:spPr>
          <a:xfrm>
            <a:off x="503998" y="226076"/>
            <a:ext cx="9071643" cy="756364"/>
          </a:xfrm>
        </p:spPr>
        <p:txBody>
          <a:bodyPr/>
          <a:lstStyle/>
          <a:p>
            <a:pPr lvl="0"/>
            <a:r>
              <a:rPr lang="en-US"/>
              <a:t>WLS </a:t>
            </a:r>
            <a:r>
              <a:rPr lang="en-US" sz="4000"/>
              <a:t>absorption</a:t>
            </a:r>
            <a:r>
              <a:rPr lang="en-US"/>
              <a:t> and emission Peaks</a:t>
            </a:r>
          </a:p>
        </p:txBody>
      </p:sp>
      <p:sp>
        <p:nvSpPr>
          <p:cNvPr id="3" name="Subtitle 2">
            <a:extLst>
              <a:ext uri="{FF2B5EF4-FFF2-40B4-BE49-F238E27FC236}">
                <a16:creationId xmlns:a16="http://schemas.microsoft.com/office/drawing/2014/main" id="{9371B984-9FC7-33F7-D29B-85D85CF9135C}"/>
              </a:ext>
            </a:extLst>
          </p:cNvPr>
          <p:cNvSpPr txBox="1">
            <a:spLocks noGrp="1"/>
          </p:cNvSpPr>
          <p:nvPr>
            <p:ph type="subTitle" idx="4294967295"/>
          </p:nvPr>
        </p:nvSpPr>
        <p:spPr>
          <a:xfrm>
            <a:off x="503998" y="3928536"/>
            <a:ext cx="9071643" cy="1052968"/>
          </a:xfrm>
        </p:spPr>
        <p:txBody>
          <a:bodyPr anchor="ctr" anchorCtr="1">
            <a:noAutofit/>
          </a:bodyPr>
          <a:lstStyle/>
          <a:p>
            <a:pPr lvl="0" algn="ctr"/>
            <a:endParaRPr lang="en-US" sz="2800"/>
          </a:p>
          <a:p>
            <a:pPr lvl="0" algn="ctr"/>
            <a:r>
              <a:rPr lang="en-US" sz="2800"/>
              <a:t>This table from Kuraray Data</a:t>
            </a:r>
          </a:p>
          <a:p>
            <a:pPr lvl="0" algn="ctr"/>
            <a:r>
              <a:rPr lang="en-US" sz="2800">
                <a:hlinkClick r:id="rId3">
                  <a:extLst>
                    <a:ext uri="{A12FA001-AC4F-418D-AE19-62706E023703}">
                      <ahyp:hlinkClr xmlns:ahyp="http://schemas.microsoft.com/office/drawing/2018/hyperlinkcolor" val="tx"/>
                    </a:ext>
                  </a:extLst>
                </a:hlinkClick>
              </a:rPr>
              <a:t>http://kuraraypsf.jp/psf/ws.html</a:t>
            </a:r>
            <a:endParaRPr lang="en-US" sz="2800"/>
          </a:p>
          <a:p>
            <a:pPr lvl="0" algn="ctr"/>
            <a:endParaRPr lang="en-US" sz="2800"/>
          </a:p>
        </p:txBody>
      </p:sp>
      <p:pic>
        <p:nvPicPr>
          <p:cNvPr id="4" name="">
            <a:extLst>
              <a:ext uri="{FF2B5EF4-FFF2-40B4-BE49-F238E27FC236}">
                <a16:creationId xmlns:a16="http://schemas.microsoft.com/office/drawing/2014/main" id="{0D4E0AAD-A313-3785-E8B9-81A7AE97B066}"/>
              </a:ext>
            </a:extLst>
          </p:cNvPr>
          <p:cNvPicPr>
            <a:picLocks noChangeAspect="1"/>
          </p:cNvPicPr>
          <p:nvPr/>
        </p:nvPicPr>
        <p:blipFill>
          <a:blip r:embed="rId4">
            <a:lum/>
            <a:alphaModFix/>
          </a:blip>
          <a:srcRect/>
          <a:stretch>
            <a:fillRect/>
          </a:stretch>
        </p:blipFill>
        <p:spPr>
          <a:xfrm>
            <a:off x="914400" y="1166216"/>
            <a:ext cx="7658996" cy="2672004"/>
          </a:xfrm>
          <a:prstGeom prst="rect">
            <a:avLst/>
          </a:prstGeom>
          <a:noFill/>
          <a:ln cap="flat">
            <a:noFill/>
          </a:ln>
        </p:spPr>
      </p:pic>
      <p:sp>
        <p:nvSpPr>
          <p:cNvPr id="5" name="Date Placeholder 6">
            <a:extLst>
              <a:ext uri="{FF2B5EF4-FFF2-40B4-BE49-F238E27FC236}">
                <a16:creationId xmlns:a16="http://schemas.microsoft.com/office/drawing/2014/main" id="{91702F5A-8D4F-F485-4D52-4467A12BF452}"/>
              </a:ext>
            </a:extLst>
          </p:cNvPr>
          <p:cNvSpPr txBox="1"/>
          <p:nvPr/>
        </p:nvSpPr>
        <p:spPr>
          <a:xfrm>
            <a:off x="503998" y="5165281"/>
            <a:ext cx="2348279" cy="390604"/>
          </a:xfrm>
          <a:prstGeom prst="rect">
            <a:avLst/>
          </a:prstGeom>
          <a:noFill/>
          <a:ln cap="flat">
            <a:noFill/>
          </a:ln>
        </p:spPr>
        <p:txBody>
          <a:bodyPr vert="horz" wrap="square" lIns="0" tIns="0" rIns="0" bIns="0" anchor="t" anchorCtr="0" compatLnSpc="1">
            <a:noAutofit/>
          </a:bodyPr>
          <a:lstStyle/>
          <a:p>
            <a:pPr marL="0" marR="0" lvl="0" indent="0"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D13887CA-81A1-43D4-BF9A-9F0EDF724E2D}" type="datetime1">
              <a:rPr lang="en-US" sz="1400" b="0" i="0" u="none" strike="noStrike" kern="1200" cap="none" spc="0" baseline="0">
                <a:solidFill>
                  <a:srgbClr val="000000"/>
                </a:solidFill>
                <a:uFillTx/>
                <a:latin typeface="Liberation Serif" pitchFamily="18"/>
                <a:ea typeface="DejaVu Sans" pitchFamily="2"/>
                <a:cs typeface="DejaVu Sans" pitchFamily="2"/>
              </a:rPr>
              <a:pPr marL="0" marR="0" lvl="0" indent="0"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t>11/25/2024</a:t>
            </a:fld>
            <a:endParaRPr lang="en-US" sz="1400" b="0" i="0" u="none" strike="noStrike" kern="1200" cap="none" spc="0" baseline="0">
              <a:solidFill>
                <a:srgbClr val="000000"/>
              </a:solidFill>
              <a:uFillTx/>
              <a:latin typeface="Liberation Serif" pitchFamily="18"/>
              <a:ea typeface="DejaVu Sans" pitchFamily="2"/>
              <a:cs typeface="DejaVu Sans" pitchFamily="2"/>
            </a:endParaRPr>
          </a:p>
        </p:txBody>
      </p:sp>
      <p:sp>
        <p:nvSpPr>
          <p:cNvPr id="6" name="Footer Placeholder 7">
            <a:extLst>
              <a:ext uri="{FF2B5EF4-FFF2-40B4-BE49-F238E27FC236}">
                <a16:creationId xmlns:a16="http://schemas.microsoft.com/office/drawing/2014/main" id="{59FE3226-A033-95DF-3A63-69F898A4B92B}"/>
              </a:ext>
            </a:extLst>
          </p:cNvPr>
          <p:cNvSpPr txBox="1"/>
          <p:nvPr/>
        </p:nvSpPr>
        <p:spPr>
          <a:xfrm>
            <a:off x="3447361" y="5165281"/>
            <a:ext cx="3194995" cy="390604"/>
          </a:xfrm>
          <a:prstGeom prst="rect">
            <a:avLst/>
          </a:prstGeom>
          <a:noFill/>
          <a:ln cap="flat">
            <a:noFill/>
          </a:ln>
        </p:spPr>
        <p:txBody>
          <a:bodyPr vert="horz" wrap="square" lIns="0" tIns="0" rIns="0" bIns="0" anchor="t" anchorCtr="1" compatLnSpc="1">
            <a:noAutofit/>
          </a:bodyPr>
          <a:lstStyle/>
          <a:p>
            <a:pPr marL="0" marR="0" lvl="0" indent="0" algn="ct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en-US" sz="1400" b="0" i="0" u="none" strike="noStrike" kern="1200" cap="none" spc="0" baseline="0">
                <a:solidFill>
                  <a:srgbClr val="000000"/>
                </a:solidFill>
                <a:uFillTx/>
                <a:latin typeface="Liberation Serif" pitchFamily="18"/>
                <a:ea typeface="DejaVu Sans" pitchFamily="2"/>
                <a:cs typeface="DejaVu Sans" pitchFamily="2"/>
              </a:rPr>
              <a:t>Gavrishuk Oleg</a:t>
            </a:r>
          </a:p>
        </p:txBody>
      </p:sp>
      <p:sp>
        <p:nvSpPr>
          <p:cNvPr id="7" name="Slide Number Placeholder 8">
            <a:extLst>
              <a:ext uri="{FF2B5EF4-FFF2-40B4-BE49-F238E27FC236}">
                <a16:creationId xmlns:a16="http://schemas.microsoft.com/office/drawing/2014/main" id="{B6DC3A6A-2FEF-A6F2-E326-E6015292938F}"/>
              </a:ext>
            </a:extLst>
          </p:cNvPr>
          <p:cNvSpPr txBox="1"/>
          <p:nvPr/>
        </p:nvSpPr>
        <p:spPr>
          <a:xfrm>
            <a:off x="7227362" y="5165281"/>
            <a:ext cx="2348279" cy="390604"/>
          </a:xfrm>
          <a:prstGeom prst="rect">
            <a:avLst/>
          </a:prstGeom>
          <a:noFill/>
          <a:ln cap="flat">
            <a:noFill/>
          </a:ln>
        </p:spPr>
        <p:txBody>
          <a:bodyPr vert="horz" wrap="square" lIns="0" tIns="0" rIns="0" bIns="0" anchor="t" anchorCtr="0" compatLnSpc="1">
            <a:noAutofit/>
          </a:bodyPr>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E60DC513-F989-4090-80E2-DC879BB1B0E7}" type="slidenum">
              <a:t>3</a:t>
            </a:fld>
            <a:endParaRPr lang="en-US" sz="1400" b="0" i="0" u="none" strike="noStrike" kern="1200" cap="none" spc="0" baseline="0">
              <a:solidFill>
                <a:srgbClr val="000000"/>
              </a:solidFill>
              <a:uFillTx/>
              <a:latin typeface="Liberation Serif" pitchFamily="18"/>
              <a:ea typeface="DejaVu Sans" pitchFamily="2"/>
              <a:cs typeface="DejaVu Sans" pitchFamily="2"/>
            </a:endParaRPr>
          </a:p>
        </p:txBody>
      </p:sp>
      <p:graphicFrame>
        <p:nvGraphicFramePr>
          <p:cNvPr id="8" name="Table 9">
            <a:extLst>
              <a:ext uri="{FF2B5EF4-FFF2-40B4-BE49-F238E27FC236}">
                <a16:creationId xmlns:a16="http://schemas.microsoft.com/office/drawing/2014/main" id="{C9434F69-28B8-2394-675D-EE54109AF1DF}"/>
              </a:ext>
            </a:extLst>
          </p:cNvPr>
          <p:cNvGraphicFramePr>
            <a:graphicFrameLocks noGrp="1"/>
          </p:cNvGraphicFramePr>
          <p:nvPr/>
        </p:nvGraphicFramePr>
        <p:xfrm>
          <a:off x="270260" y="1322048"/>
          <a:ext cx="9539112" cy="3132944"/>
        </p:xfrm>
        <a:graphic>
          <a:graphicData uri="http://schemas.openxmlformats.org/drawingml/2006/table">
            <a:tbl>
              <a:tblPr>
                <a:effectLst/>
              </a:tblPr>
              <a:tblGrid>
                <a:gridCol w="1362730">
                  <a:extLst>
                    <a:ext uri="{9D8B030D-6E8A-4147-A177-3AD203B41FA5}">
                      <a16:colId xmlns:a16="http://schemas.microsoft.com/office/drawing/2014/main" val="3227382327"/>
                    </a:ext>
                  </a:extLst>
                </a:gridCol>
                <a:gridCol w="1362730">
                  <a:extLst>
                    <a:ext uri="{9D8B030D-6E8A-4147-A177-3AD203B41FA5}">
                      <a16:colId xmlns:a16="http://schemas.microsoft.com/office/drawing/2014/main" val="1137680345"/>
                    </a:ext>
                  </a:extLst>
                </a:gridCol>
                <a:gridCol w="1362730">
                  <a:extLst>
                    <a:ext uri="{9D8B030D-6E8A-4147-A177-3AD203B41FA5}">
                      <a16:colId xmlns:a16="http://schemas.microsoft.com/office/drawing/2014/main" val="3949208530"/>
                    </a:ext>
                  </a:extLst>
                </a:gridCol>
                <a:gridCol w="1362730">
                  <a:extLst>
                    <a:ext uri="{9D8B030D-6E8A-4147-A177-3AD203B41FA5}">
                      <a16:colId xmlns:a16="http://schemas.microsoft.com/office/drawing/2014/main" val="4232895691"/>
                    </a:ext>
                  </a:extLst>
                </a:gridCol>
                <a:gridCol w="1362730">
                  <a:extLst>
                    <a:ext uri="{9D8B030D-6E8A-4147-A177-3AD203B41FA5}">
                      <a16:colId xmlns:a16="http://schemas.microsoft.com/office/drawing/2014/main" val="184689455"/>
                    </a:ext>
                  </a:extLst>
                </a:gridCol>
                <a:gridCol w="1362730">
                  <a:extLst>
                    <a:ext uri="{9D8B030D-6E8A-4147-A177-3AD203B41FA5}">
                      <a16:colId xmlns:a16="http://schemas.microsoft.com/office/drawing/2014/main" val="2849935511"/>
                    </a:ext>
                  </a:extLst>
                </a:gridCol>
                <a:gridCol w="1362730">
                  <a:extLst>
                    <a:ext uri="{9D8B030D-6E8A-4147-A177-3AD203B41FA5}">
                      <a16:colId xmlns:a16="http://schemas.microsoft.com/office/drawing/2014/main" val="1601465309"/>
                    </a:ext>
                  </a:extLst>
                </a:gridCol>
              </a:tblGrid>
              <a:tr h="173671">
                <a:tc rowSpan="2">
                  <a:txBody>
                    <a:bodyPr/>
                    <a:lstStyle/>
                    <a:p>
                      <a:pPr lvl="0" algn="ctr"/>
                      <a:r>
                        <a:rPr lang="en-US" sz="1200" b="1" i="0"/>
                        <a:t>Description</a:t>
                      </a:r>
                    </a:p>
                  </a:txBody>
                  <a:tcPr marL="31811" marR="31811" marT="22265" marB="22265" anchor="ctr">
                    <a:lnL w="9528" cap="flat" cmpd="sng" algn="ctr">
                      <a:solidFill>
                        <a:srgbClr val="55A8BD"/>
                      </a:solidFill>
                      <a:prstDash val="solid"/>
                      <a:round/>
                      <a:headEnd type="none" w="med" len="med"/>
                      <a:tailEnd type="none" w="med" len="med"/>
                    </a:lnL>
                    <a:lnR w="9528" cap="flat" cmpd="sng" algn="ctr">
                      <a:solidFill>
                        <a:srgbClr val="55A8BD"/>
                      </a:solidFill>
                      <a:prstDash val="solid"/>
                      <a:round/>
                      <a:headEnd type="none" w="med" len="med"/>
                      <a:tailEnd type="none" w="med" len="med"/>
                    </a:lnR>
                    <a:lnT w="9528" cap="flat" cmpd="sng" algn="ctr">
                      <a:solidFill>
                        <a:srgbClr val="55A8BD"/>
                      </a:solidFill>
                      <a:prstDash val="solid"/>
                      <a:round/>
                      <a:headEnd type="none" w="med" len="med"/>
                      <a:tailEnd type="none" w="med" len="med"/>
                    </a:lnT>
                    <a:lnB w="9528" cap="flat" cmpd="sng" algn="ctr">
                      <a:solidFill>
                        <a:srgbClr val="55A8BD"/>
                      </a:solidFill>
                      <a:prstDash val="solid"/>
                      <a:round/>
                      <a:headEnd type="none" w="med" len="med"/>
                      <a:tailEnd type="none" w="med" len="med"/>
                    </a:lnB>
                    <a:solidFill>
                      <a:srgbClr val="CCE5EB"/>
                    </a:solidFill>
                  </a:tcPr>
                </a:tc>
                <a:tc gridSpan="3">
                  <a:txBody>
                    <a:bodyPr/>
                    <a:lstStyle/>
                    <a:p>
                      <a:pPr lvl="0" algn="ctr"/>
                      <a:r>
                        <a:rPr lang="en-US" sz="1200" b="1" i="0"/>
                        <a:t>Emission</a:t>
                      </a:r>
                    </a:p>
                  </a:txBody>
                  <a:tcPr marL="31811" marR="31811" marT="22265" marB="22265" anchor="ctr">
                    <a:lnL w="9528" cap="flat" cmpd="sng" algn="ctr">
                      <a:solidFill>
                        <a:srgbClr val="55A8BD"/>
                      </a:solidFill>
                      <a:prstDash val="solid"/>
                      <a:round/>
                      <a:headEnd type="none" w="med" len="med"/>
                      <a:tailEnd type="none" w="med" len="med"/>
                    </a:lnL>
                    <a:lnR w="9528" cap="flat" cmpd="sng" algn="ctr">
                      <a:solidFill>
                        <a:srgbClr val="55A8BD"/>
                      </a:solidFill>
                      <a:prstDash val="solid"/>
                      <a:round/>
                      <a:headEnd type="none" w="med" len="med"/>
                      <a:tailEnd type="none" w="med" len="med"/>
                    </a:lnR>
                    <a:lnT w="9528" cap="flat" cmpd="sng" algn="ctr">
                      <a:solidFill>
                        <a:srgbClr val="55A8BD"/>
                      </a:solidFill>
                      <a:prstDash val="solid"/>
                      <a:round/>
                      <a:headEnd type="none" w="med" len="med"/>
                      <a:tailEnd type="none" w="med" len="med"/>
                    </a:lnT>
                    <a:lnB w="9528" cap="flat" cmpd="sng" algn="ctr">
                      <a:solidFill>
                        <a:srgbClr val="55A8BD"/>
                      </a:solidFill>
                      <a:prstDash val="solid"/>
                      <a:round/>
                      <a:headEnd type="none" w="med" len="med"/>
                      <a:tailEnd type="none" w="med" len="med"/>
                    </a:lnB>
                    <a:solidFill>
                      <a:srgbClr val="CCE5EB"/>
                    </a:solidFill>
                  </a:tcPr>
                </a:tc>
                <a:tc hMerge="1">
                  <a:txBody>
                    <a:bodyPr/>
                    <a:lstStyle/>
                    <a:p>
                      <a:endParaRPr lang="en-US"/>
                    </a:p>
                  </a:txBody>
                  <a:tcPr/>
                </a:tc>
                <a:tc hMerge="1">
                  <a:txBody>
                    <a:bodyPr/>
                    <a:lstStyle/>
                    <a:p>
                      <a:endParaRPr lang="en-US"/>
                    </a:p>
                  </a:txBody>
                  <a:tcPr/>
                </a:tc>
                <a:tc rowSpan="2">
                  <a:txBody>
                    <a:bodyPr/>
                    <a:lstStyle/>
                    <a:p>
                      <a:pPr lvl="0" algn="ctr"/>
                      <a:r>
                        <a:rPr lang="en-US" sz="1200" b="1" i="0"/>
                        <a:t>Absorption</a:t>
                      </a:r>
                      <a:br>
                        <a:rPr lang="en-US" sz="1200" b="1" i="0"/>
                      </a:br>
                      <a:r>
                        <a:rPr lang="en-US" sz="1200" b="1" i="0"/>
                        <a:t>Peak[nm]</a:t>
                      </a:r>
                    </a:p>
                  </a:txBody>
                  <a:tcPr marL="31811" marR="31811" marT="22265" marB="22265" anchor="ctr">
                    <a:lnL w="9528" cap="flat" cmpd="sng" algn="ctr">
                      <a:solidFill>
                        <a:srgbClr val="55A8BD"/>
                      </a:solidFill>
                      <a:prstDash val="solid"/>
                      <a:round/>
                      <a:headEnd type="none" w="med" len="med"/>
                      <a:tailEnd type="none" w="med" len="med"/>
                    </a:lnL>
                    <a:lnR w="9528" cap="flat" cmpd="sng" algn="ctr">
                      <a:solidFill>
                        <a:srgbClr val="55A8BD"/>
                      </a:solidFill>
                      <a:prstDash val="solid"/>
                      <a:round/>
                      <a:headEnd type="none" w="med" len="med"/>
                      <a:tailEnd type="none" w="med" len="med"/>
                    </a:lnR>
                    <a:lnT w="9528" cap="flat" cmpd="sng" algn="ctr">
                      <a:solidFill>
                        <a:srgbClr val="55A8BD"/>
                      </a:solidFill>
                      <a:prstDash val="solid"/>
                      <a:round/>
                      <a:headEnd type="none" w="med" len="med"/>
                      <a:tailEnd type="none" w="med" len="med"/>
                    </a:lnT>
                    <a:lnB w="9528" cap="flat" cmpd="sng" algn="ctr">
                      <a:solidFill>
                        <a:srgbClr val="55A8BD"/>
                      </a:solidFill>
                      <a:prstDash val="solid"/>
                      <a:round/>
                      <a:headEnd type="none" w="med" len="med"/>
                      <a:tailEnd type="none" w="med" len="med"/>
                    </a:lnB>
                    <a:solidFill>
                      <a:srgbClr val="CCE5EB"/>
                    </a:solidFill>
                  </a:tcPr>
                </a:tc>
                <a:tc rowSpan="2">
                  <a:txBody>
                    <a:bodyPr/>
                    <a:lstStyle/>
                    <a:p>
                      <a:pPr lvl="0" algn="ctr"/>
                      <a:r>
                        <a:rPr lang="en-US" sz="1200" b="1" i="0"/>
                        <a:t>Att.Leng.</a:t>
                      </a:r>
                      <a:r>
                        <a:rPr lang="en-US" sz="1200" b="1" i="0" baseline="30000"/>
                        <a:t>2)</a:t>
                      </a:r>
                      <a:br>
                        <a:rPr lang="en-US" sz="1200" b="1" i="0"/>
                      </a:br>
                      <a:r>
                        <a:rPr lang="en-US" sz="1200" b="1" i="0"/>
                        <a:t>[m]</a:t>
                      </a:r>
                    </a:p>
                  </a:txBody>
                  <a:tcPr marL="31811" marR="31811" marT="22265" marB="22265" anchor="ctr">
                    <a:lnL w="9528" cap="flat" cmpd="sng" algn="ctr">
                      <a:solidFill>
                        <a:srgbClr val="55A8BD"/>
                      </a:solidFill>
                      <a:prstDash val="solid"/>
                      <a:round/>
                      <a:headEnd type="none" w="med" len="med"/>
                      <a:tailEnd type="none" w="med" len="med"/>
                    </a:lnL>
                    <a:lnR w="9528" cap="flat" cmpd="sng" algn="ctr">
                      <a:solidFill>
                        <a:srgbClr val="55A8BD"/>
                      </a:solidFill>
                      <a:prstDash val="solid"/>
                      <a:round/>
                      <a:headEnd type="none" w="med" len="med"/>
                      <a:tailEnd type="none" w="med" len="med"/>
                    </a:lnR>
                    <a:lnT w="9528" cap="flat" cmpd="sng" algn="ctr">
                      <a:solidFill>
                        <a:srgbClr val="55A8BD"/>
                      </a:solidFill>
                      <a:prstDash val="solid"/>
                      <a:round/>
                      <a:headEnd type="none" w="med" len="med"/>
                      <a:tailEnd type="none" w="med" len="med"/>
                    </a:lnT>
                    <a:lnB w="9528" cap="flat" cmpd="sng" algn="ctr">
                      <a:solidFill>
                        <a:srgbClr val="55A8BD"/>
                      </a:solidFill>
                      <a:prstDash val="solid"/>
                      <a:round/>
                      <a:headEnd type="none" w="med" len="med"/>
                      <a:tailEnd type="none" w="med" len="med"/>
                    </a:lnB>
                    <a:solidFill>
                      <a:srgbClr val="CCE5EB"/>
                    </a:solidFill>
                  </a:tcPr>
                </a:tc>
                <a:tc rowSpan="2">
                  <a:txBody>
                    <a:bodyPr/>
                    <a:lstStyle/>
                    <a:p>
                      <a:pPr lvl="0" algn="ctr"/>
                      <a:r>
                        <a:rPr lang="en-US" sz="1200" b="1" i="0"/>
                        <a:t>Characteristics</a:t>
                      </a:r>
                    </a:p>
                  </a:txBody>
                  <a:tcPr marL="31811" marR="31811" marT="22265" marB="22265" anchor="ctr">
                    <a:lnL w="9528" cap="flat" cmpd="sng" algn="ctr">
                      <a:solidFill>
                        <a:srgbClr val="55A8BD"/>
                      </a:solidFill>
                      <a:prstDash val="solid"/>
                      <a:round/>
                      <a:headEnd type="none" w="med" len="med"/>
                      <a:tailEnd type="none" w="med" len="med"/>
                    </a:lnL>
                    <a:lnR w="9528" cap="flat" cmpd="sng" algn="ctr">
                      <a:solidFill>
                        <a:srgbClr val="55A8BD"/>
                      </a:solidFill>
                      <a:prstDash val="solid"/>
                      <a:round/>
                      <a:headEnd type="none" w="med" len="med"/>
                      <a:tailEnd type="none" w="med" len="med"/>
                    </a:lnR>
                    <a:lnT w="9528" cap="flat" cmpd="sng" algn="ctr">
                      <a:solidFill>
                        <a:srgbClr val="55A8BD"/>
                      </a:solidFill>
                      <a:prstDash val="solid"/>
                      <a:round/>
                      <a:headEnd type="none" w="med" len="med"/>
                      <a:tailEnd type="none" w="med" len="med"/>
                    </a:lnT>
                    <a:lnB w="9528" cap="flat" cmpd="sng" algn="ctr">
                      <a:solidFill>
                        <a:srgbClr val="55A8BD"/>
                      </a:solidFill>
                      <a:prstDash val="solid"/>
                      <a:round/>
                      <a:headEnd type="none" w="med" len="med"/>
                      <a:tailEnd type="none" w="med" len="med"/>
                    </a:lnB>
                    <a:solidFill>
                      <a:srgbClr val="CCE5EB"/>
                    </a:solidFill>
                  </a:tcPr>
                </a:tc>
                <a:extLst>
                  <a:ext uri="{0D108BD9-81ED-4DB2-BD59-A6C34878D82A}">
                    <a16:rowId xmlns:a16="http://schemas.microsoft.com/office/drawing/2014/main" val="2393991831"/>
                  </a:ext>
                </a:extLst>
              </a:tr>
              <a:tr h="173671">
                <a:tc vMerge="1">
                  <a:txBody>
                    <a:bodyPr/>
                    <a:lstStyle/>
                    <a:p>
                      <a:endParaRPr lang="en-US"/>
                    </a:p>
                  </a:txBody>
                  <a:tcPr/>
                </a:tc>
                <a:tc>
                  <a:txBody>
                    <a:bodyPr/>
                    <a:lstStyle/>
                    <a:p>
                      <a:pPr lvl="0" algn="ctr"/>
                      <a:r>
                        <a:rPr lang="en-US" sz="1200" b="1" i="0"/>
                        <a:t>Color</a:t>
                      </a:r>
                    </a:p>
                  </a:txBody>
                  <a:tcPr marL="31811" marR="31811" marT="22265" marB="22265" anchor="ctr">
                    <a:lnL w="9528" cap="flat" cmpd="sng" algn="ctr">
                      <a:solidFill>
                        <a:srgbClr val="55A8BD"/>
                      </a:solidFill>
                      <a:prstDash val="solid"/>
                      <a:round/>
                      <a:headEnd type="none" w="med" len="med"/>
                      <a:tailEnd type="none" w="med" len="med"/>
                    </a:lnL>
                    <a:lnR w="9528" cap="flat" cmpd="sng" algn="ctr">
                      <a:solidFill>
                        <a:srgbClr val="55A8BD"/>
                      </a:solidFill>
                      <a:prstDash val="solid"/>
                      <a:round/>
                      <a:headEnd type="none" w="med" len="med"/>
                      <a:tailEnd type="none" w="med" len="med"/>
                    </a:lnR>
                    <a:lnT w="9528" cap="flat" cmpd="sng" algn="ctr">
                      <a:solidFill>
                        <a:srgbClr val="55A8BD"/>
                      </a:solidFill>
                      <a:prstDash val="solid"/>
                      <a:round/>
                      <a:headEnd type="none" w="med" len="med"/>
                      <a:tailEnd type="none" w="med" len="med"/>
                    </a:lnT>
                    <a:lnB w="9528" cap="flat" cmpd="sng" algn="ctr">
                      <a:solidFill>
                        <a:srgbClr val="55A8BD"/>
                      </a:solidFill>
                      <a:prstDash val="solid"/>
                      <a:round/>
                      <a:headEnd type="none" w="med" len="med"/>
                      <a:tailEnd type="none" w="med" len="med"/>
                    </a:lnB>
                    <a:solidFill>
                      <a:srgbClr val="CCE5EB"/>
                    </a:solidFill>
                  </a:tcPr>
                </a:tc>
                <a:tc>
                  <a:txBody>
                    <a:bodyPr/>
                    <a:lstStyle/>
                    <a:p>
                      <a:pPr lvl="0" algn="ctr"/>
                      <a:r>
                        <a:rPr lang="en-US" sz="1200" b="1" i="0"/>
                        <a:t>Spectra</a:t>
                      </a:r>
                    </a:p>
                  </a:txBody>
                  <a:tcPr marL="31811" marR="31811" marT="22265" marB="22265" anchor="ctr">
                    <a:lnL w="9528" cap="flat" cmpd="sng" algn="ctr">
                      <a:solidFill>
                        <a:srgbClr val="55A8BD"/>
                      </a:solidFill>
                      <a:prstDash val="solid"/>
                      <a:round/>
                      <a:headEnd type="none" w="med" len="med"/>
                      <a:tailEnd type="none" w="med" len="med"/>
                    </a:lnL>
                    <a:lnR w="9528" cap="flat" cmpd="sng" algn="ctr">
                      <a:solidFill>
                        <a:srgbClr val="55A8BD"/>
                      </a:solidFill>
                      <a:prstDash val="solid"/>
                      <a:round/>
                      <a:headEnd type="none" w="med" len="med"/>
                      <a:tailEnd type="none" w="med" len="med"/>
                    </a:lnR>
                    <a:lnT w="9528" cap="flat" cmpd="sng" algn="ctr">
                      <a:solidFill>
                        <a:srgbClr val="55A8BD"/>
                      </a:solidFill>
                      <a:prstDash val="solid"/>
                      <a:round/>
                      <a:headEnd type="none" w="med" len="med"/>
                      <a:tailEnd type="none" w="med" len="med"/>
                    </a:lnT>
                    <a:lnB w="9528" cap="flat" cmpd="sng" algn="ctr">
                      <a:solidFill>
                        <a:srgbClr val="55A8BD"/>
                      </a:solidFill>
                      <a:prstDash val="solid"/>
                      <a:round/>
                      <a:headEnd type="none" w="med" len="med"/>
                      <a:tailEnd type="none" w="med" len="med"/>
                    </a:lnB>
                    <a:solidFill>
                      <a:srgbClr val="CCE5EB"/>
                    </a:solidFill>
                  </a:tcPr>
                </a:tc>
                <a:tc>
                  <a:txBody>
                    <a:bodyPr/>
                    <a:lstStyle/>
                    <a:p>
                      <a:pPr lvl="0" algn="ctr"/>
                      <a:r>
                        <a:rPr lang="en-US" sz="1200" b="1" i="0"/>
                        <a:t>Peak[nm]</a:t>
                      </a:r>
                    </a:p>
                  </a:txBody>
                  <a:tcPr marL="31811" marR="31811" marT="22265" marB="22265" anchor="ctr">
                    <a:lnL w="9528" cap="flat" cmpd="sng" algn="ctr">
                      <a:solidFill>
                        <a:srgbClr val="55A8BD"/>
                      </a:solidFill>
                      <a:prstDash val="solid"/>
                      <a:round/>
                      <a:headEnd type="none" w="med" len="med"/>
                      <a:tailEnd type="none" w="med" len="med"/>
                    </a:lnL>
                    <a:lnR w="9528" cap="flat" cmpd="sng" algn="ctr">
                      <a:solidFill>
                        <a:srgbClr val="55A8BD"/>
                      </a:solidFill>
                      <a:prstDash val="solid"/>
                      <a:round/>
                      <a:headEnd type="none" w="med" len="med"/>
                      <a:tailEnd type="none" w="med" len="med"/>
                    </a:lnR>
                    <a:lnT w="9528" cap="flat" cmpd="sng" algn="ctr">
                      <a:solidFill>
                        <a:srgbClr val="55A8BD"/>
                      </a:solidFill>
                      <a:prstDash val="solid"/>
                      <a:round/>
                      <a:headEnd type="none" w="med" len="med"/>
                      <a:tailEnd type="none" w="med" len="med"/>
                    </a:lnT>
                    <a:lnB w="9528" cap="flat" cmpd="sng" algn="ctr">
                      <a:solidFill>
                        <a:srgbClr val="55A8BD"/>
                      </a:solidFill>
                      <a:prstDash val="solid"/>
                      <a:round/>
                      <a:headEnd type="none" w="med" len="med"/>
                      <a:tailEnd type="none" w="med" len="med"/>
                    </a:lnB>
                    <a:solidFill>
                      <a:srgbClr val="CCE5EB"/>
                    </a:solidFill>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558514088"/>
                  </a:ext>
                </a:extLst>
              </a:tr>
              <a:tr h="313337">
                <a:tc>
                  <a:txBody>
                    <a:bodyPr/>
                    <a:lstStyle/>
                    <a:p>
                      <a:pPr lvl="0" algn="l"/>
                      <a:r>
                        <a:rPr lang="en-US" sz="1200" b="1" i="0"/>
                        <a:t>Y-7(100)</a:t>
                      </a:r>
                    </a:p>
                  </a:txBody>
                  <a:tcPr marL="31811" marR="31811" marT="22265" marB="22265" anchor="ctr">
                    <a:lnL w="9528" cap="flat" cmpd="sng" algn="ctr">
                      <a:solidFill>
                        <a:srgbClr val="55A8BD"/>
                      </a:solidFill>
                      <a:prstDash val="solid"/>
                      <a:round/>
                      <a:headEnd type="none" w="med" len="med"/>
                      <a:tailEnd type="none" w="med" len="med"/>
                    </a:lnL>
                    <a:lnR w="9528" cap="flat" cmpd="sng" algn="ctr">
                      <a:solidFill>
                        <a:srgbClr val="55A8BD"/>
                      </a:solidFill>
                      <a:prstDash val="solid"/>
                      <a:round/>
                      <a:headEnd type="none" w="med" len="med"/>
                      <a:tailEnd type="none" w="med" len="med"/>
                    </a:lnR>
                    <a:lnT w="9528" cap="flat" cmpd="sng" algn="ctr">
                      <a:solidFill>
                        <a:srgbClr val="55A8BD"/>
                      </a:solidFill>
                      <a:prstDash val="solid"/>
                      <a:round/>
                      <a:headEnd type="none" w="med" len="med"/>
                      <a:tailEnd type="none" w="med" len="med"/>
                    </a:lnT>
                    <a:lnB w="9528" cap="flat" cmpd="sng" algn="ctr">
                      <a:solidFill>
                        <a:srgbClr val="55A8BD"/>
                      </a:solidFill>
                      <a:prstDash val="solid"/>
                      <a:round/>
                      <a:headEnd type="none" w="med" len="med"/>
                      <a:tailEnd type="none" w="med" len="med"/>
                    </a:lnB>
                    <a:solidFill>
                      <a:srgbClr val="E6E6E6"/>
                    </a:solidFill>
                  </a:tcPr>
                </a:tc>
                <a:tc>
                  <a:txBody>
                    <a:bodyPr/>
                    <a:lstStyle/>
                    <a:p>
                      <a:pPr lvl="0" algn="ctr"/>
                      <a:r>
                        <a:rPr lang="en-US" sz="1200"/>
                        <a:t>green</a:t>
                      </a:r>
                    </a:p>
                  </a:txBody>
                  <a:tcPr marL="31811" marR="31811" marT="22265" marB="22265" anchor="ctr">
                    <a:lnL w="9528" cap="flat" cmpd="sng" algn="ctr">
                      <a:solidFill>
                        <a:srgbClr val="55A8BD"/>
                      </a:solidFill>
                      <a:prstDash val="solid"/>
                      <a:round/>
                      <a:headEnd type="none" w="med" len="med"/>
                      <a:tailEnd type="none" w="med" len="med"/>
                    </a:lnL>
                    <a:lnR w="9528" cap="flat" cmpd="sng" algn="ctr">
                      <a:solidFill>
                        <a:srgbClr val="55A8BD"/>
                      </a:solidFill>
                      <a:prstDash val="solid"/>
                      <a:round/>
                      <a:headEnd type="none" w="med" len="med"/>
                      <a:tailEnd type="none" w="med" len="med"/>
                    </a:lnR>
                    <a:lnT w="9528" cap="flat" cmpd="sng" algn="ctr">
                      <a:solidFill>
                        <a:srgbClr val="55A8BD"/>
                      </a:solidFill>
                      <a:prstDash val="solid"/>
                      <a:round/>
                      <a:headEnd type="none" w="med" len="med"/>
                      <a:tailEnd type="none" w="med" len="med"/>
                    </a:lnT>
                    <a:lnB w="9528" cap="flat" cmpd="sng" algn="ctr">
                      <a:solidFill>
                        <a:srgbClr val="55A8BD"/>
                      </a:solidFill>
                      <a:prstDash val="solid"/>
                      <a:round/>
                      <a:headEnd type="none" w="med" len="med"/>
                      <a:tailEnd type="none" w="med" len="med"/>
                    </a:lnB>
                    <a:solidFill>
                      <a:srgbClr val="FFFFFF"/>
                    </a:solidFill>
                  </a:tcPr>
                </a:tc>
                <a:tc rowSpan="7">
                  <a:txBody>
                    <a:bodyPr/>
                    <a:lstStyle/>
                    <a:p>
                      <a:pPr lvl="0" algn="ctr"/>
                      <a:r>
                        <a:rPr lang="en-US" sz="1200">
                          <a:highlight>
                            <a:srgbClr val="FFFF00"/>
                          </a:highlight>
                        </a:rPr>
                        <a:t>See the following figure</a:t>
                      </a:r>
                    </a:p>
                  </a:txBody>
                  <a:tcPr marL="31811" marR="31811" marT="22265" marB="22265" anchor="ctr">
                    <a:lnL w="9528" cap="flat" cmpd="sng" algn="ctr">
                      <a:solidFill>
                        <a:srgbClr val="55A8BD"/>
                      </a:solidFill>
                      <a:prstDash val="solid"/>
                      <a:round/>
                      <a:headEnd type="none" w="med" len="med"/>
                      <a:tailEnd type="none" w="med" len="med"/>
                    </a:lnL>
                    <a:lnR w="9528" cap="flat" cmpd="sng" algn="ctr">
                      <a:solidFill>
                        <a:srgbClr val="55A8BD"/>
                      </a:solidFill>
                      <a:prstDash val="solid"/>
                      <a:round/>
                      <a:headEnd type="none" w="med" len="med"/>
                      <a:tailEnd type="none" w="med" len="med"/>
                    </a:lnR>
                    <a:lnT w="9528" cap="flat" cmpd="sng" algn="ctr">
                      <a:solidFill>
                        <a:srgbClr val="55A8BD"/>
                      </a:solidFill>
                      <a:prstDash val="solid"/>
                      <a:round/>
                      <a:headEnd type="none" w="med" len="med"/>
                      <a:tailEnd type="none" w="med" len="med"/>
                    </a:lnT>
                    <a:lnB w="9528" cap="flat" cmpd="sng" algn="ctr">
                      <a:solidFill>
                        <a:srgbClr val="55A8BD"/>
                      </a:solidFill>
                      <a:prstDash val="solid"/>
                      <a:round/>
                      <a:headEnd type="none" w="med" len="med"/>
                      <a:tailEnd type="none" w="med" len="med"/>
                    </a:lnB>
                    <a:solidFill>
                      <a:srgbClr val="FFFFFF"/>
                    </a:solidFill>
                  </a:tcPr>
                </a:tc>
                <a:tc>
                  <a:txBody>
                    <a:bodyPr/>
                    <a:lstStyle/>
                    <a:p>
                      <a:pPr lvl="0" algn="ctr"/>
                      <a:r>
                        <a:rPr lang="en-US" sz="1200"/>
                        <a:t>490</a:t>
                      </a:r>
                    </a:p>
                  </a:txBody>
                  <a:tcPr marL="31811" marR="31811" marT="22265" marB="22265" anchor="ctr">
                    <a:lnL w="9528" cap="flat" cmpd="sng" algn="ctr">
                      <a:solidFill>
                        <a:srgbClr val="55A8BD"/>
                      </a:solidFill>
                      <a:prstDash val="solid"/>
                      <a:round/>
                      <a:headEnd type="none" w="med" len="med"/>
                      <a:tailEnd type="none" w="med" len="med"/>
                    </a:lnL>
                    <a:lnR w="9528" cap="flat" cmpd="sng" algn="ctr">
                      <a:solidFill>
                        <a:srgbClr val="55A8BD"/>
                      </a:solidFill>
                      <a:prstDash val="solid"/>
                      <a:round/>
                      <a:headEnd type="none" w="med" len="med"/>
                      <a:tailEnd type="none" w="med" len="med"/>
                    </a:lnR>
                    <a:lnT w="9528" cap="flat" cmpd="sng" algn="ctr">
                      <a:solidFill>
                        <a:srgbClr val="55A8BD"/>
                      </a:solidFill>
                      <a:prstDash val="solid"/>
                      <a:round/>
                      <a:headEnd type="none" w="med" len="med"/>
                      <a:tailEnd type="none" w="med" len="med"/>
                    </a:lnT>
                    <a:lnB w="9528" cap="flat" cmpd="sng" algn="ctr">
                      <a:solidFill>
                        <a:srgbClr val="55A8BD"/>
                      </a:solidFill>
                      <a:prstDash val="solid"/>
                      <a:round/>
                      <a:headEnd type="none" w="med" len="med"/>
                      <a:tailEnd type="none" w="med" len="med"/>
                    </a:lnB>
                    <a:solidFill>
                      <a:srgbClr val="FFFFFF"/>
                    </a:solidFill>
                  </a:tcPr>
                </a:tc>
                <a:tc>
                  <a:txBody>
                    <a:bodyPr/>
                    <a:lstStyle/>
                    <a:p>
                      <a:pPr lvl="0" algn="ctr"/>
                      <a:r>
                        <a:rPr lang="en-US" sz="1200"/>
                        <a:t>439</a:t>
                      </a:r>
                    </a:p>
                  </a:txBody>
                  <a:tcPr marL="31811" marR="31811" marT="22265" marB="22265" anchor="ctr">
                    <a:lnL w="9528" cap="flat" cmpd="sng" algn="ctr">
                      <a:solidFill>
                        <a:srgbClr val="55A8BD"/>
                      </a:solidFill>
                      <a:prstDash val="solid"/>
                      <a:round/>
                      <a:headEnd type="none" w="med" len="med"/>
                      <a:tailEnd type="none" w="med" len="med"/>
                    </a:lnL>
                    <a:lnR w="9528" cap="flat" cmpd="sng" algn="ctr">
                      <a:solidFill>
                        <a:srgbClr val="55A8BD"/>
                      </a:solidFill>
                      <a:prstDash val="solid"/>
                      <a:round/>
                      <a:headEnd type="none" w="med" len="med"/>
                      <a:tailEnd type="none" w="med" len="med"/>
                    </a:lnR>
                    <a:lnT w="9528" cap="flat" cmpd="sng" algn="ctr">
                      <a:solidFill>
                        <a:srgbClr val="55A8BD"/>
                      </a:solidFill>
                      <a:prstDash val="solid"/>
                      <a:round/>
                      <a:headEnd type="none" w="med" len="med"/>
                      <a:tailEnd type="none" w="med" len="med"/>
                    </a:lnT>
                    <a:lnB w="9528" cap="flat" cmpd="sng" algn="ctr">
                      <a:solidFill>
                        <a:srgbClr val="55A8BD"/>
                      </a:solidFill>
                      <a:prstDash val="solid"/>
                      <a:round/>
                      <a:headEnd type="none" w="med" len="med"/>
                      <a:tailEnd type="none" w="med" len="med"/>
                    </a:lnB>
                    <a:solidFill>
                      <a:srgbClr val="FFFFFF"/>
                    </a:solidFill>
                  </a:tcPr>
                </a:tc>
                <a:tc>
                  <a:txBody>
                    <a:bodyPr/>
                    <a:lstStyle/>
                    <a:p>
                      <a:pPr lvl="0" algn="ctr"/>
                      <a:r>
                        <a:rPr lang="en-US" sz="1200"/>
                        <a:t>&gt;2.8</a:t>
                      </a:r>
                    </a:p>
                  </a:txBody>
                  <a:tcPr marL="31811" marR="31811" marT="22265" marB="22265" anchor="ctr">
                    <a:lnL w="9528" cap="flat" cmpd="sng" algn="ctr">
                      <a:solidFill>
                        <a:srgbClr val="55A8BD"/>
                      </a:solidFill>
                      <a:prstDash val="solid"/>
                      <a:round/>
                      <a:headEnd type="none" w="med" len="med"/>
                      <a:tailEnd type="none" w="med" len="med"/>
                    </a:lnL>
                    <a:lnR w="9528" cap="flat" cmpd="sng" algn="ctr">
                      <a:solidFill>
                        <a:srgbClr val="55A8BD"/>
                      </a:solidFill>
                      <a:prstDash val="solid"/>
                      <a:round/>
                      <a:headEnd type="none" w="med" len="med"/>
                      <a:tailEnd type="none" w="med" len="med"/>
                    </a:lnR>
                    <a:lnT w="9528" cap="flat" cmpd="sng" algn="ctr">
                      <a:solidFill>
                        <a:srgbClr val="55A8BD"/>
                      </a:solidFill>
                      <a:prstDash val="solid"/>
                      <a:round/>
                      <a:headEnd type="none" w="med" len="med"/>
                      <a:tailEnd type="none" w="med" len="med"/>
                    </a:lnT>
                    <a:lnB w="9528" cap="flat" cmpd="sng" algn="ctr">
                      <a:solidFill>
                        <a:srgbClr val="55A8BD"/>
                      </a:solidFill>
                      <a:prstDash val="solid"/>
                      <a:round/>
                      <a:headEnd type="none" w="med" len="med"/>
                      <a:tailEnd type="none" w="med" len="med"/>
                    </a:lnB>
                    <a:solidFill>
                      <a:srgbClr val="FFFFFF"/>
                    </a:solidFill>
                  </a:tcPr>
                </a:tc>
                <a:tc>
                  <a:txBody>
                    <a:bodyPr/>
                    <a:lstStyle/>
                    <a:p>
                      <a:pPr lvl="0"/>
                      <a:r>
                        <a:rPr lang="en-US" sz="1200"/>
                        <a:t>Blue to Green Shifter</a:t>
                      </a:r>
                    </a:p>
                  </a:txBody>
                  <a:tcPr marL="31811" marR="31811" marT="22265" marB="22265" anchor="ctr">
                    <a:lnL w="9528" cap="flat" cmpd="sng" algn="ctr">
                      <a:solidFill>
                        <a:srgbClr val="55A8BD"/>
                      </a:solidFill>
                      <a:prstDash val="solid"/>
                      <a:round/>
                      <a:headEnd type="none" w="med" len="med"/>
                      <a:tailEnd type="none" w="med" len="med"/>
                    </a:lnL>
                    <a:lnR w="9528" cap="flat" cmpd="sng" algn="ctr">
                      <a:solidFill>
                        <a:srgbClr val="55A8BD"/>
                      </a:solidFill>
                      <a:prstDash val="solid"/>
                      <a:round/>
                      <a:headEnd type="none" w="med" len="med"/>
                      <a:tailEnd type="none" w="med" len="med"/>
                    </a:lnR>
                    <a:lnT w="9528" cap="flat" cmpd="sng" algn="ctr">
                      <a:solidFill>
                        <a:srgbClr val="55A8BD"/>
                      </a:solidFill>
                      <a:prstDash val="solid"/>
                      <a:round/>
                      <a:headEnd type="none" w="med" len="med"/>
                      <a:tailEnd type="none" w="med" len="med"/>
                    </a:lnT>
                    <a:lnB w="9528" cap="flat" cmpd="sng" algn="ctr">
                      <a:solidFill>
                        <a:srgbClr val="55A8BD"/>
                      </a:solidFill>
                      <a:prstDash val="solid"/>
                      <a:round/>
                      <a:headEnd type="none" w="med" len="med"/>
                      <a:tailEnd type="none" w="med" len="med"/>
                    </a:lnB>
                    <a:solidFill>
                      <a:srgbClr val="FFFFFF"/>
                    </a:solidFill>
                  </a:tcPr>
                </a:tc>
                <a:extLst>
                  <a:ext uri="{0D108BD9-81ED-4DB2-BD59-A6C34878D82A}">
                    <a16:rowId xmlns:a16="http://schemas.microsoft.com/office/drawing/2014/main" val="1254325045"/>
                  </a:ext>
                </a:extLst>
              </a:tr>
              <a:tr h="313337">
                <a:tc>
                  <a:txBody>
                    <a:bodyPr/>
                    <a:lstStyle/>
                    <a:p>
                      <a:pPr lvl="0" algn="l"/>
                      <a:r>
                        <a:rPr lang="en-US" sz="1200" b="1" i="0"/>
                        <a:t>Y-8(100)</a:t>
                      </a:r>
                    </a:p>
                  </a:txBody>
                  <a:tcPr marL="31811" marR="31811" marT="22265" marB="22265" anchor="ctr">
                    <a:lnL w="9528" cap="flat" cmpd="sng" algn="ctr">
                      <a:solidFill>
                        <a:srgbClr val="55A8BD"/>
                      </a:solidFill>
                      <a:prstDash val="solid"/>
                      <a:round/>
                      <a:headEnd type="none" w="med" len="med"/>
                      <a:tailEnd type="none" w="med" len="med"/>
                    </a:lnL>
                    <a:lnR w="9528" cap="flat" cmpd="sng" algn="ctr">
                      <a:solidFill>
                        <a:srgbClr val="55A8BD"/>
                      </a:solidFill>
                      <a:prstDash val="solid"/>
                      <a:round/>
                      <a:headEnd type="none" w="med" len="med"/>
                      <a:tailEnd type="none" w="med" len="med"/>
                    </a:lnR>
                    <a:lnT w="9528" cap="flat" cmpd="sng" algn="ctr">
                      <a:solidFill>
                        <a:srgbClr val="55A8BD"/>
                      </a:solidFill>
                      <a:prstDash val="solid"/>
                      <a:round/>
                      <a:headEnd type="none" w="med" len="med"/>
                      <a:tailEnd type="none" w="med" len="med"/>
                    </a:lnT>
                    <a:lnB w="9528" cap="flat" cmpd="sng" algn="ctr">
                      <a:solidFill>
                        <a:srgbClr val="55A8BD"/>
                      </a:solidFill>
                      <a:prstDash val="solid"/>
                      <a:round/>
                      <a:headEnd type="none" w="med" len="med"/>
                      <a:tailEnd type="none" w="med" len="med"/>
                    </a:lnB>
                    <a:solidFill>
                      <a:srgbClr val="E6E6E6"/>
                    </a:solidFill>
                  </a:tcPr>
                </a:tc>
                <a:tc>
                  <a:txBody>
                    <a:bodyPr/>
                    <a:lstStyle/>
                    <a:p>
                      <a:pPr lvl="0" algn="ctr"/>
                      <a:r>
                        <a:rPr lang="en-US" sz="1200"/>
                        <a:t>green</a:t>
                      </a:r>
                    </a:p>
                  </a:txBody>
                  <a:tcPr marL="31811" marR="31811" marT="22265" marB="22265" anchor="ctr">
                    <a:lnL w="9528" cap="flat" cmpd="sng" algn="ctr">
                      <a:solidFill>
                        <a:srgbClr val="55A8BD"/>
                      </a:solidFill>
                      <a:prstDash val="solid"/>
                      <a:round/>
                      <a:headEnd type="none" w="med" len="med"/>
                      <a:tailEnd type="none" w="med" len="med"/>
                    </a:lnL>
                    <a:lnR w="9528" cap="flat" cmpd="sng" algn="ctr">
                      <a:solidFill>
                        <a:srgbClr val="55A8BD"/>
                      </a:solidFill>
                      <a:prstDash val="solid"/>
                      <a:round/>
                      <a:headEnd type="none" w="med" len="med"/>
                      <a:tailEnd type="none" w="med" len="med"/>
                    </a:lnR>
                    <a:lnT w="9528" cap="flat" cmpd="sng" algn="ctr">
                      <a:solidFill>
                        <a:srgbClr val="55A8BD"/>
                      </a:solidFill>
                      <a:prstDash val="solid"/>
                      <a:round/>
                      <a:headEnd type="none" w="med" len="med"/>
                      <a:tailEnd type="none" w="med" len="med"/>
                    </a:lnT>
                    <a:lnB w="9528" cap="flat" cmpd="sng" algn="ctr">
                      <a:solidFill>
                        <a:srgbClr val="55A8BD"/>
                      </a:solidFill>
                      <a:prstDash val="solid"/>
                      <a:round/>
                      <a:headEnd type="none" w="med" len="med"/>
                      <a:tailEnd type="none" w="med" len="med"/>
                    </a:lnB>
                    <a:solidFill>
                      <a:srgbClr val="FFFFFF"/>
                    </a:solidFill>
                  </a:tcPr>
                </a:tc>
                <a:tc vMerge="1">
                  <a:txBody>
                    <a:bodyPr/>
                    <a:lstStyle/>
                    <a:p>
                      <a:endParaRPr lang="en-US"/>
                    </a:p>
                  </a:txBody>
                  <a:tcPr/>
                </a:tc>
                <a:tc>
                  <a:txBody>
                    <a:bodyPr/>
                    <a:lstStyle/>
                    <a:p>
                      <a:pPr lvl="0" algn="ctr"/>
                      <a:r>
                        <a:rPr lang="en-US" sz="1200"/>
                        <a:t>511</a:t>
                      </a:r>
                    </a:p>
                  </a:txBody>
                  <a:tcPr marL="31811" marR="31811" marT="22265" marB="22265" anchor="ctr">
                    <a:lnL w="9528" cap="flat" cmpd="sng" algn="ctr">
                      <a:solidFill>
                        <a:srgbClr val="55A8BD"/>
                      </a:solidFill>
                      <a:prstDash val="solid"/>
                      <a:round/>
                      <a:headEnd type="none" w="med" len="med"/>
                      <a:tailEnd type="none" w="med" len="med"/>
                    </a:lnL>
                    <a:lnR w="9528" cap="flat" cmpd="sng" algn="ctr">
                      <a:solidFill>
                        <a:srgbClr val="55A8BD"/>
                      </a:solidFill>
                      <a:prstDash val="solid"/>
                      <a:round/>
                      <a:headEnd type="none" w="med" len="med"/>
                      <a:tailEnd type="none" w="med" len="med"/>
                    </a:lnR>
                    <a:lnT w="9528" cap="flat" cmpd="sng" algn="ctr">
                      <a:solidFill>
                        <a:srgbClr val="55A8BD"/>
                      </a:solidFill>
                      <a:prstDash val="solid"/>
                      <a:round/>
                      <a:headEnd type="none" w="med" len="med"/>
                      <a:tailEnd type="none" w="med" len="med"/>
                    </a:lnT>
                    <a:lnB w="9528" cap="flat" cmpd="sng" algn="ctr">
                      <a:solidFill>
                        <a:srgbClr val="55A8BD"/>
                      </a:solidFill>
                      <a:prstDash val="solid"/>
                      <a:round/>
                      <a:headEnd type="none" w="med" len="med"/>
                      <a:tailEnd type="none" w="med" len="med"/>
                    </a:lnB>
                    <a:solidFill>
                      <a:srgbClr val="FFFFFF"/>
                    </a:solidFill>
                  </a:tcPr>
                </a:tc>
                <a:tc>
                  <a:txBody>
                    <a:bodyPr/>
                    <a:lstStyle/>
                    <a:p>
                      <a:pPr lvl="0" algn="ctr"/>
                      <a:r>
                        <a:rPr lang="en-US" sz="1200"/>
                        <a:t>455</a:t>
                      </a:r>
                    </a:p>
                  </a:txBody>
                  <a:tcPr marL="31811" marR="31811" marT="22265" marB="22265" anchor="ctr">
                    <a:lnL w="9528" cap="flat" cmpd="sng" algn="ctr">
                      <a:solidFill>
                        <a:srgbClr val="55A8BD"/>
                      </a:solidFill>
                      <a:prstDash val="solid"/>
                      <a:round/>
                      <a:headEnd type="none" w="med" len="med"/>
                      <a:tailEnd type="none" w="med" len="med"/>
                    </a:lnL>
                    <a:lnR w="9528" cap="flat" cmpd="sng" algn="ctr">
                      <a:solidFill>
                        <a:srgbClr val="55A8BD"/>
                      </a:solidFill>
                      <a:prstDash val="solid"/>
                      <a:round/>
                      <a:headEnd type="none" w="med" len="med"/>
                      <a:tailEnd type="none" w="med" len="med"/>
                    </a:lnR>
                    <a:lnT w="9528" cap="flat" cmpd="sng" algn="ctr">
                      <a:solidFill>
                        <a:srgbClr val="55A8BD"/>
                      </a:solidFill>
                      <a:prstDash val="solid"/>
                      <a:round/>
                      <a:headEnd type="none" w="med" len="med"/>
                      <a:tailEnd type="none" w="med" len="med"/>
                    </a:lnT>
                    <a:lnB w="9528" cap="flat" cmpd="sng" algn="ctr">
                      <a:solidFill>
                        <a:srgbClr val="55A8BD"/>
                      </a:solidFill>
                      <a:prstDash val="solid"/>
                      <a:round/>
                      <a:headEnd type="none" w="med" len="med"/>
                      <a:tailEnd type="none" w="med" len="med"/>
                    </a:lnB>
                    <a:solidFill>
                      <a:srgbClr val="FFFFFF"/>
                    </a:solidFill>
                  </a:tcPr>
                </a:tc>
                <a:tc>
                  <a:txBody>
                    <a:bodyPr/>
                    <a:lstStyle/>
                    <a:p>
                      <a:pPr lvl="0" algn="ctr"/>
                      <a:r>
                        <a:rPr lang="en-US" sz="1200"/>
                        <a:t>&gt;3.0</a:t>
                      </a:r>
                    </a:p>
                  </a:txBody>
                  <a:tcPr marL="31811" marR="31811" marT="22265" marB="22265" anchor="ctr">
                    <a:lnL w="9528" cap="flat" cmpd="sng" algn="ctr">
                      <a:solidFill>
                        <a:srgbClr val="55A8BD"/>
                      </a:solidFill>
                      <a:prstDash val="solid"/>
                      <a:round/>
                      <a:headEnd type="none" w="med" len="med"/>
                      <a:tailEnd type="none" w="med" len="med"/>
                    </a:lnL>
                    <a:lnR w="9528" cap="flat" cmpd="sng" algn="ctr">
                      <a:solidFill>
                        <a:srgbClr val="55A8BD"/>
                      </a:solidFill>
                      <a:prstDash val="solid"/>
                      <a:round/>
                      <a:headEnd type="none" w="med" len="med"/>
                      <a:tailEnd type="none" w="med" len="med"/>
                    </a:lnR>
                    <a:lnT w="9528" cap="flat" cmpd="sng" algn="ctr">
                      <a:solidFill>
                        <a:srgbClr val="55A8BD"/>
                      </a:solidFill>
                      <a:prstDash val="solid"/>
                      <a:round/>
                      <a:headEnd type="none" w="med" len="med"/>
                      <a:tailEnd type="none" w="med" len="med"/>
                    </a:lnT>
                    <a:lnB w="9528" cap="flat" cmpd="sng" algn="ctr">
                      <a:solidFill>
                        <a:srgbClr val="55A8BD"/>
                      </a:solidFill>
                      <a:prstDash val="solid"/>
                      <a:round/>
                      <a:headEnd type="none" w="med" len="med"/>
                      <a:tailEnd type="none" w="med" len="med"/>
                    </a:lnB>
                    <a:solidFill>
                      <a:srgbClr val="FFFFFF"/>
                    </a:solidFill>
                  </a:tcPr>
                </a:tc>
                <a:tc>
                  <a:txBody>
                    <a:bodyPr/>
                    <a:lstStyle/>
                    <a:p>
                      <a:pPr lvl="0"/>
                      <a:r>
                        <a:rPr lang="en-US" sz="1200"/>
                        <a:t>Blue to Green Shifter</a:t>
                      </a:r>
                    </a:p>
                  </a:txBody>
                  <a:tcPr marL="31811" marR="31811" marT="22265" marB="22265" anchor="ctr">
                    <a:lnL w="9528" cap="flat" cmpd="sng" algn="ctr">
                      <a:solidFill>
                        <a:srgbClr val="55A8BD"/>
                      </a:solidFill>
                      <a:prstDash val="solid"/>
                      <a:round/>
                      <a:headEnd type="none" w="med" len="med"/>
                      <a:tailEnd type="none" w="med" len="med"/>
                    </a:lnL>
                    <a:lnR w="9528" cap="flat" cmpd="sng" algn="ctr">
                      <a:solidFill>
                        <a:srgbClr val="55A8BD"/>
                      </a:solidFill>
                      <a:prstDash val="solid"/>
                      <a:round/>
                      <a:headEnd type="none" w="med" len="med"/>
                      <a:tailEnd type="none" w="med" len="med"/>
                    </a:lnR>
                    <a:lnT w="9528" cap="flat" cmpd="sng" algn="ctr">
                      <a:solidFill>
                        <a:srgbClr val="55A8BD"/>
                      </a:solidFill>
                      <a:prstDash val="solid"/>
                      <a:round/>
                      <a:headEnd type="none" w="med" len="med"/>
                      <a:tailEnd type="none" w="med" len="med"/>
                    </a:lnT>
                    <a:lnB w="9528" cap="flat" cmpd="sng" algn="ctr">
                      <a:solidFill>
                        <a:srgbClr val="55A8BD"/>
                      </a:solidFill>
                      <a:prstDash val="solid"/>
                      <a:round/>
                      <a:headEnd type="none" w="med" len="med"/>
                      <a:tailEnd type="none" w="med" len="med"/>
                    </a:lnB>
                    <a:solidFill>
                      <a:srgbClr val="FFFFFF"/>
                    </a:solidFill>
                  </a:tcPr>
                </a:tc>
                <a:extLst>
                  <a:ext uri="{0D108BD9-81ED-4DB2-BD59-A6C34878D82A}">
                    <a16:rowId xmlns:a16="http://schemas.microsoft.com/office/drawing/2014/main" val="1109098297"/>
                  </a:ext>
                </a:extLst>
              </a:tr>
              <a:tr h="872008">
                <a:tc>
                  <a:txBody>
                    <a:bodyPr/>
                    <a:lstStyle/>
                    <a:p>
                      <a:pPr lvl="0" algn="l"/>
                      <a:r>
                        <a:rPr lang="en-US" sz="1200" b="1" i="0">
                          <a:highlight>
                            <a:srgbClr val="FFFF00"/>
                          </a:highlight>
                        </a:rPr>
                        <a:t>Y-11(200)</a:t>
                      </a:r>
                    </a:p>
                  </a:txBody>
                  <a:tcPr marL="31811" marR="31811" marT="22265" marB="22265" anchor="ctr">
                    <a:lnL w="9528" cap="flat" cmpd="sng" algn="ctr">
                      <a:solidFill>
                        <a:srgbClr val="55A8BD"/>
                      </a:solidFill>
                      <a:prstDash val="solid"/>
                      <a:round/>
                      <a:headEnd type="none" w="med" len="med"/>
                      <a:tailEnd type="none" w="med" len="med"/>
                    </a:lnL>
                    <a:lnR w="9528" cap="flat" cmpd="sng" algn="ctr">
                      <a:solidFill>
                        <a:srgbClr val="55A8BD"/>
                      </a:solidFill>
                      <a:prstDash val="solid"/>
                      <a:round/>
                      <a:headEnd type="none" w="med" len="med"/>
                      <a:tailEnd type="none" w="med" len="med"/>
                    </a:lnR>
                    <a:lnT w="9528" cap="flat" cmpd="sng" algn="ctr">
                      <a:solidFill>
                        <a:srgbClr val="55A8BD"/>
                      </a:solidFill>
                      <a:prstDash val="solid"/>
                      <a:round/>
                      <a:headEnd type="none" w="med" len="med"/>
                      <a:tailEnd type="none" w="med" len="med"/>
                    </a:lnT>
                    <a:lnB w="9528" cap="flat" cmpd="sng" algn="ctr">
                      <a:solidFill>
                        <a:srgbClr val="55A8BD"/>
                      </a:solidFill>
                      <a:prstDash val="solid"/>
                      <a:round/>
                      <a:headEnd type="none" w="med" len="med"/>
                      <a:tailEnd type="none" w="med" len="med"/>
                    </a:lnB>
                    <a:solidFill>
                      <a:srgbClr val="E6E6E6"/>
                    </a:solidFill>
                  </a:tcPr>
                </a:tc>
                <a:tc>
                  <a:txBody>
                    <a:bodyPr/>
                    <a:lstStyle/>
                    <a:p>
                      <a:pPr lvl="0" algn="ctr"/>
                      <a:r>
                        <a:rPr lang="en-US" sz="1200">
                          <a:highlight>
                            <a:srgbClr val="FFFF00"/>
                          </a:highlight>
                        </a:rPr>
                        <a:t>green</a:t>
                      </a:r>
                    </a:p>
                  </a:txBody>
                  <a:tcPr marL="31811" marR="31811" marT="22265" marB="22265" anchor="ctr">
                    <a:lnL w="9528" cap="flat" cmpd="sng" algn="ctr">
                      <a:solidFill>
                        <a:srgbClr val="55A8BD"/>
                      </a:solidFill>
                      <a:prstDash val="solid"/>
                      <a:round/>
                      <a:headEnd type="none" w="med" len="med"/>
                      <a:tailEnd type="none" w="med" len="med"/>
                    </a:lnL>
                    <a:lnR w="9528" cap="flat" cmpd="sng" algn="ctr">
                      <a:solidFill>
                        <a:srgbClr val="55A8BD"/>
                      </a:solidFill>
                      <a:prstDash val="solid"/>
                      <a:round/>
                      <a:headEnd type="none" w="med" len="med"/>
                      <a:tailEnd type="none" w="med" len="med"/>
                    </a:lnR>
                    <a:lnT w="9528" cap="flat" cmpd="sng" algn="ctr">
                      <a:solidFill>
                        <a:srgbClr val="55A8BD"/>
                      </a:solidFill>
                      <a:prstDash val="solid"/>
                      <a:round/>
                      <a:headEnd type="none" w="med" len="med"/>
                      <a:tailEnd type="none" w="med" len="med"/>
                    </a:lnT>
                    <a:lnB w="9528" cap="flat" cmpd="sng" algn="ctr">
                      <a:solidFill>
                        <a:srgbClr val="55A8BD"/>
                      </a:solidFill>
                      <a:prstDash val="solid"/>
                      <a:round/>
                      <a:headEnd type="none" w="med" len="med"/>
                      <a:tailEnd type="none" w="med" len="med"/>
                    </a:lnB>
                    <a:solidFill>
                      <a:srgbClr val="FFFFFF"/>
                    </a:solidFill>
                  </a:tcPr>
                </a:tc>
                <a:tc vMerge="1">
                  <a:txBody>
                    <a:bodyPr/>
                    <a:lstStyle/>
                    <a:p>
                      <a:endParaRPr lang="en-US"/>
                    </a:p>
                  </a:txBody>
                  <a:tcPr/>
                </a:tc>
                <a:tc>
                  <a:txBody>
                    <a:bodyPr/>
                    <a:lstStyle/>
                    <a:p>
                      <a:pPr lvl="0" algn="ctr"/>
                      <a:r>
                        <a:rPr lang="en-US" sz="1200">
                          <a:highlight>
                            <a:srgbClr val="FFFF00"/>
                          </a:highlight>
                        </a:rPr>
                        <a:t>476</a:t>
                      </a:r>
                    </a:p>
                  </a:txBody>
                  <a:tcPr marL="31811" marR="31811" marT="22265" marB="22265" anchor="ctr">
                    <a:lnL w="9528" cap="flat" cmpd="sng" algn="ctr">
                      <a:solidFill>
                        <a:srgbClr val="55A8BD"/>
                      </a:solidFill>
                      <a:prstDash val="solid"/>
                      <a:round/>
                      <a:headEnd type="none" w="med" len="med"/>
                      <a:tailEnd type="none" w="med" len="med"/>
                    </a:lnL>
                    <a:lnR w="9528" cap="flat" cmpd="sng" algn="ctr">
                      <a:solidFill>
                        <a:srgbClr val="55A8BD"/>
                      </a:solidFill>
                      <a:prstDash val="solid"/>
                      <a:round/>
                      <a:headEnd type="none" w="med" len="med"/>
                      <a:tailEnd type="none" w="med" len="med"/>
                    </a:lnR>
                    <a:lnT w="9528" cap="flat" cmpd="sng" algn="ctr">
                      <a:solidFill>
                        <a:srgbClr val="55A8BD"/>
                      </a:solidFill>
                      <a:prstDash val="solid"/>
                      <a:round/>
                      <a:headEnd type="none" w="med" len="med"/>
                      <a:tailEnd type="none" w="med" len="med"/>
                    </a:lnT>
                    <a:lnB w="9528" cap="flat" cmpd="sng" algn="ctr">
                      <a:solidFill>
                        <a:srgbClr val="55A8BD"/>
                      </a:solidFill>
                      <a:prstDash val="solid"/>
                      <a:round/>
                      <a:headEnd type="none" w="med" len="med"/>
                      <a:tailEnd type="none" w="med" len="med"/>
                    </a:lnB>
                    <a:solidFill>
                      <a:srgbClr val="FFFFFF"/>
                    </a:solidFill>
                  </a:tcPr>
                </a:tc>
                <a:tc>
                  <a:txBody>
                    <a:bodyPr/>
                    <a:lstStyle/>
                    <a:p>
                      <a:pPr lvl="0" algn="ctr"/>
                      <a:r>
                        <a:rPr lang="en-US" sz="1200">
                          <a:highlight>
                            <a:srgbClr val="FFFF00"/>
                          </a:highlight>
                        </a:rPr>
                        <a:t>430</a:t>
                      </a:r>
                    </a:p>
                  </a:txBody>
                  <a:tcPr marL="31811" marR="31811" marT="22265" marB="22265" anchor="ctr">
                    <a:lnL w="9528" cap="flat" cmpd="sng" algn="ctr">
                      <a:solidFill>
                        <a:srgbClr val="55A8BD"/>
                      </a:solidFill>
                      <a:prstDash val="solid"/>
                      <a:round/>
                      <a:headEnd type="none" w="med" len="med"/>
                      <a:tailEnd type="none" w="med" len="med"/>
                    </a:lnL>
                    <a:lnR w="9528" cap="flat" cmpd="sng" algn="ctr">
                      <a:solidFill>
                        <a:srgbClr val="55A8BD"/>
                      </a:solidFill>
                      <a:prstDash val="solid"/>
                      <a:round/>
                      <a:headEnd type="none" w="med" len="med"/>
                      <a:tailEnd type="none" w="med" len="med"/>
                    </a:lnR>
                    <a:lnT w="9528" cap="flat" cmpd="sng" algn="ctr">
                      <a:solidFill>
                        <a:srgbClr val="55A8BD"/>
                      </a:solidFill>
                      <a:prstDash val="solid"/>
                      <a:round/>
                      <a:headEnd type="none" w="med" len="med"/>
                      <a:tailEnd type="none" w="med" len="med"/>
                    </a:lnT>
                    <a:lnB w="9528" cap="flat" cmpd="sng" algn="ctr">
                      <a:solidFill>
                        <a:srgbClr val="55A8BD"/>
                      </a:solidFill>
                      <a:prstDash val="solid"/>
                      <a:round/>
                      <a:headEnd type="none" w="med" len="med"/>
                      <a:tailEnd type="none" w="med" len="med"/>
                    </a:lnB>
                    <a:solidFill>
                      <a:srgbClr val="FFFFFF"/>
                    </a:solidFill>
                  </a:tcPr>
                </a:tc>
                <a:tc>
                  <a:txBody>
                    <a:bodyPr/>
                    <a:lstStyle/>
                    <a:p>
                      <a:pPr lvl="0" algn="ctr"/>
                      <a:r>
                        <a:rPr lang="en-US" sz="1200">
                          <a:highlight>
                            <a:srgbClr val="FFFF00"/>
                          </a:highlight>
                        </a:rPr>
                        <a:t>&gt;3.5</a:t>
                      </a:r>
                    </a:p>
                  </a:txBody>
                  <a:tcPr marL="31811" marR="31811" marT="22265" marB="22265" anchor="ctr">
                    <a:lnL w="9528" cap="flat" cmpd="sng" algn="ctr">
                      <a:solidFill>
                        <a:srgbClr val="55A8BD"/>
                      </a:solidFill>
                      <a:prstDash val="solid"/>
                      <a:round/>
                      <a:headEnd type="none" w="med" len="med"/>
                      <a:tailEnd type="none" w="med" len="med"/>
                    </a:lnL>
                    <a:lnR w="9528" cap="flat" cmpd="sng" algn="ctr">
                      <a:solidFill>
                        <a:srgbClr val="55A8BD"/>
                      </a:solidFill>
                      <a:prstDash val="solid"/>
                      <a:round/>
                      <a:headEnd type="none" w="med" len="med"/>
                      <a:tailEnd type="none" w="med" len="med"/>
                    </a:lnR>
                    <a:lnT w="9528" cap="flat" cmpd="sng" algn="ctr">
                      <a:solidFill>
                        <a:srgbClr val="55A8BD"/>
                      </a:solidFill>
                      <a:prstDash val="solid"/>
                      <a:round/>
                      <a:headEnd type="none" w="med" len="med"/>
                      <a:tailEnd type="none" w="med" len="med"/>
                    </a:lnT>
                    <a:lnB w="9528" cap="flat" cmpd="sng" algn="ctr">
                      <a:solidFill>
                        <a:srgbClr val="55A8BD"/>
                      </a:solidFill>
                      <a:prstDash val="solid"/>
                      <a:round/>
                      <a:headEnd type="none" w="med" len="med"/>
                      <a:tailEnd type="none" w="med" len="med"/>
                    </a:lnB>
                    <a:solidFill>
                      <a:srgbClr val="FFFFFF"/>
                    </a:solidFill>
                  </a:tcPr>
                </a:tc>
                <a:tc>
                  <a:txBody>
                    <a:bodyPr/>
                    <a:lstStyle/>
                    <a:p>
                      <a:pPr lvl="0"/>
                      <a:r>
                        <a:rPr lang="en-US" sz="1200">
                          <a:highlight>
                            <a:srgbClr val="FFFF00"/>
                          </a:highlight>
                        </a:rPr>
                        <a:t>Blue to Green Shifter (K-27 formulation)</a:t>
                      </a:r>
                      <a:br>
                        <a:rPr lang="en-US" sz="1200">
                          <a:highlight>
                            <a:srgbClr val="FFFF00"/>
                          </a:highlight>
                        </a:rPr>
                      </a:br>
                      <a:r>
                        <a:rPr lang="en-US" sz="1200">
                          <a:highlight>
                            <a:srgbClr val="FFFF00"/>
                          </a:highlight>
                        </a:rPr>
                        <a:t>Long Attenuation Length and High Light Yield</a:t>
                      </a:r>
                    </a:p>
                  </a:txBody>
                  <a:tcPr marL="31811" marR="31811" marT="22265" marB="22265" anchor="ctr">
                    <a:lnL w="9528" cap="flat" cmpd="sng" algn="ctr">
                      <a:solidFill>
                        <a:srgbClr val="55A8BD"/>
                      </a:solidFill>
                      <a:prstDash val="solid"/>
                      <a:round/>
                      <a:headEnd type="none" w="med" len="med"/>
                      <a:tailEnd type="none" w="med" len="med"/>
                    </a:lnL>
                    <a:lnR w="9528" cap="flat" cmpd="sng" algn="ctr">
                      <a:solidFill>
                        <a:srgbClr val="55A8BD"/>
                      </a:solidFill>
                      <a:prstDash val="solid"/>
                      <a:round/>
                      <a:headEnd type="none" w="med" len="med"/>
                      <a:tailEnd type="none" w="med" len="med"/>
                    </a:lnR>
                    <a:lnT w="9528" cap="flat" cmpd="sng" algn="ctr">
                      <a:solidFill>
                        <a:srgbClr val="55A8BD"/>
                      </a:solidFill>
                      <a:prstDash val="solid"/>
                      <a:round/>
                      <a:headEnd type="none" w="med" len="med"/>
                      <a:tailEnd type="none" w="med" len="med"/>
                    </a:lnT>
                    <a:lnB w="9528" cap="flat" cmpd="sng" algn="ctr">
                      <a:solidFill>
                        <a:srgbClr val="55A8BD"/>
                      </a:solidFill>
                      <a:prstDash val="solid"/>
                      <a:round/>
                      <a:headEnd type="none" w="med" len="med"/>
                      <a:tailEnd type="none" w="med" len="med"/>
                    </a:lnB>
                    <a:solidFill>
                      <a:srgbClr val="FFFFFF"/>
                    </a:solidFill>
                  </a:tcPr>
                </a:tc>
                <a:extLst>
                  <a:ext uri="{0D108BD9-81ED-4DB2-BD59-A6C34878D82A}">
                    <a16:rowId xmlns:a16="http://schemas.microsoft.com/office/drawing/2014/main" val="674513904"/>
                  </a:ext>
                </a:extLst>
              </a:tr>
              <a:tr h="173671">
                <a:tc>
                  <a:txBody>
                    <a:bodyPr/>
                    <a:lstStyle/>
                    <a:p>
                      <a:pPr lvl="0" algn="l"/>
                      <a:r>
                        <a:rPr lang="en-US" sz="1200" b="1" i="0"/>
                        <a:t>B-2(200)</a:t>
                      </a:r>
                    </a:p>
                  </a:txBody>
                  <a:tcPr marL="31811" marR="31811" marT="22265" marB="22265" anchor="ctr">
                    <a:lnL w="9528" cap="flat" cmpd="sng" algn="ctr">
                      <a:solidFill>
                        <a:srgbClr val="55A8BD"/>
                      </a:solidFill>
                      <a:prstDash val="solid"/>
                      <a:round/>
                      <a:headEnd type="none" w="med" len="med"/>
                      <a:tailEnd type="none" w="med" len="med"/>
                    </a:lnL>
                    <a:lnR w="9528" cap="flat" cmpd="sng" algn="ctr">
                      <a:solidFill>
                        <a:srgbClr val="55A8BD"/>
                      </a:solidFill>
                      <a:prstDash val="solid"/>
                      <a:round/>
                      <a:headEnd type="none" w="med" len="med"/>
                      <a:tailEnd type="none" w="med" len="med"/>
                    </a:lnR>
                    <a:lnT w="9528" cap="flat" cmpd="sng" algn="ctr">
                      <a:solidFill>
                        <a:srgbClr val="55A8BD"/>
                      </a:solidFill>
                      <a:prstDash val="solid"/>
                      <a:round/>
                      <a:headEnd type="none" w="med" len="med"/>
                      <a:tailEnd type="none" w="med" len="med"/>
                    </a:lnT>
                    <a:lnB w="9528" cap="flat" cmpd="sng" algn="ctr">
                      <a:solidFill>
                        <a:srgbClr val="55A8BD"/>
                      </a:solidFill>
                      <a:prstDash val="solid"/>
                      <a:round/>
                      <a:headEnd type="none" w="med" len="med"/>
                      <a:tailEnd type="none" w="med" len="med"/>
                    </a:lnB>
                    <a:solidFill>
                      <a:srgbClr val="E6E6E6"/>
                    </a:solidFill>
                  </a:tcPr>
                </a:tc>
                <a:tc>
                  <a:txBody>
                    <a:bodyPr/>
                    <a:lstStyle/>
                    <a:p>
                      <a:pPr lvl="0" algn="ctr"/>
                      <a:r>
                        <a:rPr lang="en-US" sz="1200"/>
                        <a:t>blue</a:t>
                      </a:r>
                    </a:p>
                  </a:txBody>
                  <a:tcPr marL="31811" marR="31811" marT="22265" marB="22265" anchor="ctr">
                    <a:lnL w="9528" cap="flat" cmpd="sng" algn="ctr">
                      <a:solidFill>
                        <a:srgbClr val="55A8BD"/>
                      </a:solidFill>
                      <a:prstDash val="solid"/>
                      <a:round/>
                      <a:headEnd type="none" w="med" len="med"/>
                      <a:tailEnd type="none" w="med" len="med"/>
                    </a:lnL>
                    <a:lnR w="9528" cap="flat" cmpd="sng" algn="ctr">
                      <a:solidFill>
                        <a:srgbClr val="55A8BD"/>
                      </a:solidFill>
                      <a:prstDash val="solid"/>
                      <a:round/>
                      <a:headEnd type="none" w="med" len="med"/>
                      <a:tailEnd type="none" w="med" len="med"/>
                    </a:lnR>
                    <a:lnT w="9528" cap="flat" cmpd="sng" algn="ctr">
                      <a:solidFill>
                        <a:srgbClr val="55A8BD"/>
                      </a:solidFill>
                      <a:prstDash val="solid"/>
                      <a:round/>
                      <a:headEnd type="none" w="med" len="med"/>
                      <a:tailEnd type="none" w="med" len="med"/>
                    </a:lnT>
                    <a:lnB w="9528" cap="flat" cmpd="sng" algn="ctr">
                      <a:solidFill>
                        <a:srgbClr val="55A8BD"/>
                      </a:solidFill>
                      <a:prstDash val="solid"/>
                      <a:round/>
                      <a:headEnd type="none" w="med" len="med"/>
                      <a:tailEnd type="none" w="med" len="med"/>
                    </a:lnB>
                    <a:solidFill>
                      <a:srgbClr val="FFFFFF"/>
                    </a:solidFill>
                  </a:tcPr>
                </a:tc>
                <a:tc vMerge="1">
                  <a:txBody>
                    <a:bodyPr/>
                    <a:lstStyle/>
                    <a:p>
                      <a:endParaRPr lang="en-US"/>
                    </a:p>
                  </a:txBody>
                  <a:tcPr/>
                </a:tc>
                <a:tc>
                  <a:txBody>
                    <a:bodyPr/>
                    <a:lstStyle/>
                    <a:p>
                      <a:pPr lvl="0" algn="ctr"/>
                      <a:r>
                        <a:rPr lang="en-US" sz="1200"/>
                        <a:t>437</a:t>
                      </a:r>
                    </a:p>
                  </a:txBody>
                  <a:tcPr marL="31811" marR="31811" marT="22265" marB="22265" anchor="ctr">
                    <a:lnL w="9528" cap="flat" cmpd="sng" algn="ctr">
                      <a:solidFill>
                        <a:srgbClr val="55A8BD"/>
                      </a:solidFill>
                      <a:prstDash val="solid"/>
                      <a:round/>
                      <a:headEnd type="none" w="med" len="med"/>
                      <a:tailEnd type="none" w="med" len="med"/>
                    </a:lnL>
                    <a:lnR w="9528" cap="flat" cmpd="sng" algn="ctr">
                      <a:solidFill>
                        <a:srgbClr val="55A8BD"/>
                      </a:solidFill>
                      <a:prstDash val="solid"/>
                      <a:round/>
                      <a:headEnd type="none" w="med" len="med"/>
                      <a:tailEnd type="none" w="med" len="med"/>
                    </a:lnR>
                    <a:lnT w="9528" cap="flat" cmpd="sng" algn="ctr">
                      <a:solidFill>
                        <a:srgbClr val="55A8BD"/>
                      </a:solidFill>
                      <a:prstDash val="solid"/>
                      <a:round/>
                      <a:headEnd type="none" w="med" len="med"/>
                      <a:tailEnd type="none" w="med" len="med"/>
                    </a:lnT>
                    <a:lnB w="9528" cap="flat" cmpd="sng" algn="ctr">
                      <a:solidFill>
                        <a:srgbClr val="55A8BD"/>
                      </a:solidFill>
                      <a:prstDash val="solid"/>
                      <a:round/>
                      <a:headEnd type="none" w="med" len="med"/>
                      <a:tailEnd type="none" w="med" len="med"/>
                    </a:lnB>
                    <a:solidFill>
                      <a:srgbClr val="FFFFFF"/>
                    </a:solidFill>
                  </a:tcPr>
                </a:tc>
                <a:tc>
                  <a:txBody>
                    <a:bodyPr/>
                    <a:lstStyle/>
                    <a:p>
                      <a:pPr lvl="0" algn="ctr"/>
                      <a:r>
                        <a:rPr lang="en-US" sz="1200"/>
                        <a:t>375</a:t>
                      </a:r>
                    </a:p>
                  </a:txBody>
                  <a:tcPr marL="31811" marR="31811" marT="22265" marB="22265" anchor="ctr">
                    <a:lnL w="9528" cap="flat" cmpd="sng" algn="ctr">
                      <a:solidFill>
                        <a:srgbClr val="55A8BD"/>
                      </a:solidFill>
                      <a:prstDash val="solid"/>
                      <a:round/>
                      <a:headEnd type="none" w="med" len="med"/>
                      <a:tailEnd type="none" w="med" len="med"/>
                    </a:lnL>
                    <a:lnR w="9528" cap="flat" cmpd="sng" algn="ctr">
                      <a:solidFill>
                        <a:srgbClr val="55A8BD"/>
                      </a:solidFill>
                      <a:prstDash val="solid"/>
                      <a:round/>
                      <a:headEnd type="none" w="med" len="med"/>
                      <a:tailEnd type="none" w="med" len="med"/>
                    </a:lnR>
                    <a:lnT w="9528" cap="flat" cmpd="sng" algn="ctr">
                      <a:solidFill>
                        <a:srgbClr val="55A8BD"/>
                      </a:solidFill>
                      <a:prstDash val="solid"/>
                      <a:round/>
                      <a:headEnd type="none" w="med" len="med"/>
                      <a:tailEnd type="none" w="med" len="med"/>
                    </a:lnT>
                    <a:lnB w="9528" cap="flat" cmpd="sng" algn="ctr">
                      <a:solidFill>
                        <a:srgbClr val="55A8BD"/>
                      </a:solidFill>
                      <a:prstDash val="solid"/>
                      <a:round/>
                      <a:headEnd type="none" w="med" len="med"/>
                      <a:tailEnd type="none" w="med" len="med"/>
                    </a:lnB>
                    <a:solidFill>
                      <a:srgbClr val="FFFFFF"/>
                    </a:solidFill>
                  </a:tcPr>
                </a:tc>
                <a:tc>
                  <a:txBody>
                    <a:bodyPr/>
                    <a:lstStyle/>
                    <a:p>
                      <a:pPr lvl="0" algn="ctr"/>
                      <a:r>
                        <a:rPr lang="en-US" sz="1200"/>
                        <a:t>&gt;3.5</a:t>
                      </a:r>
                    </a:p>
                  </a:txBody>
                  <a:tcPr marL="31811" marR="31811" marT="22265" marB="22265" anchor="ctr">
                    <a:lnL w="9528" cap="flat" cmpd="sng" algn="ctr">
                      <a:solidFill>
                        <a:srgbClr val="55A8BD"/>
                      </a:solidFill>
                      <a:prstDash val="solid"/>
                      <a:round/>
                      <a:headEnd type="none" w="med" len="med"/>
                      <a:tailEnd type="none" w="med" len="med"/>
                    </a:lnL>
                    <a:lnR w="9528" cap="flat" cmpd="sng" algn="ctr">
                      <a:solidFill>
                        <a:srgbClr val="55A8BD"/>
                      </a:solidFill>
                      <a:prstDash val="solid"/>
                      <a:round/>
                      <a:headEnd type="none" w="med" len="med"/>
                      <a:tailEnd type="none" w="med" len="med"/>
                    </a:lnR>
                    <a:lnT w="9528" cap="flat" cmpd="sng" algn="ctr">
                      <a:solidFill>
                        <a:srgbClr val="55A8BD"/>
                      </a:solidFill>
                      <a:prstDash val="solid"/>
                      <a:round/>
                      <a:headEnd type="none" w="med" len="med"/>
                      <a:tailEnd type="none" w="med" len="med"/>
                    </a:lnT>
                    <a:lnB w="9528" cap="flat" cmpd="sng" algn="ctr">
                      <a:solidFill>
                        <a:srgbClr val="55A8BD"/>
                      </a:solidFill>
                      <a:prstDash val="solid"/>
                      <a:round/>
                      <a:headEnd type="none" w="med" len="med"/>
                      <a:tailEnd type="none" w="med" len="med"/>
                    </a:lnB>
                    <a:solidFill>
                      <a:srgbClr val="FFFFFF"/>
                    </a:solidFill>
                  </a:tcPr>
                </a:tc>
                <a:tc>
                  <a:txBody>
                    <a:bodyPr/>
                    <a:lstStyle/>
                    <a:p>
                      <a:pPr lvl="0"/>
                      <a:r>
                        <a:rPr lang="en-US" sz="1200"/>
                        <a:t>UV to Blue shifter</a:t>
                      </a:r>
                    </a:p>
                  </a:txBody>
                  <a:tcPr marL="31811" marR="31811" marT="22265" marB="22265" anchor="ctr">
                    <a:lnL w="9528" cap="flat" cmpd="sng" algn="ctr">
                      <a:solidFill>
                        <a:srgbClr val="55A8BD"/>
                      </a:solidFill>
                      <a:prstDash val="solid"/>
                      <a:round/>
                      <a:headEnd type="none" w="med" len="med"/>
                      <a:tailEnd type="none" w="med" len="med"/>
                    </a:lnL>
                    <a:lnR w="9528" cap="flat" cmpd="sng" algn="ctr">
                      <a:solidFill>
                        <a:srgbClr val="55A8BD"/>
                      </a:solidFill>
                      <a:prstDash val="solid"/>
                      <a:round/>
                      <a:headEnd type="none" w="med" len="med"/>
                      <a:tailEnd type="none" w="med" len="med"/>
                    </a:lnR>
                    <a:lnT w="9528" cap="flat" cmpd="sng" algn="ctr">
                      <a:solidFill>
                        <a:srgbClr val="55A8BD"/>
                      </a:solidFill>
                      <a:prstDash val="solid"/>
                      <a:round/>
                      <a:headEnd type="none" w="med" len="med"/>
                      <a:tailEnd type="none" w="med" len="med"/>
                    </a:lnT>
                    <a:lnB w="9528" cap="flat" cmpd="sng" algn="ctr">
                      <a:solidFill>
                        <a:srgbClr val="55A8BD"/>
                      </a:solidFill>
                      <a:prstDash val="solid"/>
                      <a:round/>
                      <a:headEnd type="none" w="med" len="med"/>
                      <a:tailEnd type="none" w="med" len="med"/>
                    </a:lnB>
                    <a:solidFill>
                      <a:srgbClr val="FFFFFF"/>
                    </a:solidFill>
                  </a:tcPr>
                </a:tc>
                <a:extLst>
                  <a:ext uri="{0D108BD9-81ED-4DB2-BD59-A6C34878D82A}">
                    <a16:rowId xmlns:a16="http://schemas.microsoft.com/office/drawing/2014/main" val="169241426"/>
                  </a:ext>
                </a:extLst>
              </a:tr>
              <a:tr h="173671">
                <a:tc>
                  <a:txBody>
                    <a:bodyPr/>
                    <a:lstStyle/>
                    <a:p>
                      <a:pPr lvl="0" algn="l"/>
                      <a:r>
                        <a:rPr lang="en-US" sz="1200" b="1" i="0"/>
                        <a:t>B-3(200)</a:t>
                      </a:r>
                    </a:p>
                  </a:txBody>
                  <a:tcPr marL="31811" marR="31811" marT="22265" marB="22265" anchor="ctr">
                    <a:lnL w="9528" cap="flat" cmpd="sng" algn="ctr">
                      <a:solidFill>
                        <a:srgbClr val="55A8BD"/>
                      </a:solidFill>
                      <a:prstDash val="solid"/>
                      <a:round/>
                      <a:headEnd type="none" w="med" len="med"/>
                      <a:tailEnd type="none" w="med" len="med"/>
                    </a:lnL>
                    <a:lnR w="9528" cap="flat" cmpd="sng" algn="ctr">
                      <a:solidFill>
                        <a:srgbClr val="55A8BD"/>
                      </a:solidFill>
                      <a:prstDash val="solid"/>
                      <a:round/>
                      <a:headEnd type="none" w="med" len="med"/>
                      <a:tailEnd type="none" w="med" len="med"/>
                    </a:lnR>
                    <a:lnT w="9528" cap="flat" cmpd="sng" algn="ctr">
                      <a:solidFill>
                        <a:srgbClr val="55A8BD"/>
                      </a:solidFill>
                      <a:prstDash val="solid"/>
                      <a:round/>
                      <a:headEnd type="none" w="med" len="med"/>
                      <a:tailEnd type="none" w="med" len="med"/>
                    </a:lnT>
                    <a:lnB w="9528" cap="flat" cmpd="sng" algn="ctr">
                      <a:solidFill>
                        <a:srgbClr val="55A8BD"/>
                      </a:solidFill>
                      <a:prstDash val="solid"/>
                      <a:round/>
                      <a:headEnd type="none" w="med" len="med"/>
                      <a:tailEnd type="none" w="med" len="med"/>
                    </a:lnB>
                    <a:solidFill>
                      <a:srgbClr val="E6E6E6"/>
                    </a:solidFill>
                  </a:tcPr>
                </a:tc>
                <a:tc>
                  <a:txBody>
                    <a:bodyPr/>
                    <a:lstStyle/>
                    <a:p>
                      <a:pPr lvl="0" algn="ctr"/>
                      <a:r>
                        <a:rPr lang="en-US" sz="1200"/>
                        <a:t>blue</a:t>
                      </a:r>
                    </a:p>
                  </a:txBody>
                  <a:tcPr marL="31811" marR="31811" marT="22265" marB="22265" anchor="ctr">
                    <a:lnL w="9528" cap="flat" cmpd="sng" algn="ctr">
                      <a:solidFill>
                        <a:srgbClr val="55A8BD"/>
                      </a:solidFill>
                      <a:prstDash val="solid"/>
                      <a:round/>
                      <a:headEnd type="none" w="med" len="med"/>
                      <a:tailEnd type="none" w="med" len="med"/>
                    </a:lnL>
                    <a:lnR w="9528" cap="flat" cmpd="sng" algn="ctr">
                      <a:solidFill>
                        <a:srgbClr val="55A8BD"/>
                      </a:solidFill>
                      <a:prstDash val="solid"/>
                      <a:round/>
                      <a:headEnd type="none" w="med" len="med"/>
                      <a:tailEnd type="none" w="med" len="med"/>
                    </a:lnR>
                    <a:lnT w="9528" cap="flat" cmpd="sng" algn="ctr">
                      <a:solidFill>
                        <a:srgbClr val="55A8BD"/>
                      </a:solidFill>
                      <a:prstDash val="solid"/>
                      <a:round/>
                      <a:headEnd type="none" w="med" len="med"/>
                      <a:tailEnd type="none" w="med" len="med"/>
                    </a:lnT>
                    <a:lnB w="9528" cap="flat" cmpd="sng" algn="ctr">
                      <a:solidFill>
                        <a:srgbClr val="55A8BD"/>
                      </a:solidFill>
                      <a:prstDash val="solid"/>
                      <a:round/>
                      <a:headEnd type="none" w="med" len="med"/>
                      <a:tailEnd type="none" w="med" len="med"/>
                    </a:lnB>
                    <a:solidFill>
                      <a:srgbClr val="FFFFFF"/>
                    </a:solidFill>
                  </a:tcPr>
                </a:tc>
                <a:tc vMerge="1">
                  <a:txBody>
                    <a:bodyPr/>
                    <a:lstStyle/>
                    <a:p>
                      <a:endParaRPr lang="en-US"/>
                    </a:p>
                  </a:txBody>
                  <a:tcPr/>
                </a:tc>
                <a:tc>
                  <a:txBody>
                    <a:bodyPr/>
                    <a:lstStyle/>
                    <a:p>
                      <a:pPr lvl="0" algn="ctr"/>
                      <a:r>
                        <a:rPr lang="en-US" sz="1200"/>
                        <a:t>450</a:t>
                      </a:r>
                    </a:p>
                  </a:txBody>
                  <a:tcPr marL="31811" marR="31811" marT="22265" marB="22265" anchor="ctr">
                    <a:lnL w="9528" cap="flat" cmpd="sng" algn="ctr">
                      <a:solidFill>
                        <a:srgbClr val="55A8BD"/>
                      </a:solidFill>
                      <a:prstDash val="solid"/>
                      <a:round/>
                      <a:headEnd type="none" w="med" len="med"/>
                      <a:tailEnd type="none" w="med" len="med"/>
                    </a:lnL>
                    <a:lnR w="9528" cap="flat" cmpd="sng" algn="ctr">
                      <a:solidFill>
                        <a:srgbClr val="55A8BD"/>
                      </a:solidFill>
                      <a:prstDash val="solid"/>
                      <a:round/>
                      <a:headEnd type="none" w="med" len="med"/>
                      <a:tailEnd type="none" w="med" len="med"/>
                    </a:lnR>
                    <a:lnT w="9528" cap="flat" cmpd="sng" algn="ctr">
                      <a:solidFill>
                        <a:srgbClr val="55A8BD"/>
                      </a:solidFill>
                      <a:prstDash val="solid"/>
                      <a:round/>
                      <a:headEnd type="none" w="med" len="med"/>
                      <a:tailEnd type="none" w="med" len="med"/>
                    </a:lnT>
                    <a:lnB w="9528" cap="flat" cmpd="sng" algn="ctr">
                      <a:solidFill>
                        <a:srgbClr val="55A8BD"/>
                      </a:solidFill>
                      <a:prstDash val="solid"/>
                      <a:round/>
                      <a:headEnd type="none" w="med" len="med"/>
                      <a:tailEnd type="none" w="med" len="med"/>
                    </a:lnB>
                    <a:solidFill>
                      <a:srgbClr val="FFFFFF"/>
                    </a:solidFill>
                  </a:tcPr>
                </a:tc>
                <a:tc>
                  <a:txBody>
                    <a:bodyPr/>
                    <a:lstStyle/>
                    <a:p>
                      <a:pPr lvl="0" algn="ctr"/>
                      <a:r>
                        <a:rPr lang="en-US" sz="1200"/>
                        <a:t>351</a:t>
                      </a:r>
                    </a:p>
                  </a:txBody>
                  <a:tcPr marL="31811" marR="31811" marT="22265" marB="22265" anchor="ctr">
                    <a:lnL w="9528" cap="flat" cmpd="sng" algn="ctr">
                      <a:solidFill>
                        <a:srgbClr val="55A8BD"/>
                      </a:solidFill>
                      <a:prstDash val="solid"/>
                      <a:round/>
                      <a:headEnd type="none" w="med" len="med"/>
                      <a:tailEnd type="none" w="med" len="med"/>
                    </a:lnL>
                    <a:lnR w="9528" cap="flat" cmpd="sng" algn="ctr">
                      <a:solidFill>
                        <a:srgbClr val="55A8BD"/>
                      </a:solidFill>
                      <a:prstDash val="solid"/>
                      <a:round/>
                      <a:headEnd type="none" w="med" len="med"/>
                      <a:tailEnd type="none" w="med" len="med"/>
                    </a:lnR>
                    <a:lnT w="9528" cap="flat" cmpd="sng" algn="ctr">
                      <a:solidFill>
                        <a:srgbClr val="55A8BD"/>
                      </a:solidFill>
                      <a:prstDash val="solid"/>
                      <a:round/>
                      <a:headEnd type="none" w="med" len="med"/>
                      <a:tailEnd type="none" w="med" len="med"/>
                    </a:lnT>
                    <a:lnB w="9528" cap="flat" cmpd="sng" algn="ctr">
                      <a:solidFill>
                        <a:srgbClr val="55A8BD"/>
                      </a:solidFill>
                      <a:prstDash val="solid"/>
                      <a:round/>
                      <a:headEnd type="none" w="med" len="med"/>
                      <a:tailEnd type="none" w="med" len="med"/>
                    </a:lnB>
                    <a:solidFill>
                      <a:srgbClr val="FFFFFF"/>
                    </a:solidFill>
                  </a:tcPr>
                </a:tc>
                <a:tc>
                  <a:txBody>
                    <a:bodyPr/>
                    <a:lstStyle/>
                    <a:p>
                      <a:pPr lvl="0" algn="ctr"/>
                      <a:r>
                        <a:rPr lang="en-US" sz="1200"/>
                        <a:t>&gt;4.0</a:t>
                      </a:r>
                    </a:p>
                  </a:txBody>
                  <a:tcPr marL="31811" marR="31811" marT="22265" marB="22265" anchor="ctr">
                    <a:lnL w="9528" cap="flat" cmpd="sng" algn="ctr">
                      <a:solidFill>
                        <a:srgbClr val="55A8BD"/>
                      </a:solidFill>
                      <a:prstDash val="solid"/>
                      <a:round/>
                      <a:headEnd type="none" w="med" len="med"/>
                      <a:tailEnd type="none" w="med" len="med"/>
                    </a:lnL>
                    <a:lnR w="9528" cap="flat" cmpd="sng" algn="ctr">
                      <a:solidFill>
                        <a:srgbClr val="55A8BD"/>
                      </a:solidFill>
                      <a:prstDash val="solid"/>
                      <a:round/>
                      <a:headEnd type="none" w="med" len="med"/>
                      <a:tailEnd type="none" w="med" len="med"/>
                    </a:lnR>
                    <a:lnT w="9528" cap="flat" cmpd="sng" algn="ctr">
                      <a:solidFill>
                        <a:srgbClr val="55A8BD"/>
                      </a:solidFill>
                      <a:prstDash val="solid"/>
                      <a:round/>
                      <a:headEnd type="none" w="med" len="med"/>
                      <a:tailEnd type="none" w="med" len="med"/>
                    </a:lnT>
                    <a:lnB w="9528" cap="flat" cmpd="sng" algn="ctr">
                      <a:solidFill>
                        <a:srgbClr val="55A8BD"/>
                      </a:solidFill>
                      <a:prstDash val="solid"/>
                      <a:round/>
                      <a:headEnd type="none" w="med" len="med"/>
                      <a:tailEnd type="none" w="med" len="med"/>
                    </a:lnB>
                    <a:solidFill>
                      <a:srgbClr val="FFFFFF"/>
                    </a:solidFill>
                  </a:tcPr>
                </a:tc>
                <a:tc>
                  <a:txBody>
                    <a:bodyPr/>
                    <a:lstStyle/>
                    <a:p>
                      <a:pPr lvl="0"/>
                      <a:r>
                        <a:rPr lang="en-US" sz="1200"/>
                        <a:t>UV to Blue shifter</a:t>
                      </a:r>
                    </a:p>
                  </a:txBody>
                  <a:tcPr marL="31811" marR="31811" marT="22265" marB="22265" anchor="ctr">
                    <a:lnL w="9528" cap="flat" cmpd="sng" algn="ctr">
                      <a:solidFill>
                        <a:srgbClr val="55A8BD"/>
                      </a:solidFill>
                      <a:prstDash val="solid"/>
                      <a:round/>
                      <a:headEnd type="none" w="med" len="med"/>
                      <a:tailEnd type="none" w="med" len="med"/>
                    </a:lnL>
                    <a:lnR w="9528" cap="flat" cmpd="sng" algn="ctr">
                      <a:solidFill>
                        <a:srgbClr val="55A8BD"/>
                      </a:solidFill>
                      <a:prstDash val="solid"/>
                      <a:round/>
                      <a:headEnd type="none" w="med" len="med"/>
                      <a:tailEnd type="none" w="med" len="med"/>
                    </a:lnR>
                    <a:lnT w="9528" cap="flat" cmpd="sng" algn="ctr">
                      <a:solidFill>
                        <a:srgbClr val="55A8BD"/>
                      </a:solidFill>
                      <a:prstDash val="solid"/>
                      <a:round/>
                      <a:headEnd type="none" w="med" len="med"/>
                      <a:tailEnd type="none" w="med" len="med"/>
                    </a:lnT>
                    <a:lnB w="9528" cap="flat" cmpd="sng" algn="ctr">
                      <a:solidFill>
                        <a:srgbClr val="55A8BD"/>
                      </a:solidFill>
                      <a:prstDash val="solid"/>
                      <a:round/>
                      <a:headEnd type="none" w="med" len="med"/>
                      <a:tailEnd type="none" w="med" len="med"/>
                    </a:lnB>
                    <a:solidFill>
                      <a:srgbClr val="FFFFFF"/>
                    </a:solidFill>
                  </a:tcPr>
                </a:tc>
                <a:extLst>
                  <a:ext uri="{0D108BD9-81ED-4DB2-BD59-A6C34878D82A}">
                    <a16:rowId xmlns:a16="http://schemas.microsoft.com/office/drawing/2014/main" val="299541477"/>
                  </a:ext>
                </a:extLst>
              </a:tr>
              <a:tr h="313337">
                <a:tc>
                  <a:txBody>
                    <a:bodyPr/>
                    <a:lstStyle/>
                    <a:p>
                      <a:pPr lvl="0" algn="l"/>
                      <a:r>
                        <a:rPr lang="en-US" sz="1200" b="1" i="0"/>
                        <a:t>O-2(100)</a:t>
                      </a:r>
                    </a:p>
                  </a:txBody>
                  <a:tcPr marL="31811" marR="31811" marT="22265" marB="22265" anchor="ctr">
                    <a:lnL w="9528" cap="flat" cmpd="sng" algn="ctr">
                      <a:solidFill>
                        <a:srgbClr val="55A8BD"/>
                      </a:solidFill>
                      <a:prstDash val="solid"/>
                      <a:round/>
                      <a:headEnd type="none" w="med" len="med"/>
                      <a:tailEnd type="none" w="med" len="med"/>
                    </a:lnL>
                    <a:lnR w="9528" cap="flat" cmpd="sng" algn="ctr">
                      <a:solidFill>
                        <a:srgbClr val="55A8BD"/>
                      </a:solidFill>
                      <a:prstDash val="solid"/>
                      <a:round/>
                      <a:headEnd type="none" w="med" len="med"/>
                      <a:tailEnd type="none" w="med" len="med"/>
                    </a:lnR>
                    <a:lnT w="9528" cap="flat" cmpd="sng" algn="ctr">
                      <a:solidFill>
                        <a:srgbClr val="55A8BD"/>
                      </a:solidFill>
                      <a:prstDash val="solid"/>
                      <a:round/>
                      <a:headEnd type="none" w="med" len="med"/>
                      <a:tailEnd type="none" w="med" len="med"/>
                    </a:lnT>
                    <a:lnB w="9528" cap="flat" cmpd="sng" algn="ctr">
                      <a:solidFill>
                        <a:srgbClr val="55A8BD"/>
                      </a:solidFill>
                      <a:prstDash val="solid"/>
                      <a:round/>
                      <a:headEnd type="none" w="med" len="med"/>
                      <a:tailEnd type="none" w="med" len="med"/>
                    </a:lnB>
                    <a:solidFill>
                      <a:srgbClr val="E6E6E6"/>
                    </a:solidFill>
                  </a:tcPr>
                </a:tc>
                <a:tc>
                  <a:txBody>
                    <a:bodyPr/>
                    <a:lstStyle/>
                    <a:p>
                      <a:pPr lvl="0" algn="ctr"/>
                      <a:r>
                        <a:rPr lang="en-US" sz="1200"/>
                        <a:t>orange</a:t>
                      </a:r>
                    </a:p>
                  </a:txBody>
                  <a:tcPr marL="31811" marR="31811" marT="22265" marB="22265" anchor="ctr">
                    <a:lnL w="9528" cap="flat" cmpd="sng" algn="ctr">
                      <a:solidFill>
                        <a:srgbClr val="55A8BD"/>
                      </a:solidFill>
                      <a:prstDash val="solid"/>
                      <a:round/>
                      <a:headEnd type="none" w="med" len="med"/>
                      <a:tailEnd type="none" w="med" len="med"/>
                    </a:lnL>
                    <a:lnR w="9528" cap="flat" cmpd="sng" algn="ctr">
                      <a:solidFill>
                        <a:srgbClr val="55A8BD"/>
                      </a:solidFill>
                      <a:prstDash val="solid"/>
                      <a:round/>
                      <a:headEnd type="none" w="med" len="med"/>
                      <a:tailEnd type="none" w="med" len="med"/>
                    </a:lnR>
                    <a:lnT w="9528" cap="flat" cmpd="sng" algn="ctr">
                      <a:solidFill>
                        <a:srgbClr val="55A8BD"/>
                      </a:solidFill>
                      <a:prstDash val="solid"/>
                      <a:round/>
                      <a:headEnd type="none" w="med" len="med"/>
                      <a:tailEnd type="none" w="med" len="med"/>
                    </a:lnT>
                    <a:lnB w="9528" cap="flat" cmpd="sng" algn="ctr">
                      <a:solidFill>
                        <a:srgbClr val="55A8BD"/>
                      </a:solidFill>
                      <a:prstDash val="solid"/>
                      <a:round/>
                      <a:headEnd type="none" w="med" len="med"/>
                      <a:tailEnd type="none" w="med" len="med"/>
                    </a:lnB>
                    <a:solidFill>
                      <a:srgbClr val="FFFFFF"/>
                    </a:solidFill>
                  </a:tcPr>
                </a:tc>
                <a:tc vMerge="1">
                  <a:txBody>
                    <a:bodyPr/>
                    <a:lstStyle/>
                    <a:p>
                      <a:endParaRPr lang="en-US"/>
                    </a:p>
                  </a:txBody>
                  <a:tcPr/>
                </a:tc>
                <a:tc>
                  <a:txBody>
                    <a:bodyPr/>
                    <a:lstStyle/>
                    <a:p>
                      <a:pPr lvl="0" algn="ctr"/>
                      <a:r>
                        <a:rPr lang="en-US" sz="1200"/>
                        <a:t>550</a:t>
                      </a:r>
                    </a:p>
                  </a:txBody>
                  <a:tcPr marL="31811" marR="31811" marT="22265" marB="22265" anchor="ctr">
                    <a:lnL w="9528" cap="flat" cmpd="sng" algn="ctr">
                      <a:solidFill>
                        <a:srgbClr val="55A8BD"/>
                      </a:solidFill>
                      <a:prstDash val="solid"/>
                      <a:round/>
                      <a:headEnd type="none" w="med" len="med"/>
                      <a:tailEnd type="none" w="med" len="med"/>
                    </a:lnL>
                    <a:lnR w="9528" cap="flat" cmpd="sng" algn="ctr">
                      <a:solidFill>
                        <a:srgbClr val="55A8BD"/>
                      </a:solidFill>
                      <a:prstDash val="solid"/>
                      <a:round/>
                      <a:headEnd type="none" w="med" len="med"/>
                      <a:tailEnd type="none" w="med" len="med"/>
                    </a:lnR>
                    <a:lnT w="9528" cap="flat" cmpd="sng" algn="ctr">
                      <a:solidFill>
                        <a:srgbClr val="55A8BD"/>
                      </a:solidFill>
                      <a:prstDash val="solid"/>
                      <a:round/>
                      <a:headEnd type="none" w="med" len="med"/>
                      <a:tailEnd type="none" w="med" len="med"/>
                    </a:lnT>
                    <a:lnB w="9528" cap="flat" cmpd="sng" algn="ctr">
                      <a:solidFill>
                        <a:srgbClr val="55A8BD"/>
                      </a:solidFill>
                      <a:prstDash val="solid"/>
                      <a:round/>
                      <a:headEnd type="none" w="med" len="med"/>
                      <a:tailEnd type="none" w="med" len="med"/>
                    </a:lnB>
                    <a:solidFill>
                      <a:srgbClr val="FFFFFF"/>
                    </a:solidFill>
                  </a:tcPr>
                </a:tc>
                <a:tc>
                  <a:txBody>
                    <a:bodyPr/>
                    <a:lstStyle/>
                    <a:p>
                      <a:pPr lvl="0" algn="ctr"/>
                      <a:r>
                        <a:rPr lang="en-US" sz="1200"/>
                        <a:t>535</a:t>
                      </a:r>
                    </a:p>
                  </a:txBody>
                  <a:tcPr marL="31811" marR="31811" marT="22265" marB="22265" anchor="ctr">
                    <a:lnL w="9528" cap="flat" cmpd="sng" algn="ctr">
                      <a:solidFill>
                        <a:srgbClr val="55A8BD"/>
                      </a:solidFill>
                      <a:prstDash val="solid"/>
                      <a:round/>
                      <a:headEnd type="none" w="med" len="med"/>
                      <a:tailEnd type="none" w="med" len="med"/>
                    </a:lnL>
                    <a:lnR w="9528" cap="flat" cmpd="sng" algn="ctr">
                      <a:solidFill>
                        <a:srgbClr val="55A8BD"/>
                      </a:solidFill>
                      <a:prstDash val="solid"/>
                      <a:round/>
                      <a:headEnd type="none" w="med" len="med"/>
                      <a:tailEnd type="none" w="med" len="med"/>
                    </a:lnR>
                    <a:lnT w="9528" cap="flat" cmpd="sng" algn="ctr">
                      <a:solidFill>
                        <a:srgbClr val="55A8BD"/>
                      </a:solidFill>
                      <a:prstDash val="solid"/>
                      <a:round/>
                      <a:headEnd type="none" w="med" len="med"/>
                      <a:tailEnd type="none" w="med" len="med"/>
                    </a:lnT>
                    <a:lnB w="9528" cap="flat" cmpd="sng" algn="ctr">
                      <a:solidFill>
                        <a:srgbClr val="55A8BD"/>
                      </a:solidFill>
                      <a:prstDash val="solid"/>
                      <a:round/>
                      <a:headEnd type="none" w="med" len="med"/>
                      <a:tailEnd type="none" w="med" len="med"/>
                    </a:lnB>
                    <a:solidFill>
                      <a:srgbClr val="FFFFFF"/>
                    </a:solidFill>
                  </a:tcPr>
                </a:tc>
                <a:tc>
                  <a:txBody>
                    <a:bodyPr/>
                    <a:lstStyle/>
                    <a:p>
                      <a:pPr lvl="0" algn="ctr"/>
                      <a:r>
                        <a:rPr lang="en-US" sz="1200"/>
                        <a:t>&gt;1.5</a:t>
                      </a:r>
                    </a:p>
                  </a:txBody>
                  <a:tcPr marL="31811" marR="31811" marT="22265" marB="22265" anchor="ctr">
                    <a:lnL w="9528" cap="flat" cmpd="sng" algn="ctr">
                      <a:solidFill>
                        <a:srgbClr val="55A8BD"/>
                      </a:solidFill>
                      <a:prstDash val="solid"/>
                      <a:round/>
                      <a:headEnd type="none" w="med" len="med"/>
                      <a:tailEnd type="none" w="med" len="med"/>
                    </a:lnL>
                    <a:lnR w="9528" cap="flat" cmpd="sng" algn="ctr">
                      <a:solidFill>
                        <a:srgbClr val="55A8BD"/>
                      </a:solidFill>
                      <a:prstDash val="solid"/>
                      <a:round/>
                      <a:headEnd type="none" w="med" len="med"/>
                      <a:tailEnd type="none" w="med" len="med"/>
                    </a:lnR>
                    <a:lnT w="9528" cap="flat" cmpd="sng" algn="ctr">
                      <a:solidFill>
                        <a:srgbClr val="55A8BD"/>
                      </a:solidFill>
                      <a:prstDash val="solid"/>
                      <a:round/>
                      <a:headEnd type="none" w="med" len="med"/>
                      <a:tailEnd type="none" w="med" len="med"/>
                    </a:lnT>
                    <a:lnB w="9528" cap="flat" cmpd="sng" algn="ctr">
                      <a:solidFill>
                        <a:srgbClr val="55A8BD"/>
                      </a:solidFill>
                      <a:prstDash val="solid"/>
                      <a:round/>
                      <a:headEnd type="none" w="med" len="med"/>
                      <a:tailEnd type="none" w="med" len="med"/>
                    </a:lnB>
                    <a:solidFill>
                      <a:srgbClr val="FFFFFF"/>
                    </a:solidFill>
                  </a:tcPr>
                </a:tc>
                <a:tc>
                  <a:txBody>
                    <a:bodyPr/>
                    <a:lstStyle/>
                    <a:p>
                      <a:pPr lvl="0"/>
                      <a:r>
                        <a:rPr lang="en-US" sz="1200"/>
                        <a:t>Green to orange shifter</a:t>
                      </a:r>
                    </a:p>
                  </a:txBody>
                  <a:tcPr marL="31811" marR="31811" marT="22265" marB="22265" anchor="ctr">
                    <a:lnL w="9528" cap="flat" cmpd="sng" algn="ctr">
                      <a:solidFill>
                        <a:srgbClr val="55A8BD"/>
                      </a:solidFill>
                      <a:prstDash val="solid"/>
                      <a:round/>
                      <a:headEnd type="none" w="med" len="med"/>
                      <a:tailEnd type="none" w="med" len="med"/>
                    </a:lnL>
                    <a:lnR w="9528" cap="flat" cmpd="sng" algn="ctr">
                      <a:solidFill>
                        <a:srgbClr val="55A8BD"/>
                      </a:solidFill>
                      <a:prstDash val="solid"/>
                      <a:round/>
                      <a:headEnd type="none" w="med" len="med"/>
                      <a:tailEnd type="none" w="med" len="med"/>
                    </a:lnR>
                    <a:lnT w="9528" cap="flat" cmpd="sng" algn="ctr">
                      <a:solidFill>
                        <a:srgbClr val="55A8BD"/>
                      </a:solidFill>
                      <a:prstDash val="solid"/>
                      <a:round/>
                      <a:headEnd type="none" w="med" len="med"/>
                      <a:tailEnd type="none" w="med" len="med"/>
                    </a:lnT>
                    <a:lnB w="9528" cap="flat" cmpd="sng" algn="ctr">
                      <a:solidFill>
                        <a:srgbClr val="55A8BD"/>
                      </a:solidFill>
                      <a:prstDash val="solid"/>
                      <a:round/>
                      <a:headEnd type="none" w="med" len="med"/>
                      <a:tailEnd type="none" w="med" len="med"/>
                    </a:lnB>
                    <a:solidFill>
                      <a:srgbClr val="FFFFFF"/>
                    </a:solidFill>
                  </a:tcPr>
                </a:tc>
                <a:extLst>
                  <a:ext uri="{0D108BD9-81ED-4DB2-BD59-A6C34878D82A}">
                    <a16:rowId xmlns:a16="http://schemas.microsoft.com/office/drawing/2014/main" val="997901129"/>
                  </a:ext>
                </a:extLst>
              </a:tr>
              <a:tr h="173671">
                <a:tc>
                  <a:txBody>
                    <a:bodyPr/>
                    <a:lstStyle/>
                    <a:p>
                      <a:pPr lvl="0" algn="l"/>
                      <a:r>
                        <a:rPr lang="en-US" sz="1200" b="1" i="0"/>
                        <a:t>R-3(100)</a:t>
                      </a:r>
                    </a:p>
                  </a:txBody>
                  <a:tcPr marL="31811" marR="31811" marT="22265" marB="22265" anchor="ctr">
                    <a:lnL w="9528" cap="flat" cmpd="sng" algn="ctr">
                      <a:solidFill>
                        <a:srgbClr val="55A8BD"/>
                      </a:solidFill>
                      <a:prstDash val="solid"/>
                      <a:round/>
                      <a:headEnd type="none" w="med" len="med"/>
                      <a:tailEnd type="none" w="med" len="med"/>
                    </a:lnL>
                    <a:lnR w="9528" cap="flat" cmpd="sng" algn="ctr">
                      <a:solidFill>
                        <a:srgbClr val="55A8BD"/>
                      </a:solidFill>
                      <a:prstDash val="solid"/>
                      <a:round/>
                      <a:headEnd type="none" w="med" len="med"/>
                      <a:tailEnd type="none" w="med" len="med"/>
                    </a:lnR>
                    <a:lnT w="9528" cap="flat" cmpd="sng" algn="ctr">
                      <a:solidFill>
                        <a:srgbClr val="55A8BD"/>
                      </a:solidFill>
                      <a:prstDash val="solid"/>
                      <a:round/>
                      <a:headEnd type="none" w="med" len="med"/>
                      <a:tailEnd type="none" w="med" len="med"/>
                    </a:lnT>
                    <a:lnB w="9528" cap="flat" cmpd="sng" algn="ctr">
                      <a:solidFill>
                        <a:srgbClr val="55A8BD"/>
                      </a:solidFill>
                      <a:prstDash val="solid"/>
                      <a:round/>
                      <a:headEnd type="none" w="med" len="med"/>
                      <a:tailEnd type="none" w="med" len="med"/>
                    </a:lnB>
                    <a:solidFill>
                      <a:srgbClr val="E6E6E6"/>
                    </a:solidFill>
                  </a:tcPr>
                </a:tc>
                <a:tc>
                  <a:txBody>
                    <a:bodyPr/>
                    <a:lstStyle/>
                    <a:p>
                      <a:pPr lvl="0" algn="ctr"/>
                      <a:r>
                        <a:rPr lang="en-US" sz="1200"/>
                        <a:t>red</a:t>
                      </a:r>
                    </a:p>
                  </a:txBody>
                  <a:tcPr marL="31811" marR="31811" marT="22265" marB="22265" anchor="ctr">
                    <a:lnL w="9528" cap="flat" cmpd="sng" algn="ctr">
                      <a:solidFill>
                        <a:srgbClr val="55A8BD"/>
                      </a:solidFill>
                      <a:prstDash val="solid"/>
                      <a:round/>
                      <a:headEnd type="none" w="med" len="med"/>
                      <a:tailEnd type="none" w="med" len="med"/>
                    </a:lnL>
                    <a:lnR w="9528" cap="flat" cmpd="sng" algn="ctr">
                      <a:solidFill>
                        <a:srgbClr val="55A8BD"/>
                      </a:solidFill>
                      <a:prstDash val="solid"/>
                      <a:round/>
                      <a:headEnd type="none" w="med" len="med"/>
                      <a:tailEnd type="none" w="med" len="med"/>
                    </a:lnR>
                    <a:lnT w="9528" cap="flat" cmpd="sng" algn="ctr">
                      <a:solidFill>
                        <a:srgbClr val="55A8BD"/>
                      </a:solidFill>
                      <a:prstDash val="solid"/>
                      <a:round/>
                      <a:headEnd type="none" w="med" len="med"/>
                      <a:tailEnd type="none" w="med" len="med"/>
                    </a:lnT>
                    <a:lnB w="9528" cap="flat" cmpd="sng" algn="ctr">
                      <a:solidFill>
                        <a:srgbClr val="55A8BD"/>
                      </a:solidFill>
                      <a:prstDash val="solid"/>
                      <a:round/>
                      <a:headEnd type="none" w="med" len="med"/>
                      <a:tailEnd type="none" w="med" len="med"/>
                    </a:lnB>
                    <a:solidFill>
                      <a:srgbClr val="FFFFFF"/>
                    </a:solidFill>
                  </a:tcPr>
                </a:tc>
                <a:tc vMerge="1">
                  <a:txBody>
                    <a:bodyPr/>
                    <a:lstStyle/>
                    <a:p>
                      <a:endParaRPr lang="en-US"/>
                    </a:p>
                  </a:txBody>
                  <a:tcPr/>
                </a:tc>
                <a:tc>
                  <a:txBody>
                    <a:bodyPr/>
                    <a:lstStyle/>
                    <a:p>
                      <a:pPr lvl="0" algn="ctr"/>
                      <a:r>
                        <a:rPr lang="en-US" sz="1200"/>
                        <a:t>610</a:t>
                      </a:r>
                    </a:p>
                  </a:txBody>
                  <a:tcPr marL="31811" marR="31811" marT="22265" marB="22265" anchor="ctr">
                    <a:lnL w="9528" cap="flat" cmpd="sng" algn="ctr">
                      <a:solidFill>
                        <a:srgbClr val="55A8BD"/>
                      </a:solidFill>
                      <a:prstDash val="solid"/>
                      <a:round/>
                      <a:headEnd type="none" w="med" len="med"/>
                      <a:tailEnd type="none" w="med" len="med"/>
                    </a:lnL>
                    <a:lnR w="9528" cap="flat" cmpd="sng" algn="ctr">
                      <a:solidFill>
                        <a:srgbClr val="55A8BD"/>
                      </a:solidFill>
                      <a:prstDash val="solid"/>
                      <a:round/>
                      <a:headEnd type="none" w="med" len="med"/>
                      <a:tailEnd type="none" w="med" len="med"/>
                    </a:lnR>
                    <a:lnT w="9528" cap="flat" cmpd="sng" algn="ctr">
                      <a:solidFill>
                        <a:srgbClr val="55A8BD"/>
                      </a:solidFill>
                      <a:prstDash val="solid"/>
                      <a:round/>
                      <a:headEnd type="none" w="med" len="med"/>
                      <a:tailEnd type="none" w="med" len="med"/>
                    </a:lnT>
                    <a:lnB w="9528" cap="flat" cmpd="sng" algn="ctr">
                      <a:solidFill>
                        <a:srgbClr val="55A8BD"/>
                      </a:solidFill>
                      <a:prstDash val="solid"/>
                      <a:round/>
                      <a:headEnd type="none" w="med" len="med"/>
                      <a:tailEnd type="none" w="med" len="med"/>
                    </a:lnB>
                    <a:solidFill>
                      <a:srgbClr val="FFFFFF"/>
                    </a:solidFill>
                  </a:tcPr>
                </a:tc>
                <a:tc>
                  <a:txBody>
                    <a:bodyPr/>
                    <a:lstStyle/>
                    <a:p>
                      <a:pPr lvl="0" algn="ctr"/>
                      <a:r>
                        <a:rPr lang="en-US" sz="1200"/>
                        <a:t>577</a:t>
                      </a:r>
                    </a:p>
                  </a:txBody>
                  <a:tcPr marL="31811" marR="31811" marT="22265" marB="22265" anchor="ctr">
                    <a:lnL w="9528" cap="flat" cmpd="sng" algn="ctr">
                      <a:solidFill>
                        <a:srgbClr val="55A8BD"/>
                      </a:solidFill>
                      <a:prstDash val="solid"/>
                      <a:round/>
                      <a:headEnd type="none" w="med" len="med"/>
                      <a:tailEnd type="none" w="med" len="med"/>
                    </a:lnL>
                    <a:lnR w="9528" cap="flat" cmpd="sng" algn="ctr">
                      <a:solidFill>
                        <a:srgbClr val="55A8BD"/>
                      </a:solidFill>
                      <a:prstDash val="solid"/>
                      <a:round/>
                      <a:headEnd type="none" w="med" len="med"/>
                      <a:tailEnd type="none" w="med" len="med"/>
                    </a:lnR>
                    <a:lnT w="9528" cap="flat" cmpd="sng" algn="ctr">
                      <a:solidFill>
                        <a:srgbClr val="55A8BD"/>
                      </a:solidFill>
                      <a:prstDash val="solid"/>
                      <a:round/>
                      <a:headEnd type="none" w="med" len="med"/>
                      <a:tailEnd type="none" w="med" len="med"/>
                    </a:lnT>
                    <a:lnB w="9528" cap="flat" cmpd="sng" algn="ctr">
                      <a:solidFill>
                        <a:srgbClr val="55A8BD"/>
                      </a:solidFill>
                      <a:prstDash val="solid"/>
                      <a:round/>
                      <a:headEnd type="none" w="med" len="med"/>
                      <a:tailEnd type="none" w="med" len="med"/>
                    </a:lnB>
                    <a:solidFill>
                      <a:srgbClr val="FFFFFF"/>
                    </a:solidFill>
                  </a:tcPr>
                </a:tc>
                <a:tc>
                  <a:txBody>
                    <a:bodyPr/>
                    <a:lstStyle/>
                    <a:p>
                      <a:pPr lvl="0" algn="ctr"/>
                      <a:r>
                        <a:rPr lang="en-US" sz="1200"/>
                        <a:t>&gt;2.0</a:t>
                      </a:r>
                    </a:p>
                  </a:txBody>
                  <a:tcPr marL="31811" marR="31811" marT="22265" marB="22265" anchor="ctr">
                    <a:lnL w="9528" cap="flat" cmpd="sng" algn="ctr">
                      <a:solidFill>
                        <a:srgbClr val="55A8BD"/>
                      </a:solidFill>
                      <a:prstDash val="solid"/>
                      <a:round/>
                      <a:headEnd type="none" w="med" len="med"/>
                      <a:tailEnd type="none" w="med" len="med"/>
                    </a:lnL>
                    <a:lnR w="9528" cap="flat" cmpd="sng" algn="ctr">
                      <a:solidFill>
                        <a:srgbClr val="55A8BD"/>
                      </a:solidFill>
                      <a:prstDash val="solid"/>
                      <a:round/>
                      <a:headEnd type="none" w="med" len="med"/>
                      <a:tailEnd type="none" w="med" len="med"/>
                    </a:lnR>
                    <a:lnT w="9528" cap="flat" cmpd="sng" algn="ctr">
                      <a:solidFill>
                        <a:srgbClr val="55A8BD"/>
                      </a:solidFill>
                      <a:prstDash val="solid"/>
                      <a:round/>
                      <a:headEnd type="none" w="med" len="med"/>
                      <a:tailEnd type="none" w="med" len="med"/>
                    </a:lnT>
                    <a:lnB w="9528" cap="flat" cmpd="sng" algn="ctr">
                      <a:solidFill>
                        <a:srgbClr val="55A8BD"/>
                      </a:solidFill>
                      <a:prstDash val="solid"/>
                      <a:round/>
                      <a:headEnd type="none" w="med" len="med"/>
                      <a:tailEnd type="none" w="med" len="med"/>
                    </a:lnB>
                    <a:solidFill>
                      <a:srgbClr val="FFFFFF"/>
                    </a:solidFill>
                  </a:tcPr>
                </a:tc>
                <a:tc>
                  <a:txBody>
                    <a:bodyPr/>
                    <a:lstStyle/>
                    <a:p>
                      <a:pPr lvl="0"/>
                      <a:r>
                        <a:rPr lang="en-US" sz="1200"/>
                        <a:t>Green to red shifter</a:t>
                      </a:r>
                    </a:p>
                  </a:txBody>
                  <a:tcPr marL="31811" marR="31811" marT="22265" marB="22265" anchor="ctr">
                    <a:lnL w="9528" cap="flat" cmpd="sng" algn="ctr">
                      <a:solidFill>
                        <a:srgbClr val="55A8BD"/>
                      </a:solidFill>
                      <a:prstDash val="solid"/>
                      <a:round/>
                      <a:headEnd type="none" w="med" len="med"/>
                      <a:tailEnd type="none" w="med" len="med"/>
                    </a:lnL>
                    <a:lnR w="9528" cap="flat" cmpd="sng" algn="ctr">
                      <a:solidFill>
                        <a:srgbClr val="55A8BD"/>
                      </a:solidFill>
                      <a:prstDash val="solid"/>
                      <a:round/>
                      <a:headEnd type="none" w="med" len="med"/>
                      <a:tailEnd type="none" w="med" len="med"/>
                    </a:lnR>
                    <a:lnT w="9528" cap="flat" cmpd="sng" algn="ctr">
                      <a:solidFill>
                        <a:srgbClr val="55A8BD"/>
                      </a:solidFill>
                      <a:prstDash val="solid"/>
                      <a:round/>
                      <a:headEnd type="none" w="med" len="med"/>
                      <a:tailEnd type="none" w="med" len="med"/>
                    </a:lnT>
                    <a:lnB w="9528" cap="flat" cmpd="sng" algn="ctr">
                      <a:solidFill>
                        <a:srgbClr val="55A8BD"/>
                      </a:solidFill>
                      <a:prstDash val="solid"/>
                      <a:round/>
                      <a:headEnd type="none" w="med" len="med"/>
                      <a:tailEnd type="none" w="med" len="med"/>
                    </a:lnB>
                    <a:solidFill>
                      <a:srgbClr val="FFFFFF"/>
                    </a:solidFill>
                  </a:tcPr>
                </a:tc>
                <a:extLst>
                  <a:ext uri="{0D108BD9-81ED-4DB2-BD59-A6C34878D82A}">
                    <a16:rowId xmlns:a16="http://schemas.microsoft.com/office/drawing/2014/main" val="2958249639"/>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name="page4">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E33BB1-4A1B-A6F3-914E-4C6D1B679260}"/>
              </a:ext>
            </a:extLst>
          </p:cNvPr>
          <p:cNvSpPr txBox="1">
            <a:spLocks noGrp="1"/>
          </p:cNvSpPr>
          <p:nvPr>
            <p:ph type="title" idx="4294967295"/>
          </p:nvPr>
        </p:nvSpPr>
        <p:spPr>
          <a:xfrm>
            <a:off x="135468" y="226076"/>
            <a:ext cx="9776179" cy="946440"/>
          </a:xfrm>
        </p:spPr>
        <p:txBody>
          <a:bodyPr/>
          <a:lstStyle/>
          <a:p>
            <a:pPr lvl="0"/>
            <a:r>
              <a:rPr lang="en-US" sz="3200"/>
              <a:t>WLS and Scintillator emission and absorption spectra</a:t>
            </a:r>
          </a:p>
        </p:txBody>
      </p:sp>
      <p:sp>
        <p:nvSpPr>
          <p:cNvPr id="3" name="Subtitle 2">
            <a:extLst>
              <a:ext uri="{FF2B5EF4-FFF2-40B4-BE49-F238E27FC236}">
                <a16:creationId xmlns:a16="http://schemas.microsoft.com/office/drawing/2014/main" id="{B3547551-A8E4-7509-402E-0FA7DE600966}"/>
              </a:ext>
            </a:extLst>
          </p:cNvPr>
          <p:cNvSpPr txBox="1">
            <a:spLocks noGrp="1"/>
          </p:cNvSpPr>
          <p:nvPr>
            <p:ph type="subTitle" idx="4294967295"/>
          </p:nvPr>
        </p:nvSpPr>
        <p:spPr>
          <a:xfrm>
            <a:off x="503998" y="3840480"/>
            <a:ext cx="9071643" cy="774359"/>
          </a:xfrm>
        </p:spPr>
        <p:txBody>
          <a:bodyPr anchor="ctr" anchorCtr="1"/>
          <a:lstStyle/>
          <a:p>
            <a:pPr lvl="0" algn="ctr"/>
            <a:r>
              <a:rPr lang="en-US"/>
              <a:t>This table from Kuraray Data</a:t>
            </a:r>
          </a:p>
        </p:txBody>
      </p:sp>
      <p:pic>
        <p:nvPicPr>
          <p:cNvPr id="4" name="Рисунок 5" descr="ys2-s4-y11.JPG">
            <a:extLst>
              <a:ext uri="{FF2B5EF4-FFF2-40B4-BE49-F238E27FC236}">
                <a16:creationId xmlns:a16="http://schemas.microsoft.com/office/drawing/2014/main" id="{05D29726-9431-DE66-11BF-78EC379A5ECC}"/>
              </a:ext>
            </a:extLst>
          </p:cNvPr>
          <p:cNvPicPr>
            <a:picLocks noChangeAspect="1"/>
          </p:cNvPicPr>
          <p:nvPr/>
        </p:nvPicPr>
        <p:blipFill>
          <a:blip r:embed="rId3">
            <a:lum/>
            <a:alphaModFix/>
          </a:blip>
          <a:srcRect/>
          <a:stretch>
            <a:fillRect/>
          </a:stretch>
        </p:blipFill>
        <p:spPr>
          <a:xfrm>
            <a:off x="1207913" y="1241636"/>
            <a:ext cx="7642573" cy="3779617"/>
          </a:xfrm>
          <a:prstGeom prst="rect">
            <a:avLst/>
          </a:prstGeom>
          <a:noFill/>
          <a:ln cap="flat">
            <a:noFill/>
          </a:ln>
        </p:spPr>
      </p:pic>
      <p:sp>
        <p:nvSpPr>
          <p:cNvPr id="5" name="Date Placeholder 6">
            <a:extLst>
              <a:ext uri="{FF2B5EF4-FFF2-40B4-BE49-F238E27FC236}">
                <a16:creationId xmlns:a16="http://schemas.microsoft.com/office/drawing/2014/main" id="{DE543B4F-8283-AADC-7E3F-2D70F0D46036}"/>
              </a:ext>
            </a:extLst>
          </p:cNvPr>
          <p:cNvSpPr txBox="1"/>
          <p:nvPr/>
        </p:nvSpPr>
        <p:spPr>
          <a:xfrm>
            <a:off x="503998" y="5165281"/>
            <a:ext cx="2348279" cy="390604"/>
          </a:xfrm>
          <a:prstGeom prst="rect">
            <a:avLst/>
          </a:prstGeom>
          <a:noFill/>
          <a:ln cap="flat">
            <a:noFill/>
          </a:ln>
        </p:spPr>
        <p:txBody>
          <a:bodyPr vert="horz" wrap="square" lIns="0" tIns="0" rIns="0" bIns="0" anchor="t" anchorCtr="0" compatLnSpc="1">
            <a:noAutofit/>
          </a:bodyPr>
          <a:lstStyle/>
          <a:p>
            <a:pPr marL="0" marR="0" lvl="0" indent="0"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660CFE3D-7E7D-4DC2-8FE7-AE48AE60DDEF}" type="datetime1">
              <a:rPr lang="en-US" sz="1400" b="0" i="0" u="none" strike="noStrike" kern="1200" cap="none" spc="0" baseline="0">
                <a:solidFill>
                  <a:srgbClr val="000000"/>
                </a:solidFill>
                <a:uFillTx/>
                <a:latin typeface="Liberation Serif" pitchFamily="18"/>
                <a:ea typeface="DejaVu Sans" pitchFamily="2"/>
                <a:cs typeface="DejaVu Sans" pitchFamily="2"/>
              </a:rPr>
              <a:pPr marL="0" marR="0" lvl="0" indent="0"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t>11/25/2024</a:t>
            </a:fld>
            <a:endParaRPr lang="en-US" sz="1400" b="0" i="0" u="none" strike="noStrike" kern="1200" cap="none" spc="0" baseline="0">
              <a:solidFill>
                <a:srgbClr val="000000"/>
              </a:solidFill>
              <a:uFillTx/>
              <a:latin typeface="Liberation Serif" pitchFamily="18"/>
              <a:ea typeface="DejaVu Sans" pitchFamily="2"/>
              <a:cs typeface="DejaVu Sans" pitchFamily="2"/>
            </a:endParaRPr>
          </a:p>
        </p:txBody>
      </p:sp>
      <p:sp>
        <p:nvSpPr>
          <p:cNvPr id="6" name="Footer Placeholder 7">
            <a:extLst>
              <a:ext uri="{FF2B5EF4-FFF2-40B4-BE49-F238E27FC236}">
                <a16:creationId xmlns:a16="http://schemas.microsoft.com/office/drawing/2014/main" id="{2CD80F05-CA74-AC8B-0AC7-8F0307940647}"/>
              </a:ext>
            </a:extLst>
          </p:cNvPr>
          <p:cNvSpPr txBox="1"/>
          <p:nvPr/>
        </p:nvSpPr>
        <p:spPr>
          <a:xfrm>
            <a:off x="3447361" y="5165281"/>
            <a:ext cx="3194995" cy="390604"/>
          </a:xfrm>
          <a:prstGeom prst="rect">
            <a:avLst/>
          </a:prstGeom>
          <a:noFill/>
          <a:ln cap="flat">
            <a:noFill/>
          </a:ln>
        </p:spPr>
        <p:txBody>
          <a:bodyPr vert="horz" wrap="square" lIns="0" tIns="0" rIns="0" bIns="0" anchor="t" anchorCtr="1" compatLnSpc="1">
            <a:noAutofit/>
          </a:bodyPr>
          <a:lstStyle/>
          <a:p>
            <a:pPr marL="0" marR="0" lvl="0" indent="0" algn="ct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en-US" sz="1400" b="0" i="0" u="none" strike="noStrike" kern="1200" cap="none" spc="0" baseline="0">
                <a:solidFill>
                  <a:srgbClr val="000000"/>
                </a:solidFill>
                <a:uFillTx/>
                <a:latin typeface="Liberation Serif" pitchFamily="18"/>
                <a:ea typeface="DejaVu Sans" pitchFamily="2"/>
                <a:cs typeface="DejaVu Sans" pitchFamily="2"/>
              </a:rPr>
              <a:t>Gavrishuk Oleg</a:t>
            </a:r>
          </a:p>
        </p:txBody>
      </p:sp>
      <p:sp>
        <p:nvSpPr>
          <p:cNvPr id="7" name="Slide Number Placeholder 8">
            <a:extLst>
              <a:ext uri="{FF2B5EF4-FFF2-40B4-BE49-F238E27FC236}">
                <a16:creationId xmlns:a16="http://schemas.microsoft.com/office/drawing/2014/main" id="{EE14C3D8-5F5D-A4D0-2669-0E6A2313D059}"/>
              </a:ext>
            </a:extLst>
          </p:cNvPr>
          <p:cNvSpPr txBox="1"/>
          <p:nvPr/>
        </p:nvSpPr>
        <p:spPr>
          <a:xfrm>
            <a:off x="7227362" y="5165281"/>
            <a:ext cx="2348279" cy="390604"/>
          </a:xfrm>
          <a:prstGeom prst="rect">
            <a:avLst/>
          </a:prstGeom>
          <a:noFill/>
          <a:ln cap="flat">
            <a:noFill/>
          </a:ln>
        </p:spPr>
        <p:txBody>
          <a:bodyPr vert="horz" wrap="square" lIns="0" tIns="0" rIns="0" bIns="0" anchor="t" anchorCtr="0" compatLnSpc="1">
            <a:noAutofit/>
          </a:bodyPr>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7EDD058A-CD09-4A6B-89C9-0D3F645219DE}" type="slidenum">
              <a:t>4</a:t>
            </a:fld>
            <a:endParaRPr lang="en-US" sz="1400" b="0" i="0" u="none" strike="noStrike" kern="1200" cap="none" spc="0" baseline="0">
              <a:solidFill>
                <a:srgbClr val="000000"/>
              </a:solidFill>
              <a:uFillTx/>
              <a:latin typeface="Liberation Serif" pitchFamily="18"/>
              <a:ea typeface="DejaVu Sans" pitchFamily="2"/>
              <a:cs typeface="DejaVu Sans" pitchFamily="2"/>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name="page5">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2B0763-8988-99A1-EDE9-13984A73620D}"/>
              </a:ext>
            </a:extLst>
          </p:cNvPr>
          <p:cNvSpPr txBox="1">
            <a:spLocks noGrp="1"/>
          </p:cNvSpPr>
          <p:nvPr>
            <p:ph type="title" idx="4294967295"/>
          </p:nvPr>
        </p:nvSpPr>
        <p:spPr>
          <a:xfrm>
            <a:off x="214490" y="0"/>
            <a:ext cx="9697157" cy="1172516"/>
          </a:xfrm>
        </p:spPr>
        <p:txBody>
          <a:bodyPr/>
          <a:lstStyle/>
          <a:p>
            <a:pPr lvl="0"/>
            <a:br>
              <a:rPr lang="en-US" sz="2800"/>
            </a:br>
            <a:r>
              <a:rPr lang="en-US" sz="2800"/>
              <a:t>Photon Detection Efficient for SiPm EQR11-15-60</a:t>
            </a:r>
            <a:br>
              <a:rPr lang="en-US" sz="2800"/>
            </a:br>
            <a:r>
              <a:rPr lang="en-US" sz="2800">
                <a:hlinkClick r:id="rId3">
                  <a:extLst>
                    <a:ext uri="{A12FA001-AC4F-418D-AE19-62706E023703}">
                      <ahyp:hlinkClr xmlns:ahyp="http://schemas.microsoft.com/office/drawing/2018/hyperlinkcolor" val="tx"/>
                    </a:ext>
                  </a:extLst>
                </a:hlinkClick>
              </a:rPr>
              <a:t>http://www.ndl-sipm.net/PDF/Datasheet-EQR15.pdf</a:t>
            </a:r>
            <a:br>
              <a:rPr lang="en-US" sz="2800"/>
            </a:br>
            <a:endParaRPr lang="en-US" sz="2800"/>
          </a:p>
        </p:txBody>
      </p:sp>
      <p:sp>
        <p:nvSpPr>
          <p:cNvPr id="3" name="Subtitle 2">
            <a:extLst>
              <a:ext uri="{FF2B5EF4-FFF2-40B4-BE49-F238E27FC236}">
                <a16:creationId xmlns:a16="http://schemas.microsoft.com/office/drawing/2014/main" id="{4C2551A7-1728-3704-88A2-1FF232898414}"/>
              </a:ext>
            </a:extLst>
          </p:cNvPr>
          <p:cNvSpPr txBox="1">
            <a:spLocks noGrp="1"/>
          </p:cNvSpPr>
          <p:nvPr>
            <p:ph type="subTitle" idx="4294967295"/>
          </p:nvPr>
        </p:nvSpPr>
        <p:spPr>
          <a:xfrm>
            <a:off x="548640" y="4437720"/>
            <a:ext cx="9071643" cy="774359"/>
          </a:xfrm>
        </p:spPr>
        <p:txBody>
          <a:bodyPr anchor="ctr" anchorCtr="1"/>
          <a:lstStyle/>
          <a:p>
            <a:pPr lvl="0" algn="ctr"/>
            <a:r>
              <a:rPr lang="en-US"/>
              <a:t>PDE Maximum close to 420-440 nm</a:t>
            </a:r>
          </a:p>
        </p:txBody>
      </p:sp>
      <p:pic>
        <p:nvPicPr>
          <p:cNvPr id="4" name="Рисунок 1">
            <a:extLst>
              <a:ext uri="{FF2B5EF4-FFF2-40B4-BE49-F238E27FC236}">
                <a16:creationId xmlns:a16="http://schemas.microsoft.com/office/drawing/2014/main" id="{1806E23C-B644-FD0D-1777-1F1D00C4E537}"/>
              </a:ext>
            </a:extLst>
          </p:cNvPr>
          <p:cNvPicPr>
            <a:picLocks noChangeAspect="1"/>
          </p:cNvPicPr>
          <p:nvPr/>
        </p:nvPicPr>
        <p:blipFill>
          <a:blip r:embed="rId4">
            <a:lum/>
            <a:alphaModFix/>
          </a:blip>
          <a:srcRect/>
          <a:stretch>
            <a:fillRect/>
          </a:stretch>
        </p:blipFill>
        <p:spPr>
          <a:xfrm>
            <a:off x="1388827" y="1299353"/>
            <a:ext cx="6296037" cy="3291840"/>
          </a:xfrm>
          <a:prstGeom prst="rect">
            <a:avLst/>
          </a:prstGeom>
          <a:noFill/>
          <a:ln cap="flat">
            <a:noFill/>
          </a:ln>
        </p:spPr>
      </p:pic>
      <p:sp>
        <p:nvSpPr>
          <p:cNvPr id="5" name="Date Placeholder 6">
            <a:extLst>
              <a:ext uri="{FF2B5EF4-FFF2-40B4-BE49-F238E27FC236}">
                <a16:creationId xmlns:a16="http://schemas.microsoft.com/office/drawing/2014/main" id="{ABFB2E38-DD44-5EDE-19E3-740C0111BF20}"/>
              </a:ext>
            </a:extLst>
          </p:cNvPr>
          <p:cNvSpPr txBox="1"/>
          <p:nvPr/>
        </p:nvSpPr>
        <p:spPr>
          <a:xfrm>
            <a:off x="503998" y="5165281"/>
            <a:ext cx="2348279" cy="390604"/>
          </a:xfrm>
          <a:prstGeom prst="rect">
            <a:avLst/>
          </a:prstGeom>
          <a:noFill/>
          <a:ln cap="flat">
            <a:noFill/>
          </a:ln>
        </p:spPr>
        <p:txBody>
          <a:bodyPr vert="horz" wrap="square" lIns="0" tIns="0" rIns="0" bIns="0" anchor="t" anchorCtr="0" compatLnSpc="1">
            <a:noAutofit/>
          </a:bodyPr>
          <a:lstStyle/>
          <a:p>
            <a:pPr marL="0" marR="0" lvl="0" indent="0"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22F22131-F6D2-4C9A-8B1A-5B0AAFCF7B2B}" type="datetime1">
              <a:rPr lang="en-US" sz="1400" b="0" i="0" u="none" strike="noStrike" kern="1200" cap="none" spc="0" baseline="0">
                <a:solidFill>
                  <a:srgbClr val="000000"/>
                </a:solidFill>
                <a:uFillTx/>
                <a:latin typeface="Liberation Serif" pitchFamily="18"/>
                <a:ea typeface="DejaVu Sans" pitchFamily="2"/>
                <a:cs typeface="DejaVu Sans" pitchFamily="2"/>
              </a:rPr>
              <a:pPr marL="0" marR="0" lvl="0" indent="0"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t>11/25/2024</a:t>
            </a:fld>
            <a:endParaRPr lang="en-US" sz="1400" b="0" i="0" u="none" strike="noStrike" kern="1200" cap="none" spc="0" baseline="0">
              <a:solidFill>
                <a:srgbClr val="000000"/>
              </a:solidFill>
              <a:uFillTx/>
              <a:latin typeface="Liberation Serif" pitchFamily="18"/>
              <a:ea typeface="DejaVu Sans" pitchFamily="2"/>
              <a:cs typeface="DejaVu Sans" pitchFamily="2"/>
            </a:endParaRPr>
          </a:p>
        </p:txBody>
      </p:sp>
      <p:sp>
        <p:nvSpPr>
          <p:cNvPr id="6" name="Footer Placeholder 7">
            <a:extLst>
              <a:ext uri="{FF2B5EF4-FFF2-40B4-BE49-F238E27FC236}">
                <a16:creationId xmlns:a16="http://schemas.microsoft.com/office/drawing/2014/main" id="{B22332D4-3012-EE2E-A470-3DA516AF3CEB}"/>
              </a:ext>
            </a:extLst>
          </p:cNvPr>
          <p:cNvSpPr txBox="1"/>
          <p:nvPr/>
        </p:nvSpPr>
        <p:spPr>
          <a:xfrm>
            <a:off x="3447361" y="5165281"/>
            <a:ext cx="3194995" cy="390604"/>
          </a:xfrm>
          <a:prstGeom prst="rect">
            <a:avLst/>
          </a:prstGeom>
          <a:noFill/>
          <a:ln cap="flat">
            <a:noFill/>
          </a:ln>
        </p:spPr>
        <p:txBody>
          <a:bodyPr vert="horz" wrap="square" lIns="0" tIns="0" rIns="0" bIns="0" anchor="t" anchorCtr="1" compatLnSpc="1">
            <a:noAutofit/>
          </a:bodyPr>
          <a:lstStyle/>
          <a:p>
            <a:pPr marL="0" marR="0" lvl="0" indent="0" algn="ct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en-US" sz="1400" b="0" i="0" u="none" strike="noStrike" kern="1200" cap="none" spc="0" baseline="0">
                <a:solidFill>
                  <a:srgbClr val="000000"/>
                </a:solidFill>
                <a:uFillTx/>
                <a:latin typeface="Liberation Serif" pitchFamily="18"/>
                <a:ea typeface="DejaVu Sans" pitchFamily="2"/>
                <a:cs typeface="DejaVu Sans" pitchFamily="2"/>
              </a:rPr>
              <a:t>Gavrishuk Oleg</a:t>
            </a:r>
          </a:p>
        </p:txBody>
      </p:sp>
      <p:sp>
        <p:nvSpPr>
          <p:cNvPr id="7" name="Slide Number Placeholder 8">
            <a:extLst>
              <a:ext uri="{FF2B5EF4-FFF2-40B4-BE49-F238E27FC236}">
                <a16:creationId xmlns:a16="http://schemas.microsoft.com/office/drawing/2014/main" id="{D8A7440E-313A-F505-6B45-7A2FFAE28658}"/>
              </a:ext>
            </a:extLst>
          </p:cNvPr>
          <p:cNvSpPr txBox="1"/>
          <p:nvPr/>
        </p:nvSpPr>
        <p:spPr>
          <a:xfrm>
            <a:off x="7227362" y="5165281"/>
            <a:ext cx="2348279" cy="390604"/>
          </a:xfrm>
          <a:prstGeom prst="rect">
            <a:avLst/>
          </a:prstGeom>
          <a:noFill/>
          <a:ln cap="flat">
            <a:noFill/>
          </a:ln>
        </p:spPr>
        <p:txBody>
          <a:bodyPr vert="horz" wrap="square" lIns="0" tIns="0" rIns="0" bIns="0" anchor="t" anchorCtr="0" compatLnSpc="1">
            <a:noAutofit/>
          </a:bodyPr>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D055DC7F-1A01-4DE0-BC59-5CD99E983E48}" type="slidenum">
              <a:t>5</a:t>
            </a:fld>
            <a:endParaRPr lang="en-US" sz="1400" b="0" i="0" u="none" strike="noStrike" kern="1200" cap="none" spc="0" baseline="0">
              <a:solidFill>
                <a:srgbClr val="000000"/>
              </a:solidFill>
              <a:uFillTx/>
              <a:latin typeface="Liberation Serif" pitchFamily="18"/>
              <a:ea typeface="DejaVu Sans" pitchFamily="2"/>
              <a:cs typeface="DejaVu Sans" pitchFamily="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name="page6">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D588E4-CF4E-46C0-C3BB-CE82CCFFCBAF}"/>
              </a:ext>
            </a:extLst>
          </p:cNvPr>
          <p:cNvSpPr txBox="1">
            <a:spLocks noGrp="1"/>
          </p:cNvSpPr>
          <p:nvPr>
            <p:ph type="title" idx="4294967295"/>
          </p:nvPr>
        </p:nvSpPr>
        <p:spPr/>
        <p:txBody>
          <a:bodyPr/>
          <a:lstStyle/>
          <a:p>
            <a:pPr lvl="0"/>
            <a:r>
              <a:rPr lang="en-US"/>
              <a:t>Scintillators spectra (Vladimir)</a:t>
            </a:r>
          </a:p>
        </p:txBody>
      </p:sp>
      <p:sp>
        <p:nvSpPr>
          <p:cNvPr id="3" name="Subtitle 2">
            <a:extLst>
              <a:ext uri="{FF2B5EF4-FFF2-40B4-BE49-F238E27FC236}">
                <a16:creationId xmlns:a16="http://schemas.microsoft.com/office/drawing/2014/main" id="{CFBACBA7-CEE3-A801-20C9-9394C0EE40D9}"/>
              </a:ext>
            </a:extLst>
          </p:cNvPr>
          <p:cNvSpPr txBox="1">
            <a:spLocks noGrp="1"/>
          </p:cNvSpPr>
          <p:nvPr>
            <p:ph type="subTitle" idx="4294967295"/>
          </p:nvPr>
        </p:nvSpPr>
        <p:spPr>
          <a:xfrm>
            <a:off x="503998" y="4709882"/>
            <a:ext cx="9071643" cy="456121"/>
          </a:xfrm>
        </p:spPr>
        <p:txBody>
          <a:bodyPr anchor="ctr" anchorCtr="1"/>
          <a:lstStyle/>
          <a:p>
            <a:pPr lvl="0" algn="ctr"/>
            <a:r>
              <a:rPr lang="en-US" sz="2000"/>
              <a:t>This  Data obtained in February-April 2024 and presented by Vladimir Baranov</a:t>
            </a:r>
          </a:p>
        </p:txBody>
      </p:sp>
      <p:pic>
        <p:nvPicPr>
          <p:cNvPr id="4" name="">
            <a:extLst>
              <a:ext uri="{FF2B5EF4-FFF2-40B4-BE49-F238E27FC236}">
                <a16:creationId xmlns:a16="http://schemas.microsoft.com/office/drawing/2014/main" id="{1C3F60CF-3401-6608-013A-47B629E732C9}"/>
              </a:ext>
            </a:extLst>
          </p:cNvPr>
          <p:cNvPicPr>
            <a:picLocks noChangeAspect="1"/>
          </p:cNvPicPr>
          <p:nvPr/>
        </p:nvPicPr>
        <p:blipFill>
          <a:blip r:embed="rId3">
            <a:lum/>
            <a:alphaModFix/>
          </a:blip>
          <a:srcRect/>
          <a:stretch>
            <a:fillRect/>
          </a:stretch>
        </p:blipFill>
        <p:spPr>
          <a:xfrm>
            <a:off x="410474" y="1052190"/>
            <a:ext cx="5848063" cy="3566160"/>
          </a:xfrm>
          <a:prstGeom prst="rect">
            <a:avLst/>
          </a:prstGeom>
          <a:noFill/>
          <a:ln cap="flat">
            <a:noFill/>
          </a:ln>
        </p:spPr>
      </p:pic>
      <p:sp>
        <p:nvSpPr>
          <p:cNvPr id="5" name="Date Placeholder 6">
            <a:extLst>
              <a:ext uri="{FF2B5EF4-FFF2-40B4-BE49-F238E27FC236}">
                <a16:creationId xmlns:a16="http://schemas.microsoft.com/office/drawing/2014/main" id="{95C0881E-64EF-D9B4-F6DC-72314363446A}"/>
              </a:ext>
            </a:extLst>
          </p:cNvPr>
          <p:cNvSpPr txBox="1"/>
          <p:nvPr/>
        </p:nvSpPr>
        <p:spPr>
          <a:xfrm>
            <a:off x="503998" y="5165281"/>
            <a:ext cx="2348279" cy="390604"/>
          </a:xfrm>
          <a:prstGeom prst="rect">
            <a:avLst/>
          </a:prstGeom>
          <a:noFill/>
          <a:ln cap="flat">
            <a:noFill/>
          </a:ln>
        </p:spPr>
        <p:txBody>
          <a:bodyPr vert="horz" wrap="square" lIns="0" tIns="0" rIns="0" bIns="0" anchor="t" anchorCtr="0" compatLnSpc="1">
            <a:noAutofit/>
          </a:bodyPr>
          <a:lstStyle/>
          <a:p>
            <a:pPr marL="0" marR="0" lvl="0" indent="0"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55216028-71C1-4E1A-BA94-8F463A12E8E4}" type="datetime1">
              <a:rPr lang="en-US" sz="1400" b="0" i="0" u="none" strike="noStrike" kern="1200" cap="none" spc="0" baseline="0">
                <a:solidFill>
                  <a:srgbClr val="000000"/>
                </a:solidFill>
                <a:uFillTx/>
                <a:latin typeface="Liberation Serif" pitchFamily="18"/>
                <a:ea typeface="DejaVu Sans" pitchFamily="2"/>
                <a:cs typeface="DejaVu Sans" pitchFamily="2"/>
              </a:rPr>
              <a:pPr marL="0" marR="0" lvl="0" indent="0"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t>11/25/2024</a:t>
            </a:fld>
            <a:endParaRPr lang="en-US" sz="1400" b="0" i="0" u="none" strike="noStrike" kern="1200" cap="none" spc="0" baseline="0">
              <a:solidFill>
                <a:srgbClr val="000000"/>
              </a:solidFill>
              <a:uFillTx/>
              <a:latin typeface="Liberation Serif" pitchFamily="18"/>
              <a:ea typeface="DejaVu Sans" pitchFamily="2"/>
              <a:cs typeface="DejaVu Sans" pitchFamily="2"/>
            </a:endParaRPr>
          </a:p>
        </p:txBody>
      </p:sp>
      <p:sp>
        <p:nvSpPr>
          <p:cNvPr id="6" name="Footer Placeholder 7">
            <a:extLst>
              <a:ext uri="{FF2B5EF4-FFF2-40B4-BE49-F238E27FC236}">
                <a16:creationId xmlns:a16="http://schemas.microsoft.com/office/drawing/2014/main" id="{49C17938-4C1D-BBA7-2474-87DB51FA0BF1}"/>
              </a:ext>
            </a:extLst>
          </p:cNvPr>
          <p:cNvSpPr txBox="1"/>
          <p:nvPr/>
        </p:nvSpPr>
        <p:spPr>
          <a:xfrm>
            <a:off x="3447361" y="5165281"/>
            <a:ext cx="3194995" cy="390604"/>
          </a:xfrm>
          <a:prstGeom prst="rect">
            <a:avLst/>
          </a:prstGeom>
          <a:noFill/>
          <a:ln cap="flat">
            <a:noFill/>
          </a:ln>
        </p:spPr>
        <p:txBody>
          <a:bodyPr vert="horz" wrap="square" lIns="0" tIns="0" rIns="0" bIns="0" anchor="t" anchorCtr="1" compatLnSpc="1">
            <a:noAutofit/>
          </a:bodyPr>
          <a:lstStyle/>
          <a:p>
            <a:pPr marL="0" marR="0" lvl="0" indent="0" algn="ct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en-US" sz="1400" b="0" i="0" u="none" strike="noStrike" kern="1200" cap="none" spc="0" baseline="0">
                <a:solidFill>
                  <a:srgbClr val="000000"/>
                </a:solidFill>
                <a:uFillTx/>
                <a:latin typeface="Liberation Serif" pitchFamily="18"/>
                <a:ea typeface="DejaVu Sans" pitchFamily="2"/>
                <a:cs typeface="DejaVu Sans" pitchFamily="2"/>
              </a:rPr>
              <a:t>Gavrishuk Oleg</a:t>
            </a:r>
          </a:p>
        </p:txBody>
      </p:sp>
      <p:sp>
        <p:nvSpPr>
          <p:cNvPr id="7" name="Slide Number Placeholder 8">
            <a:extLst>
              <a:ext uri="{FF2B5EF4-FFF2-40B4-BE49-F238E27FC236}">
                <a16:creationId xmlns:a16="http://schemas.microsoft.com/office/drawing/2014/main" id="{B56CABD0-D010-4C4F-986F-A3BC5A8AF137}"/>
              </a:ext>
            </a:extLst>
          </p:cNvPr>
          <p:cNvSpPr txBox="1"/>
          <p:nvPr/>
        </p:nvSpPr>
        <p:spPr>
          <a:xfrm>
            <a:off x="7227362" y="5165281"/>
            <a:ext cx="2348279" cy="390604"/>
          </a:xfrm>
          <a:prstGeom prst="rect">
            <a:avLst/>
          </a:prstGeom>
          <a:noFill/>
          <a:ln cap="flat">
            <a:noFill/>
          </a:ln>
        </p:spPr>
        <p:txBody>
          <a:bodyPr vert="horz" wrap="square" lIns="0" tIns="0" rIns="0" bIns="0" anchor="t" anchorCtr="0" compatLnSpc="1">
            <a:noAutofit/>
          </a:bodyPr>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52B46707-A6D2-4237-BA73-4BDE35BB1ACD}" type="slidenum">
              <a:t>6</a:t>
            </a:fld>
            <a:endParaRPr lang="en-US" sz="1400" b="0" i="0" u="none" strike="noStrike" kern="1200" cap="none" spc="0" baseline="0">
              <a:solidFill>
                <a:srgbClr val="000000"/>
              </a:solidFill>
              <a:uFillTx/>
              <a:latin typeface="Liberation Serif" pitchFamily="18"/>
              <a:ea typeface="DejaVu Sans" pitchFamily="2"/>
              <a:cs typeface="DejaVu Sans" pitchFamily="2"/>
            </a:endParaRPr>
          </a:p>
        </p:txBody>
      </p:sp>
      <p:sp>
        <p:nvSpPr>
          <p:cNvPr id="8" name="TextBox 9">
            <a:extLst>
              <a:ext uri="{FF2B5EF4-FFF2-40B4-BE49-F238E27FC236}">
                <a16:creationId xmlns:a16="http://schemas.microsoft.com/office/drawing/2014/main" id="{C0D3CC91-1CEC-00AB-4978-4584967FF0AB}"/>
              </a:ext>
            </a:extLst>
          </p:cNvPr>
          <p:cNvSpPr txBox="1"/>
          <p:nvPr/>
        </p:nvSpPr>
        <p:spPr>
          <a:xfrm>
            <a:off x="6118579" y="1524003"/>
            <a:ext cx="3747915" cy="1200332"/>
          </a:xfrm>
          <a:prstGeom prst="rect">
            <a:avLst/>
          </a:prstGeom>
          <a:noFill/>
          <a:ln cap="flat">
            <a:noFill/>
          </a:ln>
        </p:spPr>
        <p:txBody>
          <a:bodyPr vert="horz" wrap="square" lIns="91440" tIns="45720" rIns="91440" bIns="45720" anchor="t" anchorCtr="0" compatLnSpc="1">
            <a:spAutoFit/>
          </a:bodyPr>
          <a:lstStyle/>
          <a:p>
            <a:pPr marL="342900" marR="0" lvl="0" indent="-342900" algn="l" defTabSz="914400" rtl="0" fontAlgn="auto" hangingPunct="1">
              <a:lnSpc>
                <a:spcPct val="100000"/>
              </a:lnSpc>
              <a:spcBef>
                <a:spcPts val="0"/>
              </a:spcBef>
              <a:spcAft>
                <a:spcPts val="0"/>
              </a:spcAft>
              <a:buSzPct val="100000"/>
              <a:buFont typeface="Calibri Light"/>
              <a:buAutoNum type="arabicPeriod"/>
              <a:tabLst/>
              <a:defRPr sz="1800" b="0" i="0" u="none" strike="noStrike" kern="0" cap="none" spc="0" baseline="0">
                <a:solidFill>
                  <a:srgbClr val="000000"/>
                </a:solidFill>
                <a:uFillTx/>
              </a:defRPr>
            </a:pPr>
            <a:r>
              <a:rPr lang="en-US" sz="1800" b="0" i="0" u="none" strike="noStrike" kern="1200" cap="none" spc="0" baseline="0">
                <a:solidFill>
                  <a:srgbClr val="000000"/>
                </a:solidFill>
                <a:uFillTx/>
                <a:latin typeface="Calibri"/>
              </a:rPr>
              <a:t>Red  - 1.5% pTP + 0.04% POPOP</a:t>
            </a:r>
          </a:p>
          <a:p>
            <a:pPr marL="342900" marR="0" lvl="0" indent="-342900" algn="l" defTabSz="914400" rtl="0" fontAlgn="auto" hangingPunct="1">
              <a:lnSpc>
                <a:spcPct val="100000"/>
              </a:lnSpc>
              <a:spcBef>
                <a:spcPts val="0"/>
              </a:spcBef>
              <a:spcAft>
                <a:spcPts val="0"/>
              </a:spcAft>
              <a:buSzPct val="100000"/>
              <a:buFont typeface="Calibri Light"/>
              <a:buAutoNum type="arabicPeriod"/>
              <a:tabLst/>
              <a:defRPr sz="1800" b="0" i="0" u="none" strike="noStrike" kern="0" cap="none" spc="0" baseline="0">
                <a:solidFill>
                  <a:srgbClr val="000000"/>
                </a:solidFill>
                <a:uFillTx/>
              </a:defRPr>
            </a:pPr>
            <a:r>
              <a:rPr lang="en-US" sz="1800" b="0" i="0" u="none" strike="noStrike" kern="1200" cap="none" spc="0" baseline="0">
                <a:solidFill>
                  <a:srgbClr val="000000"/>
                </a:solidFill>
                <a:uFillTx/>
                <a:latin typeface="Calibri"/>
              </a:rPr>
              <a:t>Blue – look like same – MPD</a:t>
            </a:r>
          </a:p>
          <a:p>
            <a:pPr marL="342900" marR="0" lvl="0" indent="-342900" algn="l" defTabSz="914400" rtl="0" fontAlgn="auto" hangingPunct="1">
              <a:lnSpc>
                <a:spcPct val="100000"/>
              </a:lnSpc>
              <a:spcBef>
                <a:spcPts val="0"/>
              </a:spcBef>
              <a:spcAft>
                <a:spcPts val="0"/>
              </a:spcAft>
              <a:buSzPct val="100000"/>
              <a:buFont typeface="Calibri Light"/>
              <a:buAutoNum type="arabicPeriod"/>
              <a:tabLst/>
              <a:defRPr sz="1800" b="0" i="0" u="none" strike="noStrike" kern="0" cap="none" spc="0" baseline="0">
                <a:solidFill>
                  <a:srgbClr val="000000"/>
                </a:solidFill>
                <a:uFillTx/>
              </a:defRPr>
            </a:pPr>
            <a:r>
              <a:rPr lang="en-US" sz="1800" b="0" i="0" u="none" strike="noStrike" kern="1200" cap="none" spc="0" baseline="0">
                <a:solidFill>
                  <a:srgbClr val="000000"/>
                </a:solidFill>
                <a:uFillTx/>
                <a:latin typeface="Calibri"/>
              </a:rPr>
              <a:t>Yellow – 1.5% pTP + 0.05 POPOP</a:t>
            </a:r>
          </a:p>
          <a:p>
            <a:pPr marL="342900" marR="0" lvl="0" indent="-342900" algn="l" defTabSz="914400" rtl="0" fontAlgn="auto" hangingPunct="1">
              <a:lnSpc>
                <a:spcPct val="100000"/>
              </a:lnSpc>
              <a:spcBef>
                <a:spcPts val="0"/>
              </a:spcBef>
              <a:spcAft>
                <a:spcPts val="0"/>
              </a:spcAft>
              <a:buSzPct val="100000"/>
              <a:buFont typeface="Calibri Light"/>
              <a:buAutoNum type="arabicPeriod"/>
              <a:tabLst/>
              <a:defRPr sz="1800" b="0" i="0" u="none" strike="noStrike" kern="0" cap="none" spc="0" baseline="0">
                <a:solidFill>
                  <a:srgbClr val="000000"/>
                </a:solidFill>
                <a:uFillTx/>
              </a:defRPr>
            </a:pPr>
            <a:r>
              <a:rPr lang="en-US" sz="1800" b="0" i="0" u="none" strike="noStrike" kern="1200" cap="none" spc="0" baseline="0">
                <a:solidFill>
                  <a:srgbClr val="000000"/>
                </a:solidFill>
                <a:uFillTx/>
                <a:latin typeface="Calibri"/>
              </a:rPr>
              <a:t>Green – 2.0% pTP + 0.05% POPOP</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name="page7">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DA98D-1939-B904-2B06-D6A8843EECF1}"/>
              </a:ext>
            </a:extLst>
          </p:cNvPr>
          <p:cNvSpPr txBox="1">
            <a:spLocks noGrp="1"/>
          </p:cNvSpPr>
          <p:nvPr>
            <p:ph type="title" idx="4294967295"/>
          </p:nvPr>
        </p:nvSpPr>
        <p:spPr/>
        <p:txBody>
          <a:bodyPr/>
          <a:lstStyle/>
          <a:p>
            <a:pPr lvl="0"/>
            <a:r>
              <a:rPr lang="en-US"/>
              <a:t>WLS  spectra</a:t>
            </a:r>
          </a:p>
        </p:txBody>
      </p:sp>
      <p:sp>
        <p:nvSpPr>
          <p:cNvPr id="3" name="Subtitle 2">
            <a:extLst>
              <a:ext uri="{FF2B5EF4-FFF2-40B4-BE49-F238E27FC236}">
                <a16:creationId xmlns:a16="http://schemas.microsoft.com/office/drawing/2014/main" id="{D5274E68-F3CB-CF6A-AE43-B7101D1EDC05}"/>
              </a:ext>
            </a:extLst>
          </p:cNvPr>
          <p:cNvSpPr txBox="1">
            <a:spLocks noGrp="1"/>
          </p:cNvSpPr>
          <p:nvPr>
            <p:ph type="subTitle" idx="4294967295"/>
          </p:nvPr>
        </p:nvSpPr>
        <p:spPr>
          <a:xfrm>
            <a:off x="503998" y="4709882"/>
            <a:ext cx="9418932" cy="456121"/>
          </a:xfrm>
        </p:spPr>
        <p:txBody>
          <a:bodyPr anchor="ctr" anchorCtr="1"/>
          <a:lstStyle/>
          <a:p>
            <a:pPr lvl="0" algn="ctr"/>
            <a:r>
              <a:rPr lang="en-US" sz="2000"/>
              <a:t>This  Data obtained in November 20-24 2024 and presented by Vladimir Baranov</a:t>
            </a:r>
          </a:p>
        </p:txBody>
      </p:sp>
      <p:pic>
        <p:nvPicPr>
          <p:cNvPr id="4" name="">
            <a:extLst>
              <a:ext uri="{FF2B5EF4-FFF2-40B4-BE49-F238E27FC236}">
                <a16:creationId xmlns:a16="http://schemas.microsoft.com/office/drawing/2014/main" id="{114EFD8D-E02A-FFA9-2093-DF70B8912F11}"/>
              </a:ext>
            </a:extLst>
          </p:cNvPr>
          <p:cNvPicPr>
            <a:picLocks noChangeAspect="1"/>
          </p:cNvPicPr>
          <p:nvPr/>
        </p:nvPicPr>
        <p:blipFill>
          <a:blip r:embed="rId3">
            <a:lum/>
            <a:alphaModFix/>
          </a:blip>
          <a:srcRect/>
          <a:stretch>
            <a:fillRect/>
          </a:stretch>
        </p:blipFill>
        <p:spPr>
          <a:xfrm>
            <a:off x="373175" y="184141"/>
            <a:ext cx="7280690" cy="4298036"/>
          </a:xfrm>
          <a:prstGeom prst="rect">
            <a:avLst/>
          </a:prstGeom>
          <a:noFill/>
          <a:ln cap="flat">
            <a:noFill/>
          </a:ln>
        </p:spPr>
      </p:pic>
      <p:sp>
        <p:nvSpPr>
          <p:cNvPr id="5" name="Date Placeholder 6">
            <a:extLst>
              <a:ext uri="{FF2B5EF4-FFF2-40B4-BE49-F238E27FC236}">
                <a16:creationId xmlns:a16="http://schemas.microsoft.com/office/drawing/2014/main" id="{A96E09B3-093D-B520-D04D-93D3EB0E6EBD}"/>
              </a:ext>
            </a:extLst>
          </p:cNvPr>
          <p:cNvSpPr txBox="1"/>
          <p:nvPr/>
        </p:nvSpPr>
        <p:spPr>
          <a:xfrm>
            <a:off x="503998" y="5165281"/>
            <a:ext cx="2348279" cy="390604"/>
          </a:xfrm>
          <a:prstGeom prst="rect">
            <a:avLst/>
          </a:prstGeom>
          <a:noFill/>
          <a:ln cap="flat">
            <a:noFill/>
          </a:ln>
        </p:spPr>
        <p:txBody>
          <a:bodyPr vert="horz" wrap="square" lIns="0" tIns="0" rIns="0" bIns="0" anchor="t" anchorCtr="0" compatLnSpc="1">
            <a:noAutofit/>
          </a:bodyPr>
          <a:lstStyle/>
          <a:p>
            <a:pPr marL="0" marR="0" lvl="0" indent="0"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7D218B42-EB2E-4808-95B6-D4617B0F6FFF}" type="datetime1">
              <a:rPr lang="en-US" sz="1400" b="0" i="0" u="none" strike="noStrike" kern="1200" cap="none" spc="0" baseline="0">
                <a:solidFill>
                  <a:srgbClr val="000000"/>
                </a:solidFill>
                <a:uFillTx/>
                <a:latin typeface="Liberation Serif" pitchFamily="18"/>
                <a:ea typeface="DejaVu Sans" pitchFamily="2"/>
                <a:cs typeface="DejaVu Sans" pitchFamily="2"/>
              </a:rPr>
              <a:pPr marL="0" marR="0" lvl="0" indent="0"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t>11/25/2024</a:t>
            </a:fld>
            <a:endParaRPr lang="en-US" sz="1400" b="0" i="0" u="none" strike="noStrike" kern="1200" cap="none" spc="0" baseline="0">
              <a:solidFill>
                <a:srgbClr val="000000"/>
              </a:solidFill>
              <a:uFillTx/>
              <a:latin typeface="Liberation Serif" pitchFamily="18"/>
              <a:ea typeface="DejaVu Sans" pitchFamily="2"/>
              <a:cs typeface="DejaVu Sans" pitchFamily="2"/>
            </a:endParaRPr>
          </a:p>
        </p:txBody>
      </p:sp>
      <p:sp>
        <p:nvSpPr>
          <p:cNvPr id="6" name="Footer Placeholder 7">
            <a:extLst>
              <a:ext uri="{FF2B5EF4-FFF2-40B4-BE49-F238E27FC236}">
                <a16:creationId xmlns:a16="http://schemas.microsoft.com/office/drawing/2014/main" id="{5CE588FB-3867-9DDE-A8F0-CB40E2D85BF3}"/>
              </a:ext>
            </a:extLst>
          </p:cNvPr>
          <p:cNvSpPr txBox="1"/>
          <p:nvPr/>
        </p:nvSpPr>
        <p:spPr>
          <a:xfrm>
            <a:off x="3447361" y="5165281"/>
            <a:ext cx="3194995" cy="390604"/>
          </a:xfrm>
          <a:prstGeom prst="rect">
            <a:avLst/>
          </a:prstGeom>
          <a:noFill/>
          <a:ln cap="flat">
            <a:noFill/>
          </a:ln>
        </p:spPr>
        <p:txBody>
          <a:bodyPr vert="horz" wrap="square" lIns="0" tIns="0" rIns="0" bIns="0" anchor="t" anchorCtr="1" compatLnSpc="1">
            <a:noAutofit/>
          </a:bodyPr>
          <a:lstStyle/>
          <a:p>
            <a:pPr marL="0" marR="0" lvl="0" indent="0" algn="ct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en-US" sz="1400" b="0" i="0" u="none" strike="noStrike" kern="1200" cap="none" spc="0" baseline="0">
                <a:solidFill>
                  <a:srgbClr val="000000"/>
                </a:solidFill>
                <a:uFillTx/>
                <a:latin typeface="Liberation Serif" pitchFamily="18"/>
                <a:ea typeface="DejaVu Sans" pitchFamily="2"/>
                <a:cs typeface="DejaVu Sans" pitchFamily="2"/>
              </a:rPr>
              <a:t>Gavrishuk Oleg</a:t>
            </a:r>
          </a:p>
        </p:txBody>
      </p:sp>
      <p:sp>
        <p:nvSpPr>
          <p:cNvPr id="7" name="Slide Number Placeholder 8">
            <a:extLst>
              <a:ext uri="{FF2B5EF4-FFF2-40B4-BE49-F238E27FC236}">
                <a16:creationId xmlns:a16="http://schemas.microsoft.com/office/drawing/2014/main" id="{3216C0FA-0B8F-64FB-75E2-97F35FFF638E}"/>
              </a:ext>
            </a:extLst>
          </p:cNvPr>
          <p:cNvSpPr txBox="1"/>
          <p:nvPr/>
        </p:nvSpPr>
        <p:spPr>
          <a:xfrm>
            <a:off x="7227362" y="5165281"/>
            <a:ext cx="2348279" cy="390604"/>
          </a:xfrm>
          <a:prstGeom prst="rect">
            <a:avLst/>
          </a:prstGeom>
          <a:noFill/>
          <a:ln cap="flat">
            <a:noFill/>
          </a:ln>
        </p:spPr>
        <p:txBody>
          <a:bodyPr vert="horz" wrap="square" lIns="0" tIns="0" rIns="0" bIns="0" anchor="t" anchorCtr="0" compatLnSpc="1">
            <a:noAutofit/>
          </a:bodyPr>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CF0EB5FD-FEA1-4F3D-B5ED-6AEF3C6CDD03}" type="slidenum">
              <a:t>7</a:t>
            </a:fld>
            <a:endParaRPr lang="en-US" sz="1400" b="0" i="0" u="none" strike="noStrike" kern="1200" cap="none" spc="0" baseline="0">
              <a:solidFill>
                <a:srgbClr val="000000"/>
              </a:solidFill>
              <a:uFillTx/>
              <a:latin typeface="Liberation Serif" pitchFamily="18"/>
              <a:ea typeface="DejaVu Sans" pitchFamily="2"/>
              <a:cs typeface="DejaVu Sans" pitchFamily="2"/>
            </a:endParaRPr>
          </a:p>
        </p:txBody>
      </p:sp>
      <p:sp>
        <p:nvSpPr>
          <p:cNvPr id="8" name="TextBox 9">
            <a:extLst>
              <a:ext uri="{FF2B5EF4-FFF2-40B4-BE49-F238E27FC236}">
                <a16:creationId xmlns:a16="http://schemas.microsoft.com/office/drawing/2014/main" id="{27062630-4115-A999-2F8B-4D0E2A8E2DDF}"/>
              </a:ext>
            </a:extLst>
          </p:cNvPr>
          <p:cNvSpPr txBox="1"/>
          <p:nvPr/>
        </p:nvSpPr>
        <p:spPr>
          <a:xfrm>
            <a:off x="7227362" y="504547"/>
            <a:ext cx="2164997" cy="1754322"/>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800" b="0" i="0" u="none" strike="noStrike" kern="1200" cap="none" spc="0" baseline="0">
                <a:solidFill>
                  <a:srgbClr val="000000"/>
                </a:solidFill>
                <a:uFillTx/>
                <a:latin typeface="Calibri"/>
              </a:rPr>
              <a:t>Black – Y11</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800" b="0" i="0" u="none" strike="noStrike" kern="1200" cap="none" spc="0" baseline="0">
                <a:solidFill>
                  <a:srgbClr val="000000"/>
                </a:solidFill>
                <a:uFillTx/>
                <a:latin typeface="Calibri"/>
              </a:rPr>
              <a:t>Red – Y 11</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800" b="0" i="0" u="none" strike="noStrike" kern="1200" cap="none" spc="0" baseline="0">
                <a:solidFill>
                  <a:srgbClr val="000000"/>
                </a:solidFill>
                <a:uFillTx/>
                <a:latin typeface="Calibri"/>
              </a:rPr>
              <a:t>Green – Y11</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800" b="0" i="0" u="none" strike="noStrike" kern="1200" cap="none" spc="0" baseline="0">
                <a:solidFill>
                  <a:srgbClr val="000000"/>
                </a:solidFill>
                <a:uFillTx/>
                <a:latin typeface="Calibri"/>
              </a:rPr>
              <a:t>Blue – Y11</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800" b="0" i="0" u="none" strike="noStrike" kern="1200" cap="none" spc="0" baseline="0">
                <a:solidFill>
                  <a:srgbClr val="000000"/>
                </a:solidFill>
                <a:uFillTx/>
                <a:latin typeface="Calibri"/>
              </a:rPr>
              <a:t>Yellow – OSL8</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800" b="0" i="0" u="none" strike="noStrike" kern="1200" cap="none" spc="0" baseline="0">
                <a:solidFill>
                  <a:srgbClr val="000000"/>
                </a:solidFill>
                <a:uFillTx/>
                <a:latin typeface="Calibri"/>
              </a:rPr>
              <a:t>Magenta – OSL8</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name="page8">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54EA00-B85F-4CAF-0D2A-4F9DA6276F97}"/>
              </a:ext>
            </a:extLst>
          </p:cNvPr>
          <p:cNvSpPr txBox="1">
            <a:spLocks noGrp="1"/>
          </p:cNvSpPr>
          <p:nvPr>
            <p:ph type="title" idx="4294967295"/>
          </p:nvPr>
        </p:nvSpPr>
        <p:spPr/>
        <p:txBody>
          <a:bodyPr anchorCtr="0"/>
          <a:lstStyle/>
          <a:p>
            <a:pPr lvl="0" algn="l"/>
            <a:r>
              <a:rPr lang="en-US" sz="2800"/>
              <a:t>Absorption (red and green) and emission spectra</a:t>
            </a:r>
            <a:br>
              <a:rPr lang="en-US" sz="2800"/>
            </a:br>
            <a:r>
              <a:rPr lang="en-US" sz="2800"/>
              <a:t>for  POPOP – Black, Y-11 – Blue,  OSL8 – Yellow</a:t>
            </a:r>
          </a:p>
        </p:txBody>
      </p:sp>
      <p:sp>
        <p:nvSpPr>
          <p:cNvPr id="3" name="Subtitle 2">
            <a:extLst>
              <a:ext uri="{FF2B5EF4-FFF2-40B4-BE49-F238E27FC236}">
                <a16:creationId xmlns:a16="http://schemas.microsoft.com/office/drawing/2014/main" id="{6D2AB9CC-B197-2DBB-8340-FF6D9E9B5805}"/>
              </a:ext>
            </a:extLst>
          </p:cNvPr>
          <p:cNvSpPr txBox="1">
            <a:spLocks noGrp="1"/>
          </p:cNvSpPr>
          <p:nvPr>
            <p:ph type="subTitle" idx="4294967295"/>
          </p:nvPr>
        </p:nvSpPr>
        <p:spPr>
          <a:xfrm>
            <a:off x="503998" y="4709882"/>
            <a:ext cx="9071643" cy="456121"/>
          </a:xfrm>
        </p:spPr>
        <p:txBody>
          <a:bodyPr anchor="ctr" anchorCtr="1"/>
          <a:lstStyle/>
          <a:p>
            <a:pPr lvl="0" algn="ctr">
              <a:lnSpc>
                <a:spcPct val="90000"/>
              </a:lnSpc>
            </a:pPr>
            <a:r>
              <a:rPr lang="en-US"/>
              <a:t>This  Data obtained in November 24 2024</a:t>
            </a:r>
          </a:p>
        </p:txBody>
      </p:sp>
      <p:pic>
        <p:nvPicPr>
          <p:cNvPr id="4" name="">
            <a:extLst>
              <a:ext uri="{FF2B5EF4-FFF2-40B4-BE49-F238E27FC236}">
                <a16:creationId xmlns:a16="http://schemas.microsoft.com/office/drawing/2014/main" id="{1135C6EB-07A8-AE29-FC8F-BE07BF04C1EF}"/>
              </a:ext>
            </a:extLst>
          </p:cNvPr>
          <p:cNvPicPr>
            <a:picLocks noChangeAspect="1"/>
          </p:cNvPicPr>
          <p:nvPr/>
        </p:nvPicPr>
        <p:blipFill>
          <a:blip r:embed="rId3">
            <a:lum/>
            <a:alphaModFix/>
          </a:blip>
          <a:srcRect/>
          <a:stretch>
            <a:fillRect/>
          </a:stretch>
        </p:blipFill>
        <p:spPr>
          <a:xfrm>
            <a:off x="394755" y="1172516"/>
            <a:ext cx="6832597" cy="3216603"/>
          </a:xfrm>
          <a:prstGeom prst="rect">
            <a:avLst/>
          </a:prstGeom>
          <a:noFill/>
          <a:ln cap="flat">
            <a:noFill/>
          </a:ln>
        </p:spPr>
      </p:pic>
      <p:pic>
        <p:nvPicPr>
          <p:cNvPr id="5" name="Рисунок 1_0">
            <a:extLst>
              <a:ext uri="{FF2B5EF4-FFF2-40B4-BE49-F238E27FC236}">
                <a16:creationId xmlns:a16="http://schemas.microsoft.com/office/drawing/2014/main" id="{EE17A325-EBF3-3129-5698-BFB25CD3A52C}"/>
              </a:ext>
            </a:extLst>
          </p:cNvPr>
          <p:cNvPicPr>
            <a:picLocks noChangeAspect="1"/>
          </p:cNvPicPr>
          <p:nvPr/>
        </p:nvPicPr>
        <p:blipFill>
          <a:blip r:embed="rId4">
            <a:lum/>
            <a:alphaModFix/>
          </a:blip>
          <a:srcRect/>
          <a:stretch>
            <a:fillRect/>
          </a:stretch>
        </p:blipFill>
        <p:spPr>
          <a:xfrm>
            <a:off x="6984178" y="1394816"/>
            <a:ext cx="2834640" cy="2103120"/>
          </a:xfrm>
          <a:prstGeom prst="rect">
            <a:avLst/>
          </a:prstGeom>
          <a:noFill/>
          <a:ln cap="flat">
            <a:noFill/>
          </a:ln>
        </p:spPr>
      </p:pic>
      <p:sp>
        <p:nvSpPr>
          <p:cNvPr id="6" name="Date Placeholder 7">
            <a:extLst>
              <a:ext uri="{FF2B5EF4-FFF2-40B4-BE49-F238E27FC236}">
                <a16:creationId xmlns:a16="http://schemas.microsoft.com/office/drawing/2014/main" id="{8A3BBA78-37AA-C02D-4F07-C1A4179B1E55}"/>
              </a:ext>
            </a:extLst>
          </p:cNvPr>
          <p:cNvSpPr txBox="1"/>
          <p:nvPr/>
        </p:nvSpPr>
        <p:spPr>
          <a:xfrm>
            <a:off x="503998" y="5165281"/>
            <a:ext cx="2348279" cy="390604"/>
          </a:xfrm>
          <a:prstGeom prst="rect">
            <a:avLst/>
          </a:prstGeom>
          <a:noFill/>
          <a:ln cap="flat">
            <a:noFill/>
          </a:ln>
        </p:spPr>
        <p:txBody>
          <a:bodyPr vert="horz" wrap="square" lIns="0" tIns="0" rIns="0" bIns="0" anchor="t" anchorCtr="0" compatLnSpc="1">
            <a:noAutofit/>
          </a:bodyPr>
          <a:lstStyle/>
          <a:p>
            <a:pPr marL="0" marR="0" lvl="0" indent="0"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A721F253-DB20-42B2-8C43-4286D41783F5}" type="datetime1">
              <a:rPr lang="en-US" sz="1400" b="0" i="0" u="none" strike="noStrike" kern="1200" cap="none" spc="0" baseline="0">
                <a:solidFill>
                  <a:srgbClr val="000000"/>
                </a:solidFill>
                <a:uFillTx/>
                <a:latin typeface="Liberation Serif" pitchFamily="18"/>
                <a:ea typeface="DejaVu Sans" pitchFamily="2"/>
                <a:cs typeface="DejaVu Sans" pitchFamily="2"/>
              </a:rPr>
              <a:pPr marL="0" marR="0" lvl="0" indent="0"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t>11/25/2024</a:t>
            </a:fld>
            <a:endParaRPr lang="en-US" sz="1400" b="0" i="0" u="none" strike="noStrike" kern="1200" cap="none" spc="0" baseline="0">
              <a:solidFill>
                <a:srgbClr val="000000"/>
              </a:solidFill>
              <a:uFillTx/>
              <a:latin typeface="Liberation Serif" pitchFamily="18"/>
              <a:ea typeface="DejaVu Sans" pitchFamily="2"/>
              <a:cs typeface="DejaVu Sans" pitchFamily="2"/>
            </a:endParaRPr>
          </a:p>
        </p:txBody>
      </p:sp>
      <p:sp>
        <p:nvSpPr>
          <p:cNvPr id="7" name="Footer Placeholder 8">
            <a:extLst>
              <a:ext uri="{FF2B5EF4-FFF2-40B4-BE49-F238E27FC236}">
                <a16:creationId xmlns:a16="http://schemas.microsoft.com/office/drawing/2014/main" id="{9DDA8869-170D-1E63-D49E-8FF70636D3A3}"/>
              </a:ext>
            </a:extLst>
          </p:cNvPr>
          <p:cNvSpPr txBox="1"/>
          <p:nvPr/>
        </p:nvSpPr>
        <p:spPr>
          <a:xfrm>
            <a:off x="3447361" y="5165281"/>
            <a:ext cx="3194995" cy="390604"/>
          </a:xfrm>
          <a:prstGeom prst="rect">
            <a:avLst/>
          </a:prstGeom>
          <a:noFill/>
          <a:ln cap="flat">
            <a:noFill/>
          </a:ln>
        </p:spPr>
        <p:txBody>
          <a:bodyPr vert="horz" wrap="square" lIns="0" tIns="0" rIns="0" bIns="0" anchor="t" anchorCtr="1" compatLnSpc="1">
            <a:noAutofit/>
          </a:bodyPr>
          <a:lstStyle/>
          <a:p>
            <a:pPr marL="0" marR="0" lvl="0" indent="0" algn="ct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en-US" sz="1400" b="0" i="0" u="none" strike="noStrike" kern="1200" cap="none" spc="0" baseline="0">
                <a:solidFill>
                  <a:srgbClr val="000000"/>
                </a:solidFill>
                <a:uFillTx/>
                <a:latin typeface="Liberation Serif" pitchFamily="18"/>
                <a:ea typeface="DejaVu Sans" pitchFamily="2"/>
                <a:cs typeface="DejaVu Sans" pitchFamily="2"/>
              </a:rPr>
              <a:t>Gavrishuk Oleg</a:t>
            </a:r>
          </a:p>
        </p:txBody>
      </p:sp>
      <p:sp>
        <p:nvSpPr>
          <p:cNvPr id="8" name="Slide Number Placeholder 9">
            <a:extLst>
              <a:ext uri="{FF2B5EF4-FFF2-40B4-BE49-F238E27FC236}">
                <a16:creationId xmlns:a16="http://schemas.microsoft.com/office/drawing/2014/main" id="{B4F52FFB-E3BA-B1D5-603D-D7D9D1871DF3}"/>
              </a:ext>
            </a:extLst>
          </p:cNvPr>
          <p:cNvSpPr txBox="1"/>
          <p:nvPr/>
        </p:nvSpPr>
        <p:spPr>
          <a:xfrm>
            <a:off x="7227362" y="5165281"/>
            <a:ext cx="2348279" cy="390604"/>
          </a:xfrm>
          <a:prstGeom prst="rect">
            <a:avLst/>
          </a:prstGeom>
          <a:noFill/>
          <a:ln cap="flat">
            <a:noFill/>
          </a:ln>
        </p:spPr>
        <p:txBody>
          <a:bodyPr vert="horz" wrap="square" lIns="0" tIns="0" rIns="0" bIns="0" anchor="t" anchorCtr="0" compatLnSpc="1">
            <a:noAutofit/>
          </a:bodyPr>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0E82EF14-2F72-4F07-A4C3-B44AB6676D68}" type="slidenum">
              <a:t>8</a:t>
            </a:fld>
            <a:endParaRPr lang="en-US" sz="1400" b="0" i="0" u="none" strike="noStrike" kern="1200" cap="none" spc="0" baseline="0">
              <a:solidFill>
                <a:srgbClr val="000000"/>
              </a:solidFill>
              <a:uFillTx/>
              <a:latin typeface="Liberation Serif" pitchFamily="18"/>
              <a:ea typeface="DejaVu Sans" pitchFamily="2"/>
              <a:cs typeface="DejaVu Sans" pitchFamily="2"/>
            </a:endParaRPr>
          </a:p>
        </p:txBody>
      </p:sp>
      <p:sp>
        <p:nvSpPr>
          <p:cNvPr id="9" name="TextBox 10">
            <a:extLst>
              <a:ext uri="{FF2B5EF4-FFF2-40B4-BE49-F238E27FC236}">
                <a16:creationId xmlns:a16="http://schemas.microsoft.com/office/drawing/2014/main" id="{CD3C5B29-9BB8-0657-89C9-F6890CBCAB40}"/>
              </a:ext>
            </a:extLst>
          </p:cNvPr>
          <p:cNvSpPr txBox="1"/>
          <p:nvPr/>
        </p:nvSpPr>
        <p:spPr>
          <a:xfrm>
            <a:off x="7337776" y="3702753"/>
            <a:ext cx="2348087" cy="646334"/>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800" b="0" i="0" u="none" strike="noStrike" kern="1200" cap="none" spc="0" baseline="0">
                <a:solidFill>
                  <a:srgbClr val="000000"/>
                </a:solidFill>
                <a:uFillTx/>
                <a:latin typeface="Calibri"/>
              </a:rPr>
              <a:t>EQR11-15 PDE vs </a:t>
            </a:r>
            <a:r>
              <a:rPr lang="en-US" sz="1800" b="1" i="0" u="none" strike="noStrike" kern="1200" cap="none" spc="0" baseline="0">
                <a:solidFill>
                  <a:srgbClr val="000000"/>
                </a:solidFill>
                <a:uFillTx/>
                <a:latin typeface="GreekC" pitchFamily="2"/>
                <a:cs typeface="GreekC" pitchFamily="2"/>
              </a:rPr>
              <a:t>l</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800" b="0" i="0" u="none" strike="noStrike" kern="1200" cap="none" spc="0" baseline="0">
                <a:solidFill>
                  <a:srgbClr val="000000"/>
                </a:solidFill>
                <a:uFillTx/>
                <a:latin typeface="Times New Roman" pitchFamily="18"/>
                <a:cs typeface="Times New Roman" pitchFamily="18"/>
              </a:rPr>
              <a:t>Peak ~ 425 nm</a:t>
            </a:r>
          </a:p>
        </p:txBody>
      </p:sp>
      <p:cxnSp>
        <p:nvCxnSpPr>
          <p:cNvPr id="10" name="Straight Arrow Connector 13">
            <a:extLst>
              <a:ext uri="{FF2B5EF4-FFF2-40B4-BE49-F238E27FC236}">
                <a16:creationId xmlns:a16="http://schemas.microsoft.com/office/drawing/2014/main" id="{4A627EDF-B2C6-37FE-97DA-39172C191FB6}"/>
              </a:ext>
            </a:extLst>
          </p:cNvPr>
          <p:cNvCxnSpPr/>
          <p:nvPr/>
        </p:nvCxnSpPr>
        <p:spPr>
          <a:xfrm flipV="1">
            <a:off x="1887413" y="1828800"/>
            <a:ext cx="0" cy="1184029"/>
          </a:xfrm>
          <a:prstGeom prst="straightConnector1">
            <a:avLst/>
          </a:prstGeom>
          <a:noFill/>
          <a:ln w="25402" cap="flat">
            <a:solidFill>
              <a:srgbClr val="FF0000"/>
            </a:solidFill>
            <a:prstDash val="solid"/>
            <a:miter/>
            <a:tailEnd type="arrow"/>
          </a:ln>
        </p:spPr>
      </p:cxnSp>
      <p:sp>
        <p:nvSpPr>
          <p:cNvPr id="11" name="Rectangle 16">
            <a:extLst>
              <a:ext uri="{FF2B5EF4-FFF2-40B4-BE49-F238E27FC236}">
                <a16:creationId xmlns:a16="http://schemas.microsoft.com/office/drawing/2014/main" id="{CAC93E0D-6873-3FD2-DD2A-D79380C021D9}"/>
              </a:ext>
            </a:extLst>
          </p:cNvPr>
          <p:cNvSpPr/>
          <p:nvPr/>
        </p:nvSpPr>
        <p:spPr>
          <a:xfrm>
            <a:off x="1254373" y="3012829"/>
            <a:ext cx="937845" cy="360794"/>
          </a:xfrm>
          <a:prstGeom prst="rect">
            <a:avLst/>
          </a:prstGeom>
          <a:solidFill>
            <a:srgbClr val="4472C4"/>
          </a:solidFill>
          <a:ln w="12701" cap="flat">
            <a:solidFill>
              <a:srgbClr val="172C51"/>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800" b="0" i="0" u="none" strike="noStrike" kern="1200" cap="none" spc="0" baseline="0">
                <a:solidFill>
                  <a:srgbClr val="FFFFFF"/>
                </a:solidFill>
                <a:uFillTx/>
                <a:latin typeface="Calibri"/>
              </a:rPr>
              <a:t>420 nm</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name="page9">
    <p:spTree>
      <p:nvGrpSpPr>
        <p:cNvPr id="1" name=""/>
        <p:cNvGrpSpPr/>
        <p:nvPr/>
      </p:nvGrpSpPr>
      <p:grpSpPr>
        <a:xfrm>
          <a:off x="0" y="0"/>
          <a:ext cx="0" cy="0"/>
          <a:chOff x="0" y="0"/>
          <a:chExt cx="0" cy="0"/>
        </a:xfrm>
      </p:grpSpPr>
      <p:sp>
        <p:nvSpPr>
          <p:cNvPr id="2" name="Subtitle 2">
            <a:extLst>
              <a:ext uri="{FF2B5EF4-FFF2-40B4-BE49-F238E27FC236}">
                <a16:creationId xmlns:a16="http://schemas.microsoft.com/office/drawing/2014/main" id="{D22F7713-2921-C692-34E0-D8C9D4C11FCC}"/>
              </a:ext>
            </a:extLst>
          </p:cNvPr>
          <p:cNvSpPr txBox="1">
            <a:spLocks noGrp="1"/>
          </p:cNvSpPr>
          <p:nvPr>
            <p:ph type="subTitle" idx="4294967295"/>
          </p:nvPr>
        </p:nvSpPr>
        <p:spPr>
          <a:xfrm>
            <a:off x="503998" y="4709882"/>
            <a:ext cx="9071643" cy="456121"/>
          </a:xfrm>
        </p:spPr>
        <p:txBody>
          <a:bodyPr anchor="ctr" anchorCtr="1"/>
          <a:lstStyle/>
          <a:p>
            <a:pPr lvl="0" algn="ctr">
              <a:lnSpc>
                <a:spcPct val="90000"/>
              </a:lnSpc>
            </a:pPr>
            <a:r>
              <a:rPr lang="en-US"/>
              <a:t>This  Data obtained in November 24 2024</a:t>
            </a:r>
          </a:p>
        </p:txBody>
      </p:sp>
      <p:pic>
        <p:nvPicPr>
          <p:cNvPr id="3" name="">
            <a:extLst>
              <a:ext uri="{FF2B5EF4-FFF2-40B4-BE49-F238E27FC236}">
                <a16:creationId xmlns:a16="http://schemas.microsoft.com/office/drawing/2014/main" id="{D0FC0D3A-DCA7-4E86-CDE4-1AF48A77B76C}"/>
              </a:ext>
            </a:extLst>
          </p:cNvPr>
          <p:cNvPicPr>
            <a:picLocks noChangeAspect="1"/>
          </p:cNvPicPr>
          <p:nvPr/>
        </p:nvPicPr>
        <p:blipFill>
          <a:blip r:embed="rId3">
            <a:lum/>
            <a:alphaModFix/>
          </a:blip>
          <a:srcRect/>
          <a:stretch>
            <a:fillRect/>
          </a:stretch>
        </p:blipFill>
        <p:spPr>
          <a:xfrm>
            <a:off x="1008180" y="114665"/>
            <a:ext cx="7531510" cy="2595963"/>
          </a:xfrm>
          <a:prstGeom prst="rect">
            <a:avLst/>
          </a:prstGeom>
          <a:noFill/>
          <a:ln cap="flat">
            <a:noFill/>
          </a:ln>
        </p:spPr>
      </p:pic>
      <p:pic>
        <p:nvPicPr>
          <p:cNvPr id="4" name="Рисунок 1_1">
            <a:extLst>
              <a:ext uri="{FF2B5EF4-FFF2-40B4-BE49-F238E27FC236}">
                <a16:creationId xmlns:a16="http://schemas.microsoft.com/office/drawing/2014/main" id="{7A0FBAD5-52D0-2F60-CFE6-D579527E717D}"/>
              </a:ext>
            </a:extLst>
          </p:cNvPr>
          <p:cNvPicPr>
            <a:picLocks noChangeAspect="1"/>
          </p:cNvPicPr>
          <p:nvPr/>
        </p:nvPicPr>
        <p:blipFill>
          <a:blip r:embed="rId4">
            <a:lum/>
            <a:alphaModFix/>
          </a:blip>
          <a:srcRect/>
          <a:stretch>
            <a:fillRect/>
          </a:stretch>
        </p:blipFill>
        <p:spPr>
          <a:xfrm>
            <a:off x="-474134" y="2710629"/>
            <a:ext cx="8597618" cy="1920240"/>
          </a:xfrm>
          <a:prstGeom prst="rect">
            <a:avLst/>
          </a:prstGeom>
          <a:noFill/>
          <a:ln cap="flat">
            <a:noFill/>
          </a:ln>
        </p:spPr>
      </p:pic>
      <p:sp>
        <p:nvSpPr>
          <p:cNvPr id="5" name="Date Placeholder 7">
            <a:extLst>
              <a:ext uri="{FF2B5EF4-FFF2-40B4-BE49-F238E27FC236}">
                <a16:creationId xmlns:a16="http://schemas.microsoft.com/office/drawing/2014/main" id="{6E87834E-34FF-48AB-B199-4FFE6A755765}"/>
              </a:ext>
            </a:extLst>
          </p:cNvPr>
          <p:cNvSpPr txBox="1"/>
          <p:nvPr/>
        </p:nvSpPr>
        <p:spPr>
          <a:xfrm>
            <a:off x="503998" y="5165281"/>
            <a:ext cx="2348279" cy="390604"/>
          </a:xfrm>
          <a:prstGeom prst="rect">
            <a:avLst/>
          </a:prstGeom>
          <a:noFill/>
          <a:ln cap="flat">
            <a:noFill/>
          </a:ln>
        </p:spPr>
        <p:txBody>
          <a:bodyPr vert="horz" wrap="square" lIns="0" tIns="0" rIns="0" bIns="0" anchor="t" anchorCtr="0" compatLnSpc="1">
            <a:noAutofit/>
          </a:bodyPr>
          <a:lstStyle/>
          <a:p>
            <a:pPr marL="0" marR="0" lvl="0" indent="0"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A4F5ECAD-ED13-488C-99BE-3A684C39CD40}" type="datetime1">
              <a:rPr lang="en-US" sz="1400" b="0" i="0" u="none" strike="noStrike" kern="1200" cap="none" spc="0" baseline="0">
                <a:solidFill>
                  <a:srgbClr val="000000"/>
                </a:solidFill>
                <a:uFillTx/>
                <a:latin typeface="Liberation Serif" pitchFamily="18"/>
                <a:ea typeface="DejaVu Sans" pitchFamily="2"/>
                <a:cs typeface="DejaVu Sans" pitchFamily="2"/>
              </a:rPr>
              <a:pPr marL="0" marR="0" lvl="0" indent="0"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t>11/25/2024</a:t>
            </a:fld>
            <a:endParaRPr lang="en-US" sz="1400" b="0" i="0" u="none" strike="noStrike" kern="1200" cap="none" spc="0" baseline="0">
              <a:solidFill>
                <a:srgbClr val="000000"/>
              </a:solidFill>
              <a:uFillTx/>
              <a:latin typeface="Liberation Serif" pitchFamily="18"/>
              <a:ea typeface="DejaVu Sans" pitchFamily="2"/>
              <a:cs typeface="DejaVu Sans" pitchFamily="2"/>
            </a:endParaRPr>
          </a:p>
        </p:txBody>
      </p:sp>
      <p:sp>
        <p:nvSpPr>
          <p:cNvPr id="6" name="Footer Placeholder 8">
            <a:extLst>
              <a:ext uri="{FF2B5EF4-FFF2-40B4-BE49-F238E27FC236}">
                <a16:creationId xmlns:a16="http://schemas.microsoft.com/office/drawing/2014/main" id="{A7C23B8D-4176-D0E2-750B-082509FECB32}"/>
              </a:ext>
            </a:extLst>
          </p:cNvPr>
          <p:cNvSpPr txBox="1"/>
          <p:nvPr/>
        </p:nvSpPr>
        <p:spPr>
          <a:xfrm>
            <a:off x="3447361" y="5165281"/>
            <a:ext cx="3194995" cy="390604"/>
          </a:xfrm>
          <a:prstGeom prst="rect">
            <a:avLst/>
          </a:prstGeom>
          <a:noFill/>
          <a:ln cap="flat">
            <a:noFill/>
          </a:ln>
        </p:spPr>
        <p:txBody>
          <a:bodyPr vert="horz" wrap="square" lIns="0" tIns="0" rIns="0" bIns="0" anchor="t" anchorCtr="1" compatLnSpc="1">
            <a:noAutofit/>
          </a:bodyPr>
          <a:lstStyle/>
          <a:p>
            <a:pPr marL="0" marR="0" lvl="0" indent="0" algn="ct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en-US" sz="1400" b="0" i="0" u="none" strike="noStrike" kern="1200" cap="none" spc="0" baseline="0">
                <a:solidFill>
                  <a:srgbClr val="000000"/>
                </a:solidFill>
                <a:uFillTx/>
                <a:latin typeface="Liberation Serif" pitchFamily="18"/>
                <a:ea typeface="DejaVu Sans" pitchFamily="2"/>
                <a:cs typeface="DejaVu Sans" pitchFamily="2"/>
              </a:rPr>
              <a:t>Gavrishuk Oleg</a:t>
            </a:r>
          </a:p>
        </p:txBody>
      </p:sp>
      <p:sp>
        <p:nvSpPr>
          <p:cNvPr id="7" name="Slide Number Placeholder 9">
            <a:extLst>
              <a:ext uri="{FF2B5EF4-FFF2-40B4-BE49-F238E27FC236}">
                <a16:creationId xmlns:a16="http://schemas.microsoft.com/office/drawing/2014/main" id="{1DB8DB15-5C32-C776-2CF6-18C69B4A309E}"/>
              </a:ext>
            </a:extLst>
          </p:cNvPr>
          <p:cNvSpPr txBox="1"/>
          <p:nvPr/>
        </p:nvSpPr>
        <p:spPr>
          <a:xfrm>
            <a:off x="7227362" y="5165281"/>
            <a:ext cx="2348279" cy="390604"/>
          </a:xfrm>
          <a:prstGeom prst="rect">
            <a:avLst/>
          </a:prstGeom>
          <a:noFill/>
          <a:ln cap="flat">
            <a:noFill/>
          </a:ln>
        </p:spPr>
        <p:txBody>
          <a:bodyPr vert="horz" wrap="square" lIns="0" tIns="0" rIns="0" bIns="0" anchor="t" anchorCtr="0" compatLnSpc="1">
            <a:noAutofit/>
          </a:bodyPr>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0D5F95B7-3C08-4200-97A7-143597E92D6A}" type="slidenum">
              <a:t>9</a:t>
            </a:fld>
            <a:endParaRPr lang="en-US" sz="1400" b="0" i="0" u="none" strike="noStrike" kern="1200" cap="none" spc="0" baseline="0">
              <a:solidFill>
                <a:srgbClr val="000000"/>
              </a:solidFill>
              <a:uFillTx/>
              <a:latin typeface="Liberation Serif" pitchFamily="18"/>
              <a:ea typeface="DejaVu Sans" pitchFamily="2"/>
              <a:cs typeface="DejaVu Sans" pitchFamily="2"/>
            </a:endParaRPr>
          </a:p>
        </p:txBody>
      </p:sp>
      <p:sp>
        <p:nvSpPr>
          <p:cNvPr id="8" name="TextBox 10">
            <a:extLst>
              <a:ext uri="{FF2B5EF4-FFF2-40B4-BE49-F238E27FC236}">
                <a16:creationId xmlns:a16="http://schemas.microsoft.com/office/drawing/2014/main" id="{258627CC-B4D7-63DD-E945-8D0B0CFB6E6F}"/>
              </a:ext>
            </a:extLst>
          </p:cNvPr>
          <p:cNvSpPr txBox="1"/>
          <p:nvPr/>
        </p:nvSpPr>
        <p:spPr>
          <a:xfrm>
            <a:off x="7057293" y="114665"/>
            <a:ext cx="2964722" cy="2062100"/>
          </a:xfrm>
          <a:prstGeom prst="rect">
            <a:avLst/>
          </a:prstGeom>
          <a:solidFill>
            <a:srgbClr val="E7E6E6"/>
          </a:solidFill>
          <a:ln cap="flat">
            <a:noFill/>
          </a:ln>
        </p:spPr>
        <p:txBody>
          <a:bodyPr vert="horz" wrap="square" lIns="91440" tIns="45720" rIns="91440" bIns="45720" anchor="t" anchorCtr="0" compatLnSpc="1">
            <a:spAutoFit/>
          </a:bodyPr>
          <a:lstStyle/>
          <a:p>
            <a:pPr marL="342900" marR="0" lvl="0" indent="-342900" algn="l" defTabSz="914400" rtl="0" fontAlgn="auto" hangingPunct="1">
              <a:lnSpc>
                <a:spcPct val="100000"/>
              </a:lnSpc>
              <a:spcBef>
                <a:spcPts val="0"/>
              </a:spcBef>
              <a:spcAft>
                <a:spcPts val="0"/>
              </a:spcAft>
              <a:buSzPct val="100000"/>
              <a:buFont typeface="Calibri Light"/>
              <a:buAutoNum type="arabicPeriod"/>
              <a:tabLst/>
              <a:defRPr sz="1800" b="0" i="0" u="none" strike="noStrike" kern="0" cap="none" spc="0" baseline="0">
                <a:solidFill>
                  <a:srgbClr val="000000"/>
                </a:solidFill>
                <a:uFillTx/>
              </a:defRPr>
            </a:pPr>
            <a:r>
              <a:rPr lang="en-US" sz="1600" b="1" i="0" u="none" strike="noStrike" kern="1200" cap="none" spc="0" baseline="0">
                <a:solidFill>
                  <a:srgbClr val="000000"/>
                </a:solidFill>
                <a:uFillTx/>
                <a:latin typeface="Calibri"/>
              </a:rPr>
              <a:t>Y11 – OSC8=20 nm</a:t>
            </a:r>
          </a:p>
          <a:p>
            <a:pPr marL="342900" marR="0" lvl="0" indent="-342900" algn="l" defTabSz="914400" rtl="0" fontAlgn="auto" hangingPunct="1">
              <a:lnSpc>
                <a:spcPct val="100000"/>
              </a:lnSpc>
              <a:spcBef>
                <a:spcPts val="0"/>
              </a:spcBef>
              <a:spcAft>
                <a:spcPts val="0"/>
              </a:spcAft>
              <a:buSzPct val="100000"/>
              <a:buFont typeface="Calibri Light"/>
              <a:buAutoNum type="arabicPeriod"/>
              <a:tabLst/>
              <a:defRPr sz="1800" b="0" i="0" u="none" strike="noStrike" kern="0" cap="none" spc="0" baseline="0">
                <a:solidFill>
                  <a:srgbClr val="000000"/>
                </a:solidFill>
                <a:uFillTx/>
              </a:defRPr>
            </a:pPr>
            <a:r>
              <a:rPr lang="en-US" sz="1600" b="1" i="0" u="none" strike="noStrike" kern="1200" cap="none" spc="0" baseline="0">
                <a:solidFill>
                  <a:srgbClr val="000000"/>
                </a:solidFill>
                <a:uFillTx/>
                <a:latin typeface="Calibri"/>
              </a:rPr>
              <a:t>POPOP – 420 nm</a:t>
            </a:r>
          </a:p>
          <a:p>
            <a:pPr marL="342900" marR="0" lvl="0" indent="-342900" algn="l" defTabSz="914400" rtl="0" fontAlgn="auto" hangingPunct="1">
              <a:lnSpc>
                <a:spcPct val="100000"/>
              </a:lnSpc>
              <a:spcBef>
                <a:spcPts val="0"/>
              </a:spcBef>
              <a:spcAft>
                <a:spcPts val="0"/>
              </a:spcAft>
              <a:buSzPct val="100000"/>
              <a:buFont typeface="Calibri Light"/>
              <a:buAutoNum type="arabicPeriod"/>
              <a:tabLst/>
              <a:defRPr sz="1800" b="0" i="0" u="none" strike="noStrike" kern="0" cap="none" spc="0" baseline="0">
                <a:solidFill>
                  <a:srgbClr val="000000"/>
                </a:solidFill>
                <a:uFillTx/>
              </a:defRPr>
            </a:pPr>
            <a:r>
              <a:rPr lang="en-US" sz="1600" b="1" i="0" u="none" strike="noStrike" kern="1200" cap="none" spc="0" baseline="0">
                <a:solidFill>
                  <a:srgbClr val="000000"/>
                </a:solidFill>
                <a:uFillTx/>
                <a:latin typeface="Calibri"/>
              </a:rPr>
              <a:t>SiPm – 430 nm</a:t>
            </a:r>
          </a:p>
          <a:p>
            <a:pPr marL="342900" marR="0" lvl="0" indent="-342900" algn="l" defTabSz="914400" rtl="0" fontAlgn="auto" hangingPunct="1">
              <a:lnSpc>
                <a:spcPct val="100000"/>
              </a:lnSpc>
              <a:spcBef>
                <a:spcPts val="0"/>
              </a:spcBef>
              <a:spcAft>
                <a:spcPts val="0"/>
              </a:spcAft>
              <a:buSzPct val="100000"/>
              <a:buFont typeface="Calibri Light"/>
              <a:buAutoNum type="arabicPeriod"/>
              <a:tabLst/>
              <a:defRPr sz="1800" b="0" i="0" u="none" strike="noStrike" kern="0" cap="none" spc="0" baseline="0">
                <a:solidFill>
                  <a:srgbClr val="000000"/>
                </a:solidFill>
                <a:uFillTx/>
              </a:defRPr>
            </a:pPr>
            <a:r>
              <a:rPr lang="en-US" sz="1600" b="1" i="0" u="none" strike="noStrike" kern="1200" cap="none" spc="0" baseline="0">
                <a:solidFill>
                  <a:srgbClr val="000000"/>
                </a:solidFill>
                <a:uFillTx/>
                <a:latin typeface="Calibri"/>
              </a:rPr>
              <a:t>At 500 nm – PDE~30%</a:t>
            </a:r>
          </a:p>
          <a:p>
            <a:pPr marL="342900" marR="0" lvl="0" indent="-342900" algn="l" defTabSz="914400" rtl="0" fontAlgn="auto" hangingPunct="1">
              <a:lnSpc>
                <a:spcPct val="100000"/>
              </a:lnSpc>
              <a:spcBef>
                <a:spcPts val="0"/>
              </a:spcBef>
              <a:spcAft>
                <a:spcPts val="0"/>
              </a:spcAft>
              <a:buSzPct val="100000"/>
              <a:buFont typeface="Calibri Light"/>
              <a:buAutoNum type="arabicPeriod"/>
              <a:tabLst/>
              <a:defRPr sz="1800" b="0" i="0" u="none" strike="noStrike" kern="0" cap="none" spc="0" baseline="0">
                <a:solidFill>
                  <a:srgbClr val="000000"/>
                </a:solidFill>
                <a:uFillTx/>
              </a:defRPr>
            </a:pPr>
            <a:r>
              <a:rPr lang="en-US" sz="1600" b="1" i="0" u="none" strike="noStrike" kern="1200" cap="none" spc="0" baseline="0">
                <a:solidFill>
                  <a:srgbClr val="000000"/>
                </a:solidFill>
                <a:uFillTx/>
                <a:latin typeface="Calibri"/>
              </a:rPr>
              <a:t>Y11 more close to POPOP</a:t>
            </a:r>
          </a:p>
          <a:p>
            <a:pPr marL="342900" marR="0" lvl="0" indent="-342900" algn="l" defTabSz="914400" rtl="0" fontAlgn="auto" hangingPunct="1">
              <a:lnSpc>
                <a:spcPct val="100000"/>
              </a:lnSpc>
              <a:spcBef>
                <a:spcPts val="0"/>
              </a:spcBef>
              <a:spcAft>
                <a:spcPts val="0"/>
              </a:spcAft>
              <a:buSzPct val="100000"/>
              <a:buFont typeface="Calibri Light"/>
              <a:buAutoNum type="arabicPeriod"/>
              <a:tabLst/>
              <a:defRPr sz="1800" b="0" i="0" u="none" strike="noStrike" kern="0" cap="none" spc="0" baseline="0">
                <a:solidFill>
                  <a:srgbClr val="000000"/>
                </a:solidFill>
                <a:uFillTx/>
              </a:defRPr>
            </a:pPr>
            <a:r>
              <a:rPr lang="en-US" sz="1600" b="1" i="0" u="none" strike="noStrike" kern="1200" cap="none" spc="0" baseline="0">
                <a:solidFill>
                  <a:srgbClr val="000000"/>
                </a:solidFill>
                <a:uFillTx/>
                <a:latin typeface="Calibri"/>
              </a:rPr>
              <a:t>As result:</a:t>
            </a:r>
          </a:p>
          <a:p>
            <a:pPr marL="342900" marR="0" lvl="0" indent="-342900" algn="l" defTabSz="914400" rtl="0" fontAlgn="auto" hangingPunct="1">
              <a:lnSpc>
                <a:spcPct val="100000"/>
              </a:lnSpc>
              <a:spcBef>
                <a:spcPts val="0"/>
              </a:spcBef>
              <a:spcAft>
                <a:spcPts val="0"/>
              </a:spcAft>
              <a:buSzPct val="100000"/>
              <a:buFont typeface="Calibri Light"/>
              <a:buAutoNum type="arabicPeriod"/>
              <a:tabLst/>
              <a:defRPr sz="1800" b="0" i="0" u="none" strike="noStrike" kern="0" cap="none" spc="0" baseline="0">
                <a:solidFill>
                  <a:srgbClr val="000000"/>
                </a:solidFill>
                <a:uFillTx/>
              </a:defRPr>
            </a:pPr>
            <a:r>
              <a:rPr lang="en-US" sz="1600" b="1" i="0" u="none" strike="noStrike" kern="1200" cap="none" spc="0" baseline="0">
                <a:solidFill>
                  <a:srgbClr val="000000"/>
                </a:solidFill>
                <a:uFillTx/>
                <a:latin typeface="Calibri"/>
              </a:rPr>
              <a:t>OSL8 - potentially never going to be better</a:t>
            </a:r>
            <a:r>
              <a:rPr lang="ru-RU" sz="1600" b="1" i="0" u="none" strike="noStrike" kern="1200" cap="none" spc="0" baseline="0">
                <a:solidFill>
                  <a:srgbClr val="000000"/>
                </a:solidFill>
                <a:uFillTx/>
                <a:latin typeface="Calibri"/>
              </a:rPr>
              <a:t> </a:t>
            </a:r>
            <a:r>
              <a:rPr lang="en-US" sz="1600" b="1" i="0" u="none" strike="noStrike" kern="1200" cap="none" spc="0" baseline="0">
                <a:solidFill>
                  <a:srgbClr val="000000"/>
                </a:solidFill>
                <a:uFillTx/>
                <a:latin typeface="Calibri"/>
              </a:rPr>
              <a:t>of Y11</a:t>
            </a:r>
          </a:p>
        </p:txBody>
      </p:sp>
    </p:spTree>
  </p:cSld>
  <p:clrMapOvr>
    <a:masterClrMapping/>
  </p:clrMapOvr>
</p:sld>
</file>

<file path=ppt/theme/theme1.xml><?xml version="1.0" encoding="utf-8"?>
<a:theme xmlns:a="http://schemas.openxmlformats.org/drawingml/2006/main" name="Default">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118</TotalTime>
  <Words>513</Words>
  <Application>Microsoft Office PowerPoint</Application>
  <PresentationFormat>Widescreen</PresentationFormat>
  <Paragraphs>140</Paragraphs>
  <Slides>10</Slides>
  <Notes>10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10</vt:i4>
      </vt:variant>
    </vt:vector>
  </HeadingPairs>
  <TitlesOfParts>
    <vt:vector size="18" baseType="lpstr">
      <vt:lpstr>Arial</vt:lpstr>
      <vt:lpstr>Calibri</vt:lpstr>
      <vt:lpstr>Calibri Light</vt:lpstr>
      <vt:lpstr>GreekC</vt:lpstr>
      <vt:lpstr>Liberation Sans</vt:lpstr>
      <vt:lpstr>Liberation Serif</vt:lpstr>
      <vt:lpstr>Times New Roman</vt:lpstr>
      <vt:lpstr>Default</vt:lpstr>
      <vt:lpstr>WLS ans Scintillator spectra for ECAL SPD</vt:lpstr>
      <vt:lpstr>Scintillator  for ECAL SPD</vt:lpstr>
      <vt:lpstr>WLS absorption and emission Peaks</vt:lpstr>
      <vt:lpstr>WLS and Scintillator emission and absorption spectra</vt:lpstr>
      <vt:lpstr> Photon Detection Efficient for SiPm EQR11-15-60 http://www.ndl-sipm.net/PDF/Datasheet-EQR15.pdf </vt:lpstr>
      <vt:lpstr>Scintillators spectra (Vladimir)</vt:lpstr>
      <vt:lpstr>WLS  spectra</vt:lpstr>
      <vt:lpstr>Absorption (red and green) and emission spectra for  POPOP – Black, Y-11 – Blue,  OSL8 – Yellow</vt:lpstr>
      <vt:lpstr>PowerPoint Presentation</vt:lpstr>
      <vt:lpstr>      WLS and Scintillator spectra Conclusions: 1. In such  composition OSC8 will never be better than Y11 1. That's why, optimization WLS composition is needed. 2. Shift the scintillator peak over of 420 nm. 3. Or shift the spectrum OSC8  closer to green  - 460-480 nm.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Gavrishchuk</dc:creator>
  <cp:lastModifiedBy>Gavrishchuk</cp:lastModifiedBy>
  <cp:revision>8</cp:revision>
  <dcterms:created xsi:type="dcterms:W3CDTF">2024-11-24T17:34:23Z</dcterms:created>
  <dcterms:modified xsi:type="dcterms:W3CDTF">2024-11-25T09:35:24Z</dcterms:modified>
</cp:coreProperties>
</file>