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444" r:id="rId2"/>
    <p:sldId id="490" r:id="rId3"/>
    <p:sldId id="455" r:id="rId4"/>
    <p:sldId id="456" r:id="rId5"/>
    <p:sldId id="457" r:id="rId6"/>
    <p:sldId id="465" r:id="rId7"/>
    <p:sldId id="492" r:id="rId8"/>
    <p:sldId id="466" r:id="rId9"/>
    <p:sldId id="458" r:id="rId10"/>
    <p:sldId id="467" r:id="rId11"/>
    <p:sldId id="468" r:id="rId12"/>
    <p:sldId id="469" r:id="rId13"/>
    <p:sldId id="470" r:id="rId14"/>
    <p:sldId id="471" r:id="rId15"/>
    <p:sldId id="472" r:id="rId16"/>
    <p:sldId id="473" r:id="rId17"/>
    <p:sldId id="474" r:id="rId18"/>
    <p:sldId id="475" r:id="rId19"/>
    <p:sldId id="476" r:id="rId20"/>
    <p:sldId id="478" r:id="rId21"/>
    <p:sldId id="477" r:id="rId22"/>
    <p:sldId id="479" r:id="rId23"/>
    <p:sldId id="480" r:id="rId24"/>
    <p:sldId id="481" r:id="rId25"/>
    <p:sldId id="482" r:id="rId26"/>
    <p:sldId id="483" r:id="rId27"/>
    <p:sldId id="484" r:id="rId28"/>
    <p:sldId id="485" r:id="rId29"/>
    <p:sldId id="486" r:id="rId30"/>
    <p:sldId id="494" r:id="rId31"/>
    <p:sldId id="493" r:id="rId32"/>
    <p:sldId id="459" r:id="rId33"/>
    <p:sldId id="487" r:id="rId34"/>
    <p:sldId id="488" r:id="rId35"/>
    <p:sldId id="489" r:id="rId36"/>
    <p:sldId id="491" r:id="rId37"/>
    <p:sldId id="449" r:id="rId38"/>
  </p:sldIdLst>
  <p:sldSz cx="12192000" cy="6858000"/>
  <p:notesSz cx="6794500" cy="9906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Новоселова Альбина Львовна" initials="НАЛ" lastIdx="1" clrIdx="0">
    <p:extLst>
      <p:ext uri="{19B8F6BF-5375-455C-9EA6-DF929625EA0E}">
        <p15:presenceInfo xmlns:p15="http://schemas.microsoft.com/office/powerpoint/2012/main" userId="S-1-5-21-3968755616-2838136692-503003508-18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CC00"/>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9" autoAdjust="0"/>
    <p:restoredTop sz="89647" autoAdjust="0"/>
  </p:normalViewPr>
  <p:slideViewPr>
    <p:cSldViewPr snapToGrid="0">
      <p:cViewPr varScale="1">
        <p:scale>
          <a:sx n="115" d="100"/>
          <a:sy n="115" d="100"/>
        </p:scale>
        <p:origin x="4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69.wmf"/><Relationship Id="rId7" Type="http://schemas.openxmlformats.org/officeDocument/2006/relationships/image" Target="../media/image73.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91.wmf"/><Relationship Id="rId3" Type="http://schemas.openxmlformats.org/officeDocument/2006/relationships/image" Target="../media/image86.wmf"/><Relationship Id="rId7" Type="http://schemas.openxmlformats.org/officeDocument/2006/relationships/image" Target="../media/image90.wmf"/><Relationship Id="rId12" Type="http://schemas.openxmlformats.org/officeDocument/2006/relationships/image" Target="../media/image95.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11" Type="http://schemas.openxmlformats.org/officeDocument/2006/relationships/image" Target="../media/image94.wmf"/><Relationship Id="rId5" Type="http://schemas.openxmlformats.org/officeDocument/2006/relationships/image" Target="../media/image88.wmf"/><Relationship Id="rId10" Type="http://schemas.openxmlformats.org/officeDocument/2006/relationships/image" Target="../media/image93.wmf"/><Relationship Id="rId4" Type="http://schemas.openxmlformats.org/officeDocument/2006/relationships/image" Target="../media/image87.wmf"/><Relationship Id="rId9" Type="http://schemas.openxmlformats.org/officeDocument/2006/relationships/image" Target="../media/image9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image" Target="../media/image104.wmf"/><Relationship Id="rId7" Type="http://schemas.openxmlformats.org/officeDocument/2006/relationships/image" Target="../media/image108.wmf"/><Relationship Id="rId2" Type="http://schemas.openxmlformats.org/officeDocument/2006/relationships/image" Target="../media/image103.wmf"/><Relationship Id="rId1" Type="http://schemas.openxmlformats.org/officeDocument/2006/relationships/image" Target="../media/image102.wmf"/><Relationship Id="rId6" Type="http://schemas.openxmlformats.org/officeDocument/2006/relationships/image" Target="../media/image107.wmf"/><Relationship Id="rId5" Type="http://schemas.openxmlformats.org/officeDocument/2006/relationships/image" Target="../media/image106.wmf"/><Relationship Id="rId10" Type="http://schemas.openxmlformats.org/officeDocument/2006/relationships/image" Target="../media/image111.wmf"/><Relationship Id="rId4" Type="http://schemas.openxmlformats.org/officeDocument/2006/relationships/image" Target="../media/image105.wmf"/><Relationship Id="rId9" Type="http://schemas.openxmlformats.org/officeDocument/2006/relationships/image" Target="../media/image11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 Id="rId6" Type="http://schemas.openxmlformats.org/officeDocument/2006/relationships/image" Target="../media/image118.wmf"/><Relationship Id="rId5" Type="http://schemas.openxmlformats.org/officeDocument/2006/relationships/image" Target="../media/image117.wmf"/><Relationship Id="rId4" Type="http://schemas.openxmlformats.org/officeDocument/2006/relationships/image" Target="../media/image116.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1.wmf"/><Relationship Id="rId7" Type="http://schemas.openxmlformats.org/officeDocument/2006/relationships/image" Target="../media/image125.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27.wmf"/><Relationship Id="rId6" Type="http://schemas.openxmlformats.org/officeDocument/2006/relationships/image" Target="../media/image129.wmf"/><Relationship Id="rId5" Type="http://schemas.openxmlformats.org/officeDocument/2006/relationships/image" Target="../media/image117.wmf"/><Relationship Id="rId4" Type="http://schemas.openxmlformats.org/officeDocument/2006/relationships/image" Target="../media/image1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46.wmf"/><Relationship Id="rId7" Type="http://schemas.openxmlformats.org/officeDocument/2006/relationships/image" Target="../media/image50.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10" Type="http://schemas.openxmlformats.org/officeDocument/2006/relationships/image" Target="../media/image53.wmf"/><Relationship Id="rId4" Type="http://schemas.openxmlformats.org/officeDocument/2006/relationships/image" Target="../media/image47.wmf"/><Relationship Id="rId9" Type="http://schemas.openxmlformats.org/officeDocument/2006/relationships/image" Target="../media/image5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0"/>
            <a:ext cx="2944283" cy="497020"/>
          </a:xfrm>
          <a:prstGeom prst="rect">
            <a:avLst/>
          </a:prstGeom>
        </p:spPr>
        <p:txBody>
          <a:bodyPr vert="horz" lIns="91166" tIns="45583" rIns="91166" bIns="45583" rtlCol="0"/>
          <a:lstStyle>
            <a:lvl1pPr algn="l">
              <a:defRPr sz="1200"/>
            </a:lvl1pPr>
          </a:lstStyle>
          <a:p>
            <a:endParaRPr lang="ru-RU" dirty="0"/>
          </a:p>
        </p:txBody>
      </p:sp>
      <p:sp>
        <p:nvSpPr>
          <p:cNvPr id="3" name="Дата 2"/>
          <p:cNvSpPr>
            <a:spLocks noGrp="1"/>
          </p:cNvSpPr>
          <p:nvPr>
            <p:ph type="dt" idx="1"/>
          </p:nvPr>
        </p:nvSpPr>
        <p:spPr>
          <a:xfrm>
            <a:off x="3848645" y="0"/>
            <a:ext cx="2944283" cy="497020"/>
          </a:xfrm>
          <a:prstGeom prst="rect">
            <a:avLst/>
          </a:prstGeom>
        </p:spPr>
        <p:txBody>
          <a:bodyPr vert="horz" lIns="91166" tIns="45583" rIns="91166" bIns="45583" rtlCol="0"/>
          <a:lstStyle>
            <a:lvl1pPr algn="r">
              <a:defRPr sz="1200"/>
            </a:lvl1pPr>
          </a:lstStyle>
          <a:p>
            <a:fld id="{A25E67BB-74AF-4A33-88E2-02B52AAA9719}" type="datetimeFigureOut">
              <a:rPr lang="ru-RU" smtClean="0"/>
              <a:t>07.08.2025</a:t>
            </a:fld>
            <a:endParaRPr lang="ru-RU" dirty="0"/>
          </a:p>
        </p:txBody>
      </p:sp>
      <p:sp>
        <p:nvSpPr>
          <p:cNvPr id="4" name="Образ слайда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166" tIns="45583" rIns="91166" bIns="45583" rtlCol="0" anchor="ctr"/>
          <a:lstStyle/>
          <a:p>
            <a:endParaRPr lang="ru-RU" dirty="0"/>
          </a:p>
        </p:txBody>
      </p:sp>
      <p:sp>
        <p:nvSpPr>
          <p:cNvPr id="5" name="Заметки 4"/>
          <p:cNvSpPr>
            <a:spLocks noGrp="1"/>
          </p:cNvSpPr>
          <p:nvPr>
            <p:ph type="body" sz="quarter" idx="3"/>
          </p:nvPr>
        </p:nvSpPr>
        <p:spPr>
          <a:xfrm>
            <a:off x="679450" y="4767263"/>
            <a:ext cx="5435600" cy="3900487"/>
          </a:xfrm>
          <a:prstGeom prst="rect">
            <a:avLst/>
          </a:prstGeom>
        </p:spPr>
        <p:txBody>
          <a:bodyPr vert="horz" lIns="91166" tIns="45583" rIns="91166" bIns="4558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3" y="9408984"/>
            <a:ext cx="2944283" cy="497019"/>
          </a:xfrm>
          <a:prstGeom prst="rect">
            <a:avLst/>
          </a:prstGeom>
        </p:spPr>
        <p:txBody>
          <a:bodyPr vert="horz" lIns="91166" tIns="45583" rIns="91166" bIns="45583"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8645" y="9408984"/>
            <a:ext cx="2944283" cy="497019"/>
          </a:xfrm>
          <a:prstGeom prst="rect">
            <a:avLst/>
          </a:prstGeom>
        </p:spPr>
        <p:txBody>
          <a:bodyPr vert="horz" lIns="91166" tIns="45583" rIns="91166" bIns="45583" rtlCol="0" anchor="b"/>
          <a:lstStyle>
            <a:lvl1pPr algn="r">
              <a:defRPr sz="1200"/>
            </a:lvl1pPr>
          </a:lstStyle>
          <a:p>
            <a:fld id="{40A22943-78E2-4B73-983C-92A35BDF45F0}" type="slidenum">
              <a:rPr lang="ru-RU" smtClean="0"/>
              <a:t>‹#›</a:t>
            </a:fld>
            <a:endParaRPr lang="ru-RU" dirty="0"/>
          </a:p>
        </p:txBody>
      </p:sp>
    </p:spTree>
    <p:extLst>
      <p:ext uri="{BB962C8B-B14F-4D97-AF65-F5344CB8AC3E}">
        <p14:creationId xmlns:p14="http://schemas.microsoft.com/office/powerpoint/2010/main" val="4022645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a:t>
            </a:fld>
            <a:endParaRPr lang="ru-RU" dirty="0"/>
          </a:p>
        </p:txBody>
      </p:sp>
    </p:spTree>
    <p:extLst>
      <p:ext uri="{BB962C8B-B14F-4D97-AF65-F5344CB8AC3E}">
        <p14:creationId xmlns:p14="http://schemas.microsoft.com/office/powerpoint/2010/main" val="230269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16</a:t>
            </a:fld>
            <a:endParaRPr lang="ru-RU" dirty="0"/>
          </a:p>
        </p:txBody>
      </p:sp>
    </p:spTree>
    <p:extLst>
      <p:ext uri="{BB962C8B-B14F-4D97-AF65-F5344CB8AC3E}">
        <p14:creationId xmlns:p14="http://schemas.microsoft.com/office/powerpoint/2010/main" val="419909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17</a:t>
            </a:fld>
            <a:endParaRPr lang="ru-RU" dirty="0"/>
          </a:p>
        </p:txBody>
      </p:sp>
    </p:spTree>
    <p:extLst>
      <p:ext uri="{BB962C8B-B14F-4D97-AF65-F5344CB8AC3E}">
        <p14:creationId xmlns:p14="http://schemas.microsoft.com/office/powerpoint/2010/main" val="925525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18</a:t>
            </a:fld>
            <a:endParaRPr lang="ru-RU" dirty="0"/>
          </a:p>
        </p:txBody>
      </p:sp>
    </p:spTree>
    <p:extLst>
      <p:ext uri="{BB962C8B-B14F-4D97-AF65-F5344CB8AC3E}">
        <p14:creationId xmlns:p14="http://schemas.microsoft.com/office/powerpoint/2010/main" val="1148452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19</a:t>
            </a:fld>
            <a:endParaRPr lang="ru-RU" dirty="0"/>
          </a:p>
        </p:txBody>
      </p:sp>
    </p:spTree>
    <p:extLst>
      <p:ext uri="{BB962C8B-B14F-4D97-AF65-F5344CB8AC3E}">
        <p14:creationId xmlns:p14="http://schemas.microsoft.com/office/powerpoint/2010/main" val="242483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20</a:t>
            </a:fld>
            <a:endParaRPr lang="ru-RU" dirty="0"/>
          </a:p>
        </p:txBody>
      </p:sp>
    </p:spTree>
    <p:extLst>
      <p:ext uri="{BB962C8B-B14F-4D97-AF65-F5344CB8AC3E}">
        <p14:creationId xmlns:p14="http://schemas.microsoft.com/office/powerpoint/2010/main" val="1677892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21</a:t>
            </a:fld>
            <a:endParaRPr lang="ru-RU" dirty="0"/>
          </a:p>
        </p:txBody>
      </p:sp>
    </p:spTree>
    <p:extLst>
      <p:ext uri="{BB962C8B-B14F-4D97-AF65-F5344CB8AC3E}">
        <p14:creationId xmlns:p14="http://schemas.microsoft.com/office/powerpoint/2010/main" val="2864932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22</a:t>
            </a:fld>
            <a:endParaRPr lang="ru-RU" dirty="0"/>
          </a:p>
        </p:txBody>
      </p:sp>
    </p:spTree>
    <p:extLst>
      <p:ext uri="{BB962C8B-B14F-4D97-AF65-F5344CB8AC3E}">
        <p14:creationId xmlns:p14="http://schemas.microsoft.com/office/powerpoint/2010/main" val="491393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23</a:t>
            </a:fld>
            <a:endParaRPr lang="ru-RU" dirty="0"/>
          </a:p>
        </p:txBody>
      </p:sp>
    </p:spTree>
    <p:extLst>
      <p:ext uri="{BB962C8B-B14F-4D97-AF65-F5344CB8AC3E}">
        <p14:creationId xmlns:p14="http://schemas.microsoft.com/office/powerpoint/2010/main" val="2552918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24</a:t>
            </a:fld>
            <a:endParaRPr lang="ru-RU" dirty="0"/>
          </a:p>
        </p:txBody>
      </p:sp>
    </p:spTree>
    <p:extLst>
      <p:ext uri="{BB962C8B-B14F-4D97-AF65-F5344CB8AC3E}">
        <p14:creationId xmlns:p14="http://schemas.microsoft.com/office/powerpoint/2010/main" val="3110306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25</a:t>
            </a:fld>
            <a:endParaRPr lang="ru-RU" dirty="0"/>
          </a:p>
        </p:txBody>
      </p:sp>
    </p:spTree>
    <p:extLst>
      <p:ext uri="{BB962C8B-B14F-4D97-AF65-F5344CB8AC3E}">
        <p14:creationId xmlns:p14="http://schemas.microsoft.com/office/powerpoint/2010/main" val="267162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8</a:t>
            </a:fld>
            <a:endParaRPr lang="ru-RU" dirty="0"/>
          </a:p>
        </p:txBody>
      </p:sp>
    </p:spTree>
    <p:extLst>
      <p:ext uri="{BB962C8B-B14F-4D97-AF65-F5344CB8AC3E}">
        <p14:creationId xmlns:p14="http://schemas.microsoft.com/office/powerpoint/2010/main" val="1342772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26</a:t>
            </a:fld>
            <a:endParaRPr lang="ru-RU" dirty="0"/>
          </a:p>
        </p:txBody>
      </p:sp>
    </p:spTree>
    <p:extLst>
      <p:ext uri="{BB962C8B-B14F-4D97-AF65-F5344CB8AC3E}">
        <p14:creationId xmlns:p14="http://schemas.microsoft.com/office/powerpoint/2010/main" val="169728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27</a:t>
            </a:fld>
            <a:endParaRPr lang="ru-RU" dirty="0"/>
          </a:p>
        </p:txBody>
      </p:sp>
    </p:spTree>
    <p:extLst>
      <p:ext uri="{BB962C8B-B14F-4D97-AF65-F5344CB8AC3E}">
        <p14:creationId xmlns:p14="http://schemas.microsoft.com/office/powerpoint/2010/main" val="3516107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28</a:t>
            </a:fld>
            <a:endParaRPr lang="ru-RU" dirty="0"/>
          </a:p>
        </p:txBody>
      </p:sp>
    </p:spTree>
    <p:extLst>
      <p:ext uri="{BB962C8B-B14F-4D97-AF65-F5344CB8AC3E}">
        <p14:creationId xmlns:p14="http://schemas.microsoft.com/office/powerpoint/2010/main" val="1242346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29</a:t>
            </a:fld>
            <a:endParaRPr lang="ru-RU" dirty="0"/>
          </a:p>
        </p:txBody>
      </p:sp>
    </p:spTree>
    <p:extLst>
      <p:ext uri="{BB962C8B-B14F-4D97-AF65-F5344CB8AC3E}">
        <p14:creationId xmlns:p14="http://schemas.microsoft.com/office/powerpoint/2010/main" val="543913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30</a:t>
            </a:fld>
            <a:endParaRPr lang="ru-RU" dirty="0"/>
          </a:p>
        </p:txBody>
      </p:sp>
    </p:spTree>
    <p:extLst>
      <p:ext uri="{BB962C8B-B14F-4D97-AF65-F5344CB8AC3E}">
        <p14:creationId xmlns:p14="http://schemas.microsoft.com/office/powerpoint/2010/main" val="1859186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37</a:t>
            </a:fld>
            <a:endParaRPr lang="ru-RU" dirty="0"/>
          </a:p>
        </p:txBody>
      </p:sp>
    </p:spTree>
    <p:extLst>
      <p:ext uri="{BB962C8B-B14F-4D97-AF65-F5344CB8AC3E}">
        <p14:creationId xmlns:p14="http://schemas.microsoft.com/office/powerpoint/2010/main" val="237183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9</a:t>
            </a:fld>
            <a:endParaRPr lang="ru-RU" dirty="0"/>
          </a:p>
        </p:txBody>
      </p:sp>
    </p:spTree>
    <p:extLst>
      <p:ext uri="{BB962C8B-B14F-4D97-AF65-F5344CB8AC3E}">
        <p14:creationId xmlns:p14="http://schemas.microsoft.com/office/powerpoint/2010/main" val="72419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10</a:t>
            </a:fld>
            <a:endParaRPr lang="ru-RU" dirty="0"/>
          </a:p>
        </p:txBody>
      </p:sp>
    </p:spTree>
    <p:extLst>
      <p:ext uri="{BB962C8B-B14F-4D97-AF65-F5344CB8AC3E}">
        <p14:creationId xmlns:p14="http://schemas.microsoft.com/office/powerpoint/2010/main" val="390174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11</a:t>
            </a:fld>
            <a:endParaRPr lang="ru-RU" dirty="0"/>
          </a:p>
        </p:txBody>
      </p:sp>
    </p:spTree>
    <p:extLst>
      <p:ext uri="{BB962C8B-B14F-4D97-AF65-F5344CB8AC3E}">
        <p14:creationId xmlns:p14="http://schemas.microsoft.com/office/powerpoint/2010/main" val="771958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12</a:t>
            </a:fld>
            <a:endParaRPr lang="ru-RU" dirty="0"/>
          </a:p>
        </p:txBody>
      </p:sp>
    </p:spTree>
    <p:extLst>
      <p:ext uri="{BB962C8B-B14F-4D97-AF65-F5344CB8AC3E}">
        <p14:creationId xmlns:p14="http://schemas.microsoft.com/office/powerpoint/2010/main" val="1873676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13</a:t>
            </a:fld>
            <a:endParaRPr lang="ru-RU" dirty="0"/>
          </a:p>
        </p:txBody>
      </p:sp>
    </p:spTree>
    <p:extLst>
      <p:ext uri="{BB962C8B-B14F-4D97-AF65-F5344CB8AC3E}">
        <p14:creationId xmlns:p14="http://schemas.microsoft.com/office/powerpoint/2010/main" val="501049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14</a:t>
            </a:fld>
            <a:endParaRPr lang="ru-RU" dirty="0"/>
          </a:p>
        </p:txBody>
      </p:sp>
    </p:spTree>
    <p:extLst>
      <p:ext uri="{BB962C8B-B14F-4D97-AF65-F5344CB8AC3E}">
        <p14:creationId xmlns:p14="http://schemas.microsoft.com/office/powerpoint/2010/main" val="3631339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0A22943-78E2-4B73-983C-92A35BDF45F0}" type="slidenum">
              <a:rPr lang="ru-RU" smtClean="0"/>
              <a:t>15</a:t>
            </a:fld>
            <a:endParaRPr lang="ru-RU" dirty="0"/>
          </a:p>
        </p:txBody>
      </p:sp>
    </p:spTree>
    <p:extLst>
      <p:ext uri="{BB962C8B-B14F-4D97-AF65-F5344CB8AC3E}">
        <p14:creationId xmlns:p14="http://schemas.microsoft.com/office/powerpoint/2010/main" val="89822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397911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141690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204016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Пустой слайд">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11468100" y="6555779"/>
            <a:ext cx="721890" cy="307777"/>
          </a:xfrm>
          <a:prstGeom prst="rect">
            <a:avLst/>
          </a:prstGeom>
          <a:noFill/>
        </p:spPr>
        <p:txBody>
          <a:bodyPr wrap="square" rtlCol="0">
            <a:spAutoFit/>
          </a:bodyPr>
          <a:lstStyle/>
          <a:p>
            <a:pPr algn="r"/>
            <a:fld id="{191128F2-2C4C-45A4-9EAB-65E193005EF4}" type="slidenum">
              <a:rPr lang="ru-RU" sz="1400" b="0" smtClean="0">
                <a:solidFill>
                  <a:srgbClr val="003274"/>
                </a:solidFill>
              </a:rPr>
              <a:pPr algn="r"/>
              <a:t>‹#›</a:t>
            </a:fld>
            <a:endParaRPr lang="ru-RU" sz="1400" b="0" dirty="0">
              <a:solidFill>
                <a:srgbClr val="003274"/>
              </a:solidFill>
            </a:endParaRPr>
          </a:p>
        </p:txBody>
      </p:sp>
      <p:sp>
        <p:nvSpPr>
          <p:cNvPr id="5" name="Заголовок 9"/>
          <p:cNvSpPr>
            <a:spLocks noGrp="1"/>
          </p:cNvSpPr>
          <p:nvPr>
            <p:ph type="title" hasCustomPrompt="1"/>
          </p:nvPr>
        </p:nvSpPr>
        <p:spPr>
          <a:xfrm>
            <a:off x="1922803" y="257030"/>
            <a:ext cx="8798863" cy="369332"/>
          </a:xfrm>
        </p:spPr>
        <p:txBody>
          <a:bodyPr wrap="square">
            <a:spAutoFit/>
          </a:bodyPr>
          <a:lstStyle>
            <a:lvl1pPr algn="l">
              <a:defRPr sz="2000" b="1" kern="1200" baseline="0">
                <a:solidFill>
                  <a:srgbClr val="003274"/>
                </a:solidFill>
              </a:defRPr>
            </a:lvl1pPr>
          </a:lstStyle>
          <a:p>
            <a:r>
              <a:rPr lang="ru-RU" dirty="0"/>
              <a:t>Заголовок слайда</a:t>
            </a:r>
          </a:p>
        </p:txBody>
      </p:sp>
      <p:sp>
        <p:nvSpPr>
          <p:cNvPr id="2" name="Прямоугольник 1"/>
          <p:cNvSpPr/>
          <p:nvPr userDrawn="1"/>
        </p:nvSpPr>
        <p:spPr>
          <a:xfrm>
            <a:off x="10608501" y="68628"/>
            <a:ext cx="1440160" cy="76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FFFFFF"/>
              </a:solidFill>
            </a:endParaRP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4196" y="104230"/>
            <a:ext cx="1835793" cy="681113"/>
          </a:xfrm>
          <a:prstGeom prst="rect">
            <a:avLst/>
          </a:prstGeom>
        </p:spPr>
      </p:pic>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718" y="172276"/>
            <a:ext cx="1668472" cy="479242"/>
          </a:xfrm>
          <a:prstGeom prst="rect">
            <a:avLst/>
          </a:prstGeom>
        </p:spPr>
      </p:pic>
    </p:spTree>
    <p:extLst>
      <p:ext uri="{BB962C8B-B14F-4D97-AF65-F5344CB8AC3E}">
        <p14:creationId xmlns:p14="http://schemas.microsoft.com/office/powerpoint/2010/main" val="18877834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Титульный_синяя тема">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01B5B7FA-12C3-5D08-D3B6-CC20368AB2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9" cy="6858000"/>
          </a:xfrm>
          <a:prstGeom prst="rect">
            <a:avLst/>
          </a:prstGeom>
        </p:spPr>
      </p:pic>
      <p:sp>
        <p:nvSpPr>
          <p:cNvPr id="2" name="Text Placeholder 4">
            <a:extLst>
              <a:ext uri="{FF2B5EF4-FFF2-40B4-BE49-F238E27FC236}">
                <a16:creationId xmlns:a16="http://schemas.microsoft.com/office/drawing/2014/main" id="{814C4A25-9ECF-C4E0-EC93-AE1356A45F60}"/>
              </a:ext>
            </a:extLst>
          </p:cNvPr>
          <p:cNvSpPr>
            <a:spLocks noGrp="1"/>
          </p:cNvSpPr>
          <p:nvPr>
            <p:ph type="body" sz="quarter" idx="13" hasCustomPrompt="1"/>
          </p:nvPr>
        </p:nvSpPr>
        <p:spPr>
          <a:xfrm>
            <a:off x="580232" y="5498093"/>
            <a:ext cx="6343083" cy="273493"/>
          </a:xfrm>
          <a:prstGeom prst="rect">
            <a:avLst/>
          </a:prstGeom>
        </p:spPr>
        <p:txBody>
          <a:bodyPr lIns="0" tIns="0" rIns="0" bIns="0"/>
          <a:lstStyle>
            <a:lvl1pPr marL="0" indent="0">
              <a:lnSpc>
                <a:spcPct val="100000"/>
              </a:lnSpc>
              <a:spcBef>
                <a:spcPts val="0"/>
              </a:spcBef>
              <a:buNone/>
              <a:defRPr lang="en-US" sz="1599" kern="1200" dirty="0">
                <a:solidFill>
                  <a:schemeClr val="bg1"/>
                </a:solidFill>
                <a:latin typeface="Arial" pitchFamily="34" charset="0"/>
                <a:ea typeface="Rosatom Light" pitchFamily="34" charset="-52"/>
                <a:cs typeface="Arial" pitchFamily="34" charset="0"/>
              </a:defRPr>
            </a:lvl1pPr>
          </a:lstStyle>
          <a:p>
            <a:r>
              <a:rPr lang="ru-RU" dirty="0"/>
              <a:t>Наименование мероприятия / название площадки</a:t>
            </a:r>
          </a:p>
        </p:txBody>
      </p:sp>
      <p:sp>
        <p:nvSpPr>
          <p:cNvPr id="3" name="Title 1">
            <a:extLst>
              <a:ext uri="{FF2B5EF4-FFF2-40B4-BE49-F238E27FC236}">
                <a16:creationId xmlns:a16="http://schemas.microsoft.com/office/drawing/2014/main" id="{823E1BDD-A286-5E36-A636-CE614C83E16A}"/>
              </a:ext>
            </a:extLst>
          </p:cNvPr>
          <p:cNvSpPr>
            <a:spLocks noGrp="1"/>
          </p:cNvSpPr>
          <p:nvPr>
            <p:ph type="title" hasCustomPrompt="1"/>
          </p:nvPr>
        </p:nvSpPr>
        <p:spPr>
          <a:xfrm>
            <a:off x="587375" y="1376363"/>
            <a:ext cx="8216901" cy="3673476"/>
          </a:xfrm>
          <a:prstGeom prst="rect">
            <a:avLst/>
          </a:prstGeom>
        </p:spPr>
        <p:txBody>
          <a:bodyPr lIns="0" tIns="0" rIns="0" bIns="0" anchor="ctr"/>
          <a:lstStyle>
            <a:lvl1pPr>
              <a:lnSpc>
                <a:spcPct val="100000"/>
              </a:lnSpc>
              <a:defRPr lang="en-US" sz="4196" b="1" kern="1200" baseline="0" dirty="0">
                <a:solidFill>
                  <a:schemeClr val="bg1"/>
                </a:solidFill>
                <a:latin typeface="Arial" pitchFamily="34" charset="0"/>
                <a:ea typeface="Rosatom Light" pitchFamily="34" charset="-52"/>
                <a:cs typeface="Arial" pitchFamily="34" charset="0"/>
              </a:defRPr>
            </a:lvl1pPr>
          </a:lstStyle>
          <a:p>
            <a:r>
              <a:rPr lang="ru-RU" dirty="0"/>
              <a:t>Тема презентации</a:t>
            </a:r>
            <a:endParaRPr lang="en-US" dirty="0"/>
          </a:p>
        </p:txBody>
      </p:sp>
      <p:sp>
        <p:nvSpPr>
          <p:cNvPr id="4" name="Text Placeholder 3">
            <a:extLst>
              <a:ext uri="{FF2B5EF4-FFF2-40B4-BE49-F238E27FC236}">
                <a16:creationId xmlns:a16="http://schemas.microsoft.com/office/drawing/2014/main" id="{367EBD07-FD5C-6F34-01AE-0B43B99C77DB}"/>
              </a:ext>
            </a:extLst>
          </p:cNvPr>
          <p:cNvSpPr>
            <a:spLocks noGrp="1"/>
          </p:cNvSpPr>
          <p:nvPr>
            <p:ph type="body" sz="quarter" idx="11" hasCustomPrompt="1"/>
          </p:nvPr>
        </p:nvSpPr>
        <p:spPr>
          <a:xfrm>
            <a:off x="587375" y="5954497"/>
            <a:ext cx="5403727" cy="273493"/>
          </a:xfrm>
          <a:prstGeom prst="rect">
            <a:avLst/>
          </a:prstGeom>
        </p:spPr>
        <p:txBody>
          <a:bodyPr lIns="0" tIns="0" rIns="0" bIns="0"/>
          <a:lstStyle>
            <a:lvl1pPr marL="0" indent="0">
              <a:buNone/>
              <a:defRPr lang="en-US" sz="1599" b="1" kern="1200" dirty="0">
                <a:solidFill>
                  <a:schemeClr val="bg1"/>
                </a:solidFill>
                <a:latin typeface="Arial" pitchFamily="34" charset="0"/>
                <a:ea typeface="Rosatom Light" pitchFamily="34" charset="-52"/>
                <a:cs typeface="Arial" pitchFamily="34" charset="0"/>
              </a:defRPr>
            </a:lvl1pPr>
          </a:lstStyle>
          <a:p>
            <a:r>
              <a:rPr lang="ru-RU" dirty="0"/>
              <a:t>ФИО</a:t>
            </a:r>
            <a:endParaRPr lang="en-US" dirty="0"/>
          </a:p>
        </p:txBody>
      </p:sp>
      <p:sp>
        <p:nvSpPr>
          <p:cNvPr id="5" name="Text Placeholder 4">
            <a:extLst>
              <a:ext uri="{FF2B5EF4-FFF2-40B4-BE49-F238E27FC236}">
                <a16:creationId xmlns:a16="http://schemas.microsoft.com/office/drawing/2014/main" id="{ACCFBB0F-F21A-CEE8-B80D-82EE81189305}"/>
              </a:ext>
            </a:extLst>
          </p:cNvPr>
          <p:cNvSpPr>
            <a:spLocks noGrp="1"/>
          </p:cNvSpPr>
          <p:nvPr>
            <p:ph type="body" sz="quarter" idx="12" hasCustomPrompt="1"/>
          </p:nvPr>
        </p:nvSpPr>
        <p:spPr>
          <a:xfrm>
            <a:off x="587376" y="6121180"/>
            <a:ext cx="5403727" cy="273493"/>
          </a:xfrm>
          <a:prstGeom prst="rect">
            <a:avLst/>
          </a:prstGeom>
        </p:spPr>
        <p:txBody>
          <a:bodyPr lIns="0" tIns="0" rIns="0" bIns="0" anchor="b"/>
          <a:lstStyle>
            <a:lvl1pPr marL="0" indent="0">
              <a:lnSpc>
                <a:spcPct val="100000"/>
              </a:lnSpc>
              <a:spcBef>
                <a:spcPts val="0"/>
              </a:spcBef>
              <a:buNone/>
              <a:defRPr lang="en-US" sz="1599" kern="1200" dirty="0">
                <a:solidFill>
                  <a:schemeClr val="bg1"/>
                </a:solidFill>
                <a:latin typeface="Arial" pitchFamily="34" charset="0"/>
                <a:ea typeface="Rosatom Light" pitchFamily="34" charset="-52"/>
                <a:cs typeface="Arial" pitchFamily="34" charset="0"/>
              </a:defRPr>
            </a:lvl1pPr>
          </a:lstStyle>
          <a:p>
            <a:r>
              <a:rPr lang="ru-RU" dirty="0"/>
              <a:t>Должность</a:t>
            </a:r>
          </a:p>
        </p:txBody>
      </p:sp>
      <p:sp>
        <p:nvSpPr>
          <p:cNvPr id="6" name="Text Placeholder 3">
            <a:extLst>
              <a:ext uri="{FF2B5EF4-FFF2-40B4-BE49-F238E27FC236}">
                <a16:creationId xmlns:a16="http://schemas.microsoft.com/office/drawing/2014/main" id="{76412504-0650-9001-EC15-702FF564483C}"/>
              </a:ext>
            </a:extLst>
          </p:cNvPr>
          <p:cNvSpPr>
            <a:spLocks noGrp="1"/>
          </p:cNvSpPr>
          <p:nvPr>
            <p:ph type="body" sz="quarter" idx="14" hasCustomPrompt="1"/>
          </p:nvPr>
        </p:nvSpPr>
        <p:spPr>
          <a:xfrm>
            <a:off x="587377" y="5071312"/>
            <a:ext cx="8216900" cy="251684"/>
          </a:xfrm>
          <a:prstGeom prst="rect">
            <a:avLst/>
          </a:prstGeom>
        </p:spPr>
        <p:txBody>
          <a:bodyPr lIns="0" tIns="0" rIns="0" bIns="0"/>
          <a:lstStyle>
            <a:lvl1pPr marL="0" indent="0">
              <a:lnSpc>
                <a:spcPct val="100000"/>
              </a:lnSpc>
              <a:spcBef>
                <a:spcPts val="0"/>
              </a:spcBef>
              <a:buNone/>
              <a:defRPr lang="en-US" sz="1599" b="1" kern="1200" dirty="0">
                <a:solidFill>
                  <a:schemeClr val="bg1"/>
                </a:solidFill>
                <a:latin typeface="Arial" pitchFamily="34" charset="0"/>
                <a:ea typeface="Rosatom Light" pitchFamily="34" charset="-52"/>
                <a:cs typeface="Arial" pitchFamily="34" charset="0"/>
              </a:defRPr>
            </a:lvl1pPr>
          </a:lstStyle>
          <a:p>
            <a:r>
              <a:rPr lang="ru-RU" dirty="0"/>
              <a:t>00.00.2023</a:t>
            </a:r>
            <a:endParaRPr lang="en-US" dirty="0"/>
          </a:p>
        </p:txBody>
      </p:sp>
      <p:pic>
        <p:nvPicPr>
          <p:cNvPr id="7" name="Рисунок 6">
            <a:extLst>
              <a:ext uri="{FF2B5EF4-FFF2-40B4-BE49-F238E27FC236}">
                <a16:creationId xmlns:a16="http://schemas.microsoft.com/office/drawing/2014/main" id="{2D8CB817-322E-E8E7-EFF4-E14B78F112DB}"/>
              </a:ext>
            </a:extLst>
          </p:cNvPr>
          <p:cNvPicPr>
            <a:picLocks noChangeAspect="1"/>
          </p:cNvPicPr>
          <p:nvPr userDrawn="1"/>
        </p:nvPicPr>
        <p:blipFill>
          <a:blip r:embed="rId3"/>
          <a:srcRect/>
          <a:stretch/>
        </p:blipFill>
        <p:spPr bwMode="auto">
          <a:xfrm>
            <a:off x="598392" y="518173"/>
            <a:ext cx="4295579" cy="864000"/>
          </a:xfrm>
          <a:prstGeom prst="rect">
            <a:avLst/>
          </a:prstGeom>
        </p:spPr>
      </p:pic>
    </p:spTree>
    <p:extLst>
      <p:ext uri="{BB962C8B-B14F-4D97-AF65-F5344CB8AC3E}">
        <p14:creationId xmlns:p14="http://schemas.microsoft.com/office/powerpoint/2010/main" val="2024485949"/>
      </p:ext>
    </p:extLst>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Титульный_синяя тема">
    <p:spTree>
      <p:nvGrpSpPr>
        <p:cNvPr id="1" name=""/>
        <p:cNvGrpSpPr/>
        <p:nvPr/>
      </p:nvGrpSpPr>
      <p:grpSpPr>
        <a:xfrm>
          <a:off x="0" y="0"/>
          <a:ext cx="0" cy="0"/>
          <a:chOff x="0" y="0"/>
          <a:chExt cx="0" cy="0"/>
        </a:xfrm>
      </p:grpSpPr>
      <p:pic>
        <p:nvPicPr>
          <p:cNvPr id="10" name="Picture 7">
            <a:extLst>
              <a:ext uri="{FF2B5EF4-FFF2-40B4-BE49-F238E27FC236}">
                <a16:creationId xmlns:a16="http://schemas.microsoft.com/office/drawing/2014/main" id="{01B5B7FA-12C3-5D08-D3B6-CC20368AB2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1"/>
            <a:ext cx="12191999" cy="6858000"/>
          </a:xfrm>
          <a:prstGeom prst="rect">
            <a:avLst/>
          </a:prstGeom>
        </p:spPr>
      </p:pic>
      <p:sp>
        <p:nvSpPr>
          <p:cNvPr id="2" name="Text Placeholder 4">
            <a:extLst>
              <a:ext uri="{FF2B5EF4-FFF2-40B4-BE49-F238E27FC236}">
                <a16:creationId xmlns:a16="http://schemas.microsoft.com/office/drawing/2014/main" id="{814C4A25-9ECF-C4E0-EC93-AE1356A45F60}"/>
              </a:ext>
            </a:extLst>
          </p:cNvPr>
          <p:cNvSpPr>
            <a:spLocks noGrp="1"/>
          </p:cNvSpPr>
          <p:nvPr>
            <p:ph type="body" sz="quarter" idx="13" hasCustomPrompt="1"/>
          </p:nvPr>
        </p:nvSpPr>
        <p:spPr>
          <a:xfrm>
            <a:off x="580232" y="5498093"/>
            <a:ext cx="6343083" cy="273493"/>
          </a:xfrm>
          <a:prstGeom prst="rect">
            <a:avLst/>
          </a:prstGeom>
        </p:spPr>
        <p:txBody>
          <a:bodyPr lIns="0" tIns="0" rIns="0" bIns="0"/>
          <a:lstStyle>
            <a:lvl1pPr marL="0" indent="0">
              <a:lnSpc>
                <a:spcPct val="100000"/>
              </a:lnSpc>
              <a:spcBef>
                <a:spcPts val="0"/>
              </a:spcBef>
              <a:buNone/>
              <a:defRPr lang="en-US" sz="1599" kern="1200" dirty="0">
                <a:solidFill>
                  <a:schemeClr val="bg1"/>
                </a:solidFill>
                <a:latin typeface="Arial" pitchFamily="34" charset="0"/>
                <a:ea typeface="Rosatom Light" pitchFamily="34" charset="-52"/>
                <a:cs typeface="Arial" pitchFamily="34" charset="0"/>
              </a:defRPr>
            </a:lvl1pPr>
          </a:lstStyle>
          <a:p>
            <a:r>
              <a:rPr lang="ru-RU" dirty="0"/>
              <a:t>Наименование мероприятия / название площадки</a:t>
            </a:r>
          </a:p>
        </p:txBody>
      </p:sp>
      <p:sp>
        <p:nvSpPr>
          <p:cNvPr id="3" name="Title 1">
            <a:extLst>
              <a:ext uri="{FF2B5EF4-FFF2-40B4-BE49-F238E27FC236}">
                <a16:creationId xmlns:a16="http://schemas.microsoft.com/office/drawing/2014/main" id="{823E1BDD-A286-5E36-A636-CE614C83E16A}"/>
              </a:ext>
            </a:extLst>
          </p:cNvPr>
          <p:cNvSpPr>
            <a:spLocks noGrp="1"/>
          </p:cNvSpPr>
          <p:nvPr>
            <p:ph type="title" hasCustomPrompt="1"/>
          </p:nvPr>
        </p:nvSpPr>
        <p:spPr>
          <a:xfrm>
            <a:off x="587375" y="1376363"/>
            <a:ext cx="8216901" cy="3673476"/>
          </a:xfrm>
          <a:prstGeom prst="rect">
            <a:avLst/>
          </a:prstGeom>
        </p:spPr>
        <p:txBody>
          <a:bodyPr lIns="0" tIns="0" rIns="0" bIns="0" anchor="ctr"/>
          <a:lstStyle>
            <a:lvl1pPr>
              <a:lnSpc>
                <a:spcPct val="100000"/>
              </a:lnSpc>
              <a:defRPr lang="en-US" sz="4196" b="1" kern="1200" baseline="0" dirty="0">
                <a:solidFill>
                  <a:schemeClr val="bg1"/>
                </a:solidFill>
                <a:latin typeface="Arial" pitchFamily="34" charset="0"/>
                <a:ea typeface="Rosatom Light" pitchFamily="34" charset="-52"/>
                <a:cs typeface="Arial" pitchFamily="34" charset="0"/>
              </a:defRPr>
            </a:lvl1pPr>
          </a:lstStyle>
          <a:p>
            <a:r>
              <a:rPr lang="ru-RU" dirty="0"/>
              <a:t>Тема презентации</a:t>
            </a:r>
            <a:endParaRPr lang="en-US" dirty="0"/>
          </a:p>
        </p:txBody>
      </p:sp>
      <p:sp>
        <p:nvSpPr>
          <p:cNvPr id="4" name="Text Placeholder 3">
            <a:extLst>
              <a:ext uri="{FF2B5EF4-FFF2-40B4-BE49-F238E27FC236}">
                <a16:creationId xmlns:a16="http://schemas.microsoft.com/office/drawing/2014/main" id="{367EBD07-FD5C-6F34-01AE-0B43B99C77DB}"/>
              </a:ext>
            </a:extLst>
          </p:cNvPr>
          <p:cNvSpPr>
            <a:spLocks noGrp="1"/>
          </p:cNvSpPr>
          <p:nvPr>
            <p:ph type="body" sz="quarter" idx="11" hasCustomPrompt="1"/>
          </p:nvPr>
        </p:nvSpPr>
        <p:spPr>
          <a:xfrm>
            <a:off x="587375" y="5954497"/>
            <a:ext cx="5403727" cy="273493"/>
          </a:xfrm>
          <a:prstGeom prst="rect">
            <a:avLst/>
          </a:prstGeom>
        </p:spPr>
        <p:txBody>
          <a:bodyPr lIns="0" tIns="0" rIns="0" bIns="0"/>
          <a:lstStyle>
            <a:lvl1pPr marL="0" indent="0">
              <a:buNone/>
              <a:defRPr lang="en-US" sz="1599" b="1" kern="1200" dirty="0">
                <a:solidFill>
                  <a:schemeClr val="bg1"/>
                </a:solidFill>
                <a:latin typeface="Arial" pitchFamily="34" charset="0"/>
                <a:ea typeface="Rosatom Light" pitchFamily="34" charset="-52"/>
                <a:cs typeface="Arial" pitchFamily="34" charset="0"/>
              </a:defRPr>
            </a:lvl1pPr>
          </a:lstStyle>
          <a:p>
            <a:r>
              <a:rPr lang="ru-RU" dirty="0"/>
              <a:t>ФИО</a:t>
            </a:r>
            <a:endParaRPr lang="en-US" dirty="0"/>
          </a:p>
        </p:txBody>
      </p:sp>
      <p:sp>
        <p:nvSpPr>
          <p:cNvPr id="5" name="Text Placeholder 4">
            <a:extLst>
              <a:ext uri="{FF2B5EF4-FFF2-40B4-BE49-F238E27FC236}">
                <a16:creationId xmlns:a16="http://schemas.microsoft.com/office/drawing/2014/main" id="{ACCFBB0F-F21A-CEE8-B80D-82EE81189305}"/>
              </a:ext>
            </a:extLst>
          </p:cNvPr>
          <p:cNvSpPr>
            <a:spLocks noGrp="1"/>
          </p:cNvSpPr>
          <p:nvPr>
            <p:ph type="body" sz="quarter" idx="12" hasCustomPrompt="1"/>
          </p:nvPr>
        </p:nvSpPr>
        <p:spPr>
          <a:xfrm>
            <a:off x="587376" y="6121180"/>
            <a:ext cx="5403727" cy="273493"/>
          </a:xfrm>
          <a:prstGeom prst="rect">
            <a:avLst/>
          </a:prstGeom>
        </p:spPr>
        <p:txBody>
          <a:bodyPr lIns="0" tIns="0" rIns="0" bIns="0" anchor="b"/>
          <a:lstStyle>
            <a:lvl1pPr marL="0" indent="0">
              <a:lnSpc>
                <a:spcPct val="100000"/>
              </a:lnSpc>
              <a:spcBef>
                <a:spcPts val="0"/>
              </a:spcBef>
              <a:buNone/>
              <a:defRPr lang="en-US" sz="1599" kern="1200" dirty="0">
                <a:solidFill>
                  <a:schemeClr val="bg1"/>
                </a:solidFill>
                <a:latin typeface="Arial" pitchFamily="34" charset="0"/>
                <a:ea typeface="Rosatom Light" pitchFamily="34" charset="-52"/>
                <a:cs typeface="Arial" pitchFamily="34" charset="0"/>
              </a:defRPr>
            </a:lvl1pPr>
          </a:lstStyle>
          <a:p>
            <a:r>
              <a:rPr lang="ru-RU" dirty="0"/>
              <a:t>Должность</a:t>
            </a:r>
          </a:p>
        </p:txBody>
      </p:sp>
      <p:sp>
        <p:nvSpPr>
          <p:cNvPr id="6" name="Text Placeholder 3">
            <a:extLst>
              <a:ext uri="{FF2B5EF4-FFF2-40B4-BE49-F238E27FC236}">
                <a16:creationId xmlns:a16="http://schemas.microsoft.com/office/drawing/2014/main" id="{76412504-0650-9001-EC15-702FF564483C}"/>
              </a:ext>
            </a:extLst>
          </p:cNvPr>
          <p:cNvSpPr>
            <a:spLocks noGrp="1"/>
          </p:cNvSpPr>
          <p:nvPr>
            <p:ph type="body" sz="quarter" idx="14" hasCustomPrompt="1"/>
          </p:nvPr>
        </p:nvSpPr>
        <p:spPr>
          <a:xfrm>
            <a:off x="587377" y="5071312"/>
            <a:ext cx="8216900" cy="251684"/>
          </a:xfrm>
          <a:prstGeom prst="rect">
            <a:avLst/>
          </a:prstGeom>
        </p:spPr>
        <p:txBody>
          <a:bodyPr lIns="0" tIns="0" rIns="0" bIns="0"/>
          <a:lstStyle>
            <a:lvl1pPr marL="0" indent="0">
              <a:lnSpc>
                <a:spcPct val="100000"/>
              </a:lnSpc>
              <a:spcBef>
                <a:spcPts val="0"/>
              </a:spcBef>
              <a:buNone/>
              <a:defRPr lang="en-US" sz="1599" b="1" kern="1200" dirty="0">
                <a:solidFill>
                  <a:schemeClr val="bg1"/>
                </a:solidFill>
                <a:latin typeface="Arial" pitchFamily="34" charset="0"/>
                <a:ea typeface="Rosatom Light" pitchFamily="34" charset="-52"/>
                <a:cs typeface="Arial" pitchFamily="34" charset="0"/>
              </a:defRPr>
            </a:lvl1pPr>
          </a:lstStyle>
          <a:p>
            <a:r>
              <a:rPr lang="ru-RU" dirty="0"/>
              <a:t>00.00.2023</a:t>
            </a:r>
            <a:endParaRPr lang="en-US" dirty="0"/>
          </a:p>
        </p:txBody>
      </p:sp>
      <p:pic>
        <p:nvPicPr>
          <p:cNvPr id="7" name="Рисунок 6">
            <a:extLst>
              <a:ext uri="{FF2B5EF4-FFF2-40B4-BE49-F238E27FC236}">
                <a16:creationId xmlns:a16="http://schemas.microsoft.com/office/drawing/2014/main" id="{2D8CB817-322E-E8E7-EFF4-E14B78F112DB}"/>
              </a:ext>
            </a:extLst>
          </p:cNvPr>
          <p:cNvPicPr>
            <a:picLocks noChangeAspect="1"/>
          </p:cNvPicPr>
          <p:nvPr userDrawn="1"/>
        </p:nvPicPr>
        <p:blipFill>
          <a:blip r:embed="rId3"/>
          <a:srcRect/>
          <a:stretch/>
        </p:blipFill>
        <p:spPr bwMode="auto">
          <a:xfrm>
            <a:off x="598392" y="518173"/>
            <a:ext cx="4295579" cy="864000"/>
          </a:xfrm>
          <a:prstGeom prst="rect">
            <a:avLst/>
          </a:prstGeom>
        </p:spPr>
      </p:pic>
      <p:pic>
        <p:nvPicPr>
          <p:cNvPr id="9" name="Рисунок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64904" y="447223"/>
            <a:ext cx="3160023" cy="907667"/>
          </a:xfrm>
          <a:prstGeom prst="rect">
            <a:avLst/>
          </a:prstGeom>
        </p:spPr>
      </p:pic>
    </p:spTree>
    <p:extLst>
      <p:ext uri="{BB962C8B-B14F-4D97-AF65-F5344CB8AC3E}">
        <p14:creationId xmlns:p14="http://schemas.microsoft.com/office/powerpoint/2010/main" val="70755458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Титульный слайд">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7" name="Текст 6"/>
          <p:cNvSpPr>
            <a:spLocks noGrp="1"/>
          </p:cNvSpPr>
          <p:nvPr>
            <p:ph type="body" sz="quarter" idx="10" hasCustomPrompt="1"/>
          </p:nvPr>
        </p:nvSpPr>
        <p:spPr>
          <a:xfrm>
            <a:off x="380960" y="2214578"/>
            <a:ext cx="9537740" cy="553998"/>
          </a:xfrm>
        </p:spPr>
        <p:txBody>
          <a:bodyPr wrap="square" lIns="0" tIns="0" rIns="0" bIns="0">
            <a:spAutoFit/>
          </a:bodyPr>
          <a:lstStyle>
            <a:lvl1pPr marL="0" indent="0">
              <a:buNone/>
              <a:defRPr sz="3600" b="1" baseline="0">
                <a:solidFill>
                  <a:schemeClr val="tx2"/>
                </a:solidFill>
                <a:latin typeface="+mn-lt"/>
                <a:cs typeface="Arial" pitchFamily="34" charset="0"/>
              </a:defRPr>
            </a:lvl1pPr>
          </a:lstStyle>
          <a:p>
            <a:pPr lvl="0"/>
            <a:r>
              <a:rPr lang="ru-RU" dirty="0" smtClean="0"/>
              <a:t>Название доклада</a:t>
            </a:r>
            <a:endParaRPr lang="ru-RU" dirty="0"/>
          </a:p>
        </p:txBody>
      </p:sp>
      <p:sp>
        <p:nvSpPr>
          <p:cNvPr id="10" name="Текст 9"/>
          <p:cNvSpPr>
            <a:spLocks noGrp="1"/>
          </p:cNvSpPr>
          <p:nvPr>
            <p:ph type="body" sz="quarter" idx="11" hasCustomPrompt="1"/>
          </p:nvPr>
        </p:nvSpPr>
        <p:spPr>
          <a:xfrm>
            <a:off x="380960" y="5204667"/>
            <a:ext cx="5334000" cy="276999"/>
          </a:xfrm>
        </p:spPr>
        <p:txBody>
          <a:bodyPr lIns="0" tIns="0" rIns="0" bIns="0">
            <a:spAutoFit/>
          </a:bodyPr>
          <a:lstStyle>
            <a:lvl1pPr>
              <a:buNone/>
              <a:defRPr sz="1800" b="0">
                <a:solidFill>
                  <a:schemeClr val="bg2"/>
                </a:solidFill>
                <a:latin typeface="Arial" pitchFamily="34" charset="0"/>
                <a:cs typeface="Arial" pitchFamily="34" charset="0"/>
              </a:defRPr>
            </a:lvl1pPr>
          </a:lstStyle>
          <a:p>
            <a:pPr lvl="0"/>
            <a:r>
              <a:rPr lang="ru-RU" dirty="0" smtClean="0"/>
              <a:t>Докладчик</a:t>
            </a:r>
            <a:endParaRPr lang="ru-RU" dirty="0"/>
          </a:p>
        </p:txBody>
      </p:sp>
      <p:sp>
        <p:nvSpPr>
          <p:cNvPr id="11" name="Текст 9"/>
          <p:cNvSpPr>
            <a:spLocks noGrp="1"/>
          </p:cNvSpPr>
          <p:nvPr>
            <p:ph type="body" sz="quarter" idx="12" hasCustomPrompt="1"/>
          </p:nvPr>
        </p:nvSpPr>
        <p:spPr>
          <a:xfrm>
            <a:off x="380960" y="5767418"/>
            <a:ext cx="5334000" cy="276999"/>
          </a:xfrm>
        </p:spPr>
        <p:txBody>
          <a:bodyPr lIns="0" tIns="0" rIns="0" bIns="0">
            <a:spAutoFit/>
          </a:bodyPr>
          <a:lstStyle>
            <a:lvl1pPr>
              <a:buNone/>
              <a:defRPr sz="1800" b="0">
                <a:solidFill>
                  <a:schemeClr val="bg2"/>
                </a:solidFill>
                <a:latin typeface="Arial" pitchFamily="34" charset="0"/>
                <a:cs typeface="Arial" pitchFamily="34" charset="0"/>
              </a:defRPr>
            </a:lvl1pPr>
          </a:lstStyle>
          <a:p>
            <a:pPr lvl="0"/>
            <a:r>
              <a:rPr lang="ru-RU" dirty="0" smtClean="0"/>
              <a:t>Дата доклада</a:t>
            </a:r>
            <a:endParaRPr lang="ru-RU" dirty="0"/>
          </a:p>
        </p:txBody>
      </p:sp>
      <p:sp>
        <p:nvSpPr>
          <p:cNvPr id="3" name="Прямоугольник 2"/>
          <p:cNvSpPr/>
          <p:nvPr userDrawn="1"/>
        </p:nvSpPr>
        <p:spPr>
          <a:xfrm>
            <a:off x="213439" y="296094"/>
            <a:ext cx="2592288"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FFFFFF"/>
              </a:solidFill>
            </a:endParaRPr>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0960" y="294297"/>
            <a:ext cx="2144368" cy="795600"/>
          </a:xfrm>
          <a:prstGeom prst="rect">
            <a:avLst/>
          </a:prstGeom>
        </p:spPr>
      </p:pic>
    </p:spTree>
    <p:extLst>
      <p:ext uri="{BB962C8B-B14F-4D97-AF65-F5344CB8AC3E}">
        <p14:creationId xmlns:p14="http://schemas.microsoft.com/office/powerpoint/2010/main" val="44292351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Пустой слайд">
    <p:bg>
      <p:bgRef idx="1001">
        <a:schemeClr val="bg1"/>
      </p:bgRef>
    </p:bg>
    <p:spTree>
      <p:nvGrpSpPr>
        <p:cNvPr id="1" name=""/>
        <p:cNvGrpSpPr/>
        <p:nvPr/>
      </p:nvGrpSpPr>
      <p:grpSpPr>
        <a:xfrm>
          <a:off x="0" y="0"/>
          <a:ext cx="0" cy="0"/>
          <a:chOff x="0" y="0"/>
          <a:chExt cx="0" cy="0"/>
        </a:xfrm>
      </p:grpSpPr>
      <p:sp>
        <p:nvSpPr>
          <p:cNvPr id="6" name="TextBox 5"/>
          <p:cNvSpPr txBox="1"/>
          <p:nvPr userDrawn="1"/>
        </p:nvSpPr>
        <p:spPr>
          <a:xfrm>
            <a:off x="11468100" y="6555779"/>
            <a:ext cx="721890" cy="307777"/>
          </a:xfrm>
          <a:prstGeom prst="rect">
            <a:avLst/>
          </a:prstGeom>
          <a:noFill/>
        </p:spPr>
        <p:txBody>
          <a:bodyPr wrap="square" rtlCol="0">
            <a:spAutoFit/>
          </a:bodyPr>
          <a:lstStyle/>
          <a:p>
            <a:pPr algn="r"/>
            <a:fld id="{191128F2-2C4C-45A4-9EAB-65E193005EF4}" type="slidenum">
              <a:rPr lang="ru-RU" sz="1400" b="0" smtClean="0">
                <a:solidFill>
                  <a:srgbClr val="003274"/>
                </a:solidFill>
              </a:rPr>
              <a:pPr algn="r"/>
              <a:t>‹#›</a:t>
            </a:fld>
            <a:endParaRPr lang="ru-RU" sz="1400" b="0" dirty="0">
              <a:solidFill>
                <a:srgbClr val="003274"/>
              </a:solidFill>
            </a:endParaRPr>
          </a:p>
        </p:txBody>
      </p:sp>
      <p:sp>
        <p:nvSpPr>
          <p:cNvPr id="5" name="Заголовок 9"/>
          <p:cNvSpPr>
            <a:spLocks noGrp="1"/>
          </p:cNvSpPr>
          <p:nvPr>
            <p:ph type="title" hasCustomPrompt="1"/>
          </p:nvPr>
        </p:nvSpPr>
        <p:spPr>
          <a:xfrm>
            <a:off x="190459" y="260013"/>
            <a:ext cx="10163738" cy="400110"/>
          </a:xfrm>
        </p:spPr>
        <p:txBody>
          <a:bodyPr wrap="square">
            <a:spAutoFit/>
          </a:bodyPr>
          <a:lstStyle>
            <a:lvl1pPr algn="l">
              <a:defRPr sz="2000" b="1" kern="1200" baseline="0">
                <a:solidFill>
                  <a:srgbClr val="003274"/>
                </a:solidFill>
              </a:defRPr>
            </a:lvl1pPr>
          </a:lstStyle>
          <a:p>
            <a:r>
              <a:rPr lang="ru-RU" dirty="0" smtClean="0"/>
              <a:t>Заголовок слайда</a:t>
            </a:r>
            <a:endParaRPr lang="ru-RU" dirty="0"/>
          </a:p>
        </p:txBody>
      </p:sp>
      <p:sp>
        <p:nvSpPr>
          <p:cNvPr id="2" name="Прямоугольник 1"/>
          <p:cNvSpPr/>
          <p:nvPr userDrawn="1"/>
        </p:nvSpPr>
        <p:spPr>
          <a:xfrm>
            <a:off x="10608501" y="68628"/>
            <a:ext cx="1440160" cy="768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FFFFFF"/>
              </a:solidFill>
            </a:endParaRP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4196" y="104230"/>
            <a:ext cx="1835793" cy="681113"/>
          </a:xfrm>
          <a:prstGeom prst="rect">
            <a:avLst/>
          </a:prstGeom>
        </p:spPr>
      </p:pic>
    </p:spTree>
    <p:extLst>
      <p:ext uri="{BB962C8B-B14F-4D97-AF65-F5344CB8AC3E}">
        <p14:creationId xmlns:p14="http://schemas.microsoft.com/office/powerpoint/2010/main" val="409260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3776474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39783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212140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48730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379411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6045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419105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5701892-2A86-41A7-A2B4-0258D227FD9C}" type="slidenum">
              <a:rPr lang="ru-RU" smtClean="0"/>
              <a:t>‹#›</a:t>
            </a:fld>
            <a:endParaRPr lang="ru-RU" dirty="0"/>
          </a:p>
        </p:txBody>
      </p:sp>
    </p:spTree>
    <p:extLst>
      <p:ext uri="{BB962C8B-B14F-4D97-AF65-F5344CB8AC3E}">
        <p14:creationId xmlns:p14="http://schemas.microsoft.com/office/powerpoint/2010/main" val="1569007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01892-2A86-41A7-A2B4-0258D227FD9C}" type="slidenum">
              <a:rPr lang="ru-RU" smtClean="0"/>
              <a:t>‹#›</a:t>
            </a:fld>
            <a:endParaRPr lang="ru-RU" dirty="0"/>
          </a:p>
        </p:txBody>
      </p:sp>
    </p:spTree>
    <p:extLst>
      <p:ext uri="{BB962C8B-B14F-4D97-AF65-F5344CB8AC3E}">
        <p14:creationId xmlns:p14="http://schemas.microsoft.com/office/powerpoint/2010/main" val="1871352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3" r:id="rId12"/>
    <p:sldLayoutId id="2147483670" r:id="rId13"/>
    <p:sldLayoutId id="2147483684" r:id="rId14"/>
    <p:sldLayoutId id="2147483685" r:id="rId15"/>
    <p:sldLayoutId id="2147483686"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4.wmf"/><Relationship Id="rId18" Type="http://schemas.openxmlformats.org/officeDocument/2006/relationships/oleObject" Target="../embeddings/oleObject28.bin"/><Relationship Id="rId3" Type="http://schemas.openxmlformats.org/officeDocument/2006/relationships/notesSlide" Target="../notesSlides/notesSlide4.xml"/><Relationship Id="rId21" Type="http://schemas.openxmlformats.org/officeDocument/2006/relationships/image" Target="../media/image9.png"/><Relationship Id="rId7" Type="http://schemas.openxmlformats.org/officeDocument/2006/relationships/image" Target="../media/image31.wmf"/><Relationship Id="rId12" Type="http://schemas.openxmlformats.org/officeDocument/2006/relationships/oleObject" Target="../embeddings/oleObject25.bin"/><Relationship Id="rId17" Type="http://schemas.openxmlformats.org/officeDocument/2006/relationships/image" Target="../media/image36.wmf"/><Relationship Id="rId2" Type="http://schemas.openxmlformats.org/officeDocument/2006/relationships/slideLayout" Target="../slideLayouts/slideLayout15.xml"/><Relationship Id="rId16" Type="http://schemas.openxmlformats.org/officeDocument/2006/relationships/oleObject" Target="../embeddings/oleObject27.bin"/><Relationship Id="rId20" Type="http://schemas.openxmlformats.org/officeDocument/2006/relationships/image" Target="../media/image8.png"/><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image" Target="../media/image33.wmf"/><Relationship Id="rId5" Type="http://schemas.openxmlformats.org/officeDocument/2006/relationships/image" Target="../media/image30.wmf"/><Relationship Id="rId15" Type="http://schemas.openxmlformats.org/officeDocument/2006/relationships/image" Target="../media/image35.wmf"/><Relationship Id="rId10" Type="http://schemas.openxmlformats.org/officeDocument/2006/relationships/oleObject" Target="../embeddings/oleObject24.bin"/><Relationship Id="rId19" Type="http://schemas.openxmlformats.org/officeDocument/2006/relationships/image" Target="../media/image37.wmf"/><Relationship Id="rId4" Type="http://schemas.openxmlformats.org/officeDocument/2006/relationships/oleObject" Target="../embeddings/oleObject21.bin"/><Relationship Id="rId9" Type="http://schemas.openxmlformats.org/officeDocument/2006/relationships/image" Target="../media/image32.wmf"/><Relationship Id="rId14" Type="http://schemas.openxmlformats.org/officeDocument/2006/relationships/oleObject" Target="../embeddings/oleObject2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42.wmf"/><Relationship Id="rId3" Type="http://schemas.openxmlformats.org/officeDocument/2006/relationships/notesSlide" Target="../notesSlides/notesSlide5.xml"/><Relationship Id="rId7" Type="http://schemas.openxmlformats.org/officeDocument/2006/relationships/image" Target="../media/image39.wmf"/><Relationship Id="rId12" Type="http://schemas.openxmlformats.org/officeDocument/2006/relationships/oleObject" Target="../embeddings/oleObject33.bin"/><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vmlDrawing" Target="../drawings/vmlDrawing5.vml"/><Relationship Id="rId6" Type="http://schemas.openxmlformats.org/officeDocument/2006/relationships/oleObject" Target="../embeddings/oleObject30.bin"/><Relationship Id="rId11" Type="http://schemas.openxmlformats.org/officeDocument/2006/relationships/image" Target="../media/image41.wmf"/><Relationship Id="rId5" Type="http://schemas.openxmlformats.org/officeDocument/2006/relationships/image" Target="../media/image38.wmf"/><Relationship Id="rId15" Type="http://schemas.openxmlformats.org/officeDocument/2006/relationships/image" Target="../media/image43.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40.wmf"/><Relationship Id="rId14" Type="http://schemas.openxmlformats.org/officeDocument/2006/relationships/oleObject" Target="../embeddings/oleObject3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7.wmf"/><Relationship Id="rId18" Type="http://schemas.openxmlformats.org/officeDocument/2006/relationships/oleObject" Target="../embeddings/oleObject41.bin"/><Relationship Id="rId3" Type="http://schemas.openxmlformats.org/officeDocument/2006/relationships/notesSlide" Target="../notesSlides/notesSlide6.xml"/><Relationship Id="rId21" Type="http://schemas.openxmlformats.org/officeDocument/2006/relationships/image" Target="../media/image51.wmf"/><Relationship Id="rId7" Type="http://schemas.openxmlformats.org/officeDocument/2006/relationships/image" Target="../media/image44.wmf"/><Relationship Id="rId12" Type="http://schemas.openxmlformats.org/officeDocument/2006/relationships/oleObject" Target="../embeddings/oleObject38.bin"/><Relationship Id="rId17" Type="http://schemas.openxmlformats.org/officeDocument/2006/relationships/image" Target="../media/image49.wmf"/><Relationship Id="rId25" Type="http://schemas.openxmlformats.org/officeDocument/2006/relationships/image" Target="../media/image53.wmf"/><Relationship Id="rId2" Type="http://schemas.openxmlformats.org/officeDocument/2006/relationships/slideLayout" Target="../slideLayouts/slideLayout15.x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vmlDrawing" Target="../drawings/vmlDrawing6.vml"/><Relationship Id="rId6" Type="http://schemas.openxmlformats.org/officeDocument/2006/relationships/oleObject" Target="../embeddings/oleObject35.bin"/><Relationship Id="rId11" Type="http://schemas.openxmlformats.org/officeDocument/2006/relationships/image" Target="../media/image46.wmf"/><Relationship Id="rId24" Type="http://schemas.openxmlformats.org/officeDocument/2006/relationships/oleObject" Target="../embeddings/oleObject44.bin"/><Relationship Id="rId5" Type="http://schemas.openxmlformats.org/officeDocument/2006/relationships/image" Target="../media/image9.png"/><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37.bin"/><Relationship Id="rId19" Type="http://schemas.openxmlformats.org/officeDocument/2006/relationships/image" Target="../media/image50.wmf"/><Relationship Id="rId4" Type="http://schemas.openxmlformats.org/officeDocument/2006/relationships/image" Target="../media/image8.png"/><Relationship Id="rId9" Type="http://schemas.openxmlformats.org/officeDocument/2006/relationships/image" Target="../media/image45.wmf"/><Relationship Id="rId14" Type="http://schemas.openxmlformats.org/officeDocument/2006/relationships/oleObject" Target="../embeddings/oleObject39.bin"/><Relationship Id="rId22" Type="http://schemas.openxmlformats.org/officeDocument/2006/relationships/oleObject" Target="../embeddings/oleObject43.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7.wmf"/><Relationship Id="rId3" Type="http://schemas.openxmlformats.org/officeDocument/2006/relationships/notesSlide" Target="../notesSlides/notesSlide7.xml"/><Relationship Id="rId7" Type="http://schemas.openxmlformats.org/officeDocument/2006/relationships/image" Target="../media/image55.wmf"/><Relationship Id="rId12" Type="http://schemas.openxmlformats.org/officeDocument/2006/relationships/oleObject" Target="../embeddings/oleObject48.bin"/><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46.bin"/><Relationship Id="rId11" Type="http://schemas.openxmlformats.org/officeDocument/2006/relationships/image" Target="../media/image9.png"/><Relationship Id="rId5" Type="http://schemas.openxmlformats.org/officeDocument/2006/relationships/image" Target="../media/image54.wmf"/><Relationship Id="rId10" Type="http://schemas.openxmlformats.org/officeDocument/2006/relationships/image" Target="../media/image8.png"/><Relationship Id="rId4" Type="http://schemas.openxmlformats.org/officeDocument/2006/relationships/oleObject" Target="../embeddings/oleObject45.bin"/><Relationship Id="rId9" Type="http://schemas.openxmlformats.org/officeDocument/2006/relationships/image" Target="../media/image5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1.bin"/><Relationship Id="rId13" Type="http://schemas.openxmlformats.org/officeDocument/2006/relationships/image" Target="../media/image62.wmf"/><Relationship Id="rId3" Type="http://schemas.openxmlformats.org/officeDocument/2006/relationships/notesSlide" Target="../notesSlides/notesSlide8.xml"/><Relationship Id="rId7" Type="http://schemas.openxmlformats.org/officeDocument/2006/relationships/image" Target="../media/image59.wmf"/><Relationship Id="rId12" Type="http://schemas.openxmlformats.org/officeDocument/2006/relationships/oleObject" Target="../embeddings/oleObject53.bin"/><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vmlDrawing" Target="../drawings/vmlDrawing8.vml"/><Relationship Id="rId6" Type="http://schemas.openxmlformats.org/officeDocument/2006/relationships/oleObject" Target="../embeddings/oleObject50.bin"/><Relationship Id="rId11" Type="http://schemas.openxmlformats.org/officeDocument/2006/relationships/image" Target="../media/image61.wmf"/><Relationship Id="rId5" Type="http://schemas.openxmlformats.org/officeDocument/2006/relationships/image" Target="../media/image58.wmf"/><Relationship Id="rId15" Type="http://schemas.openxmlformats.org/officeDocument/2006/relationships/image" Target="../media/image63.w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0.wmf"/><Relationship Id="rId14" Type="http://schemas.openxmlformats.org/officeDocument/2006/relationships/oleObject" Target="../embeddings/oleObject54.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9.xml"/><Relationship Id="rId7" Type="http://schemas.openxmlformats.org/officeDocument/2006/relationships/image" Target="../media/image65.wmf"/><Relationship Id="rId2" Type="http://schemas.openxmlformats.org/officeDocument/2006/relationships/slideLayout" Target="../slideLayouts/slideLayout15.xml"/><Relationship Id="rId1" Type="http://schemas.openxmlformats.org/officeDocument/2006/relationships/vmlDrawing" Target="../drawings/vmlDrawing9.vml"/><Relationship Id="rId6" Type="http://schemas.openxmlformats.org/officeDocument/2006/relationships/oleObject" Target="../embeddings/oleObject56.bin"/><Relationship Id="rId11" Type="http://schemas.openxmlformats.org/officeDocument/2006/relationships/image" Target="../media/image9.png"/><Relationship Id="rId5" Type="http://schemas.openxmlformats.org/officeDocument/2006/relationships/image" Target="../media/image64.wmf"/><Relationship Id="rId10" Type="http://schemas.openxmlformats.org/officeDocument/2006/relationships/image" Target="../media/image8.png"/><Relationship Id="rId4" Type="http://schemas.openxmlformats.org/officeDocument/2006/relationships/oleObject" Target="../embeddings/oleObject55.bin"/><Relationship Id="rId9" Type="http://schemas.openxmlformats.org/officeDocument/2006/relationships/image" Target="../media/image6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0.bin"/><Relationship Id="rId13" Type="http://schemas.openxmlformats.org/officeDocument/2006/relationships/image" Target="../media/image71.wmf"/><Relationship Id="rId18" Type="http://schemas.openxmlformats.org/officeDocument/2006/relationships/oleObject" Target="../embeddings/oleObject65.bin"/><Relationship Id="rId3" Type="http://schemas.openxmlformats.org/officeDocument/2006/relationships/notesSlide" Target="../notesSlides/notesSlide10.xml"/><Relationship Id="rId21" Type="http://schemas.openxmlformats.org/officeDocument/2006/relationships/image" Target="../media/image9.png"/><Relationship Id="rId7" Type="http://schemas.openxmlformats.org/officeDocument/2006/relationships/image" Target="../media/image68.wmf"/><Relationship Id="rId12" Type="http://schemas.openxmlformats.org/officeDocument/2006/relationships/oleObject" Target="../embeddings/oleObject62.bin"/><Relationship Id="rId17" Type="http://schemas.openxmlformats.org/officeDocument/2006/relationships/image" Target="../media/image73.wmf"/><Relationship Id="rId2" Type="http://schemas.openxmlformats.org/officeDocument/2006/relationships/slideLayout" Target="../slideLayouts/slideLayout15.xml"/><Relationship Id="rId16" Type="http://schemas.openxmlformats.org/officeDocument/2006/relationships/oleObject" Target="../embeddings/oleObject64.bin"/><Relationship Id="rId20" Type="http://schemas.openxmlformats.org/officeDocument/2006/relationships/image" Target="../media/image8.png"/><Relationship Id="rId1" Type="http://schemas.openxmlformats.org/officeDocument/2006/relationships/vmlDrawing" Target="../drawings/vmlDrawing10.vml"/><Relationship Id="rId6" Type="http://schemas.openxmlformats.org/officeDocument/2006/relationships/oleObject" Target="../embeddings/oleObject59.bin"/><Relationship Id="rId11" Type="http://schemas.openxmlformats.org/officeDocument/2006/relationships/image" Target="../media/image70.wmf"/><Relationship Id="rId5" Type="http://schemas.openxmlformats.org/officeDocument/2006/relationships/image" Target="../media/image67.wmf"/><Relationship Id="rId15" Type="http://schemas.openxmlformats.org/officeDocument/2006/relationships/image" Target="../media/image72.wmf"/><Relationship Id="rId10" Type="http://schemas.openxmlformats.org/officeDocument/2006/relationships/oleObject" Target="../embeddings/oleObject61.bin"/><Relationship Id="rId19" Type="http://schemas.openxmlformats.org/officeDocument/2006/relationships/image" Target="../media/image74.wmf"/><Relationship Id="rId4" Type="http://schemas.openxmlformats.org/officeDocument/2006/relationships/oleObject" Target="../embeddings/oleObject58.bin"/><Relationship Id="rId9" Type="http://schemas.openxmlformats.org/officeDocument/2006/relationships/image" Target="../media/image69.wmf"/><Relationship Id="rId14" Type="http://schemas.openxmlformats.org/officeDocument/2006/relationships/oleObject" Target="../embeddings/oleObject63.bin"/></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1.xml"/><Relationship Id="rId7" Type="http://schemas.openxmlformats.org/officeDocument/2006/relationships/image" Target="../media/image76.wmf"/><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oleObject" Target="../embeddings/oleObject67.bin"/><Relationship Id="rId5" Type="http://schemas.openxmlformats.org/officeDocument/2006/relationships/image" Target="../media/image75.wmf"/><Relationship Id="rId4" Type="http://schemas.openxmlformats.org/officeDocument/2006/relationships/oleObject" Target="../embeddings/oleObject66.bin"/><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0.bin"/><Relationship Id="rId13" Type="http://schemas.openxmlformats.org/officeDocument/2006/relationships/image" Target="../media/image82.wmf"/><Relationship Id="rId3" Type="http://schemas.openxmlformats.org/officeDocument/2006/relationships/notesSlide" Target="../notesSlides/notesSlide14.xml"/><Relationship Id="rId7" Type="http://schemas.openxmlformats.org/officeDocument/2006/relationships/image" Target="../media/image79.wmf"/><Relationship Id="rId12" Type="http://schemas.openxmlformats.org/officeDocument/2006/relationships/oleObject" Target="../embeddings/oleObject72.bin"/><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vmlDrawing" Target="../drawings/vmlDrawing12.vml"/><Relationship Id="rId6" Type="http://schemas.openxmlformats.org/officeDocument/2006/relationships/oleObject" Target="../embeddings/oleObject69.bin"/><Relationship Id="rId11" Type="http://schemas.openxmlformats.org/officeDocument/2006/relationships/image" Target="../media/image81.wmf"/><Relationship Id="rId5" Type="http://schemas.openxmlformats.org/officeDocument/2006/relationships/image" Target="../media/image78.wmf"/><Relationship Id="rId15" Type="http://schemas.openxmlformats.org/officeDocument/2006/relationships/image" Target="../media/image83.wmf"/><Relationship Id="rId10" Type="http://schemas.openxmlformats.org/officeDocument/2006/relationships/oleObject" Target="../embeddings/oleObject71.bin"/><Relationship Id="rId4" Type="http://schemas.openxmlformats.org/officeDocument/2006/relationships/oleObject" Target="../embeddings/oleObject68.bin"/><Relationship Id="rId9" Type="http://schemas.openxmlformats.org/officeDocument/2006/relationships/image" Target="../media/image80.wmf"/><Relationship Id="rId14" Type="http://schemas.openxmlformats.org/officeDocument/2006/relationships/oleObject" Target="../embeddings/oleObject73.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8.wmf"/><Relationship Id="rId18" Type="http://schemas.openxmlformats.org/officeDocument/2006/relationships/oleObject" Target="../embeddings/oleObject81.bin"/><Relationship Id="rId26" Type="http://schemas.openxmlformats.org/officeDocument/2006/relationships/oleObject" Target="../embeddings/oleObject85.bin"/><Relationship Id="rId3" Type="http://schemas.openxmlformats.org/officeDocument/2006/relationships/notesSlide" Target="../notesSlides/notesSlide15.xml"/><Relationship Id="rId21" Type="http://schemas.openxmlformats.org/officeDocument/2006/relationships/image" Target="../media/image92.wmf"/><Relationship Id="rId7" Type="http://schemas.openxmlformats.org/officeDocument/2006/relationships/image" Target="../media/image85.wmf"/><Relationship Id="rId12" Type="http://schemas.openxmlformats.org/officeDocument/2006/relationships/oleObject" Target="../embeddings/oleObject78.bin"/><Relationship Id="rId17" Type="http://schemas.openxmlformats.org/officeDocument/2006/relationships/image" Target="../media/image90.wmf"/><Relationship Id="rId25" Type="http://schemas.openxmlformats.org/officeDocument/2006/relationships/image" Target="../media/image94.wmf"/><Relationship Id="rId2" Type="http://schemas.openxmlformats.org/officeDocument/2006/relationships/slideLayout" Target="../slideLayouts/slideLayout15.xml"/><Relationship Id="rId16" Type="http://schemas.openxmlformats.org/officeDocument/2006/relationships/oleObject" Target="../embeddings/oleObject80.bin"/><Relationship Id="rId20" Type="http://schemas.openxmlformats.org/officeDocument/2006/relationships/oleObject" Target="../embeddings/oleObject82.bin"/><Relationship Id="rId29" Type="http://schemas.openxmlformats.org/officeDocument/2006/relationships/image" Target="../media/image9.png"/><Relationship Id="rId1" Type="http://schemas.openxmlformats.org/officeDocument/2006/relationships/vmlDrawing" Target="../drawings/vmlDrawing13.vml"/><Relationship Id="rId6" Type="http://schemas.openxmlformats.org/officeDocument/2006/relationships/oleObject" Target="../embeddings/oleObject75.bin"/><Relationship Id="rId11" Type="http://schemas.openxmlformats.org/officeDocument/2006/relationships/image" Target="../media/image87.wmf"/><Relationship Id="rId24" Type="http://schemas.openxmlformats.org/officeDocument/2006/relationships/oleObject" Target="../embeddings/oleObject84.bin"/><Relationship Id="rId5" Type="http://schemas.openxmlformats.org/officeDocument/2006/relationships/image" Target="../media/image84.wmf"/><Relationship Id="rId15" Type="http://schemas.openxmlformats.org/officeDocument/2006/relationships/image" Target="../media/image89.wmf"/><Relationship Id="rId23" Type="http://schemas.openxmlformats.org/officeDocument/2006/relationships/image" Target="../media/image93.wmf"/><Relationship Id="rId28" Type="http://schemas.openxmlformats.org/officeDocument/2006/relationships/image" Target="../media/image8.png"/><Relationship Id="rId10" Type="http://schemas.openxmlformats.org/officeDocument/2006/relationships/oleObject" Target="../embeddings/oleObject77.bin"/><Relationship Id="rId19" Type="http://schemas.openxmlformats.org/officeDocument/2006/relationships/image" Target="../media/image91.wmf"/><Relationship Id="rId4" Type="http://schemas.openxmlformats.org/officeDocument/2006/relationships/oleObject" Target="../embeddings/oleObject74.bin"/><Relationship Id="rId9" Type="http://schemas.openxmlformats.org/officeDocument/2006/relationships/image" Target="../media/image86.wmf"/><Relationship Id="rId14" Type="http://schemas.openxmlformats.org/officeDocument/2006/relationships/oleObject" Target="../embeddings/oleObject79.bin"/><Relationship Id="rId22" Type="http://schemas.openxmlformats.org/officeDocument/2006/relationships/oleObject" Target="../embeddings/oleObject83.bin"/><Relationship Id="rId27" Type="http://schemas.openxmlformats.org/officeDocument/2006/relationships/image" Target="../media/image95.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100.wmf"/><Relationship Id="rId3" Type="http://schemas.openxmlformats.org/officeDocument/2006/relationships/notesSlide" Target="../notesSlides/notesSlide16.xml"/><Relationship Id="rId7" Type="http://schemas.openxmlformats.org/officeDocument/2006/relationships/image" Target="../media/image97.wmf"/><Relationship Id="rId12" Type="http://schemas.openxmlformats.org/officeDocument/2006/relationships/oleObject" Target="../embeddings/oleObject90.bin"/><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vmlDrawing" Target="../drawings/vmlDrawing14.vml"/><Relationship Id="rId6" Type="http://schemas.openxmlformats.org/officeDocument/2006/relationships/oleObject" Target="../embeddings/oleObject87.bin"/><Relationship Id="rId11" Type="http://schemas.openxmlformats.org/officeDocument/2006/relationships/image" Target="../media/image99.wmf"/><Relationship Id="rId5" Type="http://schemas.openxmlformats.org/officeDocument/2006/relationships/image" Target="../media/image96.wmf"/><Relationship Id="rId15" Type="http://schemas.openxmlformats.org/officeDocument/2006/relationships/image" Target="../media/image101.w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98.wmf"/><Relationship Id="rId14" Type="http://schemas.openxmlformats.org/officeDocument/2006/relationships/oleObject" Target="../embeddings/oleObject9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06.wmf"/><Relationship Id="rId18" Type="http://schemas.openxmlformats.org/officeDocument/2006/relationships/oleObject" Target="../embeddings/oleObject99.bin"/><Relationship Id="rId3" Type="http://schemas.openxmlformats.org/officeDocument/2006/relationships/notesSlide" Target="../notesSlides/notesSlide17.xml"/><Relationship Id="rId21" Type="http://schemas.openxmlformats.org/officeDocument/2006/relationships/image" Target="../media/image110.wmf"/><Relationship Id="rId7" Type="http://schemas.openxmlformats.org/officeDocument/2006/relationships/image" Target="../media/image103.wmf"/><Relationship Id="rId12" Type="http://schemas.openxmlformats.org/officeDocument/2006/relationships/oleObject" Target="../embeddings/oleObject96.bin"/><Relationship Id="rId17" Type="http://schemas.openxmlformats.org/officeDocument/2006/relationships/image" Target="../media/image108.wmf"/><Relationship Id="rId25"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oleObject" Target="../embeddings/oleObject98.bin"/><Relationship Id="rId20" Type="http://schemas.openxmlformats.org/officeDocument/2006/relationships/oleObject" Target="../embeddings/oleObject100.bin"/><Relationship Id="rId1" Type="http://schemas.openxmlformats.org/officeDocument/2006/relationships/vmlDrawing" Target="../drawings/vmlDrawing15.vml"/><Relationship Id="rId6" Type="http://schemas.openxmlformats.org/officeDocument/2006/relationships/oleObject" Target="../embeddings/oleObject93.bin"/><Relationship Id="rId11" Type="http://schemas.openxmlformats.org/officeDocument/2006/relationships/image" Target="../media/image105.wmf"/><Relationship Id="rId24" Type="http://schemas.openxmlformats.org/officeDocument/2006/relationships/image" Target="../media/image8.png"/><Relationship Id="rId5" Type="http://schemas.openxmlformats.org/officeDocument/2006/relationships/image" Target="../media/image102.wmf"/><Relationship Id="rId15" Type="http://schemas.openxmlformats.org/officeDocument/2006/relationships/image" Target="../media/image107.wmf"/><Relationship Id="rId23" Type="http://schemas.openxmlformats.org/officeDocument/2006/relationships/image" Target="../media/image111.wmf"/><Relationship Id="rId10" Type="http://schemas.openxmlformats.org/officeDocument/2006/relationships/oleObject" Target="../embeddings/oleObject95.bin"/><Relationship Id="rId19" Type="http://schemas.openxmlformats.org/officeDocument/2006/relationships/image" Target="../media/image109.wmf"/><Relationship Id="rId4" Type="http://schemas.openxmlformats.org/officeDocument/2006/relationships/oleObject" Target="../embeddings/oleObject92.bin"/><Relationship Id="rId9" Type="http://schemas.openxmlformats.org/officeDocument/2006/relationships/image" Target="../media/image104.wmf"/><Relationship Id="rId14" Type="http://schemas.openxmlformats.org/officeDocument/2006/relationships/oleObject" Target="../embeddings/oleObject97.bin"/><Relationship Id="rId22" Type="http://schemas.openxmlformats.org/officeDocument/2006/relationships/oleObject" Target="../embeddings/oleObject101.bin"/></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vmlDrawing" Target="../drawings/vmlDrawing16.vml"/><Relationship Id="rId6" Type="http://schemas.openxmlformats.org/officeDocument/2006/relationships/image" Target="../media/image8.png"/><Relationship Id="rId5" Type="http://schemas.openxmlformats.org/officeDocument/2006/relationships/image" Target="../media/image112.wmf"/><Relationship Id="rId4" Type="http://schemas.openxmlformats.org/officeDocument/2006/relationships/oleObject" Target="../embeddings/oleObject102.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17.wmf"/><Relationship Id="rId3" Type="http://schemas.openxmlformats.org/officeDocument/2006/relationships/notesSlide" Target="../notesSlides/notesSlide20.xml"/><Relationship Id="rId7" Type="http://schemas.openxmlformats.org/officeDocument/2006/relationships/image" Target="../media/image114.wmf"/><Relationship Id="rId12" Type="http://schemas.openxmlformats.org/officeDocument/2006/relationships/oleObject" Target="../embeddings/oleObject107.bin"/><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vmlDrawing" Target="../drawings/vmlDrawing17.vml"/><Relationship Id="rId6" Type="http://schemas.openxmlformats.org/officeDocument/2006/relationships/oleObject" Target="../embeddings/oleObject104.bin"/><Relationship Id="rId11" Type="http://schemas.openxmlformats.org/officeDocument/2006/relationships/image" Target="../media/image116.wmf"/><Relationship Id="rId5" Type="http://schemas.openxmlformats.org/officeDocument/2006/relationships/image" Target="../media/image113.wmf"/><Relationship Id="rId15" Type="http://schemas.openxmlformats.org/officeDocument/2006/relationships/image" Target="../media/image118.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15.wmf"/><Relationship Id="rId14" Type="http://schemas.openxmlformats.org/officeDocument/2006/relationships/oleObject" Target="../embeddings/oleObject10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11.bin"/><Relationship Id="rId13" Type="http://schemas.openxmlformats.org/officeDocument/2006/relationships/image" Target="../media/image123.wmf"/><Relationship Id="rId18" Type="http://schemas.openxmlformats.org/officeDocument/2006/relationships/oleObject" Target="../embeddings/oleObject116.bin"/><Relationship Id="rId3" Type="http://schemas.openxmlformats.org/officeDocument/2006/relationships/notesSlide" Target="../notesSlides/notesSlide21.xml"/><Relationship Id="rId21" Type="http://schemas.openxmlformats.org/officeDocument/2006/relationships/image" Target="../media/image9.png"/><Relationship Id="rId7" Type="http://schemas.openxmlformats.org/officeDocument/2006/relationships/image" Target="../media/image120.wmf"/><Relationship Id="rId12" Type="http://schemas.openxmlformats.org/officeDocument/2006/relationships/oleObject" Target="../embeddings/oleObject113.bin"/><Relationship Id="rId17" Type="http://schemas.openxmlformats.org/officeDocument/2006/relationships/image" Target="../media/image125.wmf"/><Relationship Id="rId2" Type="http://schemas.openxmlformats.org/officeDocument/2006/relationships/slideLayout" Target="../slideLayouts/slideLayout15.xml"/><Relationship Id="rId16" Type="http://schemas.openxmlformats.org/officeDocument/2006/relationships/oleObject" Target="../embeddings/oleObject115.bin"/><Relationship Id="rId20" Type="http://schemas.openxmlformats.org/officeDocument/2006/relationships/image" Target="../media/image8.png"/><Relationship Id="rId1" Type="http://schemas.openxmlformats.org/officeDocument/2006/relationships/vmlDrawing" Target="../drawings/vmlDrawing18.vml"/><Relationship Id="rId6" Type="http://schemas.openxmlformats.org/officeDocument/2006/relationships/oleObject" Target="../embeddings/oleObject110.bin"/><Relationship Id="rId11" Type="http://schemas.openxmlformats.org/officeDocument/2006/relationships/image" Target="../media/image122.wmf"/><Relationship Id="rId5" Type="http://schemas.openxmlformats.org/officeDocument/2006/relationships/image" Target="../media/image119.wmf"/><Relationship Id="rId15" Type="http://schemas.openxmlformats.org/officeDocument/2006/relationships/image" Target="../media/image124.wmf"/><Relationship Id="rId10" Type="http://schemas.openxmlformats.org/officeDocument/2006/relationships/oleObject" Target="../embeddings/oleObject112.bin"/><Relationship Id="rId19" Type="http://schemas.openxmlformats.org/officeDocument/2006/relationships/image" Target="../media/image126.wmf"/><Relationship Id="rId4" Type="http://schemas.openxmlformats.org/officeDocument/2006/relationships/oleObject" Target="../embeddings/oleObject109.bin"/><Relationship Id="rId9" Type="http://schemas.openxmlformats.org/officeDocument/2006/relationships/image" Target="../media/image121.wmf"/><Relationship Id="rId14" Type="http://schemas.openxmlformats.org/officeDocument/2006/relationships/oleObject" Target="../embeddings/oleObject114.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9.bin"/><Relationship Id="rId13" Type="http://schemas.openxmlformats.org/officeDocument/2006/relationships/image" Target="../media/image117.wmf"/><Relationship Id="rId3" Type="http://schemas.openxmlformats.org/officeDocument/2006/relationships/notesSlide" Target="../notesSlides/notesSlide22.xml"/><Relationship Id="rId7" Type="http://schemas.openxmlformats.org/officeDocument/2006/relationships/image" Target="../media/image114.wmf"/><Relationship Id="rId12" Type="http://schemas.openxmlformats.org/officeDocument/2006/relationships/oleObject" Target="../embeddings/oleObject121.bin"/><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vmlDrawing" Target="../drawings/vmlDrawing19.vml"/><Relationship Id="rId6" Type="http://schemas.openxmlformats.org/officeDocument/2006/relationships/oleObject" Target="../embeddings/oleObject118.bin"/><Relationship Id="rId11" Type="http://schemas.openxmlformats.org/officeDocument/2006/relationships/image" Target="../media/image128.wmf"/><Relationship Id="rId5" Type="http://schemas.openxmlformats.org/officeDocument/2006/relationships/image" Target="../media/image127.wmf"/><Relationship Id="rId15" Type="http://schemas.openxmlformats.org/officeDocument/2006/relationships/image" Target="../media/image129.wmf"/><Relationship Id="rId10" Type="http://schemas.openxmlformats.org/officeDocument/2006/relationships/oleObject" Target="../embeddings/oleObject120.bin"/><Relationship Id="rId4" Type="http://schemas.openxmlformats.org/officeDocument/2006/relationships/oleObject" Target="../embeddings/oleObject117.bin"/><Relationship Id="rId9" Type="http://schemas.openxmlformats.org/officeDocument/2006/relationships/image" Target="../media/image115.wmf"/><Relationship Id="rId14" Type="http://schemas.openxmlformats.org/officeDocument/2006/relationships/oleObject" Target="../embeddings/oleObject1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9.png"/><Relationship Id="rId2" Type="http://schemas.openxmlformats.org/officeDocument/2006/relationships/slideLayout" Target="../slideLayouts/slideLayout15.xml"/><Relationship Id="rId1" Type="http://schemas.openxmlformats.org/officeDocument/2006/relationships/vmlDrawing" Target="../drawings/vmlDrawing20.vml"/><Relationship Id="rId6" Type="http://schemas.openxmlformats.org/officeDocument/2006/relationships/image" Target="../media/image8.png"/><Relationship Id="rId5" Type="http://schemas.openxmlformats.org/officeDocument/2006/relationships/image" Target="../media/image130.wmf"/><Relationship Id="rId4" Type="http://schemas.openxmlformats.org/officeDocument/2006/relationships/oleObject" Target="../embeddings/oleObject123.bin"/></Relationships>
</file>

<file path=ppt/slides/_rels/slide3.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6.bin"/><Relationship Id="rId18" Type="http://schemas.openxmlformats.org/officeDocument/2006/relationships/image" Target="../media/image17.wmf"/><Relationship Id="rId26" Type="http://schemas.openxmlformats.org/officeDocument/2006/relationships/image" Target="../media/image9.png"/><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4.wmf"/><Relationship Id="rId17" Type="http://schemas.openxmlformats.org/officeDocument/2006/relationships/oleObject" Target="../embeddings/oleObject8.bin"/><Relationship Id="rId25" Type="http://schemas.openxmlformats.org/officeDocument/2006/relationships/image" Target="../media/image8.png"/><Relationship Id="rId2" Type="http://schemas.openxmlformats.org/officeDocument/2006/relationships/slideLayout" Target="../slideLayouts/slideLayout15.xml"/><Relationship Id="rId16" Type="http://schemas.openxmlformats.org/officeDocument/2006/relationships/image" Target="../media/image16.wmf"/><Relationship Id="rId20" Type="http://schemas.openxmlformats.org/officeDocument/2006/relationships/image" Target="../media/image18.wmf"/><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5.bin"/><Relationship Id="rId24" Type="http://schemas.openxmlformats.org/officeDocument/2006/relationships/image" Target="../media/image20.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3.wmf"/><Relationship Id="rId19" Type="http://schemas.openxmlformats.org/officeDocument/2006/relationships/oleObject" Target="../embeddings/oleObject9.bin"/><Relationship Id="rId4" Type="http://schemas.openxmlformats.org/officeDocument/2006/relationships/image" Target="../media/image10.wmf"/><Relationship Id="rId9" Type="http://schemas.openxmlformats.org/officeDocument/2006/relationships/oleObject" Target="../embeddings/oleObject4.bin"/><Relationship Id="rId14" Type="http://schemas.openxmlformats.org/officeDocument/2006/relationships/image" Target="../media/image15.wmf"/><Relationship Id="rId22" Type="http://schemas.openxmlformats.org/officeDocument/2006/relationships/image" Target="../media/image19.wmf"/></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image" Target="../media/image8.png"/><Relationship Id="rId7" Type="http://schemas.openxmlformats.org/officeDocument/2006/relationships/oleObject" Target="../embeddings/oleObject125.bin"/><Relationship Id="rId2" Type="http://schemas.openxmlformats.org/officeDocument/2006/relationships/slideLayout" Target="../slideLayouts/slideLayout15.xml"/><Relationship Id="rId1" Type="http://schemas.openxmlformats.org/officeDocument/2006/relationships/vmlDrawing" Target="../drawings/vmlDrawing21.vml"/><Relationship Id="rId6" Type="http://schemas.openxmlformats.org/officeDocument/2006/relationships/image" Target="../media/image131.wmf"/><Relationship Id="rId5" Type="http://schemas.openxmlformats.org/officeDocument/2006/relationships/oleObject" Target="../embeddings/oleObject124.bin"/><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13.bin"/><Relationship Id="rId10" Type="http://schemas.openxmlformats.org/officeDocument/2006/relationships/image" Target="../media/image9.png"/><Relationship Id="rId4" Type="http://schemas.openxmlformats.org/officeDocument/2006/relationships/image" Target="../media/image21.wmf"/><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8.wmf"/><Relationship Id="rId3" Type="http://schemas.openxmlformats.org/officeDocument/2006/relationships/notesSlide" Target="../notesSlides/notesSlide3.xml"/><Relationship Id="rId7" Type="http://schemas.openxmlformats.org/officeDocument/2006/relationships/image" Target="../media/image25.wmf"/><Relationship Id="rId12" Type="http://schemas.openxmlformats.org/officeDocument/2006/relationships/oleObject" Target="../embeddings/oleObject19.bin"/><Relationship Id="rId17" Type="http://schemas.openxmlformats.org/officeDocument/2006/relationships/image" Target="../media/image9.png"/><Relationship Id="rId2" Type="http://schemas.openxmlformats.org/officeDocument/2006/relationships/slideLayout" Target="../slideLayouts/slideLayout15.xml"/><Relationship Id="rId16" Type="http://schemas.openxmlformats.org/officeDocument/2006/relationships/image" Target="../media/image8.png"/><Relationship Id="rId1" Type="http://schemas.openxmlformats.org/officeDocument/2006/relationships/vmlDrawing" Target="../drawings/vmlDrawing3.vml"/><Relationship Id="rId6" Type="http://schemas.openxmlformats.org/officeDocument/2006/relationships/oleObject" Target="../embeddings/oleObject16.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6.wmf"/><Relationship Id="rId1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567735" y="2392904"/>
            <a:ext cx="9177907" cy="1089529"/>
          </a:xfrm>
        </p:spPr>
        <p:txBody>
          <a:bodyPr vert="horz" wrap="square" lIns="91440" tIns="45720" rIns="91440" bIns="45720" rtlCol="0" anchor="ctr">
            <a:spAutoFit/>
          </a:bodyPr>
          <a:lstStyle/>
          <a:p>
            <a:pPr algn="ctr"/>
            <a:r>
              <a:rPr lang="en-US" i="1" dirty="0" smtClean="0">
                <a:latin typeface="Arial" panose="020B0604020202020204" pitchFamily="34" charset="0"/>
              </a:rPr>
              <a:t>Mathematical paradoxes </a:t>
            </a:r>
            <a:r>
              <a:rPr lang="en-US" i="1" dirty="0">
                <a:latin typeface="Arial" panose="020B0604020202020204" pitchFamily="34" charset="0"/>
              </a:rPr>
              <a:t>of the Dirac </a:t>
            </a:r>
            <a:r>
              <a:rPr lang="en-US" i="1" dirty="0" smtClean="0">
                <a:latin typeface="Arial" panose="020B0604020202020204" pitchFamily="34" charset="0"/>
              </a:rPr>
              <a:t>equation representations</a:t>
            </a:r>
            <a:endParaRPr lang="ru-RU" i="1" dirty="0" smtClean="0">
              <a:latin typeface="Arial" panose="020B0604020202020204" pitchFamily="34" charset="0"/>
            </a:endParaRPr>
          </a:p>
        </p:txBody>
      </p:sp>
      <p:sp>
        <p:nvSpPr>
          <p:cNvPr id="4" name="Текст 3"/>
          <p:cNvSpPr>
            <a:spLocks noGrp="1"/>
          </p:cNvSpPr>
          <p:nvPr>
            <p:ph type="body" sz="quarter" idx="11"/>
          </p:nvPr>
        </p:nvSpPr>
        <p:spPr>
          <a:xfrm>
            <a:off x="4327808" y="3854307"/>
            <a:ext cx="2303727" cy="304699"/>
          </a:xfrm>
        </p:spPr>
        <p:txBody>
          <a:bodyPr/>
          <a:lstStyle/>
          <a:p>
            <a:r>
              <a:rPr lang="en-US" sz="2200" b="1" dirty="0" smtClean="0">
                <a:solidFill>
                  <a:schemeClr val="tx2"/>
                </a:solidFill>
              </a:rPr>
              <a:t>V</a:t>
            </a:r>
            <a:r>
              <a:rPr lang="ru-RU" sz="2200" b="1" dirty="0" smtClean="0">
                <a:solidFill>
                  <a:schemeClr val="tx2"/>
                </a:solidFill>
              </a:rPr>
              <a:t>.</a:t>
            </a:r>
            <a:r>
              <a:rPr lang="en-US" sz="2200" b="1" dirty="0" smtClean="0">
                <a:solidFill>
                  <a:schemeClr val="tx2"/>
                </a:solidFill>
              </a:rPr>
              <a:t>P</a:t>
            </a:r>
            <a:r>
              <a:rPr lang="ru-RU" sz="2200" b="1" dirty="0" smtClean="0">
                <a:solidFill>
                  <a:schemeClr val="tx2"/>
                </a:solidFill>
              </a:rPr>
              <a:t>.</a:t>
            </a:r>
            <a:r>
              <a:rPr lang="en-US" sz="2200" b="1" dirty="0" err="1" smtClean="0">
                <a:solidFill>
                  <a:schemeClr val="tx2"/>
                </a:solidFill>
              </a:rPr>
              <a:t>Neznamov</a:t>
            </a:r>
            <a:endParaRPr lang="ru-RU" sz="2200" b="1" dirty="0">
              <a:solidFill>
                <a:schemeClr val="tx2"/>
              </a:solidFill>
            </a:endParaRPr>
          </a:p>
        </p:txBody>
      </p:sp>
    </p:spTree>
    <p:extLst>
      <p:ext uri="{BB962C8B-B14F-4D97-AF65-F5344CB8AC3E}">
        <p14:creationId xmlns:p14="http://schemas.microsoft.com/office/powerpoint/2010/main" val="809877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8964" y="10561"/>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pSp>
        <p:nvGrpSpPr>
          <p:cNvPr id="8" name="Группа 7"/>
          <p:cNvGrpSpPr/>
          <p:nvPr/>
        </p:nvGrpSpPr>
        <p:grpSpPr>
          <a:xfrm>
            <a:off x="115654" y="873133"/>
            <a:ext cx="12034354" cy="5527667"/>
            <a:chOff x="69859" y="695218"/>
            <a:chExt cx="12034354" cy="5527667"/>
          </a:xfrm>
        </p:grpSpPr>
        <p:sp>
          <p:nvSpPr>
            <p:cNvPr id="12" name="Прямоугольник 11"/>
            <p:cNvSpPr/>
            <p:nvPr/>
          </p:nvSpPr>
          <p:spPr>
            <a:xfrm>
              <a:off x="69859" y="695218"/>
              <a:ext cx="12034354" cy="5527667"/>
            </a:xfrm>
            <a:prstGeom prst="rect">
              <a:avLst/>
            </a:prstGeom>
          </p:spPr>
          <p:txBody>
            <a:bodyPr wrap="square">
              <a:spAutoFit/>
            </a:bodyPr>
            <a:lstStyle/>
            <a:p>
              <a:pPr algn="just">
                <a:lnSpc>
                  <a:spcPct val="130000"/>
                </a:lnSpc>
              </a:pPr>
              <a:r>
                <a:rPr lang="en-US" sz="2200" b="1" i="1" dirty="0">
                  <a:solidFill>
                    <a:schemeClr val="tx2"/>
                  </a:solidFill>
                  <a:latin typeface="Arial" panose="020B0604020202020204" pitchFamily="34" charset="0"/>
                  <a:cs typeface="Arial" panose="020B0604020202020204" pitchFamily="34" charset="0"/>
                </a:rPr>
                <a:t>In the FW representation, the Dirac equation for an electron interacting with an electromagnetic field   </a:t>
              </a:r>
              <a:r>
                <a:rPr lang="en-US" sz="2200" b="1" i="1" dirty="0" smtClean="0">
                  <a:solidFill>
                    <a:schemeClr val="tx2"/>
                  </a:solidFill>
                  <a:latin typeface="Arial" panose="020B0604020202020204" pitchFamily="34" charset="0"/>
                  <a:cs typeface="Arial" panose="020B0604020202020204" pitchFamily="34" charset="0"/>
                </a:rPr>
                <a:t>         can </a:t>
              </a:r>
              <a:r>
                <a:rPr lang="en-US" sz="2200" b="1" i="1" dirty="0">
                  <a:solidFill>
                    <a:schemeClr val="tx2"/>
                  </a:solidFill>
                  <a:latin typeface="Arial" panose="020B0604020202020204" pitchFamily="34" charset="0"/>
                  <a:cs typeface="Arial" panose="020B0604020202020204" pitchFamily="34" charset="0"/>
                </a:rPr>
                <a:t>be expanded as a power series in the electromagnetic coupling constant by the unitary transformation </a:t>
              </a:r>
              <a:r>
                <a:rPr lang="en-US" sz="2200" b="1" dirty="0">
                  <a:solidFill>
                    <a:schemeClr val="tx2"/>
                  </a:solidFill>
                  <a:latin typeface="Arial" panose="020B0604020202020204" pitchFamily="34" charset="0"/>
                  <a:cs typeface="Arial" panose="020B0604020202020204" pitchFamily="34" charset="0"/>
                </a:rPr>
                <a:t>[1]</a:t>
              </a:r>
              <a:r>
                <a:rPr lang="en-US" sz="2200" b="1" i="1" dirty="0" smtClean="0">
                  <a:solidFill>
                    <a:schemeClr val="tx2"/>
                  </a:solidFill>
                  <a:latin typeface="Arial" panose="020B0604020202020204" pitchFamily="34" charset="0"/>
                  <a:cs typeface="Arial" panose="020B0604020202020204" pitchFamily="34" charset="0"/>
                </a:rPr>
                <a:t> </a:t>
              </a:r>
              <a:r>
                <a:rPr lang="ru-RU" sz="22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en-US"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en-US" b="1" i="1" dirty="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The resulting equation is</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2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ru-RU"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Here</a:t>
              </a:r>
              <a:r>
                <a:rPr lang="ru-RU" sz="2200" b="1" i="1" dirty="0" smtClean="0">
                  <a:solidFill>
                    <a:schemeClr val="tx2"/>
                  </a:solidFill>
                  <a:latin typeface="Arial" panose="020B0604020202020204" pitchFamily="34" charset="0"/>
                  <a:cs typeface="Arial" panose="020B0604020202020204" pitchFamily="34" charset="0"/>
                </a:rPr>
                <a:t>            </a:t>
              </a:r>
              <a:endParaRPr lang="en-US" sz="2200" b="1" i="1" dirty="0" smtClean="0">
                <a:solidFill>
                  <a:schemeClr val="tx2"/>
                </a:solidFill>
                <a:latin typeface="Arial" panose="020B0604020202020204" pitchFamily="34" charset="0"/>
                <a:cs typeface="Arial" panose="020B0604020202020204" pitchFamily="34" charset="0"/>
              </a:endParaRPr>
            </a:p>
            <a:p>
              <a:pPr algn="just">
                <a:lnSpc>
                  <a:spcPct val="130000"/>
                </a:lnSpc>
                <a:spcBef>
                  <a:spcPts val="1200"/>
                </a:spcBef>
              </a:pPr>
              <a:r>
                <a:rPr lang="en-US" sz="2200" b="1" i="1" dirty="0" smtClean="0">
                  <a:solidFill>
                    <a:schemeClr val="tx2"/>
                  </a:solidFill>
                  <a:latin typeface="Arial" panose="020B0604020202020204" pitchFamily="34" charset="0"/>
                  <a:cs typeface="Arial" panose="020B0604020202020204" pitchFamily="34" charset="0"/>
                </a:rPr>
                <a:t>The denotation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in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points to the use of the positive sign in front of        in the Dirac equation.</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The terms with the negative sign in front of the mass </a:t>
              </a:r>
              <a:r>
                <a:rPr lang="en-US" sz="2200" b="1" i="1" dirty="0" smtClean="0">
                  <a:solidFill>
                    <a:schemeClr val="tx2"/>
                  </a:solidFill>
                  <a:latin typeface="Arial" panose="020B0604020202020204" pitchFamily="34" charset="0"/>
                  <a:cs typeface="Arial" panose="020B0604020202020204" pitchFamily="34" charset="0"/>
                </a:rPr>
                <a:t>m </a:t>
              </a:r>
              <a:r>
                <a:rPr lang="en-US" sz="2200" b="1" i="1" dirty="0">
                  <a:solidFill>
                    <a:schemeClr val="tx2"/>
                  </a:solidFill>
                  <a:latin typeface="Arial" panose="020B0604020202020204" pitchFamily="34" charset="0"/>
                  <a:cs typeface="Arial" panose="020B0604020202020204" pitchFamily="34" charset="0"/>
                </a:rPr>
                <a:t>are absent in the </a:t>
              </a:r>
              <a:r>
                <a:rPr lang="en-US" sz="2200" b="1" i="1" dirty="0" smtClean="0">
                  <a:solidFill>
                    <a:schemeClr val="tx2"/>
                  </a:solidFill>
                  <a:latin typeface="Arial" panose="020B0604020202020204" pitchFamily="34" charset="0"/>
                  <a:cs typeface="Arial" panose="020B0604020202020204" pitchFamily="34" charset="0"/>
                </a:rPr>
                <a:t>equation (1). </a:t>
              </a:r>
              <a:r>
                <a:rPr lang="en-US" sz="2200" b="1" i="1" dirty="0">
                  <a:solidFill>
                    <a:schemeClr val="tx2"/>
                  </a:solidFill>
                  <a:latin typeface="Arial" panose="020B0604020202020204" pitchFamily="34" charset="0"/>
                  <a:cs typeface="Arial" panose="020B0604020202020204" pitchFamily="34" charset="0"/>
                </a:rPr>
                <a:t>It follows from the structure of </a:t>
              </a:r>
              <a:r>
                <a:rPr lang="en-US" sz="2200" b="1" i="1" dirty="0" smtClean="0">
                  <a:solidFill>
                    <a:schemeClr val="tx2"/>
                  </a:solidFill>
                  <a:latin typeface="Arial" panose="020B0604020202020204" pitchFamily="34" charset="0"/>
                  <a:cs typeface="Arial" panose="020B0604020202020204" pitchFamily="34" charset="0"/>
                </a:rPr>
                <a:t>expressions</a:t>
              </a:r>
              <a:r>
                <a:rPr lang="ru-RU" sz="2200" b="1" i="1" dirty="0" smtClean="0">
                  <a:solidFill>
                    <a:schemeClr val="tx2"/>
                  </a:solidFill>
                  <a:latin typeface="Arial" panose="020B0604020202020204" pitchFamily="34" charset="0"/>
                  <a:cs typeface="Arial" panose="020B0604020202020204" pitchFamily="34" charset="0"/>
                </a:rPr>
                <a:t>   </a:t>
              </a:r>
              <a:endParaRPr lang="ru-RU" sz="2200" b="1" i="1" dirty="0">
                <a:solidFill>
                  <a:schemeClr val="tx2"/>
                </a:solidFill>
                <a:latin typeface="Arial" panose="020B0604020202020204" pitchFamily="34" charset="0"/>
                <a:cs typeface="Arial" panose="020B060402020202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44764168"/>
                </p:ext>
              </p:extLst>
            </p:nvPr>
          </p:nvGraphicFramePr>
          <p:xfrm>
            <a:off x="9930778" y="4842735"/>
            <a:ext cx="431800" cy="317500"/>
          </p:xfrm>
          <a:graphic>
            <a:graphicData uri="http://schemas.openxmlformats.org/presentationml/2006/ole">
              <mc:AlternateContent xmlns:mc="http://schemas.openxmlformats.org/markup-compatibility/2006">
                <mc:Choice xmlns:v="urn:schemas-microsoft-com:vml" Requires="v">
                  <p:oleObj spid="_x0000_s96350" name="Equation" r:id="rId4" imgW="431640" imgH="317160" progId="Equation.DSMT4">
                    <p:embed/>
                  </p:oleObj>
                </mc:Choice>
                <mc:Fallback>
                  <p:oleObj name="Equation" r:id="rId4" imgW="431640" imgH="317160" progId="Equation.DSMT4">
                    <p:embed/>
                    <p:pic>
                      <p:nvPicPr>
                        <p:cNvPr id="0" name=""/>
                        <p:cNvPicPr/>
                        <p:nvPr/>
                      </p:nvPicPr>
                      <p:blipFill>
                        <a:blip r:embed="rId5"/>
                        <a:stretch>
                          <a:fillRect/>
                        </a:stretch>
                      </p:blipFill>
                      <p:spPr>
                        <a:xfrm>
                          <a:off x="9930778" y="4842735"/>
                          <a:ext cx="431800" cy="317500"/>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4073031666"/>
                </p:ext>
              </p:extLst>
            </p:nvPr>
          </p:nvGraphicFramePr>
          <p:xfrm>
            <a:off x="3130793" y="1220673"/>
            <a:ext cx="939800" cy="406400"/>
          </p:xfrm>
          <a:graphic>
            <a:graphicData uri="http://schemas.openxmlformats.org/presentationml/2006/ole">
              <mc:AlternateContent xmlns:mc="http://schemas.openxmlformats.org/markup-compatibility/2006">
                <mc:Choice xmlns:v="urn:schemas-microsoft-com:vml" Requires="v">
                  <p:oleObj spid="_x0000_s96351" name="Equation" r:id="rId6" imgW="939600" imgH="406080" progId="Equation.DSMT4">
                    <p:embed/>
                  </p:oleObj>
                </mc:Choice>
                <mc:Fallback>
                  <p:oleObj name="Equation" r:id="rId6" imgW="939600" imgH="406080" progId="Equation.DSMT4">
                    <p:embed/>
                    <p:pic>
                      <p:nvPicPr>
                        <p:cNvPr id="4" name="Объект 3"/>
                        <p:cNvPicPr/>
                        <p:nvPr/>
                      </p:nvPicPr>
                      <p:blipFill>
                        <a:blip r:embed="rId7"/>
                        <a:stretch>
                          <a:fillRect/>
                        </a:stretch>
                      </p:blipFill>
                      <p:spPr>
                        <a:xfrm>
                          <a:off x="3130793" y="1220673"/>
                          <a:ext cx="939800" cy="406400"/>
                        </a:xfrm>
                        <a:prstGeom prst="rect">
                          <a:avLst/>
                        </a:prstGeom>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3307879363"/>
                </p:ext>
              </p:extLst>
            </p:nvPr>
          </p:nvGraphicFramePr>
          <p:xfrm>
            <a:off x="924763" y="4145984"/>
            <a:ext cx="3479800" cy="482600"/>
          </p:xfrm>
          <a:graphic>
            <a:graphicData uri="http://schemas.openxmlformats.org/presentationml/2006/ole">
              <mc:AlternateContent xmlns:mc="http://schemas.openxmlformats.org/markup-compatibility/2006">
                <mc:Choice xmlns:v="urn:schemas-microsoft-com:vml" Requires="v">
                  <p:oleObj spid="_x0000_s96352" name="Equation" r:id="rId8" imgW="3479760" imgH="482400" progId="Equation.DSMT4">
                    <p:embed/>
                  </p:oleObj>
                </mc:Choice>
                <mc:Fallback>
                  <p:oleObj name="Equation" r:id="rId8" imgW="3479760" imgH="482400" progId="Equation.DSMT4">
                    <p:embed/>
                    <p:pic>
                      <p:nvPicPr>
                        <p:cNvPr id="2" name="Объект 1"/>
                        <p:cNvPicPr/>
                        <p:nvPr/>
                      </p:nvPicPr>
                      <p:blipFill>
                        <a:blip r:embed="rId9"/>
                        <a:stretch>
                          <a:fillRect/>
                        </a:stretch>
                      </p:blipFill>
                      <p:spPr>
                        <a:xfrm>
                          <a:off x="924763" y="4145984"/>
                          <a:ext cx="3479800" cy="4826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1129181215"/>
                </p:ext>
              </p:extLst>
            </p:nvPr>
          </p:nvGraphicFramePr>
          <p:xfrm>
            <a:off x="229345" y="3394418"/>
            <a:ext cx="11061700" cy="520700"/>
          </p:xfrm>
          <a:graphic>
            <a:graphicData uri="http://schemas.openxmlformats.org/presentationml/2006/ole">
              <mc:AlternateContent xmlns:mc="http://schemas.openxmlformats.org/markup-compatibility/2006">
                <mc:Choice xmlns:v="urn:schemas-microsoft-com:vml" Requires="v">
                  <p:oleObj spid="_x0000_s96353" name="Equation" r:id="rId10" imgW="11061360" imgH="520560" progId="Equation.DSMT4">
                    <p:embed/>
                  </p:oleObj>
                </mc:Choice>
                <mc:Fallback>
                  <p:oleObj name="Equation" r:id="rId10" imgW="11061360" imgH="520560" progId="Equation.DSMT4">
                    <p:embed/>
                    <p:pic>
                      <p:nvPicPr>
                        <p:cNvPr id="7" name="Объект 6"/>
                        <p:cNvPicPr/>
                        <p:nvPr/>
                      </p:nvPicPr>
                      <p:blipFill>
                        <a:blip r:embed="rId11"/>
                        <a:stretch>
                          <a:fillRect/>
                        </a:stretch>
                      </p:blipFill>
                      <p:spPr>
                        <a:xfrm>
                          <a:off x="229345" y="3394418"/>
                          <a:ext cx="11061700" cy="5207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047997090"/>
                </p:ext>
              </p:extLst>
            </p:nvPr>
          </p:nvGraphicFramePr>
          <p:xfrm>
            <a:off x="3201916" y="2208549"/>
            <a:ext cx="5549900" cy="469900"/>
          </p:xfrm>
          <a:graphic>
            <a:graphicData uri="http://schemas.openxmlformats.org/presentationml/2006/ole">
              <mc:AlternateContent xmlns:mc="http://schemas.openxmlformats.org/markup-compatibility/2006">
                <mc:Choice xmlns:v="urn:schemas-microsoft-com:vml" Requires="v">
                  <p:oleObj spid="_x0000_s96354" name="Equation" r:id="rId12" imgW="5549760" imgH="469800" progId="Equation.DSMT4">
                    <p:embed/>
                  </p:oleObj>
                </mc:Choice>
                <mc:Fallback>
                  <p:oleObj name="Equation" r:id="rId12" imgW="5549760" imgH="469800" progId="Equation.DSMT4">
                    <p:embed/>
                    <p:pic>
                      <p:nvPicPr>
                        <p:cNvPr id="9" name="Объект 8"/>
                        <p:cNvPicPr/>
                        <p:nvPr/>
                      </p:nvPicPr>
                      <p:blipFill>
                        <a:blip r:embed="rId13"/>
                        <a:stretch>
                          <a:fillRect/>
                        </a:stretch>
                      </p:blipFill>
                      <p:spPr>
                        <a:xfrm>
                          <a:off x="3201916" y="2208549"/>
                          <a:ext cx="5549900" cy="4699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2872609588"/>
                </p:ext>
              </p:extLst>
            </p:nvPr>
          </p:nvGraphicFramePr>
          <p:xfrm>
            <a:off x="2258263" y="4898926"/>
            <a:ext cx="406400" cy="215900"/>
          </p:xfrm>
          <a:graphic>
            <a:graphicData uri="http://schemas.openxmlformats.org/presentationml/2006/ole">
              <mc:AlternateContent xmlns:mc="http://schemas.openxmlformats.org/markup-compatibility/2006">
                <mc:Choice xmlns:v="urn:schemas-microsoft-com:vml" Requires="v">
                  <p:oleObj spid="_x0000_s96355" name="Equation" r:id="rId14" imgW="406080" imgH="215640" progId="Equation.DSMT4">
                    <p:embed/>
                  </p:oleObj>
                </mc:Choice>
                <mc:Fallback>
                  <p:oleObj name="Equation" r:id="rId14" imgW="406080" imgH="215640" progId="Equation.DSMT4">
                    <p:embed/>
                    <p:pic>
                      <p:nvPicPr>
                        <p:cNvPr id="0" name=""/>
                        <p:cNvPicPr/>
                        <p:nvPr/>
                      </p:nvPicPr>
                      <p:blipFill>
                        <a:blip r:embed="rId15"/>
                        <a:stretch>
                          <a:fillRect/>
                        </a:stretch>
                      </p:blipFill>
                      <p:spPr>
                        <a:xfrm>
                          <a:off x="2258263" y="4898926"/>
                          <a:ext cx="406400" cy="2159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1518997170"/>
                </p:ext>
              </p:extLst>
            </p:nvPr>
          </p:nvGraphicFramePr>
          <p:xfrm>
            <a:off x="3005932" y="4816376"/>
            <a:ext cx="546100" cy="381000"/>
          </p:xfrm>
          <a:graphic>
            <a:graphicData uri="http://schemas.openxmlformats.org/presentationml/2006/ole">
              <mc:AlternateContent xmlns:mc="http://schemas.openxmlformats.org/markup-compatibility/2006">
                <mc:Choice xmlns:v="urn:schemas-microsoft-com:vml" Requires="v">
                  <p:oleObj spid="_x0000_s96356" name="Equation" r:id="rId16" imgW="545760" imgH="380880" progId="Equation.DSMT4">
                    <p:embed/>
                  </p:oleObj>
                </mc:Choice>
                <mc:Fallback>
                  <p:oleObj name="Equation" r:id="rId16" imgW="545760" imgH="380880" progId="Equation.DSMT4">
                    <p:embed/>
                    <p:pic>
                      <p:nvPicPr>
                        <p:cNvPr id="0" name=""/>
                        <p:cNvPicPr/>
                        <p:nvPr/>
                      </p:nvPicPr>
                      <p:blipFill>
                        <a:blip r:embed="rId17"/>
                        <a:stretch>
                          <a:fillRect/>
                        </a:stretch>
                      </p:blipFill>
                      <p:spPr>
                        <a:xfrm>
                          <a:off x="3005932" y="4816376"/>
                          <a:ext cx="546100" cy="3810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185655031"/>
                </p:ext>
              </p:extLst>
            </p:nvPr>
          </p:nvGraphicFramePr>
          <p:xfrm>
            <a:off x="7792291" y="5682947"/>
            <a:ext cx="1447800" cy="381000"/>
          </p:xfrm>
          <a:graphic>
            <a:graphicData uri="http://schemas.openxmlformats.org/presentationml/2006/ole">
              <mc:AlternateContent xmlns:mc="http://schemas.openxmlformats.org/markup-compatibility/2006">
                <mc:Choice xmlns:v="urn:schemas-microsoft-com:vml" Requires="v">
                  <p:oleObj spid="_x0000_s96357" name="Equation" r:id="rId18" imgW="1447560" imgH="380880" progId="Equation.DSMT4">
                    <p:embed/>
                  </p:oleObj>
                </mc:Choice>
                <mc:Fallback>
                  <p:oleObj name="Equation" r:id="rId18" imgW="1447560" imgH="380880" progId="Equation.DSMT4">
                    <p:embed/>
                    <p:pic>
                      <p:nvPicPr>
                        <p:cNvPr id="0" name=""/>
                        <p:cNvPicPr/>
                        <p:nvPr/>
                      </p:nvPicPr>
                      <p:blipFill>
                        <a:blip r:embed="rId19"/>
                        <a:stretch>
                          <a:fillRect/>
                        </a:stretch>
                      </p:blipFill>
                      <p:spPr>
                        <a:xfrm>
                          <a:off x="7792291" y="5682947"/>
                          <a:ext cx="1447800" cy="381000"/>
                        </a:xfrm>
                        <a:prstGeom prst="rect">
                          <a:avLst/>
                        </a:prstGeom>
                      </p:spPr>
                    </p:pic>
                  </p:oleObj>
                </mc:Fallback>
              </mc:AlternateContent>
            </a:graphicData>
          </a:graphic>
        </p:graphicFrame>
      </p:grpSp>
      <p:sp>
        <p:nvSpPr>
          <p:cNvPr id="16" name="Прямоугольник 15"/>
          <p:cNvSpPr/>
          <p:nvPr/>
        </p:nvSpPr>
        <p:spPr>
          <a:xfrm>
            <a:off x="11408193" y="3499620"/>
            <a:ext cx="510216" cy="415498"/>
          </a:xfrm>
          <a:prstGeom prst="rect">
            <a:avLst/>
          </a:prstGeom>
        </p:spPr>
        <p:txBody>
          <a:bodyPr wrap="square">
            <a:spAutoFit/>
          </a:bodyPr>
          <a:lstStyle/>
          <a:p>
            <a:pPr algn="l"/>
            <a:r>
              <a:rPr lang="ru-RU" sz="2100" b="1" i="1" dirty="0" smtClean="0">
                <a:solidFill>
                  <a:schemeClr val="tx2"/>
                </a:solidFill>
                <a:latin typeface="Arial" panose="020B0604020202020204" pitchFamily="34" charset="0"/>
                <a:cs typeface="Arial" panose="020B0604020202020204" pitchFamily="34" charset="0"/>
              </a:rPr>
              <a:t>(</a:t>
            </a:r>
            <a:r>
              <a:rPr lang="ru-RU" sz="2100" b="1" i="1" dirty="0">
                <a:solidFill>
                  <a:schemeClr val="tx2"/>
                </a:solidFill>
                <a:latin typeface="Arial" panose="020B0604020202020204" pitchFamily="34" charset="0"/>
                <a:cs typeface="Arial" panose="020B0604020202020204" pitchFamily="34" charset="0"/>
              </a:rPr>
              <a:t>1</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sp>
        <p:nvSpPr>
          <p:cNvPr id="18"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0"/>
              </a:buBlip>
              <a:defRPr sz="2600">
                <a:solidFill>
                  <a:schemeClr val="tx1"/>
                </a:solidFill>
                <a:latin typeface="Arial" charset="0"/>
              </a:defRPr>
            </a:lvl1pPr>
            <a:lvl2pPr marL="742950" indent="-285750" algn="l" eaLnBrk="0" hangingPunct="0">
              <a:spcAft>
                <a:spcPct val="20000"/>
              </a:spcAft>
              <a:buBlip>
                <a:blip r:embed="rId21"/>
              </a:buBlip>
              <a:defRPr sz="2400">
                <a:solidFill>
                  <a:schemeClr val="tx1"/>
                </a:solidFill>
                <a:latin typeface="Arial" charset="0"/>
              </a:defRPr>
            </a:lvl2pPr>
            <a:lvl3pPr marL="1143000" indent="-228600" algn="l" eaLnBrk="0" hangingPunct="0">
              <a:spcAft>
                <a:spcPct val="30000"/>
              </a:spcAft>
              <a:buBlip>
                <a:blip r:embed="rId21"/>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10</a:t>
            </a:fld>
            <a:endParaRPr lang="ru-RU" altLang="ru-RU" sz="2000" dirty="0">
              <a:solidFill>
                <a:schemeClr val="tx2"/>
              </a:solidFill>
              <a:latin typeface="Arial Black" pitchFamily="34" charset="0"/>
            </a:endParaRPr>
          </a:p>
        </p:txBody>
      </p:sp>
      <p:sp>
        <p:nvSpPr>
          <p:cNvPr id="20" name="Прямоугольник 19"/>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Прямоугольник 16"/>
          <p:cNvSpPr/>
          <p:nvPr/>
        </p:nvSpPr>
        <p:spPr>
          <a:xfrm>
            <a:off x="182066" y="6415350"/>
            <a:ext cx="11770671" cy="338554"/>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Part. </a:t>
            </a:r>
            <a:r>
              <a:rPr lang="en-US" sz="1600" i="1" dirty="0" err="1">
                <a:solidFill>
                  <a:schemeClr val="tx2"/>
                </a:solidFill>
                <a:latin typeface="Arial" panose="020B0604020202020204" pitchFamily="34" charset="0"/>
                <a:cs typeface="Arial" panose="020B0604020202020204" pitchFamily="34" charset="0"/>
              </a:rPr>
              <a:t>Nucl</a:t>
            </a:r>
            <a:r>
              <a:rPr lang="en-US" sz="1600" i="1" dirty="0">
                <a:solidFill>
                  <a:schemeClr val="tx2"/>
                </a:solidFill>
                <a:latin typeface="Arial" panose="020B0604020202020204" pitchFamily="34" charset="0"/>
                <a:cs typeface="Arial" panose="020B0604020202020204" pitchFamily="34" charset="0"/>
              </a:rPr>
              <a:t>. 37, 86 (2006);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hep-th</a:t>
            </a:r>
            <a:r>
              <a:rPr lang="en-US" sz="1600" i="1" dirty="0">
                <a:solidFill>
                  <a:schemeClr val="tx2"/>
                </a:solidFill>
                <a:latin typeface="Arial" panose="020B0604020202020204" pitchFamily="34" charset="0"/>
                <a:cs typeface="Arial" panose="020B0604020202020204" pitchFamily="34" charset="0"/>
              </a:rPr>
              <a:t>/0411050</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9" name="Овал 18"/>
          <p:cNvSpPr/>
          <p:nvPr/>
        </p:nvSpPr>
        <p:spPr>
          <a:xfrm>
            <a:off x="193944" y="82446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275140" y="3544977"/>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44066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13217"/>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pSp>
        <p:nvGrpSpPr>
          <p:cNvPr id="14" name="Группа 13"/>
          <p:cNvGrpSpPr/>
          <p:nvPr/>
        </p:nvGrpSpPr>
        <p:grpSpPr>
          <a:xfrm>
            <a:off x="267292" y="767223"/>
            <a:ext cx="11657415" cy="4933658"/>
            <a:chOff x="69859" y="695218"/>
            <a:chExt cx="12034354" cy="4933658"/>
          </a:xfrm>
        </p:grpSpPr>
        <p:sp>
          <p:nvSpPr>
            <p:cNvPr id="12" name="Прямоугольник 11"/>
            <p:cNvSpPr/>
            <p:nvPr/>
          </p:nvSpPr>
          <p:spPr>
            <a:xfrm>
              <a:off x="69859" y="695218"/>
              <a:ext cx="12034354" cy="4933658"/>
            </a:xfrm>
            <a:prstGeom prst="rect">
              <a:avLst/>
            </a:prstGeom>
          </p:spPr>
          <p:txBody>
            <a:bodyPr wrap="square">
              <a:spAutoFit/>
            </a:bodyPr>
            <a:lstStyle/>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In the free case</a:t>
              </a:r>
              <a:r>
                <a:rPr lang="ru-RU" sz="2200" b="1" i="1" dirty="0" smtClean="0">
                  <a:solidFill>
                    <a:schemeClr val="tx2"/>
                  </a:solidFill>
                  <a:latin typeface="Arial" panose="020B0604020202020204" pitchFamily="34" charset="0"/>
                  <a:cs typeface="Arial" panose="020B0604020202020204" pitchFamily="34" charset="0"/>
                </a:rPr>
                <a:t>                      </a:t>
              </a:r>
              <a:r>
                <a:rPr lang="ru-RU" sz="2200" b="1" i="1" dirty="0">
                  <a:solidFill>
                    <a:schemeClr val="tx2"/>
                  </a:solidFill>
                  <a:latin typeface="Arial" panose="020B0604020202020204" pitchFamily="34" charset="0"/>
                  <a:cs typeface="Arial" panose="020B0604020202020204" pitchFamily="34" charset="0"/>
                </a:rPr>
                <a:t>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where, for the positive energy</a:t>
              </a:r>
              <a:r>
                <a:rPr lang="ru-RU" sz="2200" b="1" i="1" dirty="0" smtClean="0">
                  <a:solidFill>
                    <a:schemeClr val="tx2"/>
                  </a:solidFill>
                  <a:latin typeface="Arial" panose="020B0604020202020204" pitchFamily="34" charset="0"/>
                  <a:cs typeface="Arial" panose="020B0604020202020204" pitchFamily="34" charset="0"/>
                </a:rPr>
                <a:t>  </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2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ru-RU"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for the negative energy</a:t>
              </a:r>
              <a:r>
                <a:rPr lang="ru-RU" sz="2200" b="1" i="1" dirty="0" smtClean="0">
                  <a:solidFill>
                    <a:schemeClr val="tx2"/>
                  </a:solidFill>
                  <a:latin typeface="Arial" panose="020B0604020202020204" pitchFamily="34" charset="0"/>
                  <a:cs typeface="Arial" panose="020B0604020202020204" pitchFamily="34" charset="0"/>
                </a:rPr>
                <a:t>  </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2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ru-RU"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a:solidFill>
                    <a:schemeClr val="tx2"/>
                  </a:solidFill>
                  <a:latin typeface="Arial" panose="020B0604020202020204" pitchFamily="34" charset="0"/>
                  <a:cs typeface="Arial" panose="020B0604020202020204" pitchFamily="34" charset="0"/>
                </a:rPr>
                <a:t>In FW representation, the equation </a:t>
              </a:r>
              <a:r>
                <a:rPr lang="en-US" sz="2200" b="1" i="1" dirty="0" smtClean="0">
                  <a:solidFill>
                    <a:schemeClr val="tx2"/>
                  </a:solidFill>
                  <a:latin typeface="Arial" panose="020B0604020202020204" pitchFamily="34" charset="0"/>
                  <a:cs typeface="Arial" panose="020B0604020202020204" pitchFamily="34" charset="0"/>
                </a:rPr>
                <a:t>(1) </a:t>
              </a:r>
              <a:r>
                <a:rPr lang="en-US" sz="2200" b="1" i="1" dirty="0">
                  <a:solidFill>
                    <a:schemeClr val="tx2"/>
                  </a:solidFill>
                  <a:latin typeface="Arial" panose="020B0604020202020204" pitchFamily="34" charset="0"/>
                  <a:cs typeface="Arial" panose="020B0604020202020204" pitchFamily="34" charset="0"/>
                </a:rPr>
                <a:t>has non-covariant form and the </a:t>
              </a:r>
              <a:r>
                <a:rPr lang="en-US" sz="2200" b="1" i="1" dirty="0" smtClean="0">
                  <a:solidFill>
                    <a:schemeClr val="tx2"/>
                  </a:solidFill>
                  <a:latin typeface="Arial" panose="020B0604020202020204" pitchFamily="34" charset="0"/>
                  <a:cs typeface="Arial" panose="020B0604020202020204" pitchFamily="34" charset="0"/>
                </a:rPr>
                <a:t>Hamiltonian</a:t>
              </a:r>
            </a:p>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is </a:t>
              </a:r>
              <a:r>
                <a:rPr lang="en-US" sz="2200" b="1" i="1" dirty="0">
                  <a:solidFill>
                    <a:schemeClr val="tx2"/>
                  </a:solidFill>
                  <a:latin typeface="Arial" panose="020B0604020202020204" pitchFamily="34" charset="0"/>
                  <a:cs typeface="Arial" panose="020B0604020202020204" pitchFamily="34" charset="0"/>
                </a:rPr>
                <a:t>non-local. In this case, in the quantum field theory, it is difficult to use the standard methods of secondary quantization. However, the S-matrix approach and Feynman's propagator method </a:t>
              </a:r>
              <a:r>
                <a:rPr lang="en-US" sz="2200" b="1" dirty="0">
                  <a:solidFill>
                    <a:schemeClr val="tx2"/>
                  </a:solidFill>
                  <a:latin typeface="Arial" panose="020B0604020202020204" pitchFamily="34" charset="0"/>
                  <a:cs typeface="Arial" panose="020B0604020202020204" pitchFamily="34" charset="0"/>
                </a:rPr>
                <a:t>[1] – [3], [4] </a:t>
              </a:r>
              <a:r>
                <a:rPr lang="en-US" sz="2200" b="1" i="1" dirty="0" smtClean="0">
                  <a:solidFill>
                    <a:schemeClr val="tx2"/>
                  </a:solidFill>
                  <a:latin typeface="Arial" panose="020B0604020202020204" pitchFamily="34" charset="0"/>
                  <a:cs typeface="Arial" panose="020B0604020202020204" pitchFamily="34" charset="0"/>
                </a:rPr>
                <a:t>can </a:t>
              </a:r>
              <a:r>
                <a:rPr lang="en-US" sz="2200" b="1" i="1" dirty="0">
                  <a:solidFill>
                    <a:schemeClr val="tx2"/>
                  </a:solidFill>
                  <a:latin typeface="Arial" panose="020B0604020202020204" pitchFamily="34" charset="0"/>
                  <a:cs typeface="Arial" panose="020B0604020202020204" pitchFamily="34" charset="0"/>
                </a:rPr>
                <a:t>be </a:t>
              </a:r>
              <a:r>
                <a:rPr lang="en-US" sz="2200" b="1" i="1" dirty="0" smtClean="0">
                  <a:solidFill>
                    <a:schemeClr val="tx2"/>
                  </a:solidFill>
                  <a:latin typeface="Arial" panose="020B0604020202020204" pitchFamily="34" charset="0"/>
                  <a:cs typeface="Arial" panose="020B0604020202020204" pitchFamily="34" charset="0"/>
                </a:rPr>
                <a:t>employed. </a:t>
              </a:r>
              <a:r>
                <a:rPr lang="en-US" sz="2200" b="1" i="1" dirty="0">
                  <a:solidFill>
                    <a:schemeClr val="tx2"/>
                  </a:solidFill>
                  <a:latin typeface="Arial" panose="020B0604020202020204" pitchFamily="34" charset="0"/>
                  <a:cs typeface="Arial" panose="020B0604020202020204" pitchFamily="34" charset="0"/>
                </a:rPr>
                <a:t>In this method, QED processes are described by the integral </a:t>
              </a:r>
              <a:r>
                <a:rPr lang="en-US" sz="2200" b="1" i="1" dirty="0" smtClean="0">
                  <a:solidFill>
                    <a:schemeClr val="tx2"/>
                  </a:solidFill>
                  <a:latin typeface="Arial" panose="020B0604020202020204" pitchFamily="34" charset="0"/>
                  <a:cs typeface="Arial" panose="020B0604020202020204" pitchFamily="34" charset="0"/>
                </a:rPr>
                <a:t>equations.</a:t>
              </a:r>
              <a:endParaRPr lang="ru-RU" sz="2200" b="1" i="1" dirty="0">
                <a:solidFill>
                  <a:schemeClr val="tx2"/>
                </a:solidFill>
                <a:latin typeface="Arial" panose="020B0604020202020204" pitchFamily="34" charset="0"/>
                <a:cs typeface="Arial" panose="020B060402020202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1308059376"/>
                </p:ext>
              </p:extLst>
            </p:nvPr>
          </p:nvGraphicFramePr>
          <p:xfrm>
            <a:off x="11570813" y="3435121"/>
            <a:ext cx="533400" cy="342900"/>
          </p:xfrm>
          <a:graphic>
            <a:graphicData uri="http://schemas.openxmlformats.org/presentationml/2006/ole">
              <mc:AlternateContent xmlns:mc="http://schemas.openxmlformats.org/markup-compatibility/2006">
                <mc:Choice xmlns:v="urn:schemas-microsoft-com:vml" Requires="v">
                  <p:oleObj spid="_x0000_s81693" name="Equation" r:id="rId4" imgW="533160" imgH="342720" progId="Equation.DSMT4">
                    <p:embed/>
                  </p:oleObj>
                </mc:Choice>
                <mc:Fallback>
                  <p:oleObj name="Equation" r:id="rId4" imgW="533160" imgH="342720" progId="Equation.DSMT4">
                    <p:embed/>
                    <p:pic>
                      <p:nvPicPr>
                        <p:cNvPr id="6" name="Объект 5"/>
                        <p:cNvPicPr/>
                        <p:nvPr/>
                      </p:nvPicPr>
                      <p:blipFill>
                        <a:blip r:embed="rId5"/>
                        <a:stretch>
                          <a:fillRect/>
                        </a:stretch>
                      </p:blipFill>
                      <p:spPr>
                        <a:xfrm>
                          <a:off x="11570813" y="3435121"/>
                          <a:ext cx="533400" cy="342900"/>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3831677795"/>
                </p:ext>
              </p:extLst>
            </p:nvPr>
          </p:nvGraphicFramePr>
          <p:xfrm>
            <a:off x="2424204" y="763706"/>
            <a:ext cx="2730501" cy="406400"/>
          </p:xfrm>
          <a:graphic>
            <a:graphicData uri="http://schemas.openxmlformats.org/presentationml/2006/ole">
              <mc:AlternateContent xmlns:mc="http://schemas.openxmlformats.org/markup-compatibility/2006">
                <mc:Choice xmlns:v="urn:schemas-microsoft-com:vml" Requires="v">
                  <p:oleObj spid="_x0000_s81694" name="Equation" r:id="rId6" imgW="2730240" imgH="406080" progId="Equation.DSMT4">
                    <p:embed/>
                  </p:oleObj>
                </mc:Choice>
                <mc:Fallback>
                  <p:oleObj name="Equation" r:id="rId6" imgW="2730240" imgH="406080" progId="Equation.DSMT4">
                    <p:embed/>
                    <p:pic>
                      <p:nvPicPr>
                        <p:cNvPr id="4" name="Объект 3"/>
                        <p:cNvPicPr/>
                        <p:nvPr/>
                      </p:nvPicPr>
                      <p:blipFill>
                        <a:blip r:embed="rId7"/>
                        <a:stretch>
                          <a:fillRect/>
                        </a:stretch>
                      </p:blipFill>
                      <p:spPr>
                        <a:xfrm>
                          <a:off x="2424204" y="763706"/>
                          <a:ext cx="2730501" cy="4064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1081995581"/>
                </p:ext>
              </p:extLst>
            </p:nvPr>
          </p:nvGraphicFramePr>
          <p:xfrm>
            <a:off x="2997840" y="1211002"/>
            <a:ext cx="5829323" cy="876300"/>
          </p:xfrm>
          <a:graphic>
            <a:graphicData uri="http://schemas.openxmlformats.org/presentationml/2006/ole">
              <mc:AlternateContent xmlns:mc="http://schemas.openxmlformats.org/markup-compatibility/2006">
                <mc:Choice xmlns:v="urn:schemas-microsoft-com:vml" Requires="v">
                  <p:oleObj spid="_x0000_s81695" name="Equation" r:id="rId8" imgW="5829120" imgH="876240" progId="Equation.DSMT4">
                    <p:embed/>
                  </p:oleObj>
                </mc:Choice>
                <mc:Fallback>
                  <p:oleObj name="Equation" r:id="rId8" imgW="5829120" imgH="876240" progId="Equation.DSMT4">
                    <p:embed/>
                    <p:pic>
                      <p:nvPicPr>
                        <p:cNvPr id="9" name="Объект 8"/>
                        <p:cNvPicPr/>
                        <p:nvPr/>
                      </p:nvPicPr>
                      <p:blipFill>
                        <a:blip r:embed="rId9"/>
                        <a:stretch>
                          <a:fillRect/>
                        </a:stretch>
                      </p:blipFill>
                      <p:spPr>
                        <a:xfrm>
                          <a:off x="2997840" y="1211002"/>
                          <a:ext cx="5829323" cy="8763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599248486"/>
                </p:ext>
              </p:extLst>
            </p:nvPr>
          </p:nvGraphicFramePr>
          <p:xfrm>
            <a:off x="9478418" y="780917"/>
            <a:ext cx="1155700" cy="393700"/>
          </p:xfrm>
          <a:graphic>
            <a:graphicData uri="http://schemas.openxmlformats.org/presentationml/2006/ole">
              <mc:AlternateContent xmlns:mc="http://schemas.openxmlformats.org/markup-compatibility/2006">
                <mc:Choice xmlns:v="urn:schemas-microsoft-com:vml" Requires="v">
                  <p:oleObj spid="_x0000_s81696" name="Equation" r:id="rId10" imgW="1155600" imgH="393480" progId="Equation.DSMT4">
                    <p:embed/>
                  </p:oleObj>
                </mc:Choice>
                <mc:Fallback>
                  <p:oleObj name="Equation" r:id="rId10" imgW="1155600" imgH="393480" progId="Equation.DSMT4">
                    <p:embed/>
                    <p:pic>
                      <p:nvPicPr>
                        <p:cNvPr id="15" name="Объект 14"/>
                        <p:cNvPicPr/>
                        <p:nvPr/>
                      </p:nvPicPr>
                      <p:blipFill>
                        <a:blip r:embed="rId11"/>
                        <a:stretch>
                          <a:fillRect/>
                        </a:stretch>
                      </p:blipFill>
                      <p:spPr>
                        <a:xfrm>
                          <a:off x="9478418" y="780917"/>
                          <a:ext cx="1155700" cy="3937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2080525618"/>
                </p:ext>
              </p:extLst>
            </p:nvPr>
          </p:nvGraphicFramePr>
          <p:xfrm>
            <a:off x="3421236" y="2110739"/>
            <a:ext cx="1333500" cy="393700"/>
          </p:xfrm>
          <a:graphic>
            <a:graphicData uri="http://schemas.openxmlformats.org/presentationml/2006/ole">
              <mc:AlternateContent xmlns:mc="http://schemas.openxmlformats.org/markup-compatibility/2006">
                <mc:Choice xmlns:v="urn:schemas-microsoft-com:vml" Requires="v">
                  <p:oleObj spid="_x0000_s81697" name="Equation" r:id="rId12" imgW="1333440" imgH="393480" progId="Equation.DSMT4">
                    <p:embed/>
                  </p:oleObj>
                </mc:Choice>
                <mc:Fallback>
                  <p:oleObj name="Equation" r:id="rId12" imgW="1333440" imgH="393480" progId="Equation.DSMT4">
                    <p:embed/>
                    <p:pic>
                      <p:nvPicPr>
                        <p:cNvPr id="0" name=""/>
                        <p:cNvPicPr/>
                        <p:nvPr/>
                      </p:nvPicPr>
                      <p:blipFill>
                        <a:blip r:embed="rId13"/>
                        <a:stretch>
                          <a:fillRect/>
                        </a:stretch>
                      </p:blipFill>
                      <p:spPr>
                        <a:xfrm>
                          <a:off x="3421236" y="2110739"/>
                          <a:ext cx="1333500" cy="3937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4162982961"/>
                </p:ext>
              </p:extLst>
            </p:nvPr>
          </p:nvGraphicFramePr>
          <p:xfrm>
            <a:off x="3273164" y="2458777"/>
            <a:ext cx="5699855" cy="863600"/>
          </p:xfrm>
          <a:graphic>
            <a:graphicData uri="http://schemas.openxmlformats.org/presentationml/2006/ole">
              <mc:AlternateContent xmlns:mc="http://schemas.openxmlformats.org/markup-compatibility/2006">
                <mc:Choice xmlns:v="urn:schemas-microsoft-com:vml" Requires="v">
                  <p:oleObj spid="_x0000_s81698" name="Equation" r:id="rId14" imgW="5702040" imgH="863280" progId="Equation.DSMT4">
                    <p:embed/>
                  </p:oleObj>
                </mc:Choice>
                <mc:Fallback>
                  <p:oleObj name="Equation" r:id="rId14" imgW="5702040" imgH="863280" progId="Equation.DSMT4">
                    <p:embed/>
                    <p:pic>
                      <p:nvPicPr>
                        <p:cNvPr id="0" name=""/>
                        <p:cNvPicPr/>
                        <p:nvPr/>
                      </p:nvPicPr>
                      <p:blipFill>
                        <a:blip r:embed="rId15"/>
                        <a:stretch>
                          <a:fillRect/>
                        </a:stretch>
                      </p:blipFill>
                      <p:spPr>
                        <a:xfrm>
                          <a:off x="3273164" y="2458777"/>
                          <a:ext cx="5699855" cy="863600"/>
                        </a:xfrm>
                        <a:prstGeom prst="rect">
                          <a:avLst/>
                        </a:prstGeom>
                      </p:spPr>
                    </p:pic>
                  </p:oleObj>
                </mc:Fallback>
              </mc:AlternateContent>
            </a:graphicData>
          </a:graphic>
        </p:graphicFrame>
      </p:grpSp>
      <p:sp>
        <p:nvSpPr>
          <p:cNvPr id="16"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6"/>
              </a:buBlip>
              <a:defRPr sz="2600">
                <a:solidFill>
                  <a:schemeClr val="tx1"/>
                </a:solidFill>
                <a:latin typeface="Arial" charset="0"/>
              </a:defRPr>
            </a:lvl1pPr>
            <a:lvl2pPr marL="742950" indent="-285750" algn="l" eaLnBrk="0" hangingPunct="0">
              <a:spcAft>
                <a:spcPct val="20000"/>
              </a:spcAft>
              <a:buBlip>
                <a:blip r:embed="rId17"/>
              </a:buBlip>
              <a:defRPr sz="2400">
                <a:solidFill>
                  <a:schemeClr val="tx1"/>
                </a:solidFill>
                <a:latin typeface="Arial" charset="0"/>
              </a:defRPr>
            </a:lvl2pPr>
            <a:lvl3pPr marL="1143000" indent="-228600" algn="l" eaLnBrk="0" hangingPunct="0">
              <a:spcAft>
                <a:spcPct val="30000"/>
              </a:spcAft>
              <a:buBlip>
                <a:blip r:embed="rId1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11</a:t>
            </a:fld>
            <a:endParaRPr lang="ru-RU" altLang="ru-RU" sz="2000" dirty="0">
              <a:solidFill>
                <a:schemeClr val="tx2"/>
              </a:solidFill>
              <a:latin typeface="Arial Black" pitchFamily="34" charset="0"/>
            </a:endParaRPr>
          </a:p>
        </p:txBody>
      </p:sp>
      <p:sp>
        <p:nvSpPr>
          <p:cNvPr id="17" name="Прямоугольник 16"/>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Прямоугольник 17"/>
          <p:cNvSpPr/>
          <p:nvPr/>
        </p:nvSpPr>
        <p:spPr>
          <a:xfrm>
            <a:off x="113664" y="5700881"/>
            <a:ext cx="11770671" cy="1077218"/>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E</a:t>
            </a:r>
            <a:r>
              <a:rPr lang="en-US" sz="1600" i="1" dirty="0">
                <a:solidFill>
                  <a:schemeClr val="tx2"/>
                </a:solidFill>
                <a:latin typeface="Arial" panose="020B0604020202020204" pitchFamily="34" charset="0"/>
                <a:cs typeface="Arial" panose="020B0604020202020204" pitchFamily="34" charset="0"/>
              </a:rPr>
              <a:t>. C. G. </a:t>
            </a:r>
            <a:r>
              <a:rPr lang="en-US" sz="1600" i="1" dirty="0" err="1">
                <a:solidFill>
                  <a:schemeClr val="tx2"/>
                </a:solidFill>
                <a:latin typeface="Arial" panose="020B0604020202020204" pitchFamily="34" charset="0"/>
                <a:cs typeface="Arial" panose="020B0604020202020204" pitchFamily="34" charset="0"/>
              </a:rPr>
              <a:t>Stuekelberg</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Helv</a:t>
            </a:r>
            <a:r>
              <a:rPr lang="en-US" sz="1600" i="1" dirty="0">
                <a:solidFill>
                  <a:schemeClr val="tx2"/>
                </a:solidFill>
                <a:latin typeface="Arial" panose="020B0604020202020204" pitchFamily="34" charset="0"/>
                <a:cs typeface="Arial" panose="020B0604020202020204" pitchFamily="34" charset="0"/>
              </a:rPr>
              <a:t>. Phys. </a:t>
            </a:r>
            <a:r>
              <a:rPr lang="en-US" sz="1600" i="1" dirty="0" err="1">
                <a:solidFill>
                  <a:schemeClr val="tx2"/>
                </a:solidFill>
                <a:latin typeface="Arial" panose="020B0604020202020204" pitchFamily="34" charset="0"/>
                <a:cs typeface="Arial" panose="020B0604020202020204" pitchFamily="34" charset="0"/>
              </a:rPr>
              <a:t>Acta</a:t>
            </a:r>
            <a:r>
              <a:rPr lang="en-US" sz="1600" i="1" dirty="0">
                <a:solidFill>
                  <a:schemeClr val="tx2"/>
                </a:solidFill>
                <a:latin typeface="Arial" panose="020B0604020202020204" pitchFamily="34" charset="0"/>
                <a:cs typeface="Arial" panose="020B0604020202020204" pitchFamily="34" charset="0"/>
              </a:rPr>
              <a:t>. 14, L32, 588 (1941</a:t>
            </a:r>
            <a:r>
              <a:rPr lang="en-US" sz="1600" i="1" dirty="0" smtClean="0">
                <a:solidFill>
                  <a:schemeClr val="tx2"/>
                </a:solidFill>
                <a:latin typeface="Arial" panose="020B0604020202020204" pitchFamily="34" charset="0"/>
                <a:cs typeface="Arial" panose="020B0604020202020204" pitchFamily="34" charset="0"/>
              </a:rPr>
              <a:t>).</a:t>
            </a:r>
          </a:p>
          <a:p>
            <a:r>
              <a:rPr lang="en-US" sz="1600" i="1" dirty="0">
                <a:solidFill>
                  <a:schemeClr val="tx2"/>
                </a:solidFill>
                <a:latin typeface="Arial" panose="020B0604020202020204" pitchFamily="34" charset="0"/>
                <a:cs typeface="Arial" panose="020B0604020202020204" pitchFamily="34" charset="0"/>
              </a:rPr>
              <a:t>[2]. </a:t>
            </a:r>
            <a:r>
              <a:rPr lang="en-US" sz="1600" i="1" dirty="0" smtClean="0">
                <a:solidFill>
                  <a:schemeClr val="tx2"/>
                </a:solidFill>
                <a:latin typeface="Arial" panose="020B0604020202020204" pitchFamily="34" charset="0"/>
                <a:cs typeface="Arial" panose="020B0604020202020204" pitchFamily="34" charset="0"/>
              </a:rPr>
              <a:t>R</a:t>
            </a:r>
            <a:r>
              <a:rPr lang="en-US" sz="1600" i="1" dirty="0">
                <a:solidFill>
                  <a:schemeClr val="tx2"/>
                </a:solidFill>
                <a:latin typeface="Arial" panose="020B0604020202020204" pitchFamily="34" charset="0"/>
                <a:cs typeface="Arial" panose="020B0604020202020204" pitchFamily="34" charset="0"/>
              </a:rPr>
              <a:t>. P. Feynman, Phys. Rev. 76, 749 (1949</a:t>
            </a:r>
            <a:r>
              <a:rPr lang="en-US" sz="1600" i="1" dirty="0" smtClean="0">
                <a:solidFill>
                  <a:schemeClr val="tx2"/>
                </a:solidFill>
                <a:latin typeface="Arial" panose="020B0604020202020204" pitchFamily="34" charset="0"/>
                <a:cs typeface="Arial" panose="020B0604020202020204" pitchFamily="34" charset="0"/>
              </a:rPr>
              <a:t>).</a:t>
            </a:r>
          </a:p>
          <a:p>
            <a:r>
              <a:rPr lang="en-US" sz="1600" i="1" dirty="0">
                <a:solidFill>
                  <a:schemeClr val="tx2"/>
                </a:solidFill>
                <a:latin typeface="Arial" panose="020B0604020202020204" pitchFamily="34" charset="0"/>
                <a:cs typeface="Arial" panose="020B0604020202020204" pitchFamily="34" charset="0"/>
              </a:rPr>
              <a:t>[3]. </a:t>
            </a:r>
            <a:r>
              <a:rPr lang="en-US" sz="1600" i="1" dirty="0" smtClean="0">
                <a:solidFill>
                  <a:schemeClr val="tx2"/>
                </a:solidFill>
                <a:latin typeface="Arial" panose="020B0604020202020204" pitchFamily="34" charset="0"/>
                <a:cs typeface="Arial" panose="020B0604020202020204" pitchFamily="34" charset="0"/>
              </a:rPr>
              <a:t>R</a:t>
            </a:r>
            <a:r>
              <a:rPr lang="en-US" sz="1600" i="1" dirty="0">
                <a:solidFill>
                  <a:schemeClr val="tx2"/>
                </a:solidFill>
                <a:latin typeface="Arial" panose="020B0604020202020204" pitchFamily="34" charset="0"/>
                <a:cs typeface="Arial" panose="020B0604020202020204" pitchFamily="34" charset="0"/>
              </a:rPr>
              <a:t>. P. Feynman, Phys. Rev. 76, 769 (1949</a:t>
            </a:r>
            <a:r>
              <a:rPr lang="en-US" sz="1600" i="1" dirty="0" smtClean="0">
                <a:solidFill>
                  <a:schemeClr val="tx2"/>
                </a:solidFill>
                <a:latin typeface="Arial" panose="020B0604020202020204" pitchFamily="34" charset="0"/>
                <a:cs typeface="Arial" panose="020B0604020202020204" pitchFamily="34" charset="0"/>
              </a:rPr>
              <a:t>).</a:t>
            </a:r>
          </a:p>
          <a:p>
            <a:r>
              <a:rPr lang="en-US" sz="1600" i="1" dirty="0" smtClean="0">
                <a:solidFill>
                  <a:schemeClr val="tx2"/>
                </a:solidFill>
                <a:latin typeface="Arial" panose="020B0604020202020204" pitchFamily="34" charset="0"/>
                <a:cs typeface="Arial" panose="020B0604020202020204" pitchFamily="34" charset="0"/>
              </a:rPr>
              <a:t>[4]. J</a:t>
            </a:r>
            <a:r>
              <a:rPr lang="en-US" sz="1600" i="1" dirty="0">
                <a:solidFill>
                  <a:schemeClr val="tx2"/>
                </a:solidFill>
                <a:latin typeface="Arial" panose="020B0604020202020204" pitchFamily="34" charset="0"/>
                <a:cs typeface="Arial" panose="020B0604020202020204" pitchFamily="34" charset="0"/>
              </a:rPr>
              <a:t>. D. </a:t>
            </a:r>
            <a:r>
              <a:rPr lang="en-US" sz="1600" i="1" dirty="0" err="1">
                <a:solidFill>
                  <a:schemeClr val="tx2"/>
                </a:solidFill>
                <a:latin typeface="Arial" panose="020B0604020202020204" pitchFamily="34" charset="0"/>
                <a:cs typeface="Arial" panose="020B0604020202020204" pitchFamily="34" charset="0"/>
              </a:rPr>
              <a:t>Bjorken</a:t>
            </a:r>
            <a:r>
              <a:rPr lang="en-US" sz="1600" i="1" dirty="0">
                <a:solidFill>
                  <a:schemeClr val="tx2"/>
                </a:solidFill>
                <a:latin typeface="Arial" panose="020B0604020202020204" pitchFamily="34" charset="0"/>
                <a:cs typeface="Arial" panose="020B0604020202020204" pitchFamily="34" charset="0"/>
              </a:rPr>
              <a:t> and S. D. </a:t>
            </a:r>
            <a:r>
              <a:rPr lang="en-US" sz="1600" i="1" dirty="0" err="1">
                <a:solidFill>
                  <a:schemeClr val="tx2"/>
                </a:solidFill>
                <a:latin typeface="Arial" panose="020B0604020202020204" pitchFamily="34" charset="0"/>
                <a:cs typeface="Arial" panose="020B0604020202020204" pitchFamily="34" charset="0"/>
              </a:rPr>
              <a:t>Drell</a:t>
            </a:r>
            <a:r>
              <a:rPr lang="en-US" sz="1600" i="1" dirty="0">
                <a:solidFill>
                  <a:schemeClr val="tx2"/>
                </a:solidFill>
                <a:latin typeface="Arial" panose="020B0604020202020204" pitchFamily="34" charset="0"/>
                <a:cs typeface="Arial" panose="020B0604020202020204" pitchFamily="34" charset="0"/>
              </a:rPr>
              <a:t>, Relativistic Quantum Mechanics, McGraw-Hill Book Company (1964)</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9" name="Овал 18"/>
          <p:cNvSpPr/>
          <p:nvPr/>
        </p:nvSpPr>
        <p:spPr>
          <a:xfrm>
            <a:off x="291359" y="73652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323401" y="2020871"/>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323401" y="3309104"/>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69672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13217"/>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4"/>
              </a:buBlip>
              <a:defRPr sz="2600">
                <a:solidFill>
                  <a:schemeClr val="tx1"/>
                </a:solidFill>
                <a:latin typeface="Arial" charset="0"/>
              </a:defRPr>
            </a:lvl1pPr>
            <a:lvl2pPr marL="742950" indent="-285750" algn="l" eaLnBrk="0" hangingPunct="0">
              <a:spcAft>
                <a:spcPct val="20000"/>
              </a:spcAft>
              <a:buBlip>
                <a:blip r:embed="rId5"/>
              </a:buBlip>
              <a:defRPr sz="2400">
                <a:solidFill>
                  <a:schemeClr val="tx1"/>
                </a:solidFill>
                <a:latin typeface="Arial" charset="0"/>
              </a:defRPr>
            </a:lvl2pPr>
            <a:lvl3pPr marL="1143000" indent="-228600" algn="l" eaLnBrk="0" hangingPunct="0">
              <a:spcAft>
                <a:spcPct val="30000"/>
              </a:spcAft>
              <a:buBlip>
                <a:blip r:embed="rId5"/>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12</a:t>
            </a:fld>
            <a:endParaRPr lang="ru-RU" altLang="ru-RU" sz="2000" dirty="0">
              <a:solidFill>
                <a:schemeClr val="tx2"/>
              </a:solidFill>
              <a:latin typeface="Arial Black" pitchFamily="34" charset="0"/>
            </a:endParaRPr>
          </a:p>
        </p:txBody>
      </p:sp>
      <p:grpSp>
        <p:nvGrpSpPr>
          <p:cNvPr id="4" name="Группа 3"/>
          <p:cNvGrpSpPr/>
          <p:nvPr/>
        </p:nvGrpSpPr>
        <p:grpSpPr>
          <a:xfrm>
            <a:off x="612170" y="833558"/>
            <a:ext cx="12034354" cy="5567242"/>
            <a:chOff x="105094" y="617801"/>
            <a:chExt cx="12034354" cy="5567242"/>
          </a:xfrm>
        </p:grpSpPr>
        <p:sp>
          <p:nvSpPr>
            <p:cNvPr id="12" name="Прямоугольник 11"/>
            <p:cNvSpPr/>
            <p:nvPr/>
          </p:nvSpPr>
          <p:spPr>
            <a:xfrm>
              <a:off x="105094" y="617801"/>
              <a:ext cx="12034354" cy="5549211"/>
            </a:xfrm>
            <a:prstGeom prst="rect">
              <a:avLst/>
            </a:prstGeom>
          </p:spPr>
          <p:txBody>
            <a:bodyPr wrap="square">
              <a:spAutoFit/>
            </a:bodyPr>
            <a:lstStyle/>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The equation </a:t>
              </a:r>
              <a:r>
                <a:rPr lang="ru-RU" sz="2200" b="1" i="1" dirty="0" smtClean="0">
                  <a:solidFill>
                    <a:schemeClr val="tx2"/>
                  </a:solidFill>
                  <a:latin typeface="Arial" panose="020B0604020202020204" pitchFamily="34" charset="0"/>
                  <a:cs typeface="Arial" panose="020B0604020202020204" pitchFamily="34" charset="0"/>
                </a:rPr>
                <a:t>(1) </a:t>
              </a:r>
              <a:r>
                <a:rPr lang="en-US" sz="2200" b="1" i="1" dirty="0" smtClean="0">
                  <a:solidFill>
                    <a:schemeClr val="tx2"/>
                  </a:solidFill>
                  <a:latin typeface="Arial" panose="020B0604020202020204" pitchFamily="34" charset="0"/>
                  <a:cs typeface="Arial" panose="020B0604020202020204" pitchFamily="34" charset="0"/>
                </a:rPr>
                <a:t>for the four-dimensional</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err="1" smtClean="0">
                  <a:solidFill>
                    <a:schemeClr val="tx2"/>
                  </a:solidFill>
                  <a:latin typeface="Arial" panose="020B0604020202020204" pitchFamily="34" charset="0"/>
                  <a:cs typeface="Arial" panose="020B0604020202020204" pitchFamily="34" charset="0"/>
                </a:rPr>
                <a:t>x,y</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can be written as</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200" b="1" i="1" dirty="0">
                  <a:solidFill>
                    <a:schemeClr val="tx2"/>
                  </a:solidFill>
                  <a:latin typeface="Arial" panose="020B0604020202020204" pitchFamily="34" charset="0"/>
                  <a:cs typeface="Arial" panose="020B0604020202020204" pitchFamily="34" charset="0"/>
                </a:rPr>
                <a:t>	 	</a:t>
              </a:r>
            </a:p>
            <a:p>
              <a:pPr algn="just">
                <a:lnSpc>
                  <a:spcPct val="130000"/>
                </a:lnSpc>
                <a:spcBef>
                  <a:spcPts val="1800"/>
                </a:spcBef>
              </a:pP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is an interaction Hamiltonian in the equation </a:t>
              </a:r>
              <a:r>
                <a:rPr lang="ru-RU" sz="2200" b="1" i="1" dirty="0" smtClean="0">
                  <a:solidFill>
                    <a:schemeClr val="tx2"/>
                  </a:solidFill>
                  <a:latin typeface="Arial" panose="020B0604020202020204" pitchFamily="34" charset="0"/>
                  <a:cs typeface="Arial" panose="020B0604020202020204" pitchFamily="34" charset="0"/>
                </a:rPr>
                <a:t>(1);</a:t>
              </a:r>
              <a:endParaRPr lang="en-US" sz="2200" b="1" i="1" dirty="0" smtClean="0">
                <a:solidFill>
                  <a:schemeClr val="tx2"/>
                </a:solidFill>
                <a:latin typeface="Arial" panose="020B0604020202020204" pitchFamily="34" charset="0"/>
                <a:cs typeface="Arial" panose="020B0604020202020204" pitchFamily="34" charset="0"/>
              </a:endParaRPr>
            </a:p>
            <a:p>
              <a:pPr algn="just">
                <a:lnSpc>
                  <a:spcPct val="130000"/>
                </a:lnSpc>
                <a:spcBef>
                  <a:spcPts val="1800"/>
                </a:spcBef>
              </a:pPr>
              <a:r>
                <a:rPr lang="en-US" sz="2200" b="1" i="1" dirty="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is a Feynman propagator in the FW representation</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2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en-US"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S</a:t>
              </a:r>
              <a:r>
                <a:rPr lang="ru-RU" sz="2200" b="1" i="1" dirty="0" smtClean="0">
                  <a:solidFill>
                    <a:schemeClr val="tx2"/>
                  </a:solidFill>
                  <a:latin typeface="Arial" panose="020B0604020202020204" pitchFamily="34" charset="0"/>
                  <a:cs typeface="Arial" panose="020B0604020202020204" pitchFamily="34" charset="0"/>
                </a:rPr>
                <a:t>-</a:t>
              </a:r>
              <a:r>
                <a:rPr lang="en-US" sz="2200" b="1" i="1" dirty="0" smtClean="0">
                  <a:solidFill>
                    <a:schemeClr val="tx2"/>
                  </a:solidFill>
                  <a:latin typeface="Arial" panose="020B0604020202020204" pitchFamily="34" charset="0"/>
                  <a:cs typeface="Arial" panose="020B0604020202020204" pitchFamily="34" charset="0"/>
                </a:rPr>
                <a:t>matrix elements can be written as</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endParaRPr lang="en-US"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smtClean="0">
                  <a:solidFill>
                    <a:schemeClr val="tx2"/>
                  </a:solidFill>
                  <a:latin typeface="Arial" panose="020B0604020202020204" pitchFamily="34" charset="0"/>
                  <a:cs typeface="Arial" panose="020B0604020202020204" pitchFamily="34" charset="0"/>
                </a:rPr>
                <a:t>Here, the bar over a function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denotes the Hermitian </a:t>
              </a:r>
              <a:r>
                <a:rPr lang="en-US" sz="2200" b="1" i="1" dirty="0" err="1" smtClean="0">
                  <a:solidFill>
                    <a:schemeClr val="tx2"/>
                  </a:solidFill>
                  <a:latin typeface="Arial" panose="020B0604020202020204" pitchFamily="34" charset="0"/>
                  <a:cs typeface="Arial" panose="020B0604020202020204" pitchFamily="34" charset="0"/>
                </a:rPr>
                <a:t>conjucation</a:t>
              </a:r>
              <a:r>
                <a:rPr lang="en-US" sz="2200" b="1" i="1" dirty="0" smtClean="0">
                  <a:solidFill>
                    <a:schemeClr val="tx2"/>
                  </a:solidFill>
                  <a:latin typeface="Arial" panose="020B0604020202020204" pitchFamily="34" charset="0"/>
                  <a:cs typeface="Arial" panose="020B0604020202020204" pitchFamily="34" charset="0"/>
                </a:rPr>
                <a:t>,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a:t>
              </a:r>
            </a:p>
            <a:p>
              <a:pPr algn="just">
                <a:lnSpc>
                  <a:spcPct val="130000"/>
                </a:lnSpc>
                <a:spcBef>
                  <a:spcPts val="1200"/>
                </a:spcBef>
              </a:pPr>
              <a:r>
                <a:rPr lang="en-US" sz="2200" b="1" i="1" dirty="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for the solution                          and</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for the solution </a:t>
              </a:r>
              <a:endParaRPr lang="ru-RU" sz="2200" b="1" i="1" dirty="0">
                <a:solidFill>
                  <a:schemeClr val="tx2"/>
                </a:solidFill>
                <a:latin typeface="Arial" panose="020B0604020202020204" pitchFamily="34" charset="0"/>
                <a:cs typeface="Arial" panose="020B060402020202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2436237560"/>
                </p:ext>
              </p:extLst>
            </p:nvPr>
          </p:nvGraphicFramePr>
          <p:xfrm>
            <a:off x="215900" y="2481642"/>
            <a:ext cx="1282700" cy="393700"/>
          </p:xfrm>
          <a:graphic>
            <a:graphicData uri="http://schemas.openxmlformats.org/presentationml/2006/ole">
              <mc:AlternateContent xmlns:mc="http://schemas.openxmlformats.org/markup-compatibility/2006">
                <mc:Choice xmlns:v="urn:schemas-microsoft-com:vml" Requires="v">
                  <p:oleObj spid="_x0000_s94398" name="Equation" r:id="rId6" imgW="1282680" imgH="393480" progId="Equation.DSMT4">
                    <p:embed/>
                  </p:oleObj>
                </mc:Choice>
                <mc:Fallback>
                  <p:oleObj name="Equation" r:id="rId6" imgW="1282680" imgH="393480" progId="Equation.DSMT4">
                    <p:embed/>
                    <p:pic>
                      <p:nvPicPr>
                        <p:cNvPr id="6" name="Объект 5"/>
                        <p:cNvPicPr/>
                        <p:nvPr/>
                      </p:nvPicPr>
                      <p:blipFill>
                        <a:blip r:embed="rId7"/>
                        <a:stretch>
                          <a:fillRect/>
                        </a:stretch>
                      </p:blipFill>
                      <p:spPr>
                        <a:xfrm>
                          <a:off x="215900" y="2481642"/>
                          <a:ext cx="1282700" cy="3937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49463351"/>
                </p:ext>
              </p:extLst>
            </p:nvPr>
          </p:nvGraphicFramePr>
          <p:xfrm>
            <a:off x="2607037" y="1125229"/>
            <a:ext cx="6578600" cy="508000"/>
          </p:xfrm>
          <a:graphic>
            <a:graphicData uri="http://schemas.openxmlformats.org/presentationml/2006/ole">
              <mc:AlternateContent xmlns:mc="http://schemas.openxmlformats.org/markup-compatibility/2006">
                <mc:Choice xmlns:v="urn:schemas-microsoft-com:vml" Requires="v">
                  <p:oleObj spid="_x0000_s94399" name="Equation" r:id="rId8" imgW="6578280" imgH="507960" progId="Equation.DSMT4">
                    <p:embed/>
                  </p:oleObj>
                </mc:Choice>
                <mc:Fallback>
                  <p:oleObj name="Equation" r:id="rId8" imgW="6578280" imgH="507960" progId="Equation.DSMT4">
                    <p:embed/>
                    <p:pic>
                      <p:nvPicPr>
                        <p:cNvPr id="9" name="Объект 8"/>
                        <p:cNvPicPr/>
                        <p:nvPr/>
                      </p:nvPicPr>
                      <p:blipFill>
                        <a:blip r:embed="rId9"/>
                        <a:stretch>
                          <a:fillRect/>
                        </a:stretch>
                      </p:blipFill>
                      <p:spPr>
                        <a:xfrm>
                          <a:off x="2607037" y="1125229"/>
                          <a:ext cx="6578600" cy="5080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079648804"/>
                </p:ext>
              </p:extLst>
            </p:nvPr>
          </p:nvGraphicFramePr>
          <p:xfrm>
            <a:off x="215900" y="1633229"/>
            <a:ext cx="2730500" cy="749300"/>
          </p:xfrm>
          <a:graphic>
            <a:graphicData uri="http://schemas.openxmlformats.org/presentationml/2006/ole">
              <mc:AlternateContent xmlns:mc="http://schemas.openxmlformats.org/markup-compatibility/2006">
                <mc:Choice xmlns:v="urn:schemas-microsoft-com:vml" Requires="v">
                  <p:oleObj spid="_x0000_s94400" name="Equation" r:id="rId10" imgW="2730240" imgH="749160" progId="Equation.DSMT4">
                    <p:embed/>
                  </p:oleObj>
                </mc:Choice>
                <mc:Fallback>
                  <p:oleObj name="Equation" r:id="rId10" imgW="2730240" imgH="749160" progId="Equation.DSMT4">
                    <p:embed/>
                    <p:pic>
                      <p:nvPicPr>
                        <p:cNvPr id="8" name="Объект 7"/>
                        <p:cNvPicPr/>
                        <p:nvPr/>
                      </p:nvPicPr>
                      <p:blipFill>
                        <a:blip r:embed="rId11"/>
                        <a:stretch>
                          <a:fillRect/>
                        </a:stretch>
                      </p:blipFill>
                      <p:spPr>
                        <a:xfrm>
                          <a:off x="215900" y="1633229"/>
                          <a:ext cx="2730500" cy="7493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730295721"/>
                </p:ext>
              </p:extLst>
            </p:nvPr>
          </p:nvGraphicFramePr>
          <p:xfrm>
            <a:off x="3163224" y="2944956"/>
            <a:ext cx="5194300" cy="838200"/>
          </p:xfrm>
          <a:graphic>
            <a:graphicData uri="http://schemas.openxmlformats.org/presentationml/2006/ole">
              <mc:AlternateContent xmlns:mc="http://schemas.openxmlformats.org/markup-compatibility/2006">
                <mc:Choice xmlns:v="urn:schemas-microsoft-com:vml" Requires="v">
                  <p:oleObj spid="_x0000_s94401" name="Equation" r:id="rId12" imgW="5194080" imgH="838080" progId="Equation.DSMT4">
                    <p:embed/>
                  </p:oleObj>
                </mc:Choice>
                <mc:Fallback>
                  <p:oleObj name="Equation" r:id="rId12" imgW="5194080" imgH="838080" progId="Equation.DSMT4">
                    <p:embed/>
                    <p:pic>
                      <p:nvPicPr>
                        <p:cNvPr id="13" name="Объект 12"/>
                        <p:cNvPicPr/>
                        <p:nvPr/>
                      </p:nvPicPr>
                      <p:blipFill>
                        <a:blip r:embed="rId13"/>
                        <a:stretch>
                          <a:fillRect/>
                        </a:stretch>
                      </p:blipFill>
                      <p:spPr>
                        <a:xfrm>
                          <a:off x="3163224" y="2944956"/>
                          <a:ext cx="5194300" cy="838200"/>
                        </a:xfrm>
                        <a:prstGeom prst="rect">
                          <a:avLst/>
                        </a:prstGeom>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226711781"/>
                </p:ext>
              </p:extLst>
            </p:nvPr>
          </p:nvGraphicFramePr>
          <p:xfrm>
            <a:off x="3016250" y="4344988"/>
            <a:ext cx="6159500" cy="622300"/>
          </p:xfrm>
          <a:graphic>
            <a:graphicData uri="http://schemas.openxmlformats.org/presentationml/2006/ole">
              <mc:AlternateContent xmlns:mc="http://schemas.openxmlformats.org/markup-compatibility/2006">
                <mc:Choice xmlns:v="urn:schemas-microsoft-com:vml" Requires="v">
                  <p:oleObj spid="_x0000_s94402" name="Equation" r:id="rId14" imgW="6159240" imgH="622080" progId="Equation.DSMT4">
                    <p:embed/>
                  </p:oleObj>
                </mc:Choice>
                <mc:Fallback>
                  <p:oleObj name="Equation" r:id="rId14" imgW="6159240" imgH="622080" progId="Equation.DSMT4">
                    <p:embed/>
                    <p:pic>
                      <p:nvPicPr>
                        <p:cNvPr id="0" name=""/>
                        <p:cNvPicPr/>
                        <p:nvPr/>
                      </p:nvPicPr>
                      <p:blipFill>
                        <a:blip r:embed="rId15"/>
                        <a:stretch>
                          <a:fillRect/>
                        </a:stretch>
                      </p:blipFill>
                      <p:spPr>
                        <a:xfrm>
                          <a:off x="3016250" y="4344988"/>
                          <a:ext cx="6159500" cy="6223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2671618387"/>
                </p:ext>
              </p:extLst>
            </p:nvPr>
          </p:nvGraphicFramePr>
          <p:xfrm>
            <a:off x="4137751" y="5077915"/>
            <a:ext cx="495300" cy="342900"/>
          </p:xfrm>
          <a:graphic>
            <a:graphicData uri="http://schemas.openxmlformats.org/presentationml/2006/ole">
              <mc:AlternateContent xmlns:mc="http://schemas.openxmlformats.org/markup-compatibility/2006">
                <mc:Choice xmlns:v="urn:schemas-microsoft-com:vml" Requires="v">
                  <p:oleObj spid="_x0000_s94403" name="Equation" r:id="rId16" imgW="495000" imgH="342720" progId="Equation.DSMT4">
                    <p:embed/>
                  </p:oleObj>
                </mc:Choice>
                <mc:Fallback>
                  <p:oleObj name="Equation" r:id="rId16" imgW="495000" imgH="342720" progId="Equation.DSMT4">
                    <p:embed/>
                    <p:pic>
                      <p:nvPicPr>
                        <p:cNvPr id="0" name=""/>
                        <p:cNvPicPr/>
                        <p:nvPr/>
                      </p:nvPicPr>
                      <p:blipFill>
                        <a:blip r:embed="rId17"/>
                        <a:stretch>
                          <a:fillRect/>
                        </a:stretch>
                      </p:blipFill>
                      <p:spPr>
                        <a:xfrm>
                          <a:off x="4137751" y="5077915"/>
                          <a:ext cx="495300" cy="3429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3216310365"/>
                </p:ext>
              </p:extLst>
            </p:nvPr>
          </p:nvGraphicFramePr>
          <p:xfrm>
            <a:off x="203054" y="5683393"/>
            <a:ext cx="863600" cy="381000"/>
          </p:xfrm>
          <a:graphic>
            <a:graphicData uri="http://schemas.openxmlformats.org/presentationml/2006/ole">
              <mc:AlternateContent xmlns:mc="http://schemas.openxmlformats.org/markup-compatibility/2006">
                <mc:Choice xmlns:v="urn:schemas-microsoft-com:vml" Requires="v">
                  <p:oleObj spid="_x0000_s94404" name="Equation" r:id="rId18" imgW="863280" imgH="380880" progId="Equation.DSMT4">
                    <p:embed/>
                  </p:oleObj>
                </mc:Choice>
                <mc:Fallback>
                  <p:oleObj name="Equation" r:id="rId18" imgW="863280" imgH="380880" progId="Equation.DSMT4">
                    <p:embed/>
                    <p:pic>
                      <p:nvPicPr>
                        <p:cNvPr id="0" name=""/>
                        <p:cNvPicPr/>
                        <p:nvPr/>
                      </p:nvPicPr>
                      <p:blipFill>
                        <a:blip r:embed="rId19"/>
                        <a:stretch>
                          <a:fillRect/>
                        </a:stretch>
                      </p:blipFill>
                      <p:spPr>
                        <a:xfrm>
                          <a:off x="203054" y="5683393"/>
                          <a:ext cx="863600" cy="3810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3623311193"/>
                </p:ext>
              </p:extLst>
            </p:nvPr>
          </p:nvGraphicFramePr>
          <p:xfrm>
            <a:off x="3343538" y="5529263"/>
            <a:ext cx="1816100" cy="622300"/>
          </p:xfrm>
          <a:graphic>
            <a:graphicData uri="http://schemas.openxmlformats.org/presentationml/2006/ole">
              <mc:AlternateContent xmlns:mc="http://schemas.openxmlformats.org/markup-compatibility/2006">
                <mc:Choice xmlns:v="urn:schemas-microsoft-com:vml" Requires="v">
                  <p:oleObj spid="_x0000_s94405" name="Equation" r:id="rId20" imgW="1815840" imgH="622080" progId="Equation.DSMT4">
                    <p:embed/>
                  </p:oleObj>
                </mc:Choice>
                <mc:Fallback>
                  <p:oleObj name="Equation" r:id="rId20" imgW="1815840" imgH="622080" progId="Equation.DSMT4">
                    <p:embed/>
                    <p:pic>
                      <p:nvPicPr>
                        <p:cNvPr id="0" name=""/>
                        <p:cNvPicPr/>
                        <p:nvPr/>
                      </p:nvPicPr>
                      <p:blipFill>
                        <a:blip r:embed="rId21"/>
                        <a:stretch>
                          <a:fillRect/>
                        </a:stretch>
                      </p:blipFill>
                      <p:spPr>
                        <a:xfrm>
                          <a:off x="3343538" y="5529263"/>
                          <a:ext cx="1816100" cy="6223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02731615"/>
                </p:ext>
              </p:extLst>
            </p:nvPr>
          </p:nvGraphicFramePr>
          <p:xfrm>
            <a:off x="5896337" y="5698671"/>
            <a:ext cx="863600" cy="381000"/>
          </p:xfrm>
          <a:graphic>
            <a:graphicData uri="http://schemas.openxmlformats.org/presentationml/2006/ole">
              <mc:AlternateContent xmlns:mc="http://schemas.openxmlformats.org/markup-compatibility/2006">
                <mc:Choice xmlns:v="urn:schemas-microsoft-com:vml" Requires="v">
                  <p:oleObj spid="_x0000_s94406" name="Equation" r:id="rId22" imgW="863280" imgH="380880" progId="Equation.DSMT4">
                    <p:embed/>
                  </p:oleObj>
                </mc:Choice>
                <mc:Fallback>
                  <p:oleObj name="Equation" r:id="rId22" imgW="863280" imgH="380880" progId="Equation.DSMT4">
                    <p:embed/>
                    <p:pic>
                      <p:nvPicPr>
                        <p:cNvPr id="0" name=""/>
                        <p:cNvPicPr/>
                        <p:nvPr/>
                      </p:nvPicPr>
                      <p:blipFill>
                        <a:blip r:embed="rId23"/>
                        <a:stretch>
                          <a:fillRect/>
                        </a:stretch>
                      </p:blipFill>
                      <p:spPr>
                        <a:xfrm>
                          <a:off x="5896337" y="5698671"/>
                          <a:ext cx="863600" cy="381000"/>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995125879"/>
                </p:ext>
              </p:extLst>
            </p:nvPr>
          </p:nvGraphicFramePr>
          <p:xfrm>
            <a:off x="9030854" y="5562743"/>
            <a:ext cx="1905000" cy="622300"/>
          </p:xfrm>
          <a:graphic>
            <a:graphicData uri="http://schemas.openxmlformats.org/presentationml/2006/ole">
              <mc:AlternateContent xmlns:mc="http://schemas.openxmlformats.org/markup-compatibility/2006">
                <mc:Choice xmlns:v="urn:schemas-microsoft-com:vml" Requires="v">
                  <p:oleObj spid="_x0000_s94407" name="Equation" r:id="rId24" imgW="1904760" imgH="622080" progId="Equation.DSMT4">
                    <p:embed/>
                  </p:oleObj>
                </mc:Choice>
                <mc:Fallback>
                  <p:oleObj name="Equation" r:id="rId24" imgW="1904760" imgH="622080" progId="Equation.DSMT4">
                    <p:embed/>
                    <p:pic>
                      <p:nvPicPr>
                        <p:cNvPr id="0" name=""/>
                        <p:cNvPicPr/>
                        <p:nvPr/>
                      </p:nvPicPr>
                      <p:blipFill>
                        <a:blip r:embed="rId25"/>
                        <a:stretch>
                          <a:fillRect/>
                        </a:stretch>
                      </p:blipFill>
                      <p:spPr>
                        <a:xfrm>
                          <a:off x="9030854" y="5562743"/>
                          <a:ext cx="1905000" cy="622300"/>
                        </a:xfrm>
                        <a:prstGeom prst="rect">
                          <a:avLst/>
                        </a:prstGeom>
                      </p:spPr>
                    </p:pic>
                  </p:oleObj>
                </mc:Fallback>
              </mc:AlternateContent>
            </a:graphicData>
          </a:graphic>
        </p:graphicFrame>
        <p:sp>
          <p:nvSpPr>
            <p:cNvPr id="18" name="Прямоугольник 17"/>
            <p:cNvSpPr/>
            <p:nvPr/>
          </p:nvSpPr>
          <p:spPr>
            <a:xfrm>
              <a:off x="9788289" y="1162414"/>
              <a:ext cx="510216" cy="415498"/>
            </a:xfrm>
            <a:prstGeom prst="rect">
              <a:avLst/>
            </a:prstGeom>
          </p:spPr>
          <p:txBody>
            <a:bodyPr wrap="square">
              <a:spAutoFit/>
            </a:bodyPr>
            <a:lstStyle/>
            <a:p>
              <a:pPr algn="l"/>
              <a:r>
                <a:rPr lang="ru-RU" sz="2100" b="1" i="1" dirty="0" smtClean="0">
                  <a:solidFill>
                    <a:schemeClr val="tx2"/>
                  </a:solidFill>
                  <a:latin typeface="Arial" panose="020B0604020202020204" pitchFamily="34" charset="0"/>
                  <a:cs typeface="Arial" panose="020B0604020202020204" pitchFamily="34" charset="0"/>
                </a:rPr>
                <a:t>(2)</a:t>
              </a:r>
              <a:endParaRPr lang="ru-RU" sz="2100" b="1" i="1" dirty="0">
                <a:solidFill>
                  <a:schemeClr val="tx2"/>
                </a:solidFill>
                <a:latin typeface="Arial" panose="020B0604020202020204" pitchFamily="34" charset="0"/>
                <a:cs typeface="Arial" panose="020B0604020202020204" pitchFamily="34" charset="0"/>
              </a:endParaRPr>
            </a:p>
          </p:txBody>
        </p:sp>
      </p:grpSp>
      <p:sp>
        <p:nvSpPr>
          <p:cNvPr id="19" name="Прямоугольник 18"/>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Овал 19"/>
          <p:cNvSpPr/>
          <p:nvPr/>
        </p:nvSpPr>
        <p:spPr>
          <a:xfrm>
            <a:off x="694428" y="792321"/>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694694" y="1848535"/>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722976" y="252610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745386" y="382197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31257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13217"/>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pSp>
        <p:nvGrpSpPr>
          <p:cNvPr id="14" name="Группа 13"/>
          <p:cNvGrpSpPr/>
          <p:nvPr/>
        </p:nvGrpSpPr>
        <p:grpSpPr>
          <a:xfrm>
            <a:off x="78823" y="1103523"/>
            <a:ext cx="12034354" cy="4358116"/>
            <a:chOff x="105094" y="617801"/>
            <a:chExt cx="12034354" cy="4358116"/>
          </a:xfrm>
        </p:grpSpPr>
        <p:sp>
          <p:nvSpPr>
            <p:cNvPr id="12" name="Прямоугольник 11"/>
            <p:cNvSpPr/>
            <p:nvPr/>
          </p:nvSpPr>
          <p:spPr>
            <a:xfrm>
              <a:off x="105094" y="617801"/>
              <a:ext cx="12034354" cy="4358116"/>
            </a:xfrm>
            <a:prstGeom prst="rect">
              <a:avLst/>
            </a:prstGeom>
          </p:spPr>
          <p:txBody>
            <a:bodyPr wrap="square">
              <a:spAutoFit/>
            </a:bodyPr>
            <a:lstStyle/>
            <a:p>
              <a:pPr algn="just">
                <a:lnSpc>
                  <a:spcPct val="140000"/>
                </a:lnSpc>
              </a:pPr>
              <a:r>
                <a:rPr lang="en-US" sz="2200" b="1" i="1" dirty="0" smtClean="0">
                  <a:solidFill>
                    <a:schemeClr val="tx2"/>
                  </a:solidFill>
                  <a:latin typeface="Arial" panose="020B0604020202020204" pitchFamily="34" charset="0"/>
                  <a:cs typeface="Arial" panose="020B0604020202020204" pitchFamily="34" charset="0"/>
                </a:rPr>
                <a:t>So, we note</a:t>
              </a:r>
              <a:r>
                <a:rPr lang="ru-RU" sz="2200" b="1" i="1" dirty="0" smtClean="0">
                  <a:solidFill>
                    <a:schemeClr val="tx2"/>
                  </a:solidFill>
                  <a:latin typeface="Arial" panose="020B0604020202020204" pitchFamily="34" charset="0"/>
                  <a:cs typeface="Arial" panose="020B0604020202020204" pitchFamily="34" charset="0"/>
                </a:rPr>
                <a:t>:</a:t>
              </a:r>
              <a:endParaRPr lang="ru-RU" sz="2200" b="1" i="1" dirty="0">
                <a:solidFill>
                  <a:schemeClr val="tx2"/>
                </a:solidFill>
                <a:latin typeface="Arial" panose="020B0604020202020204" pitchFamily="34" charset="0"/>
                <a:cs typeface="Arial" panose="020B0604020202020204" pitchFamily="34" charset="0"/>
              </a:endParaRPr>
            </a:p>
            <a:p>
              <a:pPr algn="just">
                <a:lnSpc>
                  <a:spcPct val="140000"/>
                </a:lnSpc>
              </a:pPr>
              <a:r>
                <a:rPr lang="en-US" sz="2200" b="1" i="1" u="sng" dirty="0" smtClean="0">
                  <a:solidFill>
                    <a:schemeClr val="tx2"/>
                  </a:solidFill>
                  <a:latin typeface="Arial" panose="020B0604020202020204" pitchFamily="34" charset="0"/>
                  <a:cs typeface="Arial" panose="020B0604020202020204" pitchFamily="34" charset="0"/>
                </a:rPr>
                <a:t>1.</a:t>
              </a:r>
              <a:r>
                <a:rPr lang="en-US" sz="2200" b="1" i="1" dirty="0" smtClean="0">
                  <a:solidFill>
                    <a:schemeClr val="tx2"/>
                  </a:solidFill>
                  <a:latin typeface="Arial" panose="020B0604020202020204" pitchFamily="34" charset="0"/>
                  <a:cs typeface="Arial" panose="020B0604020202020204" pitchFamily="34" charset="0"/>
                </a:rPr>
                <a:t> The Hamiltonians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and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     are </a:t>
              </a:r>
              <a:r>
                <a:rPr lang="en-US" sz="2200" b="1" i="1" dirty="0">
                  <a:solidFill>
                    <a:schemeClr val="tx2"/>
                  </a:solidFill>
                  <a:latin typeface="Arial" panose="020B0604020202020204" pitchFamily="34" charset="0"/>
                  <a:cs typeface="Arial" panose="020B0604020202020204" pitchFamily="34" charset="0"/>
                </a:rPr>
                <a:t>diagonal with respect to the mixing of the upper and lower components of the </a:t>
              </a:r>
              <a:r>
                <a:rPr lang="en-US" sz="2200" b="1" i="1" dirty="0" err="1">
                  <a:solidFill>
                    <a:schemeClr val="tx2"/>
                  </a:solidFill>
                  <a:latin typeface="Arial" panose="020B0604020202020204" pitchFamily="34" charset="0"/>
                  <a:cs typeface="Arial" panose="020B0604020202020204" pitchFamily="34" charset="0"/>
                </a:rPr>
                <a:t>bispinor</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Each of equations </a:t>
              </a:r>
              <a:r>
                <a:rPr lang="ru-RU" sz="2200" b="1" i="1" dirty="0" smtClean="0">
                  <a:solidFill>
                    <a:schemeClr val="tx2"/>
                  </a:solidFill>
                  <a:latin typeface="Arial" panose="020B0604020202020204" pitchFamily="34" charset="0"/>
                  <a:cs typeface="Arial" panose="020B0604020202020204" pitchFamily="34" charset="0"/>
                </a:rPr>
                <a:t>(1) </a:t>
              </a:r>
              <a:r>
                <a:rPr lang="en-US" sz="2200" b="1" i="1" dirty="0" smtClean="0">
                  <a:solidFill>
                    <a:schemeClr val="tx2"/>
                  </a:solidFill>
                  <a:latin typeface="Arial" panose="020B0604020202020204" pitchFamily="34" charset="0"/>
                  <a:cs typeface="Arial" panose="020B0604020202020204" pitchFamily="34" charset="0"/>
                </a:rPr>
                <a:t>and</a:t>
              </a:r>
              <a:r>
                <a:rPr lang="ru-RU" sz="2200" b="1" i="1" dirty="0" smtClean="0">
                  <a:solidFill>
                    <a:schemeClr val="tx2"/>
                  </a:solidFill>
                  <a:latin typeface="Arial" panose="020B0604020202020204" pitchFamily="34" charset="0"/>
                  <a:cs typeface="Arial" panose="020B0604020202020204" pitchFamily="34" charset="0"/>
                </a:rPr>
                <a:t> (2) </a:t>
              </a:r>
              <a:r>
                <a:rPr lang="en-US" sz="2200" b="1" i="1" dirty="0" smtClean="0">
                  <a:solidFill>
                    <a:schemeClr val="tx2"/>
                  </a:solidFill>
                  <a:latin typeface="Arial" panose="020B0604020202020204" pitchFamily="34" charset="0"/>
                  <a:cs typeface="Arial" panose="020B0604020202020204" pitchFamily="34" charset="0"/>
                </a:rPr>
                <a:t>comprise two independent equations with spinor wave </a:t>
              </a:r>
              <a:r>
                <a:rPr lang="en-US" sz="2200" b="1" i="1" dirty="0">
                  <a:solidFill>
                    <a:schemeClr val="tx2"/>
                  </a:solidFill>
                  <a:latin typeface="Arial" panose="020B0604020202020204" pitchFamily="34" charset="0"/>
                  <a:cs typeface="Arial" panose="020B0604020202020204" pitchFamily="34" charset="0"/>
                </a:rPr>
                <a:t>function        </a:t>
              </a:r>
              <a:r>
                <a:rPr lang="en-US"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One equation includes states with positive energies, while the other includes states with negative </a:t>
              </a:r>
              <a:r>
                <a:rPr lang="en-US" sz="2200" b="1" i="1" dirty="0" smtClean="0">
                  <a:solidFill>
                    <a:schemeClr val="tx2"/>
                  </a:solidFill>
                  <a:latin typeface="Arial" panose="020B0604020202020204" pitchFamily="34" charset="0"/>
                  <a:cs typeface="Arial" panose="020B0604020202020204" pitchFamily="34" charset="0"/>
                </a:rPr>
                <a:t>energies.</a:t>
              </a:r>
            </a:p>
            <a:p>
              <a:pPr algn="just">
                <a:lnSpc>
                  <a:spcPct val="140000"/>
                </a:lnSpc>
              </a:pPr>
              <a:r>
                <a:rPr lang="en-US" sz="2200" b="1" i="1" dirty="0" smtClean="0">
                  <a:solidFill>
                    <a:schemeClr val="tx2"/>
                  </a:solidFill>
                  <a:latin typeface="Arial" panose="020B0604020202020204" pitchFamily="34" charset="0"/>
                  <a:cs typeface="Arial" panose="020B0604020202020204" pitchFamily="34" charset="0"/>
                </a:rPr>
                <a:t>The </a:t>
              </a:r>
              <a:r>
                <a:rPr lang="en-US" sz="2200" b="1" i="1" dirty="0">
                  <a:solidFill>
                    <a:schemeClr val="tx2"/>
                  </a:solidFill>
                  <a:latin typeface="Arial" panose="020B0604020202020204" pitchFamily="34" charset="0"/>
                  <a:cs typeface="Arial" panose="020B0604020202020204" pitchFamily="34" charset="0"/>
                </a:rPr>
                <a:t>S-matrix </a:t>
              </a:r>
              <a:r>
                <a:rPr lang="en-US" sz="2200" b="1" i="1" dirty="0" smtClean="0">
                  <a:solidFill>
                    <a:schemeClr val="tx2"/>
                  </a:solidFill>
                  <a:latin typeface="Arial" panose="020B0604020202020204" pitchFamily="34" charset="0"/>
                  <a:cs typeface="Arial" panose="020B0604020202020204" pitchFamily="34" charset="0"/>
                </a:rPr>
                <a:t>elements </a:t>
              </a:r>
              <a:r>
                <a:rPr lang="en-US" sz="2200" b="1" i="1" dirty="0">
                  <a:solidFill>
                    <a:schemeClr val="tx2"/>
                  </a:solidFill>
                  <a:latin typeface="Arial" panose="020B0604020202020204" pitchFamily="34" charset="0"/>
                  <a:cs typeface="Arial" panose="020B0604020202020204" pitchFamily="34" charset="0"/>
                </a:rPr>
                <a:t>can be calculated by considering only the positive-energy states. In this case, the negative-energy states are not used in calculations of physical QED processes. They are only required for mathematical completeness in the expansions of operators and wave functions</a:t>
              </a:r>
              <a:r>
                <a:rPr lang="ru-RU" sz="2200" b="1" i="1" dirty="0" smtClean="0">
                  <a:solidFill>
                    <a:schemeClr val="tx2"/>
                  </a:solidFill>
                  <a:latin typeface="Arial" panose="020B0604020202020204" pitchFamily="34" charset="0"/>
                  <a:cs typeface="Arial" panose="020B0604020202020204" pitchFamily="34" charset="0"/>
                </a:rPr>
                <a:t>.</a:t>
              </a:r>
              <a:endParaRPr lang="ru-RU" sz="2200" b="1" i="1" dirty="0">
                <a:solidFill>
                  <a:schemeClr val="tx2"/>
                </a:solidFill>
                <a:latin typeface="Arial" panose="020B0604020202020204" pitchFamily="34" charset="0"/>
                <a:cs typeface="Arial" panose="020B0604020202020204" pitchFamily="34"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2589040004"/>
                </p:ext>
              </p:extLst>
            </p:nvPr>
          </p:nvGraphicFramePr>
          <p:xfrm>
            <a:off x="2954855" y="1262688"/>
            <a:ext cx="533400" cy="342900"/>
          </p:xfrm>
          <a:graphic>
            <a:graphicData uri="http://schemas.openxmlformats.org/presentationml/2006/ole">
              <mc:AlternateContent xmlns:mc="http://schemas.openxmlformats.org/markup-compatibility/2006">
                <mc:Choice xmlns:v="urn:schemas-microsoft-com:vml" Requires="v">
                  <p:oleObj spid="_x0000_s86353" name="Equation" r:id="rId4" imgW="533160" imgH="342720" progId="Equation.DSMT4">
                    <p:embed/>
                  </p:oleObj>
                </mc:Choice>
                <mc:Fallback>
                  <p:oleObj name="Equation" r:id="rId4" imgW="533160" imgH="342720" progId="Equation.DSMT4">
                    <p:embed/>
                    <p:pic>
                      <p:nvPicPr>
                        <p:cNvPr id="3" name="Объект 2"/>
                        <p:cNvPicPr/>
                        <p:nvPr/>
                      </p:nvPicPr>
                      <p:blipFill>
                        <a:blip r:embed="rId5"/>
                        <a:stretch>
                          <a:fillRect/>
                        </a:stretch>
                      </p:blipFill>
                      <p:spPr>
                        <a:xfrm>
                          <a:off x="2954855" y="1262688"/>
                          <a:ext cx="533400" cy="3429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616409087"/>
                </p:ext>
              </p:extLst>
            </p:nvPr>
          </p:nvGraphicFramePr>
          <p:xfrm>
            <a:off x="4109391" y="1199188"/>
            <a:ext cx="965200" cy="406400"/>
          </p:xfrm>
          <a:graphic>
            <a:graphicData uri="http://schemas.openxmlformats.org/presentationml/2006/ole">
              <mc:AlternateContent xmlns:mc="http://schemas.openxmlformats.org/markup-compatibility/2006">
                <mc:Choice xmlns:v="urn:schemas-microsoft-com:vml" Requires="v">
                  <p:oleObj spid="_x0000_s86354" name="Equation" r:id="rId6" imgW="965160" imgH="406080" progId="Equation.DSMT4">
                    <p:embed/>
                  </p:oleObj>
                </mc:Choice>
                <mc:Fallback>
                  <p:oleObj name="Equation" r:id="rId6" imgW="965160" imgH="406080" progId="Equation.DSMT4">
                    <p:embed/>
                    <p:pic>
                      <p:nvPicPr>
                        <p:cNvPr id="5" name="Объект 4"/>
                        <p:cNvPicPr/>
                        <p:nvPr/>
                      </p:nvPicPr>
                      <p:blipFill>
                        <a:blip r:embed="rId7"/>
                        <a:stretch>
                          <a:fillRect/>
                        </a:stretch>
                      </p:blipFill>
                      <p:spPr>
                        <a:xfrm>
                          <a:off x="4109391" y="1199188"/>
                          <a:ext cx="965200" cy="406400"/>
                        </a:xfrm>
                        <a:prstGeom prst="rect">
                          <a:avLst/>
                        </a:prstGeom>
                      </p:spPr>
                    </p:pic>
                  </p:oleObj>
                </mc:Fallback>
              </mc:AlternateContent>
            </a:graphicData>
          </a:graphic>
        </p:graphicFrame>
      </p:grpSp>
      <p:graphicFrame>
        <p:nvGraphicFramePr>
          <p:cNvPr id="4" name="Объект 3"/>
          <p:cNvGraphicFramePr>
            <a:graphicFrameLocks noChangeAspect="1"/>
          </p:cNvGraphicFramePr>
          <p:nvPr>
            <p:extLst>
              <p:ext uri="{D42A27DB-BD31-4B8C-83A1-F6EECF244321}">
                <p14:modId xmlns:p14="http://schemas.microsoft.com/office/powerpoint/2010/main" val="94119928"/>
              </p:ext>
            </p:extLst>
          </p:nvPr>
        </p:nvGraphicFramePr>
        <p:xfrm>
          <a:off x="5537200" y="2137410"/>
          <a:ext cx="558800" cy="342900"/>
        </p:xfrm>
        <a:graphic>
          <a:graphicData uri="http://schemas.openxmlformats.org/presentationml/2006/ole">
            <mc:AlternateContent xmlns:mc="http://schemas.openxmlformats.org/markup-compatibility/2006">
              <mc:Choice xmlns:v="urn:schemas-microsoft-com:vml" Requires="v">
                <p:oleObj spid="_x0000_s86355" name="Equation" r:id="rId8" imgW="558720" imgH="342720" progId="Equation.DSMT4">
                  <p:embed/>
                </p:oleObj>
              </mc:Choice>
              <mc:Fallback>
                <p:oleObj name="Equation" r:id="rId8" imgW="558720" imgH="342720" progId="Equation.DSMT4">
                  <p:embed/>
                  <p:pic>
                    <p:nvPicPr>
                      <p:cNvPr id="0" name=""/>
                      <p:cNvPicPr/>
                      <p:nvPr/>
                    </p:nvPicPr>
                    <p:blipFill>
                      <a:blip r:embed="rId9"/>
                      <a:stretch>
                        <a:fillRect/>
                      </a:stretch>
                    </p:blipFill>
                    <p:spPr>
                      <a:xfrm>
                        <a:off x="5537200" y="2137410"/>
                        <a:ext cx="558800" cy="342900"/>
                      </a:xfrm>
                      <a:prstGeom prst="rect">
                        <a:avLst/>
                      </a:prstGeom>
                    </p:spPr>
                  </p:pic>
                </p:oleObj>
              </mc:Fallback>
            </mc:AlternateContent>
          </a:graphicData>
        </a:graphic>
      </p:graphicFrame>
      <p:sp>
        <p:nvSpPr>
          <p:cNvPr id="13"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0"/>
              </a:buBlip>
              <a:defRPr sz="2600">
                <a:solidFill>
                  <a:schemeClr val="tx1"/>
                </a:solidFill>
                <a:latin typeface="Arial" charset="0"/>
              </a:defRPr>
            </a:lvl1pPr>
            <a:lvl2pPr marL="742950" indent="-285750" algn="l" eaLnBrk="0" hangingPunct="0">
              <a:spcAft>
                <a:spcPct val="20000"/>
              </a:spcAft>
              <a:buBlip>
                <a:blip r:embed="rId11"/>
              </a:buBlip>
              <a:defRPr sz="2400">
                <a:solidFill>
                  <a:schemeClr val="tx1"/>
                </a:solidFill>
                <a:latin typeface="Arial" charset="0"/>
              </a:defRPr>
            </a:lvl2pPr>
            <a:lvl3pPr marL="1143000" indent="-228600" algn="l" eaLnBrk="0" hangingPunct="0">
              <a:spcAft>
                <a:spcPct val="30000"/>
              </a:spcAft>
              <a:buBlip>
                <a:blip r:embed="rId11"/>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13</a:t>
            </a:fld>
            <a:endParaRPr lang="ru-RU" altLang="ru-RU" sz="2000" dirty="0">
              <a:solidFill>
                <a:schemeClr val="tx2"/>
              </a:solidFill>
              <a:latin typeface="Arial Black" pitchFamily="34" charset="0"/>
            </a:endParaRPr>
          </a:p>
        </p:txBody>
      </p:sp>
      <p:sp>
        <p:nvSpPr>
          <p:cNvPr id="15" name="Прямоугольник 14"/>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865977201"/>
              </p:ext>
            </p:extLst>
          </p:nvPr>
        </p:nvGraphicFramePr>
        <p:xfrm>
          <a:off x="7097452" y="2646565"/>
          <a:ext cx="622300" cy="342900"/>
        </p:xfrm>
        <a:graphic>
          <a:graphicData uri="http://schemas.openxmlformats.org/presentationml/2006/ole">
            <mc:AlternateContent xmlns:mc="http://schemas.openxmlformats.org/markup-compatibility/2006">
              <mc:Choice xmlns:v="urn:schemas-microsoft-com:vml" Requires="v">
                <p:oleObj spid="_x0000_s86356" name="Equation" r:id="rId12" imgW="622080" imgH="342720" progId="Equation.DSMT4">
                  <p:embed/>
                </p:oleObj>
              </mc:Choice>
              <mc:Fallback>
                <p:oleObj name="Equation" r:id="rId12" imgW="622080" imgH="342720" progId="Equation.DSMT4">
                  <p:embed/>
                  <p:pic>
                    <p:nvPicPr>
                      <p:cNvPr id="0" name=""/>
                      <p:cNvPicPr/>
                      <p:nvPr/>
                    </p:nvPicPr>
                    <p:blipFill>
                      <a:blip r:embed="rId13"/>
                      <a:stretch>
                        <a:fillRect/>
                      </a:stretch>
                    </p:blipFill>
                    <p:spPr>
                      <a:xfrm>
                        <a:off x="7097452" y="2646565"/>
                        <a:ext cx="622300" cy="342900"/>
                      </a:xfrm>
                      <a:prstGeom prst="rect">
                        <a:avLst/>
                      </a:prstGeom>
                    </p:spPr>
                  </p:pic>
                </p:oleObj>
              </mc:Fallback>
            </mc:AlternateContent>
          </a:graphicData>
        </a:graphic>
      </p:graphicFrame>
      <p:sp>
        <p:nvSpPr>
          <p:cNvPr id="11" name="Овал 10"/>
          <p:cNvSpPr/>
          <p:nvPr/>
        </p:nvSpPr>
        <p:spPr>
          <a:xfrm>
            <a:off x="382907" y="1522518"/>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32377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13217"/>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78823" y="606902"/>
            <a:ext cx="12034354" cy="5930213"/>
          </a:xfrm>
          <a:prstGeom prst="rect">
            <a:avLst/>
          </a:prstGeom>
        </p:spPr>
        <p:txBody>
          <a:bodyPr wrap="square">
            <a:spAutoFit/>
          </a:bodyPr>
          <a:lstStyle/>
          <a:p>
            <a:pPr>
              <a:lnSpc>
                <a:spcPct val="130000"/>
              </a:lnSpc>
            </a:pPr>
            <a:r>
              <a:rPr lang="ru-RU" sz="2100" b="1" i="1" u="sng" dirty="0" smtClean="0">
                <a:solidFill>
                  <a:schemeClr val="tx2"/>
                </a:solidFill>
                <a:latin typeface="Arial" panose="020B0604020202020204" pitchFamily="34" charset="0"/>
                <a:cs typeface="Arial" panose="020B0604020202020204" pitchFamily="34" charset="0"/>
              </a:rPr>
              <a:t>2.</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In standard QED with the Dirac equation, positrons are electrons with negative energies moving backward in </a:t>
            </a:r>
            <a:r>
              <a:rPr lang="en-US" sz="2100" b="1" i="1" dirty="0" err="1">
                <a:solidFill>
                  <a:schemeClr val="tx2"/>
                </a:solidFill>
                <a:latin typeface="Arial" panose="020B0604020202020204" pitchFamily="34" charset="0"/>
                <a:cs typeface="Arial" panose="020B0604020202020204" pitchFamily="34" charset="0"/>
              </a:rPr>
              <a:t>spacetime</a:t>
            </a:r>
            <a:r>
              <a:rPr lang="en-US" sz="2100" b="1" i="1" dirty="0">
                <a:solidFill>
                  <a:schemeClr val="tx2"/>
                </a:solidFill>
                <a:latin typeface="Arial" panose="020B0604020202020204" pitchFamily="34" charset="0"/>
                <a:cs typeface="Arial" panose="020B0604020202020204" pitchFamily="34" charset="0"/>
              </a:rPr>
              <a:t>. In the </a:t>
            </a:r>
            <a:r>
              <a:rPr lang="en-US" sz="2100" b="1" i="1" dirty="0" err="1">
                <a:solidFill>
                  <a:schemeClr val="tx2"/>
                </a:solidFill>
                <a:latin typeface="Arial" panose="020B0604020202020204" pitchFamily="34" charset="0"/>
                <a:cs typeface="Arial" panose="020B0604020202020204" pitchFamily="34" charset="0"/>
              </a:rPr>
              <a:t>Foldy-Wouthuysen</a:t>
            </a:r>
            <a:r>
              <a:rPr lang="en-US" sz="2100" b="1" i="1" dirty="0">
                <a:solidFill>
                  <a:schemeClr val="tx2"/>
                </a:solidFill>
                <a:latin typeface="Arial" panose="020B0604020202020204" pitchFamily="34" charset="0"/>
                <a:cs typeface="Arial" panose="020B0604020202020204" pitchFamily="34" charset="0"/>
              </a:rPr>
              <a:t> representation, the situation changes</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If in the equation for S-matrix elements we use                     on the left side of the equation and                        on the right side, then due to the structure of the </a:t>
            </a:r>
            <a:r>
              <a:rPr lang="en-US" sz="2100" b="1" i="1" dirty="0" err="1" smtClean="0">
                <a:solidFill>
                  <a:schemeClr val="tx2"/>
                </a:solidFill>
                <a:latin typeface="Arial" panose="020B0604020202020204" pitchFamily="34" charset="0"/>
                <a:cs typeface="Arial" panose="020B0604020202020204" pitchFamily="34" charset="0"/>
              </a:rPr>
              <a:t>bispinors</a:t>
            </a:r>
            <a:r>
              <a:rPr lang="en-US" sz="2100" b="1" i="1" dirty="0">
                <a:solidFill>
                  <a:schemeClr val="tx2"/>
                </a:solidFill>
                <a:latin typeface="Arial" panose="020B0604020202020204" pitchFamily="34" charset="0"/>
                <a:cs typeface="Arial" panose="020B0604020202020204" pitchFamily="34" charset="0"/>
              </a:rPr>
              <a:t> to all orders of perturbation theory, we will obtain zero values for the corresponding elements of the S-matrix. Taking into account the </a:t>
            </a:r>
            <a:r>
              <a:rPr lang="en-US" sz="2100" b="1" i="1" dirty="0" err="1" smtClean="0">
                <a:solidFill>
                  <a:schemeClr val="tx2"/>
                </a:solidFill>
                <a:latin typeface="Arial" panose="020B0604020202020204" pitchFamily="34" charset="0"/>
                <a:cs typeface="Arial" panose="020B0604020202020204" pitchFamily="34" charset="0"/>
              </a:rPr>
              <a:t>bispinors</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we can write</a:t>
            </a:r>
            <a:endParaRPr lang="en-US" sz="2100" b="1" i="1" dirty="0" smtClean="0">
              <a:solidFill>
                <a:schemeClr val="tx2"/>
              </a:solidFill>
              <a:latin typeface="Arial" panose="020B0604020202020204" pitchFamily="34" charset="0"/>
              <a:cs typeface="Arial" panose="020B0604020202020204" pitchFamily="34" charset="0"/>
            </a:endParaRPr>
          </a:p>
          <a:p>
            <a:pPr>
              <a:lnSpc>
                <a:spcPct val="130000"/>
              </a:lnSpc>
            </a:pPr>
            <a:endParaRPr lang="en-US" sz="2100" b="1" i="1" dirty="0">
              <a:solidFill>
                <a:schemeClr val="tx2"/>
              </a:solidFill>
              <a:latin typeface="Arial" panose="020B0604020202020204" pitchFamily="34" charset="0"/>
              <a:cs typeface="Arial" panose="020B0604020202020204" pitchFamily="34" charset="0"/>
            </a:endParaRPr>
          </a:p>
          <a:p>
            <a:pPr>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nSpc>
                <a:spcPct val="130000"/>
              </a:lnSpc>
            </a:pPr>
            <a:r>
              <a:rPr lang="en-US" sz="2100" b="1" i="1" dirty="0" smtClean="0">
                <a:solidFill>
                  <a:schemeClr val="tx2"/>
                </a:solidFill>
                <a:latin typeface="Arial" panose="020B0604020202020204" pitchFamily="34" charset="0"/>
                <a:cs typeface="Arial" panose="020B0604020202020204" pitchFamily="34" charset="0"/>
              </a:rPr>
              <a:t> Here,  by definition,          is a diagonal operator.  </a:t>
            </a:r>
            <a:endParaRPr lang="ru-RU" sz="2100" b="1" i="1" dirty="0" smtClean="0">
              <a:solidFill>
                <a:schemeClr val="tx2"/>
              </a:solidFill>
              <a:latin typeface="Arial" panose="020B0604020202020204" pitchFamily="34" charset="0"/>
              <a:cs typeface="Arial" panose="020B0604020202020204" pitchFamily="34" charset="0"/>
            </a:endParaRPr>
          </a:p>
          <a:p>
            <a:pPr>
              <a:lnSpc>
                <a:spcPct val="130000"/>
              </a:lnSpc>
            </a:pPr>
            <a:r>
              <a:rPr lang="en-US" sz="2100" b="1" i="1" dirty="0">
                <a:solidFill>
                  <a:schemeClr val="tx2"/>
                </a:solidFill>
                <a:latin typeface="Arial" panose="020B0604020202020204" pitchFamily="34" charset="0"/>
                <a:cs typeface="Arial" panose="020B0604020202020204" pitchFamily="34" charset="0"/>
              </a:rPr>
              <a:t>A similar result will be obtained if we use in </a:t>
            </a:r>
            <a:r>
              <a:rPr lang="en-US" sz="2100" b="1" i="1" dirty="0" smtClean="0">
                <a:solidFill>
                  <a:schemeClr val="tx2"/>
                </a:solidFill>
                <a:latin typeface="Arial" panose="020B0604020202020204" pitchFamily="34" charset="0"/>
                <a:cs typeface="Arial" panose="020B0604020202020204" pitchFamily="34" charset="0"/>
              </a:rPr>
              <a:t>the equation for S-matrix elements on </a:t>
            </a:r>
            <a:r>
              <a:rPr lang="en-US" sz="2100" b="1" i="1" dirty="0">
                <a:solidFill>
                  <a:schemeClr val="tx2"/>
                </a:solidFill>
                <a:latin typeface="Arial" panose="020B0604020202020204" pitchFamily="34" charset="0"/>
                <a:cs typeface="Arial" panose="020B0604020202020204" pitchFamily="34" charset="0"/>
              </a:rPr>
              <a:t>the left side of the </a:t>
            </a:r>
            <a:r>
              <a:rPr lang="en-US" sz="2100" b="1" i="1" dirty="0" smtClean="0">
                <a:solidFill>
                  <a:schemeClr val="tx2"/>
                </a:solidFill>
                <a:latin typeface="Arial" panose="020B0604020202020204" pitchFamily="34" charset="0"/>
                <a:cs typeface="Arial" panose="020B0604020202020204" pitchFamily="34" charset="0"/>
              </a:rPr>
              <a:t>equation                      and </a:t>
            </a:r>
            <a:r>
              <a:rPr lang="en-US" sz="2100" b="1" i="1" dirty="0">
                <a:solidFill>
                  <a:schemeClr val="tx2"/>
                </a:solidFill>
                <a:latin typeface="Arial" panose="020B0604020202020204" pitchFamily="34" charset="0"/>
                <a:cs typeface="Arial" panose="020B0604020202020204" pitchFamily="34" charset="0"/>
              </a:rPr>
              <a:t>on the right side </a:t>
            </a:r>
          </a:p>
          <a:p>
            <a:pPr>
              <a:lnSpc>
                <a:spcPct val="130000"/>
              </a:lnSpc>
            </a:pPr>
            <a:r>
              <a:rPr lang="en-US" sz="2100" b="1" i="1" dirty="0">
                <a:solidFill>
                  <a:schemeClr val="tx2"/>
                </a:solidFill>
                <a:latin typeface="Arial" panose="020B0604020202020204" pitchFamily="34" charset="0"/>
                <a:cs typeface="Arial" panose="020B0604020202020204" pitchFamily="34" charset="0"/>
              </a:rPr>
              <a:t>Thus, in the FW representation, positrons cannot be described by electron states with negative energies. Positrons in the FW representation must be described by positive-energy states of a special equation for </a:t>
            </a:r>
            <a:r>
              <a:rPr lang="en-US" sz="2100" b="1" i="1" dirty="0" smtClean="0">
                <a:solidFill>
                  <a:schemeClr val="tx2"/>
                </a:solidFill>
                <a:latin typeface="Arial" panose="020B0604020202020204" pitchFamily="34" charset="0"/>
                <a:cs typeface="Arial" panose="020B0604020202020204" pitchFamily="34" charset="0"/>
              </a:rPr>
              <a:t>positrons.</a:t>
            </a:r>
          </a:p>
        </p:txBody>
      </p:sp>
      <p:graphicFrame>
        <p:nvGraphicFramePr>
          <p:cNvPr id="3" name="Объект 2"/>
          <p:cNvGraphicFramePr>
            <a:graphicFrameLocks noChangeAspect="1"/>
          </p:cNvGraphicFramePr>
          <p:nvPr>
            <p:extLst>
              <p:ext uri="{D42A27DB-BD31-4B8C-83A1-F6EECF244321}">
                <p14:modId xmlns:p14="http://schemas.microsoft.com/office/powerpoint/2010/main" val="466530548"/>
              </p:ext>
            </p:extLst>
          </p:nvPr>
        </p:nvGraphicFramePr>
        <p:xfrm>
          <a:off x="2003560" y="1843486"/>
          <a:ext cx="1473200" cy="596900"/>
        </p:xfrm>
        <a:graphic>
          <a:graphicData uri="http://schemas.openxmlformats.org/presentationml/2006/ole">
            <mc:AlternateContent xmlns:mc="http://schemas.openxmlformats.org/markup-compatibility/2006">
              <mc:Choice xmlns:v="urn:schemas-microsoft-com:vml" Requires="v">
                <p:oleObj spid="_x0000_s75709" name="Equation" r:id="rId4" imgW="1473120" imgH="596880" progId="Equation.DSMT4">
                  <p:embed/>
                </p:oleObj>
              </mc:Choice>
              <mc:Fallback>
                <p:oleObj name="Equation" r:id="rId4" imgW="1473120" imgH="596880" progId="Equation.DSMT4">
                  <p:embed/>
                  <p:pic>
                    <p:nvPicPr>
                      <p:cNvPr id="3" name="Объект 2"/>
                      <p:cNvPicPr/>
                      <p:nvPr/>
                    </p:nvPicPr>
                    <p:blipFill>
                      <a:blip r:embed="rId5"/>
                      <a:stretch>
                        <a:fillRect/>
                      </a:stretch>
                    </p:blipFill>
                    <p:spPr>
                      <a:xfrm>
                        <a:off x="2003560" y="1843486"/>
                        <a:ext cx="1473200" cy="5969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4051390308"/>
              </p:ext>
            </p:extLst>
          </p:nvPr>
        </p:nvGraphicFramePr>
        <p:xfrm>
          <a:off x="7453380" y="1382946"/>
          <a:ext cx="1358900" cy="622300"/>
        </p:xfrm>
        <a:graphic>
          <a:graphicData uri="http://schemas.openxmlformats.org/presentationml/2006/ole">
            <mc:AlternateContent xmlns:mc="http://schemas.openxmlformats.org/markup-compatibility/2006">
              <mc:Choice xmlns:v="urn:schemas-microsoft-com:vml" Requires="v">
                <p:oleObj spid="_x0000_s75710" name="Equation" r:id="rId6" imgW="1358640" imgH="622080" progId="Equation.DSMT4">
                  <p:embed/>
                </p:oleObj>
              </mc:Choice>
              <mc:Fallback>
                <p:oleObj name="Equation" r:id="rId6" imgW="1358640" imgH="622080" progId="Equation.DSMT4">
                  <p:embed/>
                  <p:pic>
                    <p:nvPicPr>
                      <p:cNvPr id="7" name="Объект 6"/>
                      <p:cNvPicPr/>
                      <p:nvPr/>
                    </p:nvPicPr>
                    <p:blipFill>
                      <a:blip r:embed="rId7"/>
                      <a:stretch>
                        <a:fillRect/>
                      </a:stretch>
                    </p:blipFill>
                    <p:spPr>
                      <a:xfrm>
                        <a:off x="7453380" y="1382946"/>
                        <a:ext cx="1358900" cy="622300"/>
                      </a:xfrm>
                      <a:prstGeom prst="rect">
                        <a:avLst/>
                      </a:prstGeom>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2993697876"/>
              </p:ext>
            </p:extLst>
          </p:nvPr>
        </p:nvGraphicFramePr>
        <p:xfrm>
          <a:off x="3092450" y="3122613"/>
          <a:ext cx="6223000" cy="889000"/>
        </p:xfrm>
        <a:graphic>
          <a:graphicData uri="http://schemas.openxmlformats.org/presentationml/2006/ole">
            <mc:AlternateContent xmlns:mc="http://schemas.openxmlformats.org/markup-compatibility/2006">
              <mc:Choice xmlns:v="urn:schemas-microsoft-com:vml" Requires="v">
                <p:oleObj spid="_x0000_s75711" name="Equation" r:id="rId8" imgW="6222960" imgH="888840" progId="Equation.DSMT4">
                  <p:embed/>
                </p:oleObj>
              </mc:Choice>
              <mc:Fallback>
                <p:oleObj name="Equation" r:id="rId8" imgW="6222960" imgH="888840" progId="Equation.DSMT4">
                  <p:embed/>
                  <p:pic>
                    <p:nvPicPr>
                      <p:cNvPr id="0" name=""/>
                      <p:cNvPicPr/>
                      <p:nvPr/>
                    </p:nvPicPr>
                    <p:blipFill>
                      <a:blip r:embed="rId9"/>
                      <a:stretch>
                        <a:fillRect/>
                      </a:stretch>
                    </p:blipFill>
                    <p:spPr>
                      <a:xfrm>
                        <a:off x="3092450" y="3122613"/>
                        <a:ext cx="6223000" cy="8890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1608929977"/>
              </p:ext>
            </p:extLst>
          </p:nvPr>
        </p:nvGraphicFramePr>
        <p:xfrm>
          <a:off x="2817514" y="4052476"/>
          <a:ext cx="571500" cy="342900"/>
        </p:xfrm>
        <a:graphic>
          <a:graphicData uri="http://schemas.openxmlformats.org/presentationml/2006/ole">
            <mc:AlternateContent xmlns:mc="http://schemas.openxmlformats.org/markup-compatibility/2006">
              <mc:Choice xmlns:v="urn:schemas-microsoft-com:vml" Requires="v">
                <p:oleObj spid="_x0000_s75712" name="Equation" r:id="rId10" imgW="571320" imgH="342720" progId="Equation.DSMT4">
                  <p:embed/>
                </p:oleObj>
              </mc:Choice>
              <mc:Fallback>
                <p:oleObj name="Equation" r:id="rId10" imgW="571320" imgH="342720" progId="Equation.DSMT4">
                  <p:embed/>
                  <p:pic>
                    <p:nvPicPr>
                      <p:cNvPr id="0" name=""/>
                      <p:cNvPicPr/>
                      <p:nvPr/>
                    </p:nvPicPr>
                    <p:blipFill>
                      <a:blip r:embed="rId11"/>
                      <a:stretch>
                        <a:fillRect/>
                      </a:stretch>
                    </p:blipFill>
                    <p:spPr>
                      <a:xfrm>
                        <a:off x="2817514" y="4052476"/>
                        <a:ext cx="571500" cy="3429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4072219627"/>
              </p:ext>
            </p:extLst>
          </p:nvPr>
        </p:nvGraphicFramePr>
        <p:xfrm>
          <a:off x="2806930" y="4755972"/>
          <a:ext cx="1473200" cy="622300"/>
        </p:xfrm>
        <a:graphic>
          <a:graphicData uri="http://schemas.openxmlformats.org/presentationml/2006/ole">
            <mc:AlternateContent xmlns:mc="http://schemas.openxmlformats.org/markup-compatibility/2006">
              <mc:Choice xmlns:v="urn:schemas-microsoft-com:vml" Requires="v">
                <p:oleObj spid="_x0000_s75713" name="Equation" r:id="rId12" imgW="1473120" imgH="622080" progId="Equation.DSMT4">
                  <p:embed/>
                </p:oleObj>
              </mc:Choice>
              <mc:Fallback>
                <p:oleObj name="Equation" r:id="rId12" imgW="1473120" imgH="622080" progId="Equation.DSMT4">
                  <p:embed/>
                  <p:pic>
                    <p:nvPicPr>
                      <p:cNvPr id="0" name=""/>
                      <p:cNvPicPr/>
                      <p:nvPr/>
                    </p:nvPicPr>
                    <p:blipFill>
                      <a:blip r:embed="rId13"/>
                      <a:stretch>
                        <a:fillRect/>
                      </a:stretch>
                    </p:blipFill>
                    <p:spPr>
                      <a:xfrm>
                        <a:off x="2806930" y="4755972"/>
                        <a:ext cx="1473200" cy="6223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4272068849"/>
              </p:ext>
            </p:extLst>
          </p:nvPr>
        </p:nvGraphicFramePr>
        <p:xfrm>
          <a:off x="7008237" y="4755972"/>
          <a:ext cx="1574800" cy="596900"/>
        </p:xfrm>
        <a:graphic>
          <a:graphicData uri="http://schemas.openxmlformats.org/presentationml/2006/ole">
            <mc:AlternateContent xmlns:mc="http://schemas.openxmlformats.org/markup-compatibility/2006">
              <mc:Choice xmlns:v="urn:schemas-microsoft-com:vml" Requires="v">
                <p:oleObj spid="_x0000_s75714" name="Equation" r:id="rId14" imgW="1574640" imgH="596880" progId="Equation.DSMT4">
                  <p:embed/>
                </p:oleObj>
              </mc:Choice>
              <mc:Fallback>
                <p:oleObj name="Equation" r:id="rId14" imgW="1574640" imgH="596880" progId="Equation.DSMT4">
                  <p:embed/>
                  <p:pic>
                    <p:nvPicPr>
                      <p:cNvPr id="0" name=""/>
                      <p:cNvPicPr/>
                      <p:nvPr/>
                    </p:nvPicPr>
                    <p:blipFill>
                      <a:blip r:embed="rId15"/>
                      <a:stretch>
                        <a:fillRect/>
                      </a:stretch>
                    </p:blipFill>
                    <p:spPr>
                      <a:xfrm>
                        <a:off x="7008237" y="4755972"/>
                        <a:ext cx="1574800" cy="596900"/>
                      </a:xfrm>
                      <a:prstGeom prst="rect">
                        <a:avLst/>
                      </a:prstGeom>
                    </p:spPr>
                  </p:pic>
                </p:oleObj>
              </mc:Fallback>
            </mc:AlternateContent>
          </a:graphicData>
        </a:graphic>
      </p:graphicFrame>
      <p:sp>
        <p:nvSpPr>
          <p:cNvPr id="13"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6"/>
              </a:buBlip>
              <a:defRPr sz="2600">
                <a:solidFill>
                  <a:schemeClr val="tx1"/>
                </a:solidFill>
                <a:latin typeface="Arial" charset="0"/>
              </a:defRPr>
            </a:lvl1pPr>
            <a:lvl2pPr marL="742950" indent="-285750" algn="l" eaLnBrk="0" hangingPunct="0">
              <a:spcAft>
                <a:spcPct val="20000"/>
              </a:spcAft>
              <a:buBlip>
                <a:blip r:embed="rId17"/>
              </a:buBlip>
              <a:defRPr sz="2400">
                <a:solidFill>
                  <a:schemeClr val="tx1"/>
                </a:solidFill>
                <a:latin typeface="Arial" charset="0"/>
              </a:defRPr>
            </a:lvl2pPr>
            <a:lvl3pPr marL="1143000" indent="-228600" algn="l" eaLnBrk="0" hangingPunct="0">
              <a:spcAft>
                <a:spcPct val="30000"/>
              </a:spcAft>
              <a:buBlip>
                <a:blip r:embed="rId1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14</a:t>
            </a:fld>
            <a:endParaRPr lang="ru-RU" altLang="ru-RU" sz="2000" dirty="0">
              <a:solidFill>
                <a:schemeClr val="tx2"/>
              </a:solidFill>
              <a:latin typeface="Arial Black" pitchFamily="34" charset="0"/>
            </a:endParaRPr>
          </a:p>
        </p:txBody>
      </p:sp>
      <p:sp>
        <p:nvSpPr>
          <p:cNvPr id="14" name="Прямоугольник 13"/>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Овал 14"/>
          <p:cNvSpPr/>
          <p:nvPr/>
        </p:nvSpPr>
        <p:spPr>
          <a:xfrm>
            <a:off x="329212" y="648139"/>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197120" y="5176264"/>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02785" y="431418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93590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13217"/>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105094" y="617801"/>
            <a:ext cx="12034354" cy="5715411"/>
          </a:xfrm>
          <a:prstGeom prst="rect">
            <a:avLst/>
          </a:prstGeom>
        </p:spPr>
        <p:txBody>
          <a:bodyPr wrap="square">
            <a:spAutoFit/>
          </a:bodyPr>
          <a:lstStyle/>
          <a:p>
            <a:pPr>
              <a:lnSpc>
                <a:spcPct val="140000"/>
              </a:lnSpc>
            </a:pPr>
            <a:r>
              <a:rPr lang="ru-RU" sz="2000" b="1" i="1" u="sng" dirty="0" smtClean="0">
                <a:solidFill>
                  <a:schemeClr val="tx2"/>
                </a:solidFill>
                <a:latin typeface="Arial" panose="020B0604020202020204" pitchFamily="34" charset="0"/>
                <a:cs typeface="Arial" panose="020B0604020202020204" pitchFamily="34" charset="0"/>
              </a:rPr>
              <a:t>3.</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a:solidFill>
                  <a:schemeClr val="tx2"/>
                </a:solidFill>
                <a:latin typeface="Arial" panose="020B0604020202020204" pitchFamily="34" charset="0"/>
                <a:cs typeface="Arial" panose="020B0604020202020204" pitchFamily="34" charset="0"/>
              </a:rPr>
              <a:t>In the description of physical processes in (QED)FW involving real antiparticles, it has been found that in the original Dirac equations, the mass terms for particles and antiparticles must have opposite </a:t>
            </a:r>
            <a:r>
              <a:rPr lang="en-US" sz="2000" b="1" i="1" dirty="0" smtClean="0">
                <a:solidFill>
                  <a:schemeClr val="tx2"/>
                </a:solidFill>
                <a:latin typeface="Arial" panose="020B0604020202020204" pitchFamily="34" charset="0"/>
                <a:cs typeface="Arial" panose="020B0604020202020204" pitchFamily="34" charset="0"/>
              </a:rPr>
              <a:t>signs </a:t>
            </a:r>
            <a:r>
              <a:rPr lang="en-US" sz="2000" b="1" dirty="0">
                <a:solidFill>
                  <a:schemeClr val="tx2"/>
                </a:solidFill>
                <a:latin typeface="Arial" panose="020B0604020202020204" pitchFamily="34" charset="0"/>
                <a:cs typeface="Arial" panose="020B0604020202020204" pitchFamily="34" charset="0"/>
              </a:rPr>
              <a:t>[1], [2]</a:t>
            </a:r>
            <a:r>
              <a:rPr lang="en-US" sz="2000" b="1" i="1" dirty="0" smtClean="0">
                <a:solidFill>
                  <a:schemeClr val="tx2"/>
                </a:solidFill>
                <a:latin typeface="Arial" panose="020B0604020202020204" pitchFamily="34" charset="0"/>
                <a:cs typeface="Arial" panose="020B0604020202020204" pitchFamily="34" charset="0"/>
              </a:rPr>
              <a:t>. </a:t>
            </a:r>
            <a:r>
              <a:rPr lang="en-US" sz="2000" b="1" i="1" dirty="0">
                <a:solidFill>
                  <a:schemeClr val="tx2"/>
                </a:solidFill>
                <a:latin typeface="Arial" panose="020B0604020202020204" pitchFamily="34" charset="0"/>
                <a:cs typeface="Arial" panose="020B0604020202020204" pitchFamily="34" charset="0"/>
              </a:rPr>
              <a:t>This is due to the impossibility of using states with negative energies in the theory</a:t>
            </a:r>
            <a:r>
              <a:rPr lang="ru-RU" sz="2000" b="1" i="1" dirty="0" smtClean="0">
                <a:solidFill>
                  <a:schemeClr val="tx2"/>
                </a:solidFill>
                <a:latin typeface="Arial" panose="020B0604020202020204" pitchFamily="34" charset="0"/>
                <a:cs typeface="Arial" panose="020B0604020202020204" pitchFamily="34" charset="0"/>
              </a:rPr>
              <a:t>.</a:t>
            </a:r>
          </a:p>
          <a:p>
            <a:pPr>
              <a:lnSpc>
                <a:spcPct val="140000"/>
              </a:lnSpc>
            </a:pPr>
            <a:r>
              <a:rPr lang="ru-RU" sz="2000" b="1" i="1" u="sng" dirty="0" smtClean="0">
                <a:solidFill>
                  <a:schemeClr val="tx2"/>
                </a:solidFill>
                <a:latin typeface="Arial" panose="020B0604020202020204" pitchFamily="34" charset="0"/>
                <a:cs typeface="Arial" panose="020B0604020202020204" pitchFamily="34" charset="0"/>
              </a:rPr>
              <a:t>4.</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The Dirac equation for positrons takes the form</a:t>
            </a:r>
            <a:endParaRPr lang="ru-RU" sz="2000" b="1" i="1" dirty="0">
              <a:solidFill>
                <a:schemeClr val="tx2"/>
              </a:solidFill>
              <a:latin typeface="Arial" panose="020B0604020202020204" pitchFamily="34" charset="0"/>
              <a:cs typeface="Arial" panose="020B0604020202020204" pitchFamily="34" charset="0"/>
            </a:endParaRPr>
          </a:p>
          <a:p>
            <a:pPr>
              <a:lnSpc>
                <a:spcPct val="140000"/>
              </a:lnSpc>
            </a:pPr>
            <a:r>
              <a:rPr lang="en-US" sz="2000" b="1" i="1" dirty="0" smtClean="0">
                <a:solidFill>
                  <a:schemeClr val="tx2"/>
                </a:solidFill>
                <a:latin typeface="Arial" panose="020B0604020202020204" pitchFamily="34" charset="0"/>
                <a:cs typeface="Arial" panose="020B0604020202020204" pitchFamily="34" charset="0"/>
              </a:rPr>
              <a:t>This equation is differ from the initial equation in the sign of the charge and term with </a:t>
            </a:r>
            <a:r>
              <a:rPr lang="ru-RU" sz="2000" b="1" i="1" dirty="0" smtClean="0">
                <a:solidFill>
                  <a:schemeClr val="tx2"/>
                </a:solidFill>
                <a:latin typeface="Arial" panose="020B0604020202020204" pitchFamily="34" charset="0"/>
                <a:cs typeface="Arial" panose="020B0604020202020204" pitchFamily="34" charset="0"/>
              </a:rPr>
              <a:t>  </a:t>
            </a:r>
            <a:endParaRPr lang="ru-RU" sz="2000" b="1" i="1" dirty="0">
              <a:solidFill>
                <a:schemeClr val="tx2"/>
              </a:solidFill>
              <a:latin typeface="Arial" panose="020B0604020202020204" pitchFamily="34" charset="0"/>
              <a:cs typeface="Arial" panose="020B0604020202020204" pitchFamily="34" charset="0"/>
            </a:endParaRPr>
          </a:p>
          <a:p>
            <a:pPr>
              <a:lnSpc>
                <a:spcPct val="140000"/>
              </a:lnSpc>
            </a:pPr>
            <a:r>
              <a:rPr lang="en-US" sz="2000" b="1" i="1" dirty="0" smtClean="0">
                <a:solidFill>
                  <a:schemeClr val="tx2"/>
                </a:solidFill>
                <a:latin typeface="Arial" panose="020B0604020202020204" pitchFamily="34" charset="0"/>
                <a:cs typeface="Arial" panose="020B0604020202020204" pitchFamily="34" charset="0"/>
              </a:rPr>
              <a:t>The equation can be written in the FW representation</a:t>
            </a:r>
            <a:endParaRPr lang="ru-RU" sz="2000" b="1" i="1" dirty="0">
              <a:solidFill>
                <a:schemeClr val="tx2"/>
              </a:solidFill>
              <a:latin typeface="Arial" panose="020B0604020202020204" pitchFamily="34" charset="0"/>
              <a:cs typeface="Arial" panose="020B0604020202020204" pitchFamily="34" charset="0"/>
            </a:endParaRPr>
          </a:p>
          <a:p>
            <a:pPr>
              <a:lnSpc>
                <a:spcPct val="140000"/>
              </a:lnSpc>
            </a:pPr>
            <a:r>
              <a:rPr lang="ru-RU" sz="2000" b="1" i="1" dirty="0">
                <a:solidFill>
                  <a:schemeClr val="tx2"/>
                </a:solidFill>
                <a:latin typeface="Arial" panose="020B0604020202020204" pitchFamily="34" charset="0"/>
                <a:cs typeface="Arial" panose="020B0604020202020204" pitchFamily="34" charset="0"/>
              </a:rPr>
              <a:t>	 	</a:t>
            </a:r>
          </a:p>
          <a:p>
            <a:pPr>
              <a:lnSpc>
                <a:spcPct val="140000"/>
              </a:lnSpc>
            </a:pPr>
            <a:r>
              <a:rPr lang="en-US" sz="2000" b="1" i="1" dirty="0">
                <a:solidFill>
                  <a:schemeClr val="tx2"/>
                </a:solidFill>
                <a:latin typeface="Arial" panose="020B0604020202020204" pitchFamily="34" charset="0"/>
                <a:cs typeface="Arial" panose="020B0604020202020204" pitchFamily="34" charset="0"/>
              </a:rPr>
              <a:t>The terms with the positive sign in front of the mass </a:t>
            </a:r>
            <a:r>
              <a:rPr lang="en-US" sz="2000" b="1" i="1" dirty="0" smtClean="0">
                <a:solidFill>
                  <a:schemeClr val="tx2"/>
                </a:solidFill>
                <a:latin typeface="Arial" panose="020B0604020202020204" pitchFamily="34" charset="0"/>
                <a:cs typeface="Arial" panose="020B0604020202020204" pitchFamily="34" charset="0"/>
              </a:rPr>
              <a:t>m </a:t>
            </a:r>
            <a:r>
              <a:rPr lang="en-US" sz="2000" b="1" i="1" dirty="0">
                <a:solidFill>
                  <a:schemeClr val="tx2"/>
                </a:solidFill>
                <a:latin typeface="Arial" panose="020B0604020202020204" pitchFamily="34" charset="0"/>
                <a:cs typeface="Arial" panose="020B0604020202020204" pitchFamily="34" charset="0"/>
              </a:rPr>
              <a:t>are absent in the </a:t>
            </a:r>
            <a:r>
              <a:rPr lang="en-US" sz="2000" b="1" i="1" dirty="0" smtClean="0">
                <a:solidFill>
                  <a:schemeClr val="tx2"/>
                </a:solidFill>
                <a:latin typeface="Arial" panose="020B0604020202020204" pitchFamily="34" charset="0"/>
                <a:cs typeface="Arial" panose="020B0604020202020204" pitchFamily="34" charset="0"/>
              </a:rPr>
              <a:t>equation.</a:t>
            </a:r>
            <a:endParaRPr lang="ru-RU" sz="2000" b="1" i="1" dirty="0">
              <a:solidFill>
                <a:schemeClr val="tx2"/>
              </a:solidFill>
              <a:latin typeface="Arial" panose="020B0604020202020204" pitchFamily="34" charset="0"/>
              <a:cs typeface="Arial" panose="020B0604020202020204" pitchFamily="34" charset="0"/>
            </a:endParaRPr>
          </a:p>
          <a:p>
            <a:pPr indent="432000">
              <a:lnSpc>
                <a:spcPct val="140000"/>
              </a:lnSpc>
            </a:pPr>
            <a:r>
              <a:rPr lang="en-US" sz="2000" b="1" i="1" u="sng" dirty="0">
                <a:solidFill>
                  <a:schemeClr val="tx2"/>
                </a:solidFill>
                <a:uFill>
                  <a:solidFill>
                    <a:srgbClr val="FF0000"/>
                  </a:solidFill>
                </a:uFill>
                <a:latin typeface="Arial" panose="020B0604020202020204" pitchFamily="34" charset="0"/>
                <a:cs typeface="Arial" panose="020B0604020202020204" pitchFamily="34" charset="0"/>
              </a:rPr>
              <a:t>Thus, we arrive at the first paradox. After performing the unitary transformation of the Dirac equation into the FW representation, we have lost the interaction between positive- and negative-energy states. To restore the particle-antiparticle interaction, it becomes necessary to introduce a separate equation for positrons</a:t>
            </a:r>
            <a:r>
              <a:rPr lang="ru-RU" sz="2000" b="1" i="1" u="sng" dirty="0" smtClean="0">
                <a:solidFill>
                  <a:schemeClr val="tx2"/>
                </a:solidFill>
                <a:uFill>
                  <a:solidFill>
                    <a:srgbClr val="FF0000"/>
                  </a:solidFill>
                </a:uFill>
                <a:latin typeface="Arial" panose="020B0604020202020204" pitchFamily="34" charset="0"/>
                <a:cs typeface="Arial" panose="020B0604020202020204" pitchFamily="34" charset="0"/>
              </a:rPr>
              <a:t>.</a:t>
            </a:r>
            <a:endParaRPr lang="en-US" sz="2000" b="1" i="1" u="sng" dirty="0" smtClean="0">
              <a:solidFill>
                <a:schemeClr val="tx2"/>
              </a:solidFill>
              <a:uFill>
                <a:solidFill>
                  <a:srgbClr val="FF0000"/>
                </a:solidFill>
              </a:uFill>
              <a:latin typeface="Arial" panose="020B0604020202020204" pitchFamily="34" charset="0"/>
              <a:cs typeface="Arial" panose="020B0604020202020204" pitchFamily="34" charset="0"/>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529449165"/>
              </p:ext>
            </p:extLst>
          </p:nvPr>
        </p:nvGraphicFramePr>
        <p:xfrm>
          <a:off x="6296470" y="2338106"/>
          <a:ext cx="4000501" cy="469900"/>
        </p:xfrm>
        <a:graphic>
          <a:graphicData uri="http://schemas.openxmlformats.org/presentationml/2006/ole">
            <mc:AlternateContent xmlns:mc="http://schemas.openxmlformats.org/markup-compatibility/2006">
              <mc:Choice xmlns:v="urn:schemas-microsoft-com:vml" Requires="v">
                <p:oleObj spid="_x0000_s63287" name="Equation" r:id="rId4" imgW="4000320" imgH="469800" progId="Equation.DSMT4">
                  <p:embed/>
                </p:oleObj>
              </mc:Choice>
              <mc:Fallback>
                <p:oleObj name="Equation" r:id="rId4" imgW="4000320" imgH="469800" progId="Equation.DSMT4">
                  <p:embed/>
                  <p:pic>
                    <p:nvPicPr>
                      <p:cNvPr id="6" name="Объект 5"/>
                      <p:cNvPicPr/>
                      <p:nvPr/>
                    </p:nvPicPr>
                    <p:blipFill>
                      <a:blip r:embed="rId5"/>
                      <a:stretch>
                        <a:fillRect/>
                      </a:stretch>
                    </p:blipFill>
                    <p:spPr>
                      <a:xfrm>
                        <a:off x="6296470" y="2338106"/>
                        <a:ext cx="4000501" cy="4699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657291754"/>
              </p:ext>
            </p:extLst>
          </p:nvPr>
        </p:nvGraphicFramePr>
        <p:xfrm>
          <a:off x="10537758" y="2914432"/>
          <a:ext cx="482600" cy="317500"/>
        </p:xfrm>
        <a:graphic>
          <a:graphicData uri="http://schemas.openxmlformats.org/presentationml/2006/ole">
            <mc:AlternateContent xmlns:mc="http://schemas.openxmlformats.org/markup-compatibility/2006">
              <mc:Choice xmlns:v="urn:schemas-microsoft-com:vml" Requires="v">
                <p:oleObj spid="_x0000_s63288" name="Equation" r:id="rId6" imgW="482400" imgH="317160" progId="Equation.DSMT4">
                  <p:embed/>
                </p:oleObj>
              </mc:Choice>
              <mc:Fallback>
                <p:oleObj name="Equation" r:id="rId6" imgW="482400" imgH="317160" progId="Equation.DSMT4">
                  <p:embed/>
                  <p:pic>
                    <p:nvPicPr>
                      <p:cNvPr id="9" name="Объект 8"/>
                      <p:cNvPicPr/>
                      <p:nvPr/>
                    </p:nvPicPr>
                    <p:blipFill>
                      <a:blip r:embed="rId7"/>
                      <a:stretch>
                        <a:fillRect/>
                      </a:stretch>
                    </p:blipFill>
                    <p:spPr>
                      <a:xfrm>
                        <a:off x="10537758" y="2914432"/>
                        <a:ext cx="482600" cy="317500"/>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205657261"/>
              </p:ext>
            </p:extLst>
          </p:nvPr>
        </p:nvGraphicFramePr>
        <p:xfrm>
          <a:off x="1463501" y="3629165"/>
          <a:ext cx="9829800" cy="520700"/>
        </p:xfrm>
        <a:graphic>
          <a:graphicData uri="http://schemas.openxmlformats.org/presentationml/2006/ole">
            <mc:AlternateContent xmlns:mc="http://schemas.openxmlformats.org/markup-compatibility/2006">
              <mc:Choice xmlns:v="urn:schemas-microsoft-com:vml" Requires="v">
                <p:oleObj spid="_x0000_s63289" name="Equation" r:id="rId8" imgW="9829800" imgH="520560" progId="Equation.DSMT4">
                  <p:embed/>
                </p:oleObj>
              </mc:Choice>
              <mc:Fallback>
                <p:oleObj name="Equation" r:id="rId8" imgW="9829800" imgH="520560" progId="Equation.DSMT4">
                  <p:embed/>
                  <p:pic>
                    <p:nvPicPr>
                      <p:cNvPr id="0" name=""/>
                      <p:cNvPicPr/>
                      <p:nvPr/>
                    </p:nvPicPr>
                    <p:blipFill>
                      <a:blip r:embed="rId9"/>
                      <a:stretch>
                        <a:fillRect/>
                      </a:stretch>
                    </p:blipFill>
                    <p:spPr>
                      <a:xfrm>
                        <a:off x="1463501" y="3629165"/>
                        <a:ext cx="9829800" cy="520700"/>
                      </a:xfrm>
                      <a:prstGeom prst="rect">
                        <a:avLst/>
                      </a:prstGeom>
                    </p:spPr>
                  </p:pic>
                </p:oleObj>
              </mc:Fallback>
            </mc:AlternateContent>
          </a:graphicData>
        </a:graphic>
      </p:graphicFrame>
      <p:sp>
        <p:nvSpPr>
          <p:cNvPr id="8"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0"/>
              </a:buBlip>
              <a:defRPr sz="2600">
                <a:solidFill>
                  <a:schemeClr val="tx1"/>
                </a:solidFill>
                <a:latin typeface="Arial" charset="0"/>
              </a:defRPr>
            </a:lvl1pPr>
            <a:lvl2pPr marL="742950" indent="-285750" algn="l" eaLnBrk="0" hangingPunct="0">
              <a:spcAft>
                <a:spcPct val="20000"/>
              </a:spcAft>
              <a:buBlip>
                <a:blip r:embed="rId11"/>
              </a:buBlip>
              <a:defRPr sz="2400">
                <a:solidFill>
                  <a:schemeClr val="tx1"/>
                </a:solidFill>
                <a:latin typeface="Arial" charset="0"/>
              </a:defRPr>
            </a:lvl2pPr>
            <a:lvl3pPr marL="1143000" indent="-228600" algn="l" eaLnBrk="0" hangingPunct="0">
              <a:spcAft>
                <a:spcPct val="30000"/>
              </a:spcAft>
              <a:buBlip>
                <a:blip r:embed="rId11"/>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15</a:t>
            </a:fld>
            <a:endParaRPr lang="ru-RU" altLang="ru-RU" sz="2000" dirty="0">
              <a:solidFill>
                <a:schemeClr val="tx2"/>
              </a:solidFill>
              <a:latin typeface="Arial Black" pitchFamily="34" charset="0"/>
            </a:endParaRPr>
          </a:p>
        </p:txBody>
      </p:sp>
      <p:sp>
        <p:nvSpPr>
          <p:cNvPr id="13" name="Прямоугольник 12"/>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115654" y="6216135"/>
            <a:ext cx="11563728" cy="584775"/>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Voprosy</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Atomnoy</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Nauki</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i</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Tekhniki</a:t>
            </a:r>
            <a:r>
              <a:rPr lang="en-US" sz="1600" i="1" dirty="0">
                <a:solidFill>
                  <a:schemeClr val="tx2"/>
                </a:solidFill>
                <a:latin typeface="Arial" panose="020B0604020202020204" pitchFamily="34" charset="0"/>
                <a:cs typeface="Arial" panose="020B0604020202020204" pitchFamily="34" charset="0"/>
              </a:rPr>
              <a:t>, Ser. </a:t>
            </a:r>
            <a:r>
              <a:rPr lang="en-US" sz="1600" i="1" dirty="0" err="1">
                <a:solidFill>
                  <a:schemeClr val="tx2"/>
                </a:solidFill>
                <a:latin typeface="Arial" panose="020B0604020202020204" pitchFamily="34" charset="0"/>
                <a:cs typeface="Arial" panose="020B0604020202020204" pitchFamily="34" charset="0"/>
              </a:rPr>
              <a:t>Teoreticheskaya</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i</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Prikladnaya</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Fizika</a:t>
            </a:r>
            <a:r>
              <a:rPr lang="en-US" sz="1600" i="1" dirty="0">
                <a:solidFill>
                  <a:schemeClr val="tx2"/>
                </a:solidFill>
                <a:latin typeface="Arial" panose="020B0604020202020204" pitchFamily="34" charset="0"/>
                <a:cs typeface="Arial" panose="020B0604020202020204" pitchFamily="34" charset="0"/>
              </a:rPr>
              <a:t> 1, 3 (1989) (in Russian)</a:t>
            </a:r>
            <a:r>
              <a:rPr lang="ru-RU" sz="1600" i="1" dirty="0" smtClean="0">
                <a:solidFill>
                  <a:schemeClr val="tx2"/>
                </a:solidFill>
                <a:latin typeface="Arial" panose="020B0604020202020204" pitchFamily="34" charset="0"/>
                <a:cs typeface="Arial" panose="020B0604020202020204" pitchFamily="34" charset="0"/>
              </a:rPr>
              <a:t>.</a:t>
            </a:r>
            <a:endParaRPr lang="en-US" sz="1600" i="1" dirty="0" smtClean="0">
              <a:solidFill>
                <a:schemeClr val="tx2"/>
              </a:solidFill>
              <a:latin typeface="Arial" panose="020B0604020202020204" pitchFamily="34" charset="0"/>
              <a:cs typeface="Arial" panose="020B0604020202020204" pitchFamily="34" charset="0"/>
            </a:endParaRPr>
          </a:p>
          <a:p>
            <a:r>
              <a:rPr lang="en-US" sz="1600" i="1" dirty="0">
                <a:solidFill>
                  <a:schemeClr val="tx2"/>
                </a:solidFill>
                <a:latin typeface="Arial" panose="020B0604020202020204" pitchFamily="34" charset="0"/>
                <a:cs typeface="Arial" panose="020B0604020202020204" pitchFamily="34" charset="0"/>
              </a:rPr>
              <a:t>[2]. </a:t>
            </a:r>
            <a:r>
              <a:rPr lang="en-US" sz="1600" i="1" dirty="0" smtClean="0">
                <a:solidFill>
                  <a:schemeClr val="tx2"/>
                </a:solidFill>
                <a:latin typeface="Arial" panose="020B0604020202020204" pitchFamily="34" charset="0"/>
                <a:cs typeface="Arial" panose="020B0604020202020204" pitchFamily="34" charset="0"/>
              </a:rPr>
              <a:t>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Part. </a:t>
            </a:r>
            <a:r>
              <a:rPr lang="en-US" sz="1600" i="1" dirty="0" err="1">
                <a:solidFill>
                  <a:schemeClr val="tx2"/>
                </a:solidFill>
                <a:latin typeface="Arial" panose="020B0604020202020204" pitchFamily="34" charset="0"/>
                <a:cs typeface="Arial" panose="020B0604020202020204" pitchFamily="34" charset="0"/>
              </a:rPr>
              <a:t>Nucl</a:t>
            </a:r>
            <a:r>
              <a:rPr lang="en-US" sz="1600" i="1" dirty="0">
                <a:solidFill>
                  <a:schemeClr val="tx2"/>
                </a:solidFill>
                <a:latin typeface="Arial" panose="020B0604020202020204" pitchFamily="34" charset="0"/>
                <a:cs typeface="Arial" panose="020B0604020202020204" pitchFamily="34" charset="0"/>
              </a:rPr>
              <a:t>. 37, 86 (2006);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hep-th</a:t>
            </a:r>
            <a:r>
              <a:rPr lang="en-US" sz="1600" i="1" dirty="0">
                <a:solidFill>
                  <a:schemeClr val="tx2"/>
                </a:solidFill>
                <a:latin typeface="Arial" panose="020B0604020202020204" pitchFamily="34" charset="0"/>
                <a:cs typeface="Arial" panose="020B0604020202020204" pitchFamily="34" charset="0"/>
              </a:rPr>
              <a:t>/0411050.</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4" name="Овал 13"/>
          <p:cNvSpPr/>
          <p:nvPr/>
        </p:nvSpPr>
        <p:spPr>
          <a:xfrm>
            <a:off x="609151" y="441845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25363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pSp>
        <p:nvGrpSpPr>
          <p:cNvPr id="15" name="Группа 14"/>
          <p:cNvGrpSpPr/>
          <p:nvPr/>
        </p:nvGrpSpPr>
        <p:grpSpPr>
          <a:xfrm>
            <a:off x="0" y="565665"/>
            <a:ext cx="12034354" cy="5798447"/>
            <a:chOff x="26271" y="536996"/>
            <a:chExt cx="12034354" cy="5798447"/>
          </a:xfrm>
        </p:grpSpPr>
        <p:sp>
          <p:nvSpPr>
            <p:cNvPr id="12" name="Прямоугольник 11"/>
            <p:cNvSpPr/>
            <p:nvPr/>
          </p:nvSpPr>
          <p:spPr>
            <a:xfrm>
              <a:off x="26271" y="536996"/>
              <a:ext cx="12034354" cy="5798447"/>
            </a:xfrm>
            <a:prstGeom prst="rect">
              <a:avLst/>
            </a:prstGeom>
          </p:spPr>
          <p:txBody>
            <a:bodyPr wrap="square">
              <a:spAutoFit/>
            </a:bodyPr>
            <a:lstStyle/>
            <a:p>
              <a:pPr algn="just">
                <a:lnSpc>
                  <a:spcPct val="140000"/>
                </a:lnSpc>
              </a:pPr>
              <a:r>
                <a:rPr lang="ru-RU" sz="2000" b="1" i="1" dirty="0" smtClean="0">
                  <a:solidFill>
                    <a:schemeClr val="tx2"/>
                  </a:solidFill>
                  <a:latin typeface="Arial" panose="020B0604020202020204" pitchFamily="34" charset="0"/>
                  <a:cs typeface="Arial" panose="020B0604020202020204" pitchFamily="34" charset="0"/>
                </a:rPr>
                <a:t>        </a:t>
              </a:r>
              <a:r>
                <a:rPr lang="ru-RU" sz="2000" b="1" i="1" u="sng" dirty="0" smtClean="0">
                  <a:solidFill>
                    <a:schemeClr val="tx2"/>
                  </a:solidFill>
                  <a:latin typeface="Arial" panose="020B0604020202020204" pitchFamily="34" charset="0"/>
                  <a:cs typeface="Arial" panose="020B0604020202020204" pitchFamily="34" charset="0"/>
                </a:rPr>
                <a:t>2.2 </a:t>
              </a:r>
              <a:r>
                <a:rPr lang="en-US" sz="2000" b="1" i="1" u="sng" dirty="0">
                  <a:solidFill>
                    <a:schemeClr val="tx2"/>
                  </a:solidFill>
                  <a:latin typeface="Arial" panose="020B0604020202020204" pitchFamily="34" charset="0"/>
                  <a:cs typeface="Arial" panose="020B0604020202020204" pitchFamily="34" charset="0"/>
                </a:rPr>
                <a:t>Quantum electrodynamic</a:t>
              </a:r>
              <a:r>
                <a:rPr lang="ru-RU" sz="2000" b="1" i="1" u="sng" dirty="0">
                  <a:solidFill>
                    <a:schemeClr val="tx2"/>
                  </a:solidFill>
                  <a:latin typeface="Arial" panose="020B0604020202020204" pitchFamily="34" charset="0"/>
                  <a:cs typeface="Arial" panose="020B0604020202020204" pitchFamily="34" charset="0"/>
                </a:rPr>
                <a:t> (</a:t>
              </a:r>
              <a:r>
                <a:rPr lang="en-US" sz="2000" b="1" i="1" u="sng" dirty="0">
                  <a:solidFill>
                    <a:schemeClr val="tx2"/>
                  </a:solidFill>
                  <a:latin typeface="Arial" panose="020B0604020202020204" pitchFamily="34" charset="0"/>
                  <a:cs typeface="Arial" panose="020B0604020202020204" pitchFamily="34" charset="0"/>
                </a:rPr>
                <a:t>QED</a:t>
              </a:r>
              <a:r>
                <a:rPr lang="ru-RU" sz="2000" b="1" i="1" u="sng" dirty="0">
                  <a:solidFill>
                    <a:schemeClr val="tx2"/>
                  </a:solidFill>
                  <a:latin typeface="Arial" panose="020B0604020202020204" pitchFamily="34" charset="0"/>
                  <a:cs typeface="Arial" panose="020B0604020202020204" pitchFamily="34" charset="0"/>
                </a:rPr>
                <a:t>) </a:t>
              </a:r>
              <a:r>
                <a:rPr lang="en-US" sz="2000" b="1" i="1" u="sng" dirty="0">
                  <a:solidFill>
                    <a:schemeClr val="tx2"/>
                  </a:solidFill>
                  <a:latin typeface="Arial" panose="020B0604020202020204" pitchFamily="34" charset="0"/>
                  <a:cs typeface="Arial" panose="020B0604020202020204" pitchFamily="34" charset="0"/>
                </a:rPr>
                <a:t>with </a:t>
              </a:r>
              <a:r>
                <a:rPr lang="en-US" sz="2000" b="1" i="1" u="sng" dirty="0" err="1">
                  <a:solidFill>
                    <a:schemeClr val="tx2"/>
                  </a:solidFill>
                  <a:latin typeface="Arial" panose="020B0604020202020204" pitchFamily="34" charset="0"/>
                  <a:cs typeface="Arial" panose="020B0604020202020204" pitchFamily="34" charset="0"/>
                </a:rPr>
                <a:t>with</a:t>
              </a:r>
              <a:r>
                <a:rPr lang="en-US" sz="2000" b="1" i="1" u="sng" dirty="0">
                  <a:solidFill>
                    <a:schemeClr val="tx2"/>
                  </a:solidFill>
                  <a:latin typeface="Arial" panose="020B0604020202020204" pitchFamily="34" charset="0"/>
                  <a:cs typeface="Arial" panose="020B0604020202020204" pitchFamily="34" charset="0"/>
                </a:rPr>
                <a:t> Klein-Gordon-type fermion equations </a:t>
              </a:r>
              <a:endParaRPr lang="ru-RU" sz="2000" b="1" i="1" u="sng" dirty="0" smtClean="0">
                <a:solidFill>
                  <a:schemeClr val="tx2"/>
                </a:solidFill>
                <a:latin typeface="Arial" panose="020B0604020202020204" pitchFamily="34" charset="0"/>
                <a:cs typeface="Arial" panose="020B0604020202020204" pitchFamily="34" charset="0"/>
              </a:endParaRPr>
            </a:p>
            <a:p>
              <a:pPr algn="just">
                <a:lnSpc>
                  <a:spcPct val="140000"/>
                </a:lnSpc>
                <a:spcBef>
                  <a:spcPts val="600"/>
                </a:spcBef>
              </a:pPr>
              <a:r>
                <a:rPr lang="en-US" sz="2000" b="1" i="1" dirty="0">
                  <a:solidFill>
                    <a:schemeClr val="tx2"/>
                  </a:solidFill>
                  <a:latin typeface="Arial" panose="020B0604020202020204" pitchFamily="34" charset="0"/>
                  <a:cs typeface="Arial" panose="020B0604020202020204" pitchFamily="34" charset="0"/>
                </a:rPr>
                <a:t>Self-</a:t>
              </a:r>
              <a:r>
                <a:rPr lang="en-US" sz="2000" b="1" i="1" dirty="0" err="1">
                  <a:solidFill>
                    <a:schemeClr val="tx2"/>
                  </a:solidFill>
                  <a:latin typeface="Arial" panose="020B0604020202020204" pitchFamily="34" charset="0"/>
                  <a:cs typeface="Arial" panose="020B0604020202020204" pitchFamily="34" charset="0"/>
                </a:rPr>
                <a:t>adjoint</a:t>
              </a:r>
              <a:r>
                <a:rPr lang="en-US" sz="2000" b="1" i="1" dirty="0">
                  <a:solidFill>
                    <a:schemeClr val="tx2"/>
                  </a:solidFill>
                  <a:latin typeface="Arial" panose="020B0604020202020204" pitchFamily="34" charset="0"/>
                  <a:cs typeface="Arial" panose="020B0604020202020204" pitchFamily="34" charset="0"/>
                </a:rPr>
                <a:t> equations for electrons and positrons with spinor wave </a:t>
              </a:r>
              <a:r>
                <a:rPr lang="en-US" sz="2000" b="1" i="1" dirty="0" smtClean="0">
                  <a:solidFill>
                    <a:schemeClr val="tx2"/>
                  </a:solidFill>
                  <a:latin typeface="Arial" panose="020B0604020202020204" pitchFamily="34" charset="0"/>
                  <a:cs typeface="Arial" panose="020B0604020202020204" pitchFamily="34" charset="0"/>
                </a:rPr>
                <a:t>functions take </a:t>
              </a:r>
              <a:r>
                <a:rPr lang="en-US" sz="2000" b="1" i="1" dirty="0">
                  <a:solidFill>
                    <a:schemeClr val="tx2"/>
                  </a:solidFill>
                  <a:latin typeface="Arial" panose="020B0604020202020204" pitchFamily="34" charset="0"/>
                  <a:cs typeface="Arial" panose="020B0604020202020204" pitchFamily="34" charset="0"/>
                </a:rPr>
                <a:t>the </a:t>
              </a:r>
              <a:r>
                <a:rPr lang="en-US" sz="2000" b="1" i="1" dirty="0" smtClean="0">
                  <a:solidFill>
                    <a:schemeClr val="tx2"/>
                  </a:solidFill>
                  <a:latin typeface="Arial" panose="020B0604020202020204" pitchFamily="34" charset="0"/>
                  <a:cs typeface="Arial" panose="020B0604020202020204" pitchFamily="34" charset="0"/>
                </a:rPr>
                <a:t>form </a:t>
              </a:r>
              <a:r>
                <a:rPr lang="en-US" sz="2000" b="1" dirty="0">
                  <a:solidFill>
                    <a:schemeClr val="tx2"/>
                  </a:solidFill>
                  <a:latin typeface="Arial" panose="020B0604020202020204" pitchFamily="34" charset="0"/>
                  <a:cs typeface="Arial" panose="020B0604020202020204" pitchFamily="34" charset="0"/>
                </a:rPr>
                <a:t>[1], [2] </a:t>
              </a:r>
              <a:r>
                <a:rPr lang="ru-RU" sz="2000" b="1" i="1" dirty="0">
                  <a:solidFill>
                    <a:schemeClr val="tx2"/>
                  </a:solidFill>
                  <a:latin typeface="Arial" panose="020B0604020202020204" pitchFamily="34" charset="0"/>
                  <a:cs typeface="Arial" panose="020B0604020202020204" pitchFamily="34" charset="0"/>
                </a:rPr>
                <a:t>	 	</a:t>
              </a:r>
            </a:p>
            <a:p>
              <a:pPr algn="just">
                <a:lnSpc>
                  <a:spcPct val="140000"/>
                </a:lnSpc>
              </a:pPr>
              <a:r>
                <a:rPr lang="ru-RU" sz="2000" b="1" i="1" dirty="0">
                  <a:solidFill>
                    <a:schemeClr val="tx2"/>
                  </a:solidFill>
                  <a:latin typeface="Arial" panose="020B0604020202020204" pitchFamily="34" charset="0"/>
                  <a:cs typeface="Arial" panose="020B0604020202020204" pitchFamily="34" charset="0"/>
                </a:rPr>
                <a:t>	 	</a:t>
              </a:r>
            </a:p>
            <a:p>
              <a:pPr algn="just">
                <a:lnSpc>
                  <a:spcPct val="140000"/>
                </a:lnSpc>
              </a:pPr>
              <a:endParaRPr lang="ru-RU" sz="2000" b="1" i="1" dirty="0" smtClean="0">
                <a:solidFill>
                  <a:schemeClr val="tx2"/>
                </a:solidFill>
                <a:latin typeface="Arial" panose="020B0604020202020204" pitchFamily="34" charset="0"/>
                <a:cs typeface="Arial" panose="020B0604020202020204" pitchFamily="34" charset="0"/>
              </a:endParaRPr>
            </a:p>
            <a:p>
              <a:pPr algn="just">
                <a:lnSpc>
                  <a:spcPct val="140000"/>
                </a:lnSpc>
              </a:pP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is the upper spinor of the Dirac equation</a:t>
              </a:r>
              <a:r>
                <a:rPr lang="ru-RU" sz="2000" b="1" i="1" dirty="0" smtClean="0">
                  <a:solidFill>
                    <a:schemeClr val="tx2"/>
                  </a:solidFill>
                  <a:latin typeface="Arial" panose="020B0604020202020204" pitchFamily="34" charset="0"/>
                  <a:cs typeface="Arial" panose="020B0604020202020204" pitchFamily="34" charset="0"/>
                </a:rPr>
                <a:t>,      </a:t>
              </a:r>
            </a:p>
            <a:p>
              <a:pPr algn="just">
                <a:lnSpc>
                  <a:spcPct val="140000"/>
                </a:lnSpc>
              </a:pPr>
              <a:r>
                <a:rPr lang="en-US" sz="2000" b="1" i="1" dirty="0">
                  <a:solidFill>
                    <a:schemeClr val="tx2"/>
                  </a:solidFill>
                  <a:latin typeface="Arial" panose="020B0604020202020204" pitchFamily="34" charset="0"/>
                  <a:cs typeface="Arial" panose="020B0604020202020204" pitchFamily="34" charset="0"/>
                </a:rPr>
                <a:t>The </a:t>
              </a:r>
              <a:r>
                <a:rPr lang="en-US" sz="2000" b="1" i="1" dirty="0" smtClean="0">
                  <a:solidFill>
                    <a:schemeClr val="tx2"/>
                  </a:solidFill>
                  <a:latin typeface="Arial" panose="020B0604020202020204" pitchFamily="34" charset="0"/>
                  <a:cs typeface="Arial" panose="020B0604020202020204" pitchFamily="34" charset="0"/>
                </a:rPr>
                <a:t>equation </a:t>
              </a:r>
              <a:r>
                <a:rPr lang="en-US" sz="2000" b="1" i="1" dirty="0">
                  <a:solidFill>
                    <a:schemeClr val="tx2"/>
                  </a:solidFill>
                  <a:latin typeface="Arial" panose="020B0604020202020204" pitchFamily="34" charset="0"/>
                  <a:cs typeface="Arial" panose="020B0604020202020204" pitchFamily="34" charset="0"/>
                </a:rPr>
                <a:t>for positrons is differ from the </a:t>
              </a:r>
              <a:r>
                <a:rPr lang="en-US" sz="2000" b="1" i="1" dirty="0" smtClean="0">
                  <a:solidFill>
                    <a:schemeClr val="tx2"/>
                  </a:solidFill>
                  <a:latin typeface="Arial" panose="020B0604020202020204" pitchFamily="34" charset="0"/>
                  <a:cs typeface="Arial" panose="020B0604020202020204" pitchFamily="34" charset="0"/>
                </a:rPr>
                <a:t>equation </a:t>
              </a:r>
              <a:r>
                <a:rPr lang="en-US" sz="2000" b="1" i="1" dirty="0">
                  <a:solidFill>
                    <a:schemeClr val="tx2"/>
                  </a:solidFill>
                  <a:latin typeface="Arial" panose="020B0604020202020204" pitchFamily="34" charset="0"/>
                  <a:cs typeface="Arial" panose="020B0604020202020204" pitchFamily="34" charset="0"/>
                </a:rPr>
                <a:t>for electrons in the signs of the charge   </a:t>
              </a:r>
              <a:r>
                <a:rPr lang="en-US" sz="2000" b="1" i="1" dirty="0" smtClean="0">
                  <a:solidFill>
                    <a:schemeClr val="tx2"/>
                  </a:solidFill>
                  <a:latin typeface="Arial" panose="020B0604020202020204" pitchFamily="34" charset="0"/>
                  <a:cs typeface="Arial" panose="020B0604020202020204" pitchFamily="34" charset="0"/>
                </a:rPr>
                <a:t>e and </a:t>
              </a:r>
              <a:r>
                <a:rPr lang="en-US" sz="2000" b="1" i="1" dirty="0">
                  <a:solidFill>
                    <a:schemeClr val="tx2"/>
                  </a:solidFill>
                  <a:latin typeface="Arial" panose="020B0604020202020204" pitchFamily="34" charset="0"/>
                  <a:cs typeface="Arial" panose="020B0604020202020204" pitchFamily="34" charset="0"/>
                </a:rPr>
                <a:t>the signs of the terms with masses </a:t>
              </a:r>
              <a:r>
                <a:rPr lang="en-US" sz="2000" b="1" i="1" dirty="0" smtClean="0">
                  <a:solidFill>
                    <a:schemeClr val="tx2"/>
                  </a:solidFill>
                  <a:latin typeface="Arial" panose="020B0604020202020204" pitchFamily="34" charset="0"/>
                  <a:cs typeface="Arial" panose="020B0604020202020204" pitchFamily="34" charset="0"/>
                </a:rPr>
                <a:t>m</a:t>
              </a:r>
              <a:r>
                <a:rPr lang="ru-RU" sz="2000" b="1" i="1" dirty="0" smtClean="0">
                  <a:solidFill>
                    <a:schemeClr val="tx2"/>
                  </a:solidFill>
                  <a:latin typeface="Arial" panose="020B0604020202020204" pitchFamily="34" charset="0"/>
                  <a:cs typeface="Arial" panose="020B0604020202020204" pitchFamily="34" charset="0"/>
                </a:rPr>
                <a:t>.</a:t>
              </a:r>
              <a:endParaRPr lang="ru-RU" sz="2000" b="1" i="1" dirty="0">
                <a:solidFill>
                  <a:schemeClr val="tx2"/>
                </a:solidFill>
                <a:latin typeface="Arial" panose="020B0604020202020204" pitchFamily="34" charset="0"/>
                <a:cs typeface="Arial" panose="020B0604020202020204" pitchFamily="34" charset="0"/>
              </a:endParaRPr>
            </a:p>
            <a:p>
              <a:pPr algn="just">
                <a:lnSpc>
                  <a:spcPct val="140000"/>
                </a:lnSpc>
              </a:pPr>
              <a:r>
                <a:rPr lang="en-US" sz="2000" b="1" i="1" dirty="0" smtClean="0">
                  <a:solidFill>
                    <a:schemeClr val="tx2"/>
                  </a:solidFill>
                  <a:latin typeface="Arial" panose="020B0604020202020204" pitchFamily="34" charset="0"/>
                  <a:cs typeface="Arial" panose="020B0604020202020204" pitchFamily="34" charset="0"/>
                </a:rPr>
                <a:t>One can perform an expansion in powers of the charge e</a:t>
              </a:r>
              <a:r>
                <a:rPr lang="ru-RU" sz="2000" b="1" i="1" dirty="0" smtClean="0">
                  <a:solidFill>
                    <a:schemeClr val="tx2"/>
                  </a:solidFill>
                  <a:latin typeface="Arial" panose="020B0604020202020204" pitchFamily="34" charset="0"/>
                  <a:cs typeface="Arial" panose="020B0604020202020204" pitchFamily="34" charset="0"/>
                </a:rPr>
                <a:t>  </a:t>
              </a:r>
              <a:endParaRPr lang="ru-RU" sz="2000" b="1" i="1" dirty="0">
                <a:solidFill>
                  <a:schemeClr val="tx2"/>
                </a:solidFill>
                <a:latin typeface="Arial" panose="020B0604020202020204" pitchFamily="34" charset="0"/>
                <a:cs typeface="Arial" panose="020B0604020202020204" pitchFamily="34" charset="0"/>
              </a:endParaRPr>
            </a:p>
            <a:p>
              <a:pPr algn="just">
                <a:lnSpc>
                  <a:spcPct val="140000"/>
                </a:lnSpc>
              </a:pPr>
              <a:r>
                <a:rPr lang="ru-RU" sz="2000" b="1" i="1" dirty="0">
                  <a:solidFill>
                    <a:schemeClr val="tx2"/>
                  </a:solidFill>
                  <a:latin typeface="Arial" panose="020B0604020202020204" pitchFamily="34" charset="0"/>
                  <a:cs typeface="Arial" panose="020B0604020202020204" pitchFamily="34" charset="0"/>
                </a:rPr>
                <a:t>	 	</a:t>
              </a:r>
            </a:p>
            <a:p>
              <a:pPr algn="just">
                <a:lnSpc>
                  <a:spcPct val="140000"/>
                </a:lnSpc>
              </a:pPr>
              <a:r>
                <a:rPr lang="en-US" sz="2000" b="1" i="1" dirty="0" smtClean="0">
                  <a:solidFill>
                    <a:schemeClr val="tx2"/>
                  </a:solidFill>
                  <a:latin typeface="Arial" panose="020B0604020202020204" pitchFamily="34" charset="0"/>
                  <a:cs typeface="Arial" panose="020B0604020202020204" pitchFamily="34" charset="0"/>
                </a:rPr>
                <a:t>Here</a:t>
              </a:r>
              <a:r>
                <a:rPr lang="en-US" sz="2000" b="1" i="1" dirty="0">
                  <a:solidFill>
                    <a:schemeClr val="tx2"/>
                  </a:solidFill>
                  <a:latin typeface="Arial" panose="020B0604020202020204" pitchFamily="34" charset="0"/>
                  <a:cs typeface="Arial" panose="020B0604020202020204" pitchFamily="34" charset="0"/>
                </a:rPr>
                <a:t>, the upper signs in front of the charge and mass correspond to equation </a:t>
              </a:r>
              <a:r>
                <a:rPr lang="en-US" sz="2000" b="1" i="1" dirty="0" smtClean="0">
                  <a:solidFill>
                    <a:schemeClr val="tx2"/>
                  </a:solidFill>
                  <a:latin typeface="Arial" panose="020B0604020202020204" pitchFamily="34" charset="0"/>
                  <a:cs typeface="Arial" panose="020B0604020202020204" pitchFamily="34" charset="0"/>
                </a:rPr>
                <a:t>for </a:t>
              </a:r>
              <a:r>
                <a:rPr lang="en-US" sz="2000" b="1" i="1" dirty="0">
                  <a:solidFill>
                    <a:schemeClr val="tx2"/>
                  </a:solidFill>
                  <a:latin typeface="Arial" panose="020B0604020202020204" pitchFamily="34" charset="0"/>
                  <a:cs typeface="Arial" panose="020B0604020202020204" pitchFamily="34" charset="0"/>
                </a:rPr>
                <a:t>the electron, while the lower signs correspond to equation </a:t>
              </a:r>
              <a:r>
                <a:rPr lang="en-US" sz="2000" b="1" i="1" dirty="0" smtClean="0">
                  <a:solidFill>
                    <a:schemeClr val="tx2"/>
                  </a:solidFill>
                  <a:latin typeface="Arial" panose="020B0604020202020204" pitchFamily="34" charset="0"/>
                  <a:cs typeface="Arial" panose="020B0604020202020204" pitchFamily="34" charset="0"/>
                </a:rPr>
                <a:t>for </a:t>
              </a:r>
              <a:r>
                <a:rPr lang="en-US" sz="2000" b="1" i="1" dirty="0">
                  <a:solidFill>
                    <a:schemeClr val="tx2"/>
                  </a:solidFill>
                  <a:latin typeface="Arial" panose="020B0604020202020204" pitchFamily="34" charset="0"/>
                  <a:cs typeface="Arial" panose="020B0604020202020204" pitchFamily="34" charset="0"/>
                </a:rPr>
                <a:t>the </a:t>
              </a:r>
              <a:r>
                <a:rPr lang="en-US" sz="2000" b="1" i="1" dirty="0" smtClean="0">
                  <a:solidFill>
                    <a:schemeClr val="tx2"/>
                  </a:solidFill>
                  <a:latin typeface="Arial" panose="020B0604020202020204" pitchFamily="34" charset="0"/>
                  <a:cs typeface="Arial" panose="020B0604020202020204" pitchFamily="34" charset="0"/>
                </a:rPr>
                <a:t>positron</a:t>
              </a:r>
              <a:r>
                <a:rPr lang="ru-RU" sz="2000" b="1" i="1" dirty="0" smtClean="0">
                  <a:solidFill>
                    <a:schemeClr val="tx2"/>
                  </a:solidFill>
                  <a:latin typeface="Arial" panose="020B0604020202020204" pitchFamily="34" charset="0"/>
                  <a:cs typeface="Arial" panose="020B0604020202020204" pitchFamily="34" charset="0"/>
                </a:rPr>
                <a:t>, </a:t>
              </a:r>
            </a:p>
            <a:p>
              <a:pPr algn="just">
                <a:lnSpc>
                  <a:spcPct val="140000"/>
                </a:lnSpc>
              </a:pPr>
              <a:r>
                <a:rPr lang="ru-RU" sz="2000" b="1" i="1" dirty="0" smtClean="0">
                  <a:solidFill>
                    <a:schemeClr val="tx2"/>
                  </a:solidFill>
                  <a:latin typeface="Arial" panose="020B0604020202020204" pitchFamily="34" charset="0"/>
                  <a:cs typeface="Arial" panose="020B0604020202020204" pitchFamily="34" charset="0"/>
                </a:rPr>
                <a:t>                             </a:t>
              </a:r>
              <a:endParaRPr lang="ru-RU" sz="2000" b="1" i="1" dirty="0">
                <a:solidFill>
                  <a:schemeClr val="tx2"/>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584103808"/>
                </p:ext>
              </p:extLst>
            </p:nvPr>
          </p:nvGraphicFramePr>
          <p:xfrm>
            <a:off x="442013" y="1537113"/>
            <a:ext cx="9677400" cy="660400"/>
          </p:xfrm>
          <a:graphic>
            <a:graphicData uri="http://schemas.openxmlformats.org/presentationml/2006/ole">
              <mc:AlternateContent xmlns:mc="http://schemas.openxmlformats.org/markup-compatibility/2006">
                <mc:Choice xmlns:v="urn:schemas-microsoft-com:vml" Requires="v">
                  <p:oleObj spid="_x0000_s84838" name="Equation" r:id="rId4" imgW="9677160" imgH="660240" progId="Equation.DSMT4">
                    <p:embed/>
                  </p:oleObj>
                </mc:Choice>
                <mc:Fallback>
                  <p:oleObj name="Equation" r:id="rId4" imgW="9677160" imgH="660240" progId="Equation.DSMT4">
                    <p:embed/>
                    <p:pic>
                      <p:nvPicPr>
                        <p:cNvPr id="4" name="Объект 3"/>
                        <p:cNvPicPr/>
                        <p:nvPr/>
                      </p:nvPicPr>
                      <p:blipFill>
                        <a:blip r:embed="rId5"/>
                        <a:stretch>
                          <a:fillRect/>
                        </a:stretch>
                      </p:blipFill>
                      <p:spPr>
                        <a:xfrm>
                          <a:off x="442013" y="1537113"/>
                          <a:ext cx="9677400" cy="660400"/>
                        </a:xfrm>
                        <a:prstGeom prst="rect">
                          <a:avLst/>
                        </a:prstGeom>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483190316"/>
                </p:ext>
              </p:extLst>
            </p:nvPr>
          </p:nvGraphicFramePr>
          <p:xfrm>
            <a:off x="7213138" y="2866584"/>
            <a:ext cx="2628900" cy="520700"/>
          </p:xfrm>
          <a:graphic>
            <a:graphicData uri="http://schemas.openxmlformats.org/presentationml/2006/ole">
              <mc:AlternateContent xmlns:mc="http://schemas.openxmlformats.org/markup-compatibility/2006">
                <mc:Choice xmlns:v="urn:schemas-microsoft-com:vml" Requires="v">
                  <p:oleObj spid="_x0000_s84839" name="Equation" r:id="rId6" imgW="2628720" imgH="520560" progId="Equation.DSMT4">
                    <p:embed/>
                  </p:oleObj>
                </mc:Choice>
                <mc:Fallback>
                  <p:oleObj name="Equation" r:id="rId6" imgW="2628720" imgH="520560" progId="Equation.DSMT4">
                    <p:embed/>
                    <p:pic>
                      <p:nvPicPr>
                        <p:cNvPr id="2" name="Объект 1"/>
                        <p:cNvPicPr/>
                        <p:nvPr/>
                      </p:nvPicPr>
                      <p:blipFill>
                        <a:blip r:embed="rId7"/>
                        <a:stretch>
                          <a:fillRect/>
                        </a:stretch>
                      </p:blipFill>
                      <p:spPr>
                        <a:xfrm>
                          <a:off x="7213138" y="2866584"/>
                          <a:ext cx="2628900" cy="5207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482050813"/>
                </p:ext>
              </p:extLst>
            </p:nvPr>
          </p:nvGraphicFramePr>
          <p:xfrm>
            <a:off x="170114" y="2867884"/>
            <a:ext cx="1066800" cy="381000"/>
          </p:xfrm>
          <a:graphic>
            <a:graphicData uri="http://schemas.openxmlformats.org/presentationml/2006/ole">
              <mc:AlternateContent xmlns:mc="http://schemas.openxmlformats.org/markup-compatibility/2006">
                <mc:Choice xmlns:v="urn:schemas-microsoft-com:vml" Requires="v">
                  <p:oleObj spid="_x0000_s84840" name="Equation" r:id="rId8" imgW="1066680" imgH="380880" progId="Equation.DSMT4">
                    <p:embed/>
                  </p:oleObj>
                </mc:Choice>
                <mc:Fallback>
                  <p:oleObj name="Equation" r:id="rId8" imgW="1066680" imgH="380880" progId="Equation.DSMT4">
                    <p:embed/>
                    <p:pic>
                      <p:nvPicPr>
                        <p:cNvPr id="8" name="Объект 7"/>
                        <p:cNvPicPr/>
                        <p:nvPr/>
                      </p:nvPicPr>
                      <p:blipFill>
                        <a:blip r:embed="rId9"/>
                        <a:stretch>
                          <a:fillRect/>
                        </a:stretch>
                      </p:blipFill>
                      <p:spPr>
                        <a:xfrm>
                          <a:off x="170114" y="2867884"/>
                          <a:ext cx="1066800" cy="3810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690060251"/>
                </p:ext>
              </p:extLst>
            </p:nvPr>
          </p:nvGraphicFramePr>
          <p:xfrm>
            <a:off x="1614642" y="2193906"/>
            <a:ext cx="9829800" cy="660400"/>
          </p:xfrm>
          <a:graphic>
            <a:graphicData uri="http://schemas.openxmlformats.org/presentationml/2006/ole">
              <mc:AlternateContent xmlns:mc="http://schemas.openxmlformats.org/markup-compatibility/2006">
                <mc:Choice xmlns:v="urn:schemas-microsoft-com:vml" Requires="v">
                  <p:oleObj spid="_x0000_s84841" name="Equation" r:id="rId10" imgW="9829800" imgH="660240" progId="Equation.DSMT4">
                    <p:embed/>
                  </p:oleObj>
                </mc:Choice>
                <mc:Fallback>
                  <p:oleObj name="Equation" r:id="rId10" imgW="9829800" imgH="660240" progId="Equation.DSMT4">
                    <p:embed/>
                    <p:pic>
                      <p:nvPicPr>
                        <p:cNvPr id="9" name="Объект 8"/>
                        <p:cNvPicPr/>
                        <p:nvPr/>
                      </p:nvPicPr>
                      <p:blipFill>
                        <a:blip r:embed="rId11"/>
                        <a:stretch>
                          <a:fillRect/>
                        </a:stretch>
                      </p:blipFill>
                      <p:spPr>
                        <a:xfrm>
                          <a:off x="1614642" y="2193906"/>
                          <a:ext cx="9829800" cy="6604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1319960066"/>
                </p:ext>
              </p:extLst>
            </p:nvPr>
          </p:nvGraphicFramePr>
          <p:xfrm>
            <a:off x="1289734" y="2843449"/>
            <a:ext cx="774700" cy="393700"/>
          </p:xfrm>
          <a:graphic>
            <a:graphicData uri="http://schemas.openxmlformats.org/presentationml/2006/ole">
              <mc:AlternateContent xmlns:mc="http://schemas.openxmlformats.org/markup-compatibility/2006">
                <mc:Choice xmlns:v="urn:schemas-microsoft-com:vml" Requires="v">
                  <p:oleObj spid="_x0000_s84842" name="Equation" r:id="rId12" imgW="774360" imgH="393480" progId="Equation.DSMT4">
                    <p:embed/>
                  </p:oleObj>
                </mc:Choice>
                <mc:Fallback>
                  <p:oleObj name="Equation" r:id="rId12" imgW="774360" imgH="393480" progId="Equation.DSMT4">
                    <p:embed/>
                    <p:pic>
                      <p:nvPicPr>
                        <p:cNvPr id="13" name="Объект 12"/>
                        <p:cNvPicPr/>
                        <p:nvPr/>
                      </p:nvPicPr>
                      <p:blipFill>
                        <a:blip r:embed="rId13"/>
                        <a:stretch>
                          <a:fillRect/>
                        </a:stretch>
                      </p:blipFill>
                      <p:spPr>
                        <a:xfrm>
                          <a:off x="1289734" y="2843449"/>
                          <a:ext cx="774700" cy="3937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725898566"/>
                </p:ext>
              </p:extLst>
            </p:nvPr>
          </p:nvGraphicFramePr>
          <p:xfrm>
            <a:off x="1678425" y="4555988"/>
            <a:ext cx="9283700" cy="482600"/>
          </p:xfrm>
          <a:graphic>
            <a:graphicData uri="http://schemas.openxmlformats.org/presentationml/2006/ole">
              <mc:AlternateContent xmlns:mc="http://schemas.openxmlformats.org/markup-compatibility/2006">
                <mc:Choice xmlns:v="urn:schemas-microsoft-com:vml" Requires="v">
                  <p:oleObj spid="_x0000_s84843" name="Equation" r:id="rId14" imgW="9283680" imgH="482400" progId="Equation.DSMT4">
                    <p:embed/>
                  </p:oleObj>
                </mc:Choice>
                <mc:Fallback>
                  <p:oleObj name="Equation" r:id="rId14" imgW="9283680" imgH="482400" progId="Equation.DSMT4">
                    <p:embed/>
                    <p:pic>
                      <p:nvPicPr>
                        <p:cNvPr id="0" name=""/>
                        <p:cNvPicPr/>
                        <p:nvPr/>
                      </p:nvPicPr>
                      <p:blipFill>
                        <a:blip r:embed="rId15"/>
                        <a:stretch>
                          <a:fillRect/>
                        </a:stretch>
                      </p:blipFill>
                      <p:spPr>
                        <a:xfrm>
                          <a:off x="1678425" y="4555988"/>
                          <a:ext cx="9283700" cy="4826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3868777176"/>
                </p:ext>
              </p:extLst>
            </p:nvPr>
          </p:nvGraphicFramePr>
          <p:xfrm>
            <a:off x="7600488" y="5494689"/>
            <a:ext cx="1854200" cy="393700"/>
          </p:xfrm>
          <a:graphic>
            <a:graphicData uri="http://schemas.openxmlformats.org/presentationml/2006/ole">
              <mc:AlternateContent xmlns:mc="http://schemas.openxmlformats.org/markup-compatibility/2006">
                <mc:Choice xmlns:v="urn:schemas-microsoft-com:vml" Requires="v">
                  <p:oleObj spid="_x0000_s84844" name="Equation" r:id="rId16" imgW="1854000" imgH="393480" progId="Equation.DSMT4">
                    <p:embed/>
                  </p:oleObj>
                </mc:Choice>
                <mc:Fallback>
                  <p:oleObj name="Equation" r:id="rId16" imgW="1854000" imgH="393480" progId="Equation.DSMT4">
                    <p:embed/>
                    <p:pic>
                      <p:nvPicPr>
                        <p:cNvPr id="0" name=""/>
                        <p:cNvPicPr/>
                        <p:nvPr/>
                      </p:nvPicPr>
                      <p:blipFill>
                        <a:blip r:embed="rId17"/>
                        <a:stretch>
                          <a:fillRect/>
                        </a:stretch>
                      </p:blipFill>
                      <p:spPr>
                        <a:xfrm>
                          <a:off x="7600488" y="5494689"/>
                          <a:ext cx="1854200" cy="3937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2152785403"/>
                </p:ext>
              </p:extLst>
            </p:nvPr>
          </p:nvGraphicFramePr>
          <p:xfrm>
            <a:off x="9547462" y="5478552"/>
            <a:ext cx="1981200" cy="406400"/>
          </p:xfrm>
          <a:graphic>
            <a:graphicData uri="http://schemas.openxmlformats.org/presentationml/2006/ole">
              <mc:AlternateContent xmlns:mc="http://schemas.openxmlformats.org/markup-compatibility/2006">
                <mc:Choice xmlns:v="urn:schemas-microsoft-com:vml" Requires="v">
                  <p:oleObj spid="_x0000_s84845" name="Equation" r:id="rId18" imgW="1981080" imgH="406080" progId="Equation.DSMT4">
                    <p:embed/>
                  </p:oleObj>
                </mc:Choice>
                <mc:Fallback>
                  <p:oleObj name="Equation" r:id="rId18" imgW="1981080" imgH="406080" progId="Equation.DSMT4">
                    <p:embed/>
                    <p:pic>
                      <p:nvPicPr>
                        <p:cNvPr id="0" name=""/>
                        <p:cNvPicPr/>
                        <p:nvPr/>
                      </p:nvPicPr>
                      <p:blipFill>
                        <a:blip r:embed="rId19"/>
                        <a:stretch>
                          <a:fillRect/>
                        </a:stretch>
                      </p:blipFill>
                      <p:spPr>
                        <a:xfrm>
                          <a:off x="9547462" y="5478552"/>
                          <a:ext cx="1981200" cy="406400"/>
                        </a:xfrm>
                        <a:prstGeom prst="rect">
                          <a:avLst/>
                        </a:prstGeom>
                      </p:spPr>
                    </p:pic>
                  </p:oleObj>
                </mc:Fallback>
              </mc:AlternateContent>
            </a:graphicData>
          </a:graphic>
        </p:graphicFrame>
      </p:grpSp>
      <p:sp>
        <p:nvSpPr>
          <p:cNvPr id="14"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0"/>
              </a:buBlip>
              <a:defRPr sz="2600">
                <a:solidFill>
                  <a:schemeClr val="tx1"/>
                </a:solidFill>
                <a:latin typeface="Arial" charset="0"/>
              </a:defRPr>
            </a:lvl1pPr>
            <a:lvl2pPr marL="742950" indent="-285750" algn="l" eaLnBrk="0" hangingPunct="0">
              <a:spcAft>
                <a:spcPct val="20000"/>
              </a:spcAft>
              <a:buBlip>
                <a:blip r:embed="rId21"/>
              </a:buBlip>
              <a:defRPr sz="2400">
                <a:solidFill>
                  <a:schemeClr val="tx1"/>
                </a:solidFill>
                <a:latin typeface="Arial" charset="0"/>
              </a:defRPr>
            </a:lvl2pPr>
            <a:lvl3pPr marL="1143000" indent="-228600" algn="l" eaLnBrk="0" hangingPunct="0">
              <a:spcAft>
                <a:spcPct val="30000"/>
              </a:spcAft>
              <a:buBlip>
                <a:blip r:embed="rId21"/>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16</a:t>
            </a:fld>
            <a:endParaRPr lang="ru-RU" altLang="ru-RU" sz="2000" dirty="0">
              <a:solidFill>
                <a:schemeClr val="tx2"/>
              </a:solidFill>
              <a:latin typeface="Arial Black" pitchFamily="34" charset="0"/>
            </a:endParaRPr>
          </a:p>
        </p:txBody>
      </p:sp>
      <p:sp>
        <p:nvSpPr>
          <p:cNvPr id="16" name="Прямоугольник 15"/>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7" name="Прямоугольник 16"/>
          <p:cNvSpPr/>
          <p:nvPr/>
        </p:nvSpPr>
        <p:spPr>
          <a:xfrm>
            <a:off x="152006" y="6103051"/>
            <a:ext cx="10359785" cy="584775"/>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and I. I. </a:t>
            </a:r>
            <a:r>
              <a:rPr lang="en-US" sz="1600" i="1" dirty="0" err="1">
                <a:solidFill>
                  <a:schemeClr val="tx2"/>
                </a:solidFill>
                <a:latin typeface="Arial" panose="020B0604020202020204" pitchFamily="34" charset="0"/>
                <a:cs typeface="Arial" panose="020B0604020202020204" pitchFamily="34" charset="0"/>
              </a:rPr>
              <a:t>Safronov</a:t>
            </a:r>
            <a:r>
              <a:rPr lang="en-US" sz="1600" i="1" dirty="0">
                <a:solidFill>
                  <a:schemeClr val="tx2"/>
                </a:solidFill>
                <a:latin typeface="Arial" panose="020B0604020202020204" pitchFamily="34" charset="0"/>
                <a:cs typeface="Arial" panose="020B0604020202020204" pitchFamily="34" charset="0"/>
              </a:rPr>
              <a:t>, J. Exp. </a:t>
            </a:r>
            <a:r>
              <a:rPr lang="en-US" sz="1600" i="1" dirty="0" err="1">
                <a:solidFill>
                  <a:schemeClr val="tx2"/>
                </a:solidFill>
                <a:latin typeface="Arial" panose="020B0604020202020204" pitchFamily="34" charset="0"/>
                <a:cs typeface="Arial" panose="020B0604020202020204" pitchFamily="34" charset="0"/>
              </a:rPr>
              <a:t>Theor</a:t>
            </a:r>
            <a:r>
              <a:rPr lang="en-US" sz="1600" i="1" dirty="0">
                <a:solidFill>
                  <a:schemeClr val="tx2"/>
                </a:solidFill>
                <a:latin typeface="Arial" panose="020B0604020202020204" pitchFamily="34" charset="0"/>
                <a:cs typeface="Arial" panose="020B0604020202020204" pitchFamily="34" charset="0"/>
              </a:rPr>
              <a:t>. Phys. 128, 672 (2019),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1907.03579</a:t>
            </a:r>
            <a:r>
              <a:rPr lang="ru-RU" sz="1600" i="1" dirty="0" smtClean="0">
                <a:solidFill>
                  <a:schemeClr val="tx2"/>
                </a:solidFill>
                <a:latin typeface="Arial" panose="020B0604020202020204" pitchFamily="34" charset="0"/>
                <a:cs typeface="Arial" panose="020B0604020202020204" pitchFamily="34" charset="0"/>
              </a:rPr>
              <a:t>.</a:t>
            </a:r>
            <a:endParaRPr lang="en-US" sz="1600" i="1" dirty="0" smtClean="0">
              <a:solidFill>
                <a:schemeClr val="tx2"/>
              </a:solidFill>
              <a:latin typeface="Arial" panose="020B0604020202020204" pitchFamily="34" charset="0"/>
              <a:cs typeface="Arial" panose="020B0604020202020204" pitchFamily="34" charset="0"/>
            </a:endParaRPr>
          </a:p>
          <a:p>
            <a:r>
              <a:rPr lang="en-US" sz="1600" i="1" dirty="0">
                <a:solidFill>
                  <a:schemeClr val="tx2"/>
                </a:solidFill>
                <a:latin typeface="Arial" panose="020B0604020202020204" pitchFamily="34" charset="0"/>
                <a:cs typeface="Arial" panose="020B0604020202020204" pitchFamily="34" charset="0"/>
              </a:rPr>
              <a:t>[2]. </a:t>
            </a:r>
            <a:r>
              <a:rPr lang="en-US" sz="1600" i="1" dirty="0" smtClean="0">
                <a:solidFill>
                  <a:schemeClr val="tx2"/>
                </a:solidFill>
                <a:latin typeface="Arial" panose="020B0604020202020204" pitchFamily="34" charset="0"/>
                <a:cs typeface="Arial" panose="020B0604020202020204" pitchFamily="34" charset="0"/>
              </a:rPr>
              <a:t>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and V. E. </a:t>
            </a:r>
            <a:r>
              <a:rPr lang="en-US" sz="1600" i="1" dirty="0" err="1">
                <a:solidFill>
                  <a:schemeClr val="tx2"/>
                </a:solidFill>
                <a:latin typeface="Arial" panose="020B0604020202020204" pitchFamily="34" charset="0"/>
                <a:cs typeface="Arial" panose="020B0604020202020204" pitchFamily="34" charset="0"/>
              </a:rPr>
              <a:t>Shemarulin</a:t>
            </a:r>
            <a:r>
              <a:rPr lang="en-US" sz="1600" i="1" dirty="0">
                <a:solidFill>
                  <a:schemeClr val="tx2"/>
                </a:solidFill>
                <a:latin typeface="Arial" panose="020B0604020202020204" pitchFamily="34" charset="0"/>
                <a:cs typeface="Arial" panose="020B0604020202020204" pitchFamily="34" charset="0"/>
              </a:rPr>
              <a:t>, Int. J. Mod. Phys. A 36, 2150086 (2021),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2108.04664.</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8" name="Овал 17"/>
          <p:cNvSpPr/>
          <p:nvPr/>
        </p:nvSpPr>
        <p:spPr>
          <a:xfrm>
            <a:off x="143843" y="104292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168581" y="318462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168581" y="403081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6439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0" y="1144050"/>
            <a:ext cx="12034354" cy="5069080"/>
          </a:xfrm>
          <a:prstGeom prst="rect">
            <a:avLst/>
          </a:prstGeom>
        </p:spPr>
        <p:txBody>
          <a:bodyPr wrap="square">
            <a:spAutoFit/>
          </a:bodyPr>
          <a:lstStyle/>
          <a:p>
            <a:pPr algn="just">
              <a:lnSpc>
                <a:spcPct val="140000"/>
              </a:lnSpc>
            </a:pPr>
            <a:r>
              <a:rPr lang="en-US" sz="2100" b="1" i="1" dirty="0" smtClean="0">
                <a:solidFill>
                  <a:schemeClr val="tx2"/>
                </a:solidFill>
                <a:latin typeface="Arial" panose="020B0604020202020204" pitchFamily="34" charset="0"/>
                <a:cs typeface="Arial" panose="020B0604020202020204" pitchFamily="34" charset="0"/>
              </a:rPr>
              <a:t>In the free case, the equations for electrons and positrons are reduced to Klein-Gordon equations with spinor wave functions</a:t>
            </a:r>
            <a:endParaRPr lang="ru-RU" sz="2100" b="1" i="1" dirty="0">
              <a:solidFill>
                <a:schemeClr val="tx2"/>
              </a:solidFill>
              <a:latin typeface="Arial" panose="020B0604020202020204" pitchFamily="34" charset="0"/>
              <a:cs typeface="Arial" panose="020B0604020202020204" pitchFamily="34" charset="0"/>
            </a:endParaRPr>
          </a:p>
          <a:p>
            <a:pPr algn="just">
              <a:lnSpc>
                <a:spcPct val="14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40000"/>
              </a:lnSpc>
            </a:pPr>
            <a:r>
              <a:rPr lang="en-US" sz="2100" b="1" i="1" dirty="0">
                <a:solidFill>
                  <a:schemeClr val="tx2"/>
                </a:solidFill>
                <a:latin typeface="Arial" panose="020B0604020202020204" pitchFamily="34" charset="0"/>
                <a:cs typeface="Arial" panose="020B0604020202020204" pitchFamily="34" charset="0"/>
              </a:rPr>
              <a:t>Orthonormal solutions of </a:t>
            </a:r>
            <a:r>
              <a:rPr lang="en-US" sz="2100" b="1" i="1" dirty="0" smtClean="0">
                <a:solidFill>
                  <a:schemeClr val="tx2"/>
                </a:solidFill>
                <a:latin typeface="Arial" panose="020B0604020202020204" pitchFamily="34" charset="0"/>
                <a:cs typeface="Arial" panose="020B0604020202020204" pitchFamily="34" charset="0"/>
              </a:rPr>
              <a:t>these </a:t>
            </a:r>
            <a:r>
              <a:rPr lang="en-US" sz="2100" b="1" i="1" dirty="0">
                <a:solidFill>
                  <a:schemeClr val="tx2"/>
                </a:solidFill>
                <a:latin typeface="Arial" panose="020B0604020202020204" pitchFamily="34" charset="0"/>
                <a:cs typeface="Arial" panose="020B0604020202020204" pitchFamily="34" charset="0"/>
              </a:rPr>
              <a:t>equations </a:t>
            </a:r>
            <a:r>
              <a:rPr lang="en-US" sz="2100" b="1" i="1" dirty="0" smtClean="0">
                <a:solidFill>
                  <a:schemeClr val="tx2"/>
                </a:solidFill>
                <a:latin typeface="Arial" panose="020B0604020202020204" pitchFamily="34" charset="0"/>
                <a:cs typeface="Arial" panose="020B0604020202020204" pitchFamily="34" charset="0"/>
              </a:rPr>
              <a:t>takes </a:t>
            </a:r>
            <a:r>
              <a:rPr lang="en-US" sz="2100" b="1" i="1" dirty="0">
                <a:solidFill>
                  <a:schemeClr val="tx2"/>
                </a:solidFill>
                <a:latin typeface="Arial" panose="020B0604020202020204" pitchFamily="34" charset="0"/>
                <a:cs typeface="Arial" panose="020B0604020202020204" pitchFamily="34" charset="0"/>
              </a:rPr>
              <a:t>the form</a:t>
            </a:r>
            <a:r>
              <a:rPr lang="ru-RU" sz="2100" b="1" i="1" dirty="0" smtClean="0">
                <a:solidFill>
                  <a:schemeClr val="tx2"/>
                </a:solidFill>
                <a:latin typeface="Arial" panose="020B0604020202020204" pitchFamily="34" charset="0"/>
                <a:cs typeface="Arial" panose="020B0604020202020204" pitchFamily="34" charset="0"/>
              </a:rPr>
              <a:t>	 	</a:t>
            </a:r>
          </a:p>
          <a:p>
            <a:pPr algn="just">
              <a:lnSpc>
                <a:spcPct val="140000"/>
              </a:lnSpc>
            </a:pPr>
            <a:endParaRPr lang="ru-RU" sz="2100" b="1" i="1" dirty="0" smtClean="0">
              <a:solidFill>
                <a:schemeClr val="tx2"/>
              </a:solidFill>
              <a:latin typeface="Arial" panose="020B0604020202020204" pitchFamily="34" charset="0"/>
              <a:cs typeface="Arial" panose="020B0604020202020204" pitchFamily="34" charset="0"/>
            </a:endParaRPr>
          </a:p>
          <a:p>
            <a:pPr algn="just">
              <a:lnSpc>
                <a:spcPct val="140000"/>
              </a:lnSpc>
            </a:pPr>
            <a:endParaRPr lang="ru-RU" sz="2100" b="1" i="1" dirty="0">
              <a:solidFill>
                <a:schemeClr val="tx2"/>
              </a:solidFill>
              <a:latin typeface="Arial" panose="020B0604020202020204" pitchFamily="34" charset="0"/>
              <a:cs typeface="Arial" panose="020B0604020202020204" pitchFamily="34" charset="0"/>
            </a:endParaRPr>
          </a:p>
          <a:p>
            <a:pPr algn="just">
              <a:lnSpc>
                <a:spcPct val="140000"/>
              </a:lnSpc>
            </a:pPr>
            <a:r>
              <a:rPr lang="en-US" sz="2100" b="1" i="1" dirty="0">
                <a:solidFill>
                  <a:schemeClr val="tx2"/>
                </a:solidFill>
                <a:latin typeface="Arial" panose="020B0604020202020204" pitchFamily="34" charset="0"/>
                <a:cs typeface="Arial" panose="020B0604020202020204" pitchFamily="34" charset="0"/>
              </a:rPr>
              <a:t>In </a:t>
            </a:r>
            <a:r>
              <a:rPr lang="en-US" sz="2100" b="1" i="1" dirty="0" smtClean="0">
                <a:solidFill>
                  <a:schemeClr val="tx2"/>
                </a:solidFill>
                <a:latin typeface="Arial" panose="020B0604020202020204" pitchFamily="34" charset="0"/>
                <a:cs typeface="Arial" panose="020B0604020202020204" pitchFamily="34" charset="0"/>
              </a:rPr>
              <a:t>works </a:t>
            </a:r>
            <a:r>
              <a:rPr lang="en-US" sz="2100" b="1" dirty="0">
                <a:solidFill>
                  <a:schemeClr val="tx2"/>
                </a:solidFill>
                <a:latin typeface="Arial" panose="020B0604020202020204" pitchFamily="34" charset="0"/>
                <a:cs typeface="Arial" panose="020B0604020202020204" pitchFamily="34" charset="0"/>
              </a:rPr>
              <a:t>[1], [2]</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by analogy with (</a:t>
            </a:r>
            <a:r>
              <a:rPr lang="en-US" sz="2100" b="1" i="1" dirty="0" smtClean="0">
                <a:solidFill>
                  <a:schemeClr val="tx2"/>
                </a:solidFill>
                <a:latin typeface="Arial" panose="020B0604020202020204" pitchFamily="34" charset="0"/>
                <a:cs typeface="Arial" panose="020B0604020202020204" pitchFamily="34" charset="0"/>
              </a:rPr>
              <a:t>QED)</a:t>
            </a:r>
            <a:r>
              <a:rPr lang="en-US" sz="2100" b="1" i="1" baseline="-25000" dirty="0" smtClean="0">
                <a:solidFill>
                  <a:schemeClr val="tx2"/>
                </a:solidFill>
                <a:latin typeface="Arial" panose="020B0604020202020204" pitchFamily="34" charset="0"/>
                <a:cs typeface="Arial" panose="020B0604020202020204" pitchFamily="34" charset="0"/>
              </a:rPr>
              <a:t>FW </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the formalism of (QED)</a:t>
            </a:r>
            <a:r>
              <a:rPr lang="en-US" sz="2100" b="1" i="1" baseline="-25000" dirty="0">
                <a:solidFill>
                  <a:schemeClr val="tx2"/>
                </a:solidFill>
                <a:latin typeface="Arial" panose="020B0604020202020204" pitchFamily="34" charset="0"/>
                <a:cs typeface="Arial" panose="020B0604020202020204" pitchFamily="34" charset="0"/>
              </a:rPr>
              <a:t>KG</a:t>
            </a:r>
            <a:r>
              <a:rPr lang="en-US" sz="2100" b="1" i="1" dirty="0">
                <a:solidFill>
                  <a:schemeClr val="tx2"/>
                </a:solidFill>
                <a:latin typeface="Arial" panose="020B0604020202020204" pitchFamily="34" charset="0"/>
                <a:cs typeface="Arial" panose="020B0604020202020204" pitchFamily="34" charset="0"/>
              </a:rPr>
              <a:t> has been developed, and a number of physical effects have been calculated. Just as in the FW representation, the final results of the calculations coincide with those in standard QED.</a:t>
            </a:r>
          </a:p>
          <a:p>
            <a:pPr algn="just">
              <a:lnSpc>
                <a:spcPct val="140000"/>
              </a:lnSpc>
            </a:pPr>
            <a:r>
              <a:rPr lang="en-US" sz="2100" b="1" i="1" dirty="0">
                <a:solidFill>
                  <a:schemeClr val="tx2"/>
                </a:solidFill>
                <a:latin typeface="Arial" panose="020B0604020202020204" pitchFamily="34" charset="0"/>
                <a:cs typeface="Arial" panose="020B0604020202020204" pitchFamily="34" charset="0"/>
              </a:rPr>
              <a:t>In (</a:t>
            </a:r>
            <a:r>
              <a:rPr lang="en-US" sz="2100" b="1" i="1" dirty="0" smtClean="0">
                <a:solidFill>
                  <a:schemeClr val="tx2"/>
                </a:solidFill>
                <a:latin typeface="Arial" panose="020B0604020202020204" pitchFamily="34" charset="0"/>
                <a:cs typeface="Arial" panose="020B0604020202020204" pitchFamily="34" charset="0"/>
              </a:rPr>
              <a:t>QED)</a:t>
            </a:r>
            <a:r>
              <a:rPr lang="en-US" sz="2100" b="1" i="1" baseline="-25000" dirty="0" smtClean="0">
                <a:solidFill>
                  <a:schemeClr val="tx2"/>
                </a:solidFill>
                <a:latin typeface="Arial" panose="020B0604020202020204" pitchFamily="34" charset="0"/>
                <a:cs typeface="Arial" panose="020B0604020202020204" pitchFamily="34" charset="0"/>
              </a:rPr>
              <a:t>KG </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the calculations do not involve real or virtual states with negative energies. In the equations, the mass terms for particles and antiparticles have opposite </a:t>
            </a:r>
            <a:r>
              <a:rPr lang="en-US" sz="2100" b="1" i="1" dirty="0" smtClean="0">
                <a:solidFill>
                  <a:schemeClr val="tx2"/>
                </a:solidFill>
                <a:latin typeface="Arial" panose="020B0604020202020204" pitchFamily="34" charset="0"/>
                <a:cs typeface="Arial" panose="020B0604020202020204" pitchFamily="34" charset="0"/>
              </a:rPr>
              <a:t>signs.</a:t>
            </a:r>
            <a:endParaRPr lang="en-US" sz="2100" b="1" i="1" dirty="0">
              <a:solidFill>
                <a:schemeClr val="tx2"/>
              </a:solidFill>
              <a:latin typeface="Arial" panose="020B0604020202020204" pitchFamily="34" charset="0"/>
              <a:cs typeface="Arial" panose="020B0604020202020204" pitchFamily="34" charset="0"/>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980765648"/>
              </p:ext>
            </p:extLst>
          </p:nvPr>
        </p:nvGraphicFramePr>
        <p:xfrm>
          <a:off x="3900488" y="2005013"/>
          <a:ext cx="6388100" cy="469900"/>
        </p:xfrm>
        <a:graphic>
          <a:graphicData uri="http://schemas.openxmlformats.org/presentationml/2006/ole">
            <mc:AlternateContent xmlns:mc="http://schemas.openxmlformats.org/markup-compatibility/2006">
              <mc:Choice xmlns:v="urn:schemas-microsoft-com:vml" Requires="v">
                <p:oleObj spid="_x0000_s85178" name="Equation" r:id="rId4" imgW="6387840" imgH="469800" progId="Equation.DSMT4">
                  <p:embed/>
                </p:oleObj>
              </mc:Choice>
              <mc:Fallback>
                <p:oleObj name="Equation" r:id="rId4" imgW="6387840" imgH="469800" progId="Equation.DSMT4">
                  <p:embed/>
                  <p:pic>
                    <p:nvPicPr>
                      <p:cNvPr id="13" name="Объект 12"/>
                      <p:cNvPicPr/>
                      <p:nvPr/>
                    </p:nvPicPr>
                    <p:blipFill>
                      <a:blip r:embed="rId5"/>
                      <a:stretch>
                        <a:fillRect/>
                      </a:stretch>
                    </p:blipFill>
                    <p:spPr>
                      <a:xfrm>
                        <a:off x="3900488" y="2005013"/>
                        <a:ext cx="6388100" cy="469900"/>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498826193"/>
              </p:ext>
            </p:extLst>
          </p:nvPr>
        </p:nvGraphicFramePr>
        <p:xfrm>
          <a:off x="1985963" y="3017838"/>
          <a:ext cx="8712200" cy="800100"/>
        </p:xfrm>
        <a:graphic>
          <a:graphicData uri="http://schemas.openxmlformats.org/presentationml/2006/ole">
            <mc:AlternateContent xmlns:mc="http://schemas.openxmlformats.org/markup-compatibility/2006">
              <mc:Choice xmlns:v="urn:schemas-microsoft-com:vml" Requires="v">
                <p:oleObj spid="_x0000_s85179" name="Equation" r:id="rId6" imgW="8712000" imgH="799920" progId="Equation.DSMT4">
                  <p:embed/>
                </p:oleObj>
              </mc:Choice>
              <mc:Fallback>
                <p:oleObj name="Equation" r:id="rId6" imgW="8712000" imgH="799920" progId="Equation.DSMT4">
                  <p:embed/>
                  <p:pic>
                    <p:nvPicPr>
                      <p:cNvPr id="0" name=""/>
                      <p:cNvPicPr/>
                      <p:nvPr/>
                    </p:nvPicPr>
                    <p:blipFill>
                      <a:blip r:embed="rId7"/>
                      <a:stretch>
                        <a:fillRect/>
                      </a:stretch>
                    </p:blipFill>
                    <p:spPr>
                      <a:xfrm>
                        <a:off x="1985963" y="3017838"/>
                        <a:ext cx="8712200" cy="800100"/>
                      </a:xfrm>
                      <a:prstGeom prst="rect">
                        <a:avLst/>
                      </a:prstGeom>
                    </p:spPr>
                  </p:pic>
                </p:oleObj>
              </mc:Fallback>
            </mc:AlternateContent>
          </a:graphicData>
        </a:graphic>
      </p:graphicFrame>
      <p:sp>
        <p:nvSpPr>
          <p:cNvPr id="7"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8"/>
              </a:buBlip>
              <a:defRPr sz="2600">
                <a:solidFill>
                  <a:schemeClr val="tx1"/>
                </a:solidFill>
                <a:latin typeface="Arial" charset="0"/>
              </a:defRPr>
            </a:lvl1pPr>
            <a:lvl2pPr marL="742950" indent="-285750" algn="l" eaLnBrk="0" hangingPunct="0">
              <a:spcAft>
                <a:spcPct val="20000"/>
              </a:spcAft>
              <a:buBlip>
                <a:blip r:embed="rId9"/>
              </a:buBlip>
              <a:defRPr sz="2400">
                <a:solidFill>
                  <a:schemeClr val="tx1"/>
                </a:solidFill>
                <a:latin typeface="Arial" charset="0"/>
              </a:defRPr>
            </a:lvl2pPr>
            <a:lvl3pPr marL="1143000" indent="-228600" algn="l" eaLnBrk="0" hangingPunct="0">
              <a:spcAft>
                <a:spcPct val="30000"/>
              </a:spcAft>
              <a:buBlip>
                <a:blip r:embed="rId9"/>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17</a:t>
            </a:fld>
            <a:endParaRPr lang="ru-RU" altLang="ru-RU" sz="2000" dirty="0">
              <a:solidFill>
                <a:schemeClr val="tx2"/>
              </a:solidFill>
              <a:latin typeface="Arial Black" pitchFamily="34" charset="0"/>
            </a:endParaRPr>
          </a:p>
        </p:txBody>
      </p:sp>
      <p:sp>
        <p:nvSpPr>
          <p:cNvPr id="8" name="Прямоугольник 7"/>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Прямоугольник 10"/>
          <p:cNvSpPr/>
          <p:nvPr/>
        </p:nvSpPr>
        <p:spPr>
          <a:xfrm>
            <a:off x="101671" y="6192205"/>
            <a:ext cx="10359785" cy="584775"/>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and V. E. </a:t>
            </a:r>
            <a:r>
              <a:rPr lang="en-US" sz="1600" i="1" dirty="0" err="1">
                <a:solidFill>
                  <a:schemeClr val="tx2"/>
                </a:solidFill>
                <a:latin typeface="Arial" panose="020B0604020202020204" pitchFamily="34" charset="0"/>
                <a:cs typeface="Arial" panose="020B0604020202020204" pitchFamily="34" charset="0"/>
              </a:rPr>
              <a:t>Shemarulin</a:t>
            </a:r>
            <a:r>
              <a:rPr lang="en-US" sz="1600" i="1" dirty="0">
                <a:solidFill>
                  <a:schemeClr val="tx2"/>
                </a:solidFill>
                <a:latin typeface="Arial" panose="020B0604020202020204" pitchFamily="34" charset="0"/>
                <a:cs typeface="Arial" panose="020B0604020202020204" pitchFamily="34" charset="0"/>
              </a:rPr>
              <a:t>, Int. J. Mod. Phys. A 36, 2150086 (2021),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2108.04664</a:t>
            </a:r>
            <a:r>
              <a:rPr lang="en-US" sz="1600" i="1" dirty="0" smtClean="0">
                <a:solidFill>
                  <a:schemeClr val="tx2"/>
                </a:solidFill>
                <a:latin typeface="Arial" panose="020B0604020202020204" pitchFamily="34" charset="0"/>
                <a:cs typeface="Arial" panose="020B0604020202020204" pitchFamily="34" charset="0"/>
              </a:rPr>
              <a:t>.</a:t>
            </a:r>
          </a:p>
          <a:p>
            <a:r>
              <a:rPr lang="en-US" sz="1600" i="1" dirty="0" smtClean="0">
                <a:solidFill>
                  <a:schemeClr val="tx2"/>
                </a:solidFill>
                <a:latin typeface="Arial" panose="020B0604020202020204" pitchFamily="34" charset="0"/>
                <a:cs typeface="Arial" panose="020B0604020202020204" pitchFamily="34" charset="0"/>
              </a:rPr>
              <a:t>[</a:t>
            </a:r>
            <a:r>
              <a:rPr lang="en-US" sz="1600" i="1" dirty="0">
                <a:solidFill>
                  <a:schemeClr val="tx2"/>
                </a:solidFill>
                <a:latin typeface="Arial" panose="020B0604020202020204" pitchFamily="34" charset="0"/>
                <a:cs typeface="Arial" panose="020B0604020202020204" pitchFamily="34" charset="0"/>
              </a:rPr>
              <a:t>2]. </a:t>
            </a:r>
            <a:r>
              <a:rPr lang="en-US" sz="1600" i="1" dirty="0" smtClean="0">
                <a:solidFill>
                  <a:schemeClr val="tx2"/>
                </a:solidFill>
                <a:latin typeface="Arial" panose="020B0604020202020204" pitchFamily="34" charset="0"/>
                <a:cs typeface="Arial" panose="020B0604020202020204" pitchFamily="34" charset="0"/>
              </a:rPr>
              <a:t>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Int. J. Mod. Phys. A, 2150173 (2021),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2110.03530.</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9" name="Овал 8"/>
          <p:cNvSpPr/>
          <p:nvPr/>
        </p:nvSpPr>
        <p:spPr>
          <a:xfrm>
            <a:off x="101671" y="114405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01671" y="2474913"/>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 name="Овал 15"/>
          <p:cNvSpPr/>
          <p:nvPr/>
        </p:nvSpPr>
        <p:spPr>
          <a:xfrm>
            <a:off x="101783" y="515689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247407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26271" y="645204"/>
            <a:ext cx="12034354" cy="486608"/>
          </a:xfrm>
          <a:prstGeom prst="rect">
            <a:avLst/>
          </a:prstGeom>
        </p:spPr>
        <p:txBody>
          <a:bodyPr wrap="square">
            <a:spAutoFit/>
          </a:bodyPr>
          <a:lstStyle/>
          <a:p>
            <a:pPr algn="just">
              <a:lnSpc>
                <a:spcPct val="130000"/>
              </a:lnSpc>
            </a:pPr>
            <a:r>
              <a:rPr lang="ru-RU" sz="22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200" b="1" i="1" u="sng" dirty="0" smtClean="0">
                <a:solidFill>
                  <a:schemeClr val="tx2"/>
                </a:solidFill>
                <a:latin typeface="Arial" panose="020B0604020202020204" pitchFamily="34" charset="0"/>
                <a:cs typeface="Arial" panose="020B0604020202020204" pitchFamily="34" charset="0"/>
              </a:rPr>
              <a:t>3.1 </a:t>
            </a:r>
            <a:r>
              <a:rPr lang="en-US" sz="2200" b="1" i="1" u="sng" dirty="0">
                <a:solidFill>
                  <a:schemeClr val="tx2"/>
                </a:solidFill>
                <a:latin typeface="Arial" panose="020B0604020202020204" pitchFamily="34" charset="0"/>
                <a:cs typeface="Arial" panose="020B0604020202020204" pitchFamily="34" charset="0"/>
              </a:rPr>
              <a:t>The standard QED in the fields of hydrogen-like ions with a large charge number Z</a:t>
            </a:r>
            <a:endParaRPr lang="ru-RU" sz="2200" b="1" i="1" u="sng" dirty="0" smtClean="0">
              <a:solidFill>
                <a:schemeClr val="tx2"/>
              </a:solidFill>
              <a:latin typeface="Arial" panose="020B0604020202020204" pitchFamily="34" charset="0"/>
              <a:cs typeface="Arial" panose="020B0604020202020204" pitchFamily="34" charset="0"/>
            </a:endParaRPr>
          </a:p>
        </p:txBody>
      </p:sp>
      <p:sp>
        <p:nvSpPr>
          <p:cNvPr id="4" name="Прямоугольник 3"/>
          <p:cNvSpPr/>
          <p:nvPr/>
        </p:nvSpPr>
        <p:spPr>
          <a:xfrm>
            <a:off x="389107" y="5638435"/>
            <a:ext cx="6498076" cy="1061829"/>
          </a:xfrm>
          <a:prstGeom prst="rect">
            <a:avLst/>
          </a:prstGeom>
        </p:spPr>
        <p:txBody>
          <a:bodyPr wrap="square">
            <a:spAutoFit/>
          </a:bodyPr>
          <a:lstStyle/>
          <a:p>
            <a:pPr algn="ctr"/>
            <a:r>
              <a:rPr lang="en-US" sz="2100" b="1" i="1" dirty="0" smtClean="0">
                <a:solidFill>
                  <a:schemeClr val="tx2"/>
                </a:solidFill>
                <a:latin typeface="Arial" panose="020B0604020202020204" pitchFamily="34" charset="0"/>
                <a:cs typeface="Arial" panose="020B0604020202020204" pitchFamily="34" charset="0"/>
              </a:rPr>
              <a:t>Fig</a:t>
            </a:r>
            <a:r>
              <a:rPr lang="ru-RU" sz="2100" b="1" i="1" dirty="0" smtClean="0">
                <a:solidFill>
                  <a:schemeClr val="tx2"/>
                </a:solidFill>
                <a:latin typeface="Arial" panose="020B0604020202020204" pitchFamily="34" charset="0"/>
                <a:cs typeface="Arial" panose="020B0604020202020204" pitchFamily="34" charset="0"/>
              </a:rPr>
              <a:t>. </a:t>
            </a:r>
            <a:r>
              <a:rPr lang="ru-RU" sz="2100" b="1" i="1" dirty="0">
                <a:solidFill>
                  <a:schemeClr val="tx2"/>
                </a:solidFill>
                <a:latin typeface="Arial" panose="020B0604020202020204" pitchFamily="34" charset="0"/>
                <a:cs typeface="Arial" panose="020B0604020202020204" pitchFamily="34" charset="0"/>
              </a:rPr>
              <a:t>1. </a:t>
            </a:r>
            <a:r>
              <a:rPr lang="en-US" sz="2100" b="1" i="1" dirty="0">
                <a:solidFill>
                  <a:schemeClr val="tx2"/>
                </a:solidFill>
                <a:latin typeface="Arial" panose="020B0604020202020204" pitchFamily="34" charset="0"/>
                <a:cs typeface="Arial" panose="020B0604020202020204" pitchFamily="34" charset="0"/>
              </a:rPr>
              <a:t>The low-lying energy levels of the hydrogen-like ion as the function of the nuclear charge number </a:t>
            </a:r>
            <a:r>
              <a:rPr lang="en-US" sz="2100" b="1" i="1" dirty="0" smtClean="0">
                <a:solidFill>
                  <a:schemeClr val="tx2"/>
                </a:solidFill>
                <a:latin typeface="Arial" panose="020B0604020202020204" pitchFamily="34" charset="0"/>
                <a:cs typeface="Arial" panose="020B0604020202020204" pitchFamily="34" charset="0"/>
              </a:rPr>
              <a:t>Z</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sp>
        <p:nvSpPr>
          <p:cNvPr id="15" name="Прямоугольник 14"/>
          <p:cNvSpPr/>
          <p:nvPr/>
        </p:nvSpPr>
        <p:spPr>
          <a:xfrm>
            <a:off x="6604244" y="1822006"/>
            <a:ext cx="5456381" cy="3000821"/>
          </a:xfrm>
          <a:prstGeom prst="rect">
            <a:avLst/>
          </a:prstGeom>
        </p:spPr>
        <p:txBody>
          <a:bodyPr wrap="square">
            <a:spAutoFit/>
          </a:bodyPr>
          <a:lstStyle/>
          <a:p>
            <a:pPr indent="457200" algn="just"/>
            <a:r>
              <a:rPr lang="en-US" sz="2100" b="1" dirty="0">
                <a:solidFill>
                  <a:schemeClr val="tx2"/>
                </a:solidFill>
                <a:latin typeface="Arial" panose="020B0604020202020204" pitchFamily="34" charset="0"/>
                <a:cs typeface="Arial" panose="020B0604020202020204" pitchFamily="34" charset="0"/>
              </a:rPr>
              <a:t>For the standard QED with the fluctuating fermionic </a:t>
            </a:r>
            <a:r>
              <a:rPr lang="en-US" sz="2100" b="1" dirty="0" smtClean="0">
                <a:solidFill>
                  <a:schemeClr val="tx2"/>
                </a:solidFill>
                <a:latin typeface="Arial" panose="020B0604020202020204" pitchFamily="34" charset="0"/>
                <a:cs typeface="Arial" panose="020B0604020202020204" pitchFamily="34" charset="0"/>
              </a:rPr>
              <a:t>vacuum in Fig.1, </a:t>
            </a:r>
            <a:r>
              <a:rPr lang="en-US" sz="2100" b="1" dirty="0">
                <a:solidFill>
                  <a:schemeClr val="tx2"/>
                </a:solidFill>
                <a:latin typeface="Arial" panose="020B0604020202020204" pitchFamily="34" charset="0"/>
                <a:cs typeface="Arial" panose="020B0604020202020204" pitchFamily="34" charset="0"/>
              </a:rPr>
              <a:t>the low-lying energy levels of hydrogen-like ions are presented as the function of the nuclear charge number </a:t>
            </a:r>
            <a:r>
              <a:rPr lang="en-US" sz="2100" b="1" dirty="0" smtClean="0">
                <a:solidFill>
                  <a:schemeClr val="tx2"/>
                </a:solidFill>
                <a:latin typeface="Arial" panose="020B0604020202020204" pitchFamily="34" charset="0"/>
                <a:cs typeface="Arial" panose="020B0604020202020204" pitchFamily="34" charset="0"/>
              </a:rPr>
              <a:t>Z.</a:t>
            </a:r>
          </a:p>
          <a:p>
            <a:pPr indent="457200" algn="just"/>
            <a:r>
              <a:rPr lang="en-US" sz="2100" b="1" dirty="0">
                <a:solidFill>
                  <a:schemeClr val="tx2"/>
                </a:solidFill>
                <a:latin typeface="Arial" panose="020B0604020202020204" pitchFamily="34" charset="0"/>
                <a:cs typeface="Arial" panose="020B0604020202020204" pitchFamily="34" charset="0"/>
              </a:rPr>
              <a:t>T</a:t>
            </a:r>
            <a:r>
              <a:rPr lang="en-US" sz="2100" b="1" dirty="0" smtClean="0">
                <a:solidFill>
                  <a:schemeClr val="tx2"/>
                </a:solidFill>
                <a:latin typeface="Arial" panose="020B0604020202020204" pitchFamily="34" charset="0"/>
                <a:cs typeface="Arial" panose="020B0604020202020204" pitchFamily="34" charset="0"/>
              </a:rPr>
              <a:t>he </a:t>
            </a:r>
            <a:r>
              <a:rPr lang="en-US" sz="2100" b="1" dirty="0">
                <a:solidFill>
                  <a:schemeClr val="tx2"/>
                </a:solidFill>
                <a:latin typeface="Arial" panose="020B0604020202020204" pitchFamily="34" charset="0"/>
                <a:cs typeface="Arial" panose="020B0604020202020204" pitchFamily="34" charset="0"/>
              </a:rPr>
              <a:t>figure is from the monograph </a:t>
            </a:r>
            <a:endParaRPr lang="en-US" sz="2100" b="1" dirty="0" smtClean="0">
              <a:solidFill>
                <a:schemeClr val="tx2"/>
              </a:solidFill>
              <a:latin typeface="Arial" panose="020B0604020202020204" pitchFamily="34" charset="0"/>
              <a:cs typeface="Arial" panose="020B0604020202020204" pitchFamily="34" charset="0"/>
            </a:endParaRPr>
          </a:p>
          <a:p>
            <a:r>
              <a:rPr lang="de-DE" sz="2100" b="1" i="1" dirty="0" smtClean="0">
                <a:solidFill>
                  <a:schemeClr val="tx2"/>
                </a:solidFill>
                <a:latin typeface="Arial" panose="020B0604020202020204" pitchFamily="34" charset="0"/>
                <a:cs typeface="Arial" panose="020B0604020202020204" pitchFamily="34" charset="0"/>
              </a:rPr>
              <a:t>W</a:t>
            </a:r>
            <a:r>
              <a:rPr lang="de-DE" sz="2100" b="1" i="1" dirty="0">
                <a:solidFill>
                  <a:schemeClr val="tx2"/>
                </a:solidFill>
                <a:latin typeface="Arial" panose="020B0604020202020204" pitchFamily="34" charset="0"/>
                <a:cs typeface="Arial" panose="020B0604020202020204" pitchFamily="34" charset="0"/>
              </a:rPr>
              <a:t>. Greiner, J. Reinhardt, Quantum </a:t>
            </a:r>
            <a:r>
              <a:rPr lang="de-DE" sz="2100" b="1" i="1" dirty="0" err="1">
                <a:solidFill>
                  <a:schemeClr val="tx2"/>
                </a:solidFill>
                <a:latin typeface="Arial" panose="020B0604020202020204" pitchFamily="34" charset="0"/>
                <a:cs typeface="Arial" panose="020B0604020202020204" pitchFamily="34" charset="0"/>
              </a:rPr>
              <a:t>Electrodynamics</a:t>
            </a:r>
            <a:r>
              <a:rPr lang="de-DE" sz="2100" b="1" i="1" dirty="0">
                <a:solidFill>
                  <a:schemeClr val="tx2"/>
                </a:solidFill>
                <a:latin typeface="Arial" panose="020B0604020202020204" pitchFamily="34" charset="0"/>
                <a:cs typeface="Arial" panose="020B0604020202020204" pitchFamily="34" charset="0"/>
              </a:rPr>
              <a:t>, Springer-Verlag Berlin Heidelberg </a:t>
            </a:r>
            <a:r>
              <a:rPr lang="de-DE" sz="2100" b="1" i="1" dirty="0" err="1">
                <a:solidFill>
                  <a:schemeClr val="tx2"/>
                </a:solidFill>
                <a:latin typeface="Arial" panose="020B0604020202020204" pitchFamily="34" charset="0"/>
                <a:cs typeface="Arial" panose="020B0604020202020204" pitchFamily="34" charset="0"/>
              </a:rPr>
              <a:t>NewYork</a:t>
            </a:r>
            <a:r>
              <a:rPr lang="de-DE" sz="2100" b="1" i="1" dirty="0">
                <a:solidFill>
                  <a:schemeClr val="tx2"/>
                </a:solidFill>
                <a:latin typeface="Arial" panose="020B0604020202020204" pitchFamily="34" charset="0"/>
                <a:cs typeface="Arial" panose="020B0604020202020204" pitchFamily="34" charset="0"/>
              </a:rPr>
              <a:t> (2002)</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pic>
        <p:nvPicPr>
          <p:cNvPr id="16" name="Рисунок 15"/>
          <p:cNvPicPr/>
          <p:nvPr/>
        </p:nvPicPr>
        <p:blipFill>
          <a:blip r:embed="rId3">
            <a:extLst>
              <a:ext uri="{28A0092B-C50C-407E-A947-70E740481C1C}">
                <a14:useLocalDpi xmlns:a14="http://schemas.microsoft.com/office/drawing/2010/main" val="0"/>
              </a:ext>
            </a:extLst>
          </a:blip>
          <a:srcRect/>
          <a:stretch>
            <a:fillRect/>
          </a:stretch>
        </p:blipFill>
        <p:spPr bwMode="auto">
          <a:xfrm>
            <a:off x="680937" y="1463725"/>
            <a:ext cx="5710136" cy="4174710"/>
          </a:xfrm>
          <a:prstGeom prst="rect">
            <a:avLst/>
          </a:prstGeom>
          <a:noFill/>
          <a:ln>
            <a:noFill/>
          </a:ln>
        </p:spPr>
      </p:pic>
      <p:sp>
        <p:nvSpPr>
          <p:cNvPr id="8"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4"/>
              </a:buBlip>
              <a:defRPr sz="2600">
                <a:solidFill>
                  <a:schemeClr val="tx1"/>
                </a:solidFill>
                <a:latin typeface="Arial" charset="0"/>
              </a:defRPr>
            </a:lvl1pPr>
            <a:lvl2pPr marL="742950" indent="-285750" algn="l" eaLnBrk="0" hangingPunct="0">
              <a:spcAft>
                <a:spcPct val="20000"/>
              </a:spcAft>
              <a:buBlip>
                <a:blip r:embed="rId5"/>
              </a:buBlip>
              <a:defRPr sz="2400">
                <a:solidFill>
                  <a:schemeClr val="tx1"/>
                </a:solidFill>
                <a:latin typeface="Arial" charset="0"/>
              </a:defRPr>
            </a:lvl2pPr>
            <a:lvl3pPr marL="1143000" indent="-228600" algn="l" eaLnBrk="0" hangingPunct="0">
              <a:spcAft>
                <a:spcPct val="30000"/>
              </a:spcAft>
              <a:buBlip>
                <a:blip r:embed="rId5"/>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18</a:t>
            </a:fld>
            <a:endParaRPr lang="ru-RU" altLang="ru-RU" sz="2000" dirty="0">
              <a:solidFill>
                <a:schemeClr val="tx2"/>
              </a:solidFill>
              <a:latin typeface="Arial Black" pitchFamily="34" charset="0"/>
            </a:endParaRPr>
          </a:p>
        </p:txBody>
      </p:sp>
    </p:spTree>
    <p:extLst>
      <p:ext uri="{BB962C8B-B14F-4D97-AF65-F5344CB8AC3E}">
        <p14:creationId xmlns:p14="http://schemas.microsoft.com/office/powerpoint/2010/main" val="2711941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115654" y="1220225"/>
            <a:ext cx="12034354" cy="3884140"/>
          </a:xfrm>
          <a:prstGeom prst="rect">
            <a:avLst/>
          </a:prstGeom>
        </p:spPr>
        <p:txBody>
          <a:bodyPr wrap="square">
            <a:spAutoFit/>
          </a:bodyPr>
          <a:lstStyle/>
          <a:p>
            <a:pPr algn="just">
              <a:lnSpc>
                <a:spcPct val="140000"/>
              </a:lnSpc>
            </a:pPr>
            <a:r>
              <a:rPr lang="en-US" sz="2200" b="1" i="1" dirty="0" smtClean="0">
                <a:solidFill>
                  <a:schemeClr val="tx2"/>
                </a:solidFill>
                <a:latin typeface="Arial" panose="020B0604020202020204" pitchFamily="34" charset="0"/>
                <a:cs typeface="Arial" panose="020B0604020202020204" pitchFamily="34" charset="0"/>
              </a:rPr>
              <a:t>Let us consider the level</a:t>
            </a:r>
            <a:r>
              <a:rPr lang="ru-RU" sz="2200" b="1" i="1" dirty="0" smtClean="0">
                <a:solidFill>
                  <a:schemeClr val="tx2"/>
                </a:solidFill>
                <a:latin typeface="Arial" panose="020B0604020202020204" pitchFamily="34" charset="0"/>
                <a:cs typeface="Arial" panose="020B0604020202020204" pitchFamily="34" charset="0"/>
              </a:rPr>
              <a:t> 1</a:t>
            </a:r>
            <a:r>
              <a:rPr lang="en-US" sz="2200" b="1" i="1" dirty="0" smtClean="0">
                <a:solidFill>
                  <a:schemeClr val="tx2"/>
                </a:solidFill>
                <a:latin typeface="Arial" panose="020B0604020202020204" pitchFamily="34" charset="0"/>
                <a:cs typeface="Arial" panose="020B0604020202020204" pitchFamily="34" charset="0"/>
              </a:rPr>
              <a:t>s</a:t>
            </a:r>
            <a:r>
              <a:rPr lang="en-US" sz="2200" b="1" i="1" baseline="-25000" dirty="0" smtClean="0">
                <a:solidFill>
                  <a:schemeClr val="tx2"/>
                </a:solidFill>
                <a:latin typeface="Arial" panose="020B0604020202020204" pitchFamily="34" charset="0"/>
                <a:cs typeface="Arial" panose="020B0604020202020204" pitchFamily="34" charset="0"/>
              </a:rPr>
              <a:t>1/2 </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For the Coulomb field of the </a:t>
            </a:r>
            <a:r>
              <a:rPr lang="en-US" sz="2200" b="1" i="1" dirty="0" smtClean="0">
                <a:solidFill>
                  <a:schemeClr val="tx2"/>
                </a:solidFill>
                <a:latin typeface="Arial" panose="020B0604020202020204" pitchFamily="34" charset="0"/>
                <a:cs typeface="Arial" panose="020B0604020202020204" pitchFamily="34" charset="0"/>
              </a:rPr>
              <a:t>nucleus point </a:t>
            </a:r>
            <a:r>
              <a:rPr lang="en-US" sz="2200" b="1" i="1" dirty="0">
                <a:solidFill>
                  <a:schemeClr val="tx2"/>
                </a:solidFill>
                <a:latin typeface="Arial" panose="020B0604020202020204" pitchFamily="34" charset="0"/>
                <a:cs typeface="Arial" panose="020B0604020202020204" pitchFamily="34" charset="0"/>
              </a:rPr>
              <a:t>charge </a:t>
            </a:r>
            <a:r>
              <a:rPr lang="ru-RU" sz="2200" b="1" i="1" dirty="0" smtClean="0">
                <a:solidFill>
                  <a:schemeClr val="tx2"/>
                </a:solidFill>
                <a:latin typeface="Arial" panose="020B0604020202020204" pitchFamily="34" charset="0"/>
                <a:cs typeface="Arial" panose="020B0604020202020204" pitchFamily="34" charset="0"/>
              </a:rPr>
              <a:t>+Z</a:t>
            </a:r>
            <a:r>
              <a:rPr lang="en-US" sz="2200" b="1" i="1" dirty="0" smtClean="0">
                <a:solidFill>
                  <a:schemeClr val="tx2"/>
                </a:solidFill>
                <a:latin typeface="Arial" panose="020B0604020202020204" pitchFamily="34" charset="0"/>
                <a:cs typeface="Arial" panose="020B0604020202020204" pitchFamily="34" charset="0"/>
              </a:rPr>
              <a:t>|</a:t>
            </a:r>
            <a:r>
              <a:rPr lang="ru-RU" sz="2200" b="1" i="1" dirty="0" smtClean="0">
                <a:solidFill>
                  <a:schemeClr val="tx2"/>
                </a:solidFill>
                <a:latin typeface="Arial" panose="020B0604020202020204" pitchFamily="34" charset="0"/>
                <a:cs typeface="Arial" panose="020B0604020202020204" pitchFamily="34" charset="0"/>
              </a:rPr>
              <a:t>e</a:t>
            </a:r>
            <a:r>
              <a:rPr lang="en-US" sz="2200" b="1" i="1" dirty="0" smtClean="0">
                <a:solidFill>
                  <a:schemeClr val="tx2"/>
                </a:solidFill>
                <a:latin typeface="Arial" panose="020B0604020202020204" pitchFamily="34" charset="0"/>
                <a:cs typeface="Arial" panose="020B0604020202020204" pitchFamily="34" charset="0"/>
              </a:rPr>
              <a:t>|,</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the electron level</a:t>
            </a:r>
            <a:r>
              <a:rPr lang="ru-RU" sz="2200" b="1" i="1" dirty="0" smtClean="0">
                <a:solidFill>
                  <a:schemeClr val="tx2"/>
                </a:solidFill>
                <a:latin typeface="Arial" panose="020B0604020202020204" pitchFamily="34" charset="0"/>
                <a:cs typeface="Arial" panose="020B0604020202020204" pitchFamily="34" charset="0"/>
              </a:rPr>
              <a:t> 1</a:t>
            </a:r>
            <a:r>
              <a:rPr lang="en-US" sz="2200" b="1" i="1" dirty="0" smtClean="0">
                <a:solidFill>
                  <a:schemeClr val="tx2"/>
                </a:solidFill>
                <a:latin typeface="Arial" panose="020B0604020202020204" pitchFamily="34" charset="0"/>
                <a:cs typeface="Arial" panose="020B0604020202020204" pitchFamily="34" charset="0"/>
              </a:rPr>
              <a:t>s</a:t>
            </a:r>
            <a:r>
              <a:rPr lang="en-US" sz="2200" b="1" i="1" baseline="-25000" dirty="0" smtClean="0">
                <a:solidFill>
                  <a:schemeClr val="tx2"/>
                </a:solidFill>
                <a:latin typeface="Arial" panose="020B0604020202020204" pitchFamily="34" charset="0"/>
                <a:cs typeface="Arial" panose="020B0604020202020204" pitchFamily="34" charset="0"/>
              </a:rPr>
              <a:t>1/2</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disappears at  Z=137</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If we take into account the finite dimensions of atomic </a:t>
            </a:r>
            <a:r>
              <a:rPr lang="en-US" sz="2200" b="1" i="1" dirty="0" smtClean="0">
                <a:solidFill>
                  <a:schemeClr val="tx2"/>
                </a:solidFill>
                <a:latin typeface="Arial" panose="020B0604020202020204" pitchFamily="34" charset="0"/>
                <a:cs typeface="Arial" panose="020B0604020202020204" pitchFamily="34" charset="0"/>
              </a:rPr>
              <a:t>nuclei </a:t>
            </a:r>
            <a:r>
              <a:rPr lang="en-US" sz="2200" b="1" dirty="0">
                <a:solidFill>
                  <a:schemeClr val="tx2"/>
                </a:solidFill>
                <a:latin typeface="Arial" panose="020B0604020202020204" pitchFamily="34" charset="0"/>
                <a:cs typeface="Arial" panose="020B0604020202020204" pitchFamily="34" charset="0"/>
              </a:rPr>
              <a:t>[1] – [4],</a:t>
            </a:r>
            <a:r>
              <a:rPr lang="ru-RU" sz="2200" b="1" dirty="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the </a:t>
            </a:r>
            <a:r>
              <a:rPr lang="en-US" sz="2200" b="1" i="1" dirty="0">
                <a:solidFill>
                  <a:schemeClr val="tx2"/>
                </a:solidFill>
                <a:latin typeface="Arial" panose="020B0604020202020204" pitchFamily="34" charset="0"/>
                <a:cs typeface="Arial" panose="020B0604020202020204" pitchFamily="34" charset="0"/>
              </a:rPr>
              <a:t>energy of state </a:t>
            </a:r>
            <a:r>
              <a:rPr lang="ru-RU" sz="2200" b="1" i="1" dirty="0" smtClean="0">
                <a:solidFill>
                  <a:schemeClr val="tx2"/>
                </a:solidFill>
                <a:latin typeface="Arial" panose="020B0604020202020204" pitchFamily="34" charset="0"/>
                <a:cs typeface="Arial" panose="020B0604020202020204" pitchFamily="34" charset="0"/>
              </a:rPr>
              <a:t>1</a:t>
            </a:r>
            <a:r>
              <a:rPr lang="en-US" sz="2200" b="1" i="1" dirty="0" smtClean="0">
                <a:solidFill>
                  <a:schemeClr val="tx2"/>
                </a:solidFill>
                <a:latin typeface="Arial" panose="020B0604020202020204" pitchFamily="34" charset="0"/>
                <a:cs typeface="Arial" panose="020B0604020202020204" pitchFamily="34" charset="0"/>
              </a:rPr>
              <a:t>s</a:t>
            </a:r>
            <a:r>
              <a:rPr lang="en-US" sz="2200" b="1" i="1" baseline="-25000" dirty="0" smtClean="0">
                <a:solidFill>
                  <a:schemeClr val="tx2"/>
                </a:solidFill>
                <a:latin typeface="Arial" panose="020B0604020202020204" pitchFamily="34" charset="0"/>
                <a:cs typeface="Arial" panose="020B0604020202020204" pitchFamily="34" charset="0"/>
              </a:rPr>
              <a:t>1/2</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becomes negative at Z &gt; 146</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At </a:t>
            </a:r>
            <a:r>
              <a:rPr lang="en-US" sz="2200" b="1" i="1" dirty="0" err="1" smtClean="0">
                <a:solidFill>
                  <a:schemeClr val="tx2"/>
                </a:solidFill>
                <a:latin typeface="Arial" panose="020B0604020202020204" pitchFamily="34" charset="0"/>
                <a:cs typeface="Arial" panose="020B0604020202020204" pitchFamily="34" charset="0"/>
              </a:rPr>
              <a:t>Z</a:t>
            </a:r>
            <a:r>
              <a:rPr lang="en-US" sz="2200" b="1" i="1" baseline="-25000" dirty="0" err="1" smtClean="0">
                <a:solidFill>
                  <a:schemeClr val="tx2"/>
                </a:solidFill>
                <a:latin typeface="Arial" panose="020B0604020202020204" pitchFamily="34" charset="0"/>
                <a:cs typeface="Arial" panose="020B0604020202020204" pitchFamily="34" charset="0"/>
              </a:rPr>
              <a:t>cr</a:t>
            </a:r>
            <a:r>
              <a:rPr lang="en-US" sz="2200" b="1" i="1" baseline="-25000"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 171,</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the level 1s</a:t>
            </a:r>
            <a:r>
              <a:rPr lang="en-US" sz="2200" b="1" i="1" baseline="-25000" dirty="0" smtClean="0">
                <a:solidFill>
                  <a:schemeClr val="tx2"/>
                </a:solidFill>
                <a:latin typeface="Arial" panose="020B0604020202020204" pitchFamily="34" charset="0"/>
                <a:cs typeface="Arial" panose="020B0604020202020204" pitchFamily="34" charset="0"/>
              </a:rPr>
              <a:t>1/2</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dives to the negative-energy continuum</a:t>
            </a:r>
            <a:r>
              <a:rPr lang="en-US" sz="2200" b="1" i="1" dirty="0">
                <a:solidFill>
                  <a:schemeClr val="tx2"/>
                </a:solidFill>
                <a:latin typeface="Arial" panose="020B0604020202020204" pitchFamily="34" charset="0"/>
                <a:cs typeface="Arial" panose="020B0604020202020204" pitchFamily="34" charset="0"/>
              </a:rPr>
              <a:t>. Similarly, the energy of level </a:t>
            </a:r>
            <a:r>
              <a:rPr lang="en-US" sz="2200" b="1" i="1" dirty="0" smtClean="0">
                <a:solidFill>
                  <a:schemeClr val="tx2"/>
                </a:solidFill>
                <a:latin typeface="Arial" panose="020B0604020202020204" pitchFamily="34" charset="0"/>
                <a:cs typeface="Arial" panose="020B0604020202020204" pitchFamily="34" charset="0"/>
              </a:rPr>
              <a:t>2p</a:t>
            </a:r>
            <a:r>
              <a:rPr lang="en-US" sz="2200" b="1" i="1" baseline="-25000" dirty="0" smtClean="0">
                <a:solidFill>
                  <a:schemeClr val="tx2"/>
                </a:solidFill>
                <a:latin typeface="Arial" panose="020B0604020202020204" pitchFamily="34" charset="0"/>
                <a:cs typeface="Arial" panose="020B0604020202020204" pitchFamily="34" charset="0"/>
              </a:rPr>
              <a:t>1/2</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becomes negative at Z </a:t>
            </a:r>
            <a:r>
              <a:rPr lang="en-US" sz="2200" b="1" i="1" dirty="0">
                <a:solidFill>
                  <a:schemeClr val="tx2"/>
                </a:solidFill>
                <a:latin typeface="Arial" panose="020B0604020202020204" pitchFamily="34" charset="0"/>
                <a:cs typeface="Arial" panose="020B0604020202020204" pitchFamily="34" charset="0"/>
              </a:rPr>
              <a:t>&gt; </a:t>
            </a:r>
            <a:r>
              <a:rPr lang="en-US" sz="2200" b="1" i="1" dirty="0" smtClean="0">
                <a:solidFill>
                  <a:schemeClr val="tx2"/>
                </a:solidFill>
                <a:latin typeface="Arial" panose="020B0604020202020204" pitchFamily="34" charset="0"/>
                <a:cs typeface="Arial" panose="020B0604020202020204" pitchFamily="34" charset="0"/>
              </a:rPr>
              <a:t>168</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at</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err="1">
                <a:solidFill>
                  <a:schemeClr val="tx2"/>
                </a:solidFill>
                <a:latin typeface="Arial" panose="020B0604020202020204" pitchFamily="34" charset="0"/>
                <a:cs typeface="Arial" panose="020B0604020202020204" pitchFamily="34" charset="0"/>
              </a:rPr>
              <a:t>Z</a:t>
            </a:r>
            <a:r>
              <a:rPr lang="en-US" sz="2200" b="1" i="1" baseline="-25000" dirty="0" err="1">
                <a:solidFill>
                  <a:schemeClr val="tx2"/>
                </a:solidFill>
                <a:latin typeface="Arial" panose="020B0604020202020204" pitchFamily="34" charset="0"/>
                <a:cs typeface="Arial" panose="020B0604020202020204" pitchFamily="34" charset="0"/>
              </a:rPr>
              <a:t>cr</a:t>
            </a:r>
            <a:r>
              <a:rPr lang="en-US" sz="2200" b="1" i="1" baseline="-25000" dirty="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sym typeface="Symbol" panose="05050102010706020507" pitchFamily="18" charset="2"/>
              </a:rPr>
              <a:t> </a:t>
            </a:r>
            <a:r>
              <a:rPr lang="en-US" sz="22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184, the level </a:t>
            </a:r>
            <a:r>
              <a:rPr lang="en-US" sz="2200" b="1" i="1" dirty="0" smtClean="0">
                <a:solidFill>
                  <a:schemeClr val="tx2"/>
                </a:solidFill>
                <a:latin typeface="Arial" panose="020B0604020202020204" pitchFamily="34" charset="0"/>
                <a:cs typeface="Arial" panose="020B0604020202020204" pitchFamily="34" charset="0"/>
              </a:rPr>
              <a:t>2p</a:t>
            </a:r>
            <a:r>
              <a:rPr lang="en-US" sz="2200" b="1" i="1" baseline="-25000" dirty="0" smtClean="0">
                <a:solidFill>
                  <a:schemeClr val="tx2"/>
                </a:solidFill>
                <a:latin typeface="Arial" panose="020B0604020202020204" pitchFamily="34" charset="0"/>
                <a:cs typeface="Arial" panose="020B0604020202020204" pitchFamily="34" charset="0"/>
              </a:rPr>
              <a:t>1/2</a:t>
            </a:r>
            <a:r>
              <a:rPr lang="ru-RU" sz="2200" b="1" i="1" dirty="0" smtClean="0">
                <a:solidFill>
                  <a:schemeClr val="tx2"/>
                </a:solidFill>
                <a:latin typeface="Arial" panose="020B0604020202020204" pitchFamily="34" charset="0"/>
                <a:cs typeface="Arial" panose="020B0604020202020204" pitchFamily="34" charset="0"/>
              </a:rPr>
              <a:t> </a:t>
            </a:r>
            <a:r>
              <a:rPr lang="en-US" sz="2200" b="1" i="1" dirty="0" smtClean="0">
                <a:solidFill>
                  <a:schemeClr val="tx2"/>
                </a:solidFill>
                <a:latin typeface="Arial" panose="020B0604020202020204" pitchFamily="34" charset="0"/>
                <a:cs typeface="Arial" panose="020B0604020202020204" pitchFamily="34" charset="0"/>
              </a:rPr>
              <a:t>dives </a:t>
            </a:r>
            <a:r>
              <a:rPr lang="en-US" sz="2200" b="1" i="1" dirty="0">
                <a:solidFill>
                  <a:schemeClr val="tx2"/>
                </a:solidFill>
                <a:latin typeface="Arial" panose="020B0604020202020204" pitchFamily="34" charset="0"/>
                <a:cs typeface="Arial" panose="020B0604020202020204" pitchFamily="34" charset="0"/>
              </a:rPr>
              <a:t>to the negative- energy continuum. According to the theoretical predictions of the standard QED, when a level </a:t>
            </a:r>
            <a:r>
              <a:rPr lang="en-US" sz="2200" b="1" i="1" dirty="0" smtClean="0">
                <a:solidFill>
                  <a:schemeClr val="tx2"/>
                </a:solidFill>
                <a:latin typeface="Arial" panose="020B0604020202020204" pitchFamily="34" charset="0"/>
                <a:cs typeface="Arial" panose="020B0604020202020204" pitchFamily="34" charset="0"/>
              </a:rPr>
              <a:t>dives </a:t>
            </a:r>
            <a:r>
              <a:rPr lang="en-US" sz="2200" b="1" i="1" dirty="0">
                <a:solidFill>
                  <a:schemeClr val="tx2"/>
                </a:solidFill>
                <a:latin typeface="Arial" panose="020B0604020202020204" pitchFamily="34" charset="0"/>
                <a:cs typeface="Arial" panose="020B0604020202020204" pitchFamily="34" charset="0"/>
              </a:rPr>
              <a:t>to the negative-energy continuum, a neutral vacuum disintegrates emitting two electron-positron pairs </a:t>
            </a:r>
            <a:r>
              <a:rPr lang="en-US" sz="2200" b="1" dirty="0">
                <a:solidFill>
                  <a:schemeClr val="tx2"/>
                </a:solidFill>
                <a:latin typeface="Arial" panose="020B0604020202020204" pitchFamily="34" charset="0"/>
                <a:cs typeface="Arial" panose="020B0604020202020204" pitchFamily="34" charset="0"/>
              </a:rPr>
              <a:t>[2], [3]</a:t>
            </a:r>
            <a:r>
              <a:rPr lang="ru-RU" sz="2200" b="1" i="1" dirty="0" smtClean="0">
                <a:solidFill>
                  <a:schemeClr val="tx2"/>
                </a:solidFill>
                <a:latin typeface="Arial" panose="020B0604020202020204" pitchFamily="34" charset="0"/>
                <a:cs typeface="Arial" panose="020B0604020202020204" pitchFamily="34" charset="0"/>
              </a:rPr>
              <a:t>.</a:t>
            </a:r>
            <a:endParaRPr lang="ru-RU" sz="2200" b="1" i="1" u="sng" dirty="0" smtClean="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3"/>
              </a:buBlip>
              <a:defRPr sz="2600">
                <a:solidFill>
                  <a:schemeClr val="tx1"/>
                </a:solidFill>
                <a:latin typeface="Arial" charset="0"/>
              </a:defRPr>
            </a:lvl1pPr>
            <a:lvl2pPr marL="742950" indent="-285750" algn="l" eaLnBrk="0" hangingPunct="0">
              <a:spcAft>
                <a:spcPct val="20000"/>
              </a:spcAft>
              <a:buBlip>
                <a:blip r:embed="rId4"/>
              </a:buBlip>
              <a:defRPr sz="2400">
                <a:solidFill>
                  <a:schemeClr val="tx1"/>
                </a:solidFill>
                <a:latin typeface="Arial" charset="0"/>
              </a:defRPr>
            </a:lvl2pPr>
            <a:lvl3pPr marL="1143000" indent="-228600" algn="l" eaLnBrk="0" hangingPunct="0">
              <a:spcAft>
                <a:spcPct val="30000"/>
              </a:spcAft>
              <a:buBlip>
                <a:blip r:embed="rId4"/>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19</a:t>
            </a:fld>
            <a:endParaRPr lang="ru-RU" altLang="ru-RU" sz="2000" dirty="0">
              <a:solidFill>
                <a:schemeClr val="tx2"/>
              </a:solidFill>
              <a:latin typeface="Arial Black" pitchFamily="34" charset="0"/>
            </a:endParaRPr>
          </a:p>
        </p:txBody>
      </p:sp>
      <p:sp>
        <p:nvSpPr>
          <p:cNvPr id="6" name="Прямоугольник 5"/>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Прямоугольник 7"/>
          <p:cNvSpPr/>
          <p:nvPr/>
        </p:nvSpPr>
        <p:spPr>
          <a:xfrm>
            <a:off x="115654" y="5615626"/>
            <a:ext cx="10359785" cy="1077218"/>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I</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Pomeranchuk</a:t>
            </a:r>
            <a:r>
              <a:rPr lang="en-US" sz="1600" i="1" dirty="0">
                <a:solidFill>
                  <a:schemeClr val="tx2"/>
                </a:solidFill>
                <a:latin typeface="Arial" panose="020B0604020202020204" pitchFamily="34" charset="0"/>
                <a:cs typeface="Arial" panose="020B0604020202020204" pitchFamily="34" charset="0"/>
              </a:rPr>
              <a:t> and J. </a:t>
            </a:r>
            <a:r>
              <a:rPr lang="en-US" sz="1600" i="1" dirty="0" err="1">
                <a:solidFill>
                  <a:schemeClr val="tx2"/>
                </a:solidFill>
                <a:latin typeface="Arial" panose="020B0604020202020204" pitchFamily="34" charset="0"/>
                <a:cs typeface="Arial" panose="020B0604020202020204" pitchFamily="34" charset="0"/>
              </a:rPr>
              <a:t>Smorodinsky</a:t>
            </a:r>
            <a:r>
              <a:rPr lang="en-US" sz="1600" i="1" dirty="0">
                <a:solidFill>
                  <a:schemeClr val="tx2"/>
                </a:solidFill>
                <a:latin typeface="Arial" panose="020B0604020202020204" pitchFamily="34" charset="0"/>
                <a:cs typeface="Arial" panose="020B0604020202020204" pitchFamily="34" charset="0"/>
              </a:rPr>
              <a:t>, J. Phys. USSR 9, 97 (1945).</a:t>
            </a:r>
            <a:endParaRPr lang="en-US" sz="1600" i="1" dirty="0" smtClean="0">
              <a:solidFill>
                <a:schemeClr val="tx2"/>
              </a:solidFill>
              <a:latin typeface="Arial" panose="020B0604020202020204" pitchFamily="34" charset="0"/>
              <a:cs typeface="Arial" panose="020B0604020202020204" pitchFamily="34" charset="0"/>
            </a:endParaRPr>
          </a:p>
          <a:p>
            <a:r>
              <a:rPr lang="en-US" sz="1600" i="1" dirty="0" smtClean="0">
                <a:solidFill>
                  <a:schemeClr val="tx2"/>
                </a:solidFill>
                <a:latin typeface="Arial" panose="020B0604020202020204" pitchFamily="34" charset="0"/>
                <a:cs typeface="Arial" panose="020B0604020202020204" pitchFamily="34" charset="0"/>
              </a:rPr>
              <a:t>[</a:t>
            </a:r>
            <a:r>
              <a:rPr lang="en-US" sz="1600" i="1" dirty="0">
                <a:solidFill>
                  <a:schemeClr val="tx2"/>
                </a:solidFill>
                <a:latin typeface="Arial" panose="020B0604020202020204" pitchFamily="34" charset="0"/>
                <a:cs typeface="Arial" panose="020B0604020202020204" pitchFamily="34" charset="0"/>
              </a:rPr>
              <a:t>2</a:t>
            </a:r>
            <a:r>
              <a:rPr lang="en-US" sz="1600" i="1" dirty="0" smtClean="0">
                <a:solidFill>
                  <a:schemeClr val="tx2"/>
                </a:solidFill>
                <a:latin typeface="Arial" panose="020B0604020202020204" pitchFamily="34" charset="0"/>
                <a:cs typeface="Arial" panose="020B0604020202020204" pitchFamily="34" charset="0"/>
              </a:rPr>
              <a:t>]. S</a:t>
            </a:r>
            <a:r>
              <a:rPr lang="en-US" sz="1600" i="1" dirty="0">
                <a:solidFill>
                  <a:schemeClr val="tx2"/>
                </a:solidFill>
                <a:latin typeface="Arial" panose="020B0604020202020204" pitchFamily="34" charset="0"/>
                <a:cs typeface="Arial" panose="020B0604020202020204" pitchFamily="34" charset="0"/>
              </a:rPr>
              <a:t>. S. </a:t>
            </a:r>
            <a:r>
              <a:rPr lang="en-US" sz="1600" i="1" dirty="0" err="1">
                <a:solidFill>
                  <a:schemeClr val="tx2"/>
                </a:solidFill>
                <a:latin typeface="Arial" panose="020B0604020202020204" pitchFamily="34" charset="0"/>
                <a:cs typeface="Arial" panose="020B0604020202020204" pitchFamily="34" charset="0"/>
              </a:rPr>
              <a:t>Gershtein</a:t>
            </a:r>
            <a:r>
              <a:rPr lang="en-US" sz="1600" i="1" dirty="0">
                <a:solidFill>
                  <a:schemeClr val="tx2"/>
                </a:solidFill>
                <a:latin typeface="Arial" panose="020B0604020202020204" pitchFamily="34" charset="0"/>
                <a:cs typeface="Arial" panose="020B0604020202020204" pitchFamily="34" charset="0"/>
              </a:rPr>
              <a:t> and Y. B. </a:t>
            </a:r>
            <a:r>
              <a:rPr lang="en-US" sz="1600" i="1" dirty="0" err="1">
                <a:solidFill>
                  <a:schemeClr val="tx2"/>
                </a:solidFill>
                <a:latin typeface="Arial" panose="020B0604020202020204" pitchFamily="34" charset="0"/>
                <a:cs typeface="Arial" panose="020B0604020202020204" pitchFamily="34" charset="0"/>
              </a:rPr>
              <a:t>Zeldovich</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Zh</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Eksp</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Teor</a:t>
            </a:r>
            <a:r>
              <a:rPr lang="en-US" sz="1600" i="1" dirty="0">
                <a:solidFill>
                  <a:schemeClr val="tx2"/>
                </a:solidFill>
                <a:latin typeface="Arial" panose="020B0604020202020204" pitchFamily="34" charset="0"/>
                <a:cs typeface="Arial" panose="020B0604020202020204" pitchFamily="34" charset="0"/>
              </a:rPr>
              <a:t>. </a:t>
            </a:r>
            <a:r>
              <a:rPr lang="en-US" sz="1600" i="1" dirty="0" err="1">
                <a:solidFill>
                  <a:schemeClr val="tx2"/>
                </a:solidFill>
                <a:latin typeface="Arial" panose="020B0604020202020204" pitchFamily="34" charset="0"/>
                <a:cs typeface="Arial" panose="020B0604020202020204" pitchFamily="34" charset="0"/>
              </a:rPr>
              <a:t>Fiz</a:t>
            </a:r>
            <a:r>
              <a:rPr lang="en-US" sz="1600" i="1" dirty="0">
                <a:solidFill>
                  <a:schemeClr val="tx2"/>
                </a:solidFill>
                <a:latin typeface="Arial" panose="020B0604020202020204" pitchFamily="34" charset="0"/>
                <a:cs typeface="Arial" panose="020B0604020202020204" pitchFamily="34" charset="0"/>
              </a:rPr>
              <a:t>. 57, 654 (1969) [</a:t>
            </a:r>
            <a:r>
              <a:rPr lang="en-US" sz="1600" i="1" dirty="0" err="1">
                <a:solidFill>
                  <a:schemeClr val="tx2"/>
                </a:solidFill>
                <a:latin typeface="Arial" panose="020B0604020202020204" pitchFamily="34" charset="0"/>
                <a:cs typeface="Arial" panose="020B0604020202020204" pitchFamily="34" charset="0"/>
              </a:rPr>
              <a:t>Sov</a:t>
            </a:r>
            <a:r>
              <a:rPr lang="en-US" sz="1600" i="1" dirty="0">
                <a:solidFill>
                  <a:schemeClr val="tx2"/>
                </a:solidFill>
                <a:latin typeface="Arial" panose="020B0604020202020204" pitchFamily="34" charset="0"/>
                <a:cs typeface="Arial" panose="020B0604020202020204" pitchFamily="34" charset="0"/>
              </a:rPr>
              <a:t>. Phys. JETP 30, 358 (1970</a:t>
            </a:r>
            <a:r>
              <a:rPr lang="en-US" sz="1600" i="1" dirty="0" smtClean="0">
                <a:solidFill>
                  <a:schemeClr val="tx2"/>
                </a:solidFill>
                <a:latin typeface="Arial" panose="020B0604020202020204" pitchFamily="34" charset="0"/>
                <a:cs typeface="Arial" panose="020B0604020202020204" pitchFamily="34" charset="0"/>
              </a:rPr>
              <a:t>)].</a:t>
            </a:r>
          </a:p>
          <a:p>
            <a:r>
              <a:rPr lang="en-US" sz="1600" i="1" dirty="0">
                <a:solidFill>
                  <a:schemeClr val="tx2"/>
                </a:solidFill>
                <a:latin typeface="Arial" panose="020B0604020202020204" pitchFamily="34" charset="0"/>
                <a:cs typeface="Arial" panose="020B0604020202020204" pitchFamily="34" charset="0"/>
              </a:rPr>
              <a:t>[3]. </a:t>
            </a:r>
            <a:r>
              <a:rPr lang="en-US" sz="1600" i="1" dirty="0" smtClean="0">
                <a:solidFill>
                  <a:schemeClr val="tx2"/>
                </a:solidFill>
                <a:latin typeface="Arial" panose="020B0604020202020204" pitchFamily="34" charset="0"/>
                <a:cs typeface="Arial" panose="020B0604020202020204" pitchFamily="34" charset="0"/>
              </a:rPr>
              <a:t>W</a:t>
            </a:r>
            <a:r>
              <a:rPr lang="en-US" sz="1600" i="1" dirty="0">
                <a:solidFill>
                  <a:schemeClr val="tx2"/>
                </a:solidFill>
                <a:latin typeface="Arial" panose="020B0604020202020204" pitchFamily="34" charset="0"/>
                <a:cs typeface="Arial" panose="020B0604020202020204" pitchFamily="34" charset="0"/>
              </a:rPr>
              <a:t>. Pieper and W. Greiner, Z. Phys. 218, 327 (1969</a:t>
            </a:r>
            <a:r>
              <a:rPr lang="en-US" sz="1600" i="1" dirty="0" smtClean="0">
                <a:solidFill>
                  <a:schemeClr val="tx2"/>
                </a:solidFill>
                <a:latin typeface="Arial" panose="020B0604020202020204" pitchFamily="34" charset="0"/>
                <a:cs typeface="Arial" panose="020B0604020202020204" pitchFamily="34" charset="0"/>
              </a:rPr>
              <a:t>).</a:t>
            </a:r>
          </a:p>
          <a:p>
            <a:r>
              <a:rPr lang="en-US" sz="1600" i="1" dirty="0">
                <a:solidFill>
                  <a:schemeClr val="tx2"/>
                </a:solidFill>
                <a:latin typeface="Arial" panose="020B0604020202020204" pitchFamily="34" charset="0"/>
                <a:cs typeface="Arial" panose="020B0604020202020204" pitchFamily="34" charset="0"/>
              </a:rPr>
              <a:t>[4]. </a:t>
            </a:r>
            <a:r>
              <a:rPr lang="en-US" sz="1600" i="1" dirty="0" smtClean="0">
                <a:solidFill>
                  <a:schemeClr val="tx2"/>
                </a:solidFill>
                <a:latin typeface="Arial" panose="020B0604020202020204" pitchFamily="34" charset="0"/>
                <a:cs typeface="Arial" panose="020B0604020202020204" pitchFamily="34" charset="0"/>
              </a:rPr>
              <a:t>Y</a:t>
            </a:r>
            <a:r>
              <a:rPr lang="en-US" sz="1600" i="1" dirty="0">
                <a:solidFill>
                  <a:schemeClr val="tx2"/>
                </a:solidFill>
                <a:latin typeface="Arial" panose="020B0604020202020204" pitchFamily="34" charset="0"/>
                <a:cs typeface="Arial" panose="020B0604020202020204" pitchFamily="34" charset="0"/>
              </a:rPr>
              <a:t>. B. </a:t>
            </a:r>
            <a:r>
              <a:rPr lang="en-US" sz="1600" i="1" dirty="0" err="1">
                <a:solidFill>
                  <a:schemeClr val="tx2"/>
                </a:solidFill>
                <a:latin typeface="Arial" panose="020B0604020202020204" pitchFamily="34" charset="0"/>
                <a:cs typeface="Arial" panose="020B0604020202020204" pitchFamily="34" charset="0"/>
              </a:rPr>
              <a:t>Zeldovich</a:t>
            </a:r>
            <a:r>
              <a:rPr lang="en-US" sz="1600" i="1" dirty="0">
                <a:solidFill>
                  <a:schemeClr val="tx2"/>
                </a:solidFill>
                <a:latin typeface="Arial" panose="020B0604020202020204" pitchFamily="34" charset="0"/>
                <a:cs typeface="Arial" panose="020B0604020202020204" pitchFamily="34" charset="0"/>
              </a:rPr>
              <a:t> and V. S. Popov, </a:t>
            </a:r>
            <a:r>
              <a:rPr lang="en-US" sz="1600" i="1" dirty="0" err="1">
                <a:solidFill>
                  <a:schemeClr val="tx2"/>
                </a:solidFill>
                <a:latin typeface="Arial" panose="020B0604020202020204" pitchFamily="34" charset="0"/>
                <a:cs typeface="Arial" panose="020B0604020202020204" pitchFamily="34" charset="0"/>
              </a:rPr>
              <a:t>Sov</a:t>
            </a:r>
            <a:r>
              <a:rPr lang="en-US" sz="1600" i="1" dirty="0">
                <a:solidFill>
                  <a:schemeClr val="tx2"/>
                </a:solidFill>
                <a:latin typeface="Arial" panose="020B0604020202020204" pitchFamily="34" charset="0"/>
                <a:cs typeface="Arial" panose="020B0604020202020204" pitchFamily="34" charset="0"/>
              </a:rPr>
              <a:t>. Phys. </a:t>
            </a:r>
            <a:r>
              <a:rPr lang="en-US" sz="1600" i="1" dirty="0" err="1">
                <a:solidFill>
                  <a:schemeClr val="tx2"/>
                </a:solidFill>
                <a:latin typeface="Arial" panose="020B0604020202020204" pitchFamily="34" charset="0"/>
                <a:cs typeface="Arial" panose="020B0604020202020204" pitchFamily="34" charset="0"/>
              </a:rPr>
              <a:t>Usp</a:t>
            </a:r>
            <a:r>
              <a:rPr lang="en-US" sz="1600" i="1" dirty="0">
                <a:solidFill>
                  <a:schemeClr val="tx2"/>
                </a:solidFill>
                <a:latin typeface="Arial" panose="020B0604020202020204" pitchFamily="34" charset="0"/>
                <a:cs typeface="Arial" panose="020B0604020202020204" pitchFamily="34" charset="0"/>
              </a:rPr>
              <a:t>. 14, 673 (1972).</a:t>
            </a:r>
            <a:endParaRPr lang="en-US" sz="1600" i="1"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986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4" name="Прямоугольник 13"/>
          <p:cNvSpPr/>
          <p:nvPr/>
        </p:nvSpPr>
        <p:spPr>
          <a:xfrm>
            <a:off x="4937633" y="-9918"/>
            <a:ext cx="1737488" cy="523220"/>
          </a:xfrm>
          <a:prstGeom prst="rect">
            <a:avLst/>
          </a:prstGeom>
        </p:spPr>
        <p:txBody>
          <a:bodyPr wrap="square">
            <a:spAutoFit/>
          </a:bodyPr>
          <a:lstStyle/>
          <a:p>
            <a:r>
              <a:rPr lang="en-US"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Content</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0" name="Text Box 57"/>
          <p:cNvSpPr txBox="1">
            <a:spLocks noChangeArrowheads="1"/>
          </p:cNvSpPr>
          <p:nvPr/>
        </p:nvSpPr>
        <p:spPr bwMode="auto">
          <a:xfrm>
            <a:off x="11491910" y="6468482"/>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a:t>
            </a:fld>
            <a:endParaRPr lang="ru-RU" altLang="ru-RU" sz="2000" dirty="0">
              <a:solidFill>
                <a:schemeClr val="tx2"/>
              </a:solidFill>
              <a:latin typeface="Arial Black" pitchFamily="34" charset="0"/>
            </a:endParaRPr>
          </a:p>
        </p:txBody>
      </p:sp>
      <p:sp>
        <p:nvSpPr>
          <p:cNvPr id="19" name="Прямоугольник 18"/>
          <p:cNvSpPr/>
          <p:nvPr/>
        </p:nvSpPr>
        <p:spPr>
          <a:xfrm>
            <a:off x="279102" y="991584"/>
            <a:ext cx="11633793" cy="5069080"/>
          </a:xfrm>
          <a:prstGeom prst="rect">
            <a:avLst/>
          </a:prstGeom>
        </p:spPr>
        <p:txBody>
          <a:bodyPr wrap="square">
            <a:spAutoFit/>
          </a:bodyPr>
          <a:lstStyle/>
          <a:p>
            <a:pPr marL="457200" indent="-457200" algn="l">
              <a:lnSpc>
                <a:spcPct val="140000"/>
              </a:lnSpc>
              <a:buAutoNum type="arabicPeriod"/>
            </a:pPr>
            <a:r>
              <a:rPr lang="en-US" sz="2100" b="1" i="1" dirty="0" smtClean="0">
                <a:solidFill>
                  <a:schemeClr val="tx2"/>
                </a:solidFill>
                <a:latin typeface="Arial" panose="020B0604020202020204" pitchFamily="34" charset="0"/>
                <a:cs typeface="Arial" panose="020B0604020202020204" pitchFamily="34" charset="0"/>
              </a:rPr>
              <a:t>Dirac equation and fermion vacuum</a:t>
            </a:r>
            <a:r>
              <a:rPr lang="ru-RU" sz="2100" b="1" i="1" dirty="0" smtClean="0">
                <a:solidFill>
                  <a:schemeClr val="tx2"/>
                </a:solidFill>
                <a:latin typeface="Arial" panose="020B0604020202020204" pitchFamily="34" charset="0"/>
                <a:cs typeface="Arial" panose="020B0604020202020204" pitchFamily="34" charset="0"/>
              </a:rPr>
              <a:t>.</a:t>
            </a:r>
          </a:p>
          <a:p>
            <a:pPr marL="457200" indent="-457200">
              <a:lnSpc>
                <a:spcPct val="140000"/>
              </a:lnSpc>
              <a:buAutoNum type="arabicPeriod"/>
            </a:pPr>
            <a:r>
              <a:rPr lang="en-US" sz="2100" b="1" i="1" dirty="0">
                <a:solidFill>
                  <a:schemeClr val="tx2"/>
                </a:solidFill>
                <a:latin typeface="Arial" panose="020B0604020202020204" pitchFamily="34" charset="0"/>
                <a:cs typeface="Arial" panose="020B0604020202020204" pitchFamily="34" charset="0"/>
              </a:rPr>
              <a:t>P</a:t>
            </a:r>
            <a:r>
              <a:rPr lang="en-US" sz="2100" b="1" i="1" dirty="0" smtClean="0">
                <a:solidFill>
                  <a:schemeClr val="tx2"/>
                </a:solidFill>
                <a:latin typeface="Arial" panose="020B0604020202020204" pitchFamily="34" charset="0"/>
                <a:cs typeface="Arial" panose="020B0604020202020204" pitchFamily="34" charset="0"/>
              </a:rPr>
              <a:t>erturbation theory</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and</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Dirac equation representations.</a:t>
            </a:r>
            <a:endParaRPr lang="ru-RU" sz="2100" b="1" i="1" dirty="0" smtClean="0">
              <a:solidFill>
                <a:schemeClr val="tx2"/>
              </a:solidFill>
              <a:latin typeface="Arial" panose="020B0604020202020204" pitchFamily="34" charset="0"/>
              <a:cs typeface="Arial" panose="020B0604020202020204" pitchFamily="34" charset="0"/>
            </a:endParaRPr>
          </a:p>
          <a:p>
            <a:pPr indent="360000">
              <a:lnSpc>
                <a:spcPct val="140000"/>
              </a:lnSpc>
            </a:pPr>
            <a:r>
              <a:rPr lang="ru-RU" sz="2100" b="1" i="1" dirty="0" smtClean="0">
                <a:solidFill>
                  <a:schemeClr val="tx2"/>
                </a:solidFill>
                <a:latin typeface="Arial" panose="020B0604020202020204" pitchFamily="34" charset="0"/>
                <a:cs typeface="Arial" panose="020B0604020202020204" pitchFamily="34" charset="0"/>
              </a:rPr>
              <a:t>2.1 </a:t>
            </a:r>
            <a:r>
              <a:rPr lang="en-US" sz="2100" b="1" i="1" dirty="0" err="1">
                <a:solidFill>
                  <a:schemeClr val="tx2"/>
                </a:solidFill>
                <a:latin typeface="Arial" panose="020B0604020202020204" pitchFamily="34" charset="0"/>
                <a:cs typeface="Arial" panose="020B0604020202020204" pitchFamily="34" charset="0"/>
              </a:rPr>
              <a:t>Foldy-Wouthuysen</a:t>
            </a:r>
            <a:r>
              <a:rPr lang="en-US" sz="2100" b="1" i="1" dirty="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representation</a:t>
            </a:r>
            <a:r>
              <a:rPr lang="ru-RU" sz="2100" b="1" i="1" dirty="0" smtClean="0">
                <a:solidFill>
                  <a:schemeClr val="tx2"/>
                </a:solidFill>
                <a:latin typeface="Arial" panose="020B0604020202020204" pitchFamily="34" charset="0"/>
                <a:cs typeface="Arial" panose="020B0604020202020204" pitchFamily="34" charset="0"/>
              </a:rPr>
              <a:t>.</a:t>
            </a:r>
          </a:p>
          <a:p>
            <a:pPr indent="360000">
              <a:lnSpc>
                <a:spcPct val="140000"/>
              </a:lnSpc>
            </a:pPr>
            <a:r>
              <a:rPr lang="ru-RU" sz="2100" b="1" i="1" dirty="0" smtClean="0">
                <a:solidFill>
                  <a:schemeClr val="tx2"/>
                </a:solidFill>
                <a:latin typeface="Arial" panose="020B0604020202020204" pitchFamily="34" charset="0"/>
                <a:cs typeface="Arial" panose="020B0604020202020204" pitchFamily="34" charset="0"/>
              </a:rPr>
              <a:t>2.2 </a:t>
            </a:r>
            <a:r>
              <a:rPr lang="en-US" sz="2100" b="1" i="1" dirty="0" smtClean="0">
                <a:solidFill>
                  <a:schemeClr val="tx2"/>
                </a:solidFill>
                <a:latin typeface="Arial" panose="020B0604020202020204" pitchFamily="34" charset="0"/>
                <a:cs typeface="Arial" panose="020B0604020202020204" pitchFamily="34" charset="0"/>
              </a:rPr>
              <a:t>Quantum electrodynamic</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QED</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with </a:t>
            </a:r>
            <a:r>
              <a:rPr lang="en-US" sz="2100" b="1" i="1" dirty="0" err="1" smtClean="0">
                <a:solidFill>
                  <a:schemeClr val="tx2"/>
                </a:solidFill>
                <a:latin typeface="Arial" panose="020B0604020202020204" pitchFamily="34" charset="0"/>
                <a:cs typeface="Arial" panose="020B0604020202020204" pitchFamily="34" charset="0"/>
              </a:rPr>
              <a:t>with</a:t>
            </a:r>
            <a:r>
              <a:rPr lang="en-US" sz="2100" b="1" i="1" dirty="0" smtClean="0">
                <a:solidFill>
                  <a:schemeClr val="tx2"/>
                </a:solidFill>
                <a:latin typeface="Arial" panose="020B0604020202020204" pitchFamily="34" charset="0"/>
                <a:cs typeface="Arial" panose="020B0604020202020204" pitchFamily="34" charset="0"/>
              </a:rPr>
              <a:t> Klein-Gordon-type fermion equations</a:t>
            </a:r>
            <a:r>
              <a:rPr lang="ru-RU" sz="2100" b="1" i="1" dirty="0" smtClean="0">
                <a:solidFill>
                  <a:schemeClr val="tx2"/>
                </a:solidFill>
                <a:latin typeface="Arial" panose="020B0604020202020204" pitchFamily="34" charset="0"/>
                <a:cs typeface="Arial" panose="020B0604020202020204" pitchFamily="34" charset="0"/>
              </a:rPr>
              <a:t>.</a:t>
            </a:r>
          </a:p>
          <a:p>
            <a:pPr>
              <a:lnSpc>
                <a:spcPct val="140000"/>
              </a:lnSpc>
            </a:pPr>
            <a:r>
              <a:rPr lang="ru-RU" sz="2100" b="1" i="1" dirty="0" smtClean="0">
                <a:solidFill>
                  <a:schemeClr val="tx2"/>
                </a:solidFill>
                <a:latin typeface="Arial" panose="020B0604020202020204" pitchFamily="34" charset="0"/>
                <a:cs typeface="Arial" panose="020B0604020202020204" pitchFamily="34" charset="0"/>
              </a:rPr>
              <a:t>3. </a:t>
            </a:r>
            <a:r>
              <a:rPr lang="en-US" sz="2100" b="1" i="1" dirty="0" err="1">
                <a:solidFill>
                  <a:schemeClr val="tx2"/>
                </a:solidFill>
                <a:latin typeface="Arial" panose="020B0604020202020204" pitchFamily="34" charset="0"/>
                <a:cs typeface="Arial" panose="020B0604020202020204" pitchFamily="34" charset="0"/>
              </a:rPr>
              <a:t>Nonperturbative</a:t>
            </a:r>
            <a:r>
              <a:rPr lang="en-US" sz="2100" b="1" i="1" dirty="0">
                <a:solidFill>
                  <a:schemeClr val="tx2"/>
                </a:solidFill>
                <a:latin typeface="Arial" panose="020B0604020202020204" pitchFamily="34" charset="0"/>
                <a:cs typeface="Arial" panose="020B0604020202020204" pitchFamily="34" charset="0"/>
              </a:rPr>
              <a:t> QED and Dirac equation </a:t>
            </a:r>
            <a:r>
              <a:rPr lang="en-US" sz="2100" b="1" i="1" dirty="0" smtClean="0">
                <a:solidFill>
                  <a:schemeClr val="tx2"/>
                </a:solidFill>
                <a:latin typeface="Arial" panose="020B0604020202020204" pitchFamily="34" charset="0"/>
                <a:cs typeface="Arial" panose="020B0604020202020204" pitchFamily="34" charset="0"/>
              </a:rPr>
              <a:t>representations</a:t>
            </a:r>
            <a:r>
              <a:rPr lang="ru-RU" sz="2100" b="1" i="1" dirty="0" smtClean="0">
                <a:solidFill>
                  <a:schemeClr val="tx2"/>
                </a:solidFill>
                <a:latin typeface="Arial" panose="020B0604020202020204" pitchFamily="34" charset="0"/>
                <a:cs typeface="Arial" panose="020B0604020202020204" pitchFamily="34" charset="0"/>
              </a:rPr>
              <a:t>.</a:t>
            </a:r>
          </a:p>
          <a:p>
            <a:pPr indent="360000">
              <a:lnSpc>
                <a:spcPct val="140000"/>
              </a:lnSpc>
            </a:pPr>
            <a:r>
              <a:rPr lang="ru-RU" sz="2100" b="1" i="1" dirty="0" smtClean="0">
                <a:solidFill>
                  <a:schemeClr val="tx2"/>
                </a:solidFill>
                <a:latin typeface="Arial" panose="020B0604020202020204" pitchFamily="34" charset="0"/>
                <a:cs typeface="Arial" panose="020B0604020202020204" pitchFamily="34" charset="0"/>
              </a:rPr>
              <a:t>3.1 </a:t>
            </a:r>
            <a:r>
              <a:rPr lang="en-US" sz="2100" b="1" i="1" dirty="0">
                <a:solidFill>
                  <a:schemeClr val="tx2"/>
                </a:solidFill>
                <a:latin typeface="Arial" panose="020B0604020202020204" pitchFamily="34" charset="0"/>
                <a:cs typeface="Arial" panose="020B0604020202020204" pitchFamily="34" charset="0"/>
              </a:rPr>
              <a:t>The standard QED in the fields of hydrogen-like ions with a large charge number </a:t>
            </a:r>
            <a:r>
              <a:rPr lang="en-US" sz="2100" b="1" i="1" dirty="0" smtClean="0">
                <a:solidFill>
                  <a:schemeClr val="tx2"/>
                </a:solidFill>
                <a:latin typeface="Arial" panose="020B0604020202020204" pitchFamily="34" charset="0"/>
                <a:cs typeface="Arial" panose="020B0604020202020204" pitchFamily="34" charset="0"/>
              </a:rPr>
              <a:t>Z</a:t>
            </a:r>
            <a:r>
              <a:rPr lang="ru-RU" sz="2100" b="1" i="1" dirty="0" smtClean="0">
                <a:solidFill>
                  <a:schemeClr val="tx2"/>
                </a:solidFill>
                <a:latin typeface="Arial" panose="020B0604020202020204" pitchFamily="34" charset="0"/>
                <a:cs typeface="Arial" panose="020B0604020202020204" pitchFamily="34" charset="0"/>
              </a:rPr>
              <a:t>.</a:t>
            </a:r>
          </a:p>
          <a:p>
            <a:pPr indent="360000">
              <a:lnSpc>
                <a:spcPct val="140000"/>
              </a:lnSpc>
            </a:pPr>
            <a:r>
              <a:rPr lang="ru-RU" sz="2100" b="1" i="1" dirty="0" smtClean="0">
                <a:solidFill>
                  <a:schemeClr val="tx2"/>
                </a:solidFill>
                <a:latin typeface="Arial" panose="020B0604020202020204" pitchFamily="34" charset="0"/>
                <a:cs typeface="Arial" panose="020B0604020202020204" pitchFamily="34" charset="0"/>
              </a:rPr>
              <a:t>3.2 </a:t>
            </a:r>
            <a:r>
              <a:rPr lang="en-US" sz="2100" b="1" i="1" dirty="0" smtClean="0">
                <a:solidFill>
                  <a:schemeClr val="tx2"/>
                </a:solidFill>
                <a:latin typeface="Arial" panose="020B0604020202020204" pitchFamily="34" charset="0"/>
                <a:cs typeface="Arial" panose="020B0604020202020204" pitchFamily="34" charset="0"/>
              </a:rPr>
              <a:t>Feynman-Gell-Mann and </a:t>
            </a:r>
            <a:r>
              <a:rPr lang="en-US" sz="2100" b="1" i="1" dirty="0" err="1">
                <a:solidFill>
                  <a:schemeClr val="tx2"/>
                </a:solidFill>
                <a:latin typeface="Arial" panose="020B0604020202020204" pitchFamily="34" charset="0"/>
                <a:cs typeface="Arial" panose="020B0604020202020204" pitchFamily="34" charset="0"/>
              </a:rPr>
              <a:t>Foldy-Wouthuysen</a:t>
            </a:r>
            <a:r>
              <a:rPr lang="en-US" sz="2100" b="1" i="1" dirty="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representations</a:t>
            </a:r>
            <a:r>
              <a:rPr lang="ru-RU" sz="2100" b="1" i="1" dirty="0" smtClean="0">
                <a:solidFill>
                  <a:schemeClr val="tx2"/>
                </a:solidFill>
                <a:latin typeface="Arial" panose="020B0604020202020204" pitchFamily="34" charset="0"/>
                <a:cs typeface="Arial" panose="020B0604020202020204" pitchFamily="34" charset="0"/>
              </a:rPr>
              <a:t>.</a:t>
            </a:r>
          </a:p>
          <a:p>
            <a:pPr indent="360000">
              <a:lnSpc>
                <a:spcPct val="140000"/>
              </a:lnSpc>
            </a:pPr>
            <a:r>
              <a:rPr lang="ru-RU" sz="2100" b="1" i="1" dirty="0" smtClean="0">
                <a:solidFill>
                  <a:schemeClr val="tx2"/>
                </a:solidFill>
                <a:latin typeface="Arial" panose="020B0604020202020204" pitchFamily="34" charset="0"/>
                <a:cs typeface="Arial" panose="020B0604020202020204" pitchFamily="34" charset="0"/>
              </a:rPr>
              <a:t>3.3 </a:t>
            </a:r>
            <a:r>
              <a:rPr lang="en-US" sz="2100" b="1" i="1" dirty="0">
                <a:solidFill>
                  <a:schemeClr val="tx2"/>
                </a:solidFill>
                <a:latin typeface="Arial" panose="020B0604020202020204" pitchFamily="34" charset="0"/>
                <a:cs typeface="Arial" panose="020B0604020202020204" pitchFamily="34" charset="0"/>
              </a:rPr>
              <a:t>QED with </a:t>
            </a:r>
            <a:r>
              <a:rPr lang="en-US" sz="2100" b="1" i="1" dirty="0" smtClean="0">
                <a:solidFill>
                  <a:schemeClr val="tx2"/>
                </a:solidFill>
                <a:latin typeface="Arial" panose="020B0604020202020204" pitchFamily="34" charset="0"/>
                <a:cs typeface="Arial" panose="020B0604020202020204" pitchFamily="34" charset="0"/>
              </a:rPr>
              <a:t>spinor </a:t>
            </a:r>
            <a:r>
              <a:rPr lang="en-US" sz="2100" b="1" i="1" dirty="0">
                <a:solidFill>
                  <a:schemeClr val="tx2"/>
                </a:solidFill>
                <a:latin typeface="Arial" panose="020B0604020202020204" pitchFamily="34" charset="0"/>
                <a:cs typeface="Arial" panose="020B0604020202020204" pitchFamily="34" charset="0"/>
              </a:rPr>
              <a:t>Klein-Gordon-type </a:t>
            </a:r>
            <a:r>
              <a:rPr lang="en-US" sz="2100" b="1" i="1" dirty="0" smtClean="0">
                <a:solidFill>
                  <a:schemeClr val="tx2"/>
                </a:solidFill>
                <a:latin typeface="Arial" panose="020B0604020202020204" pitchFamily="34" charset="0"/>
                <a:cs typeface="Arial" panose="020B0604020202020204" pitchFamily="34" charset="0"/>
              </a:rPr>
              <a:t>equations</a:t>
            </a:r>
            <a:r>
              <a:rPr lang="ru-RU" sz="2100" b="1" i="1" dirty="0" smtClean="0">
                <a:solidFill>
                  <a:schemeClr val="tx2"/>
                </a:solidFill>
                <a:latin typeface="Arial" panose="020B0604020202020204" pitchFamily="34" charset="0"/>
                <a:cs typeface="Arial" panose="020B0604020202020204" pitchFamily="34" charset="0"/>
              </a:rPr>
              <a:t>.</a:t>
            </a:r>
          </a:p>
          <a:p>
            <a:pPr indent="360000">
              <a:lnSpc>
                <a:spcPct val="140000"/>
              </a:lnSpc>
            </a:pPr>
            <a:r>
              <a:rPr lang="ru-RU" sz="2100" b="1" i="1" dirty="0" smtClean="0">
                <a:solidFill>
                  <a:schemeClr val="tx2"/>
                </a:solidFill>
                <a:latin typeface="Arial" panose="020B0604020202020204" pitchFamily="34" charset="0"/>
                <a:cs typeface="Arial" panose="020B0604020202020204" pitchFamily="34" charset="0"/>
              </a:rPr>
              <a:t>3.4 </a:t>
            </a:r>
            <a:r>
              <a:rPr lang="en-US" sz="2100" b="1" i="1" dirty="0">
                <a:solidFill>
                  <a:schemeClr val="tx2"/>
                </a:solidFill>
                <a:latin typeface="Arial" panose="020B0604020202020204" pitchFamily="34" charset="0"/>
                <a:cs typeface="Arial" panose="020B0604020202020204" pitchFamily="34" charset="0"/>
              </a:rPr>
              <a:t>Dirac equation with non-relativistic Hamiltonian in the </a:t>
            </a:r>
            <a:r>
              <a:rPr lang="en-US" sz="2100" b="1" i="1" dirty="0" err="1">
                <a:solidFill>
                  <a:schemeClr val="tx2"/>
                </a:solidFill>
                <a:latin typeface="Arial" panose="020B0604020202020204" pitchFamily="34" charset="0"/>
                <a:cs typeface="Arial" panose="020B0604020202020204" pitchFamily="34" charset="0"/>
              </a:rPr>
              <a:t>Foldy-Wouthuysen</a:t>
            </a:r>
            <a:r>
              <a:rPr lang="en-US" sz="2100" b="1" i="1" dirty="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representation</a:t>
            </a:r>
            <a:r>
              <a:rPr lang="ru-RU" sz="2100" b="1" i="1" dirty="0" smtClean="0">
                <a:solidFill>
                  <a:schemeClr val="tx2"/>
                </a:solidFill>
                <a:latin typeface="Arial" panose="020B0604020202020204" pitchFamily="34" charset="0"/>
                <a:cs typeface="Arial" panose="020B0604020202020204" pitchFamily="34" charset="0"/>
              </a:rPr>
              <a:t>.</a:t>
            </a:r>
          </a:p>
          <a:p>
            <a:pPr>
              <a:lnSpc>
                <a:spcPct val="140000"/>
              </a:lnSpc>
            </a:pPr>
            <a:r>
              <a:rPr lang="ru-RU" sz="2100" b="1" i="1" dirty="0" smtClean="0">
                <a:solidFill>
                  <a:schemeClr val="tx2"/>
                </a:solidFill>
                <a:latin typeface="Arial" panose="020B0604020202020204" pitchFamily="34" charset="0"/>
                <a:cs typeface="Arial" panose="020B0604020202020204" pitchFamily="34" charset="0"/>
              </a:rPr>
              <a:t>4. </a:t>
            </a:r>
            <a:r>
              <a:rPr lang="en-US" sz="2100" b="1" i="1" dirty="0" smtClean="0">
                <a:solidFill>
                  <a:schemeClr val="tx2"/>
                </a:solidFill>
                <a:latin typeface="Arial" panose="020B0604020202020204" pitchFamily="34" charset="0"/>
                <a:cs typeface="Arial" panose="020B0604020202020204" pitchFamily="34" charset="0"/>
              </a:rPr>
              <a:t>Conclusions</a:t>
            </a:r>
            <a:r>
              <a:rPr lang="ru-RU" sz="2100" b="1" i="1" dirty="0" smtClean="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49438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26271" y="536996"/>
            <a:ext cx="12034354" cy="5503045"/>
          </a:xfrm>
          <a:prstGeom prst="rect">
            <a:avLst/>
          </a:prstGeom>
        </p:spPr>
        <p:txBody>
          <a:bodyPr wrap="square">
            <a:spAutoFit/>
          </a:bodyPr>
          <a:lstStyle/>
          <a:p>
            <a:pPr algn="just">
              <a:lnSpc>
                <a:spcPct val="140000"/>
              </a:lnSpc>
            </a:pPr>
            <a:r>
              <a:rPr lang="ru-RU" sz="2100" b="1" i="1" dirty="0" smtClean="0">
                <a:solidFill>
                  <a:schemeClr val="tx2"/>
                </a:solidFill>
                <a:latin typeface="Arial" panose="020B0604020202020204" pitchFamily="34" charset="0"/>
                <a:cs typeface="Arial" panose="020B0604020202020204" pitchFamily="34" charset="0"/>
              </a:rPr>
              <a:t>        </a:t>
            </a:r>
            <a:r>
              <a:rPr lang="ru-RU" sz="2100" b="1" i="1" u="sng" dirty="0" smtClean="0">
                <a:solidFill>
                  <a:schemeClr val="tx2"/>
                </a:solidFill>
                <a:latin typeface="Arial" panose="020B0604020202020204" pitchFamily="34" charset="0"/>
                <a:cs typeface="Arial" panose="020B0604020202020204" pitchFamily="34" charset="0"/>
              </a:rPr>
              <a:t>3.</a:t>
            </a:r>
            <a:r>
              <a:rPr lang="en-US" sz="2100" b="1" i="1" u="sng" dirty="0" smtClean="0">
                <a:solidFill>
                  <a:schemeClr val="tx2"/>
                </a:solidFill>
                <a:latin typeface="Arial" panose="020B0604020202020204" pitchFamily="34" charset="0"/>
                <a:cs typeface="Arial" panose="020B0604020202020204" pitchFamily="34" charset="0"/>
              </a:rPr>
              <a:t>2</a:t>
            </a:r>
            <a:r>
              <a:rPr lang="ru-RU" sz="2100" b="1" i="1" u="sng" dirty="0">
                <a:solidFill>
                  <a:schemeClr val="tx2"/>
                </a:solidFill>
                <a:latin typeface="Arial" panose="020B0604020202020204" pitchFamily="34" charset="0"/>
                <a:cs typeface="Arial" panose="020B0604020202020204" pitchFamily="34" charset="0"/>
              </a:rPr>
              <a:t> </a:t>
            </a:r>
            <a:r>
              <a:rPr lang="en-US" sz="2100" b="1" i="1" u="sng" dirty="0">
                <a:solidFill>
                  <a:schemeClr val="tx2"/>
                </a:solidFill>
                <a:latin typeface="Arial" panose="020B0604020202020204" pitchFamily="34" charset="0"/>
                <a:cs typeface="Arial" panose="020B0604020202020204" pitchFamily="34" charset="0"/>
              </a:rPr>
              <a:t>Feynman-Gell-Mann and </a:t>
            </a:r>
            <a:r>
              <a:rPr lang="en-US" sz="2100" b="1" i="1" u="sng" dirty="0" err="1">
                <a:solidFill>
                  <a:schemeClr val="tx2"/>
                </a:solidFill>
                <a:latin typeface="Arial" panose="020B0604020202020204" pitchFamily="34" charset="0"/>
                <a:cs typeface="Arial" panose="020B0604020202020204" pitchFamily="34" charset="0"/>
              </a:rPr>
              <a:t>Foldy-Wouthuysen</a:t>
            </a:r>
            <a:r>
              <a:rPr lang="en-US" sz="2100" b="1" i="1" u="sng" dirty="0">
                <a:solidFill>
                  <a:schemeClr val="tx2"/>
                </a:solidFill>
                <a:latin typeface="Arial" panose="020B0604020202020204" pitchFamily="34" charset="0"/>
                <a:cs typeface="Arial" panose="020B0604020202020204" pitchFamily="34" charset="0"/>
              </a:rPr>
              <a:t> representations</a:t>
            </a:r>
            <a:endParaRPr lang="en-US" sz="2100" b="1" i="1" u="sng" dirty="0" smtClean="0">
              <a:solidFill>
                <a:schemeClr val="tx2"/>
              </a:solidFill>
              <a:latin typeface="Arial" panose="020B0604020202020204" pitchFamily="34" charset="0"/>
              <a:cs typeface="Arial" panose="020B0604020202020204" pitchFamily="34" charset="0"/>
            </a:endParaRPr>
          </a:p>
          <a:p>
            <a:pPr algn="just">
              <a:lnSpc>
                <a:spcPct val="140000"/>
              </a:lnSpc>
              <a:spcBef>
                <a:spcPts val="1200"/>
              </a:spcBef>
            </a:pPr>
            <a:r>
              <a:rPr lang="en-US" sz="2100" b="1" i="1" dirty="0">
                <a:solidFill>
                  <a:schemeClr val="tx2"/>
                </a:solidFill>
                <a:latin typeface="Arial" panose="020B0604020202020204" pitchFamily="34" charset="0"/>
                <a:cs typeface="Arial" panose="020B0604020202020204" pitchFamily="34" charset="0"/>
              </a:rPr>
              <a:t>Let us write the Dirac equation in an external electromagnetic field in covariant </a:t>
            </a:r>
            <a:r>
              <a:rPr lang="en-US" sz="2100" b="1" i="1" dirty="0" smtClean="0">
                <a:solidFill>
                  <a:schemeClr val="tx2"/>
                </a:solidFill>
                <a:latin typeface="Arial" panose="020B0604020202020204" pitchFamily="34" charset="0"/>
                <a:cs typeface="Arial" panose="020B0604020202020204" pitchFamily="34" charset="0"/>
              </a:rPr>
              <a:t>form</a:t>
            </a:r>
            <a:endParaRPr lang="ru-RU" sz="2100" b="1" i="1" dirty="0" smtClean="0">
              <a:solidFill>
                <a:schemeClr val="tx2"/>
              </a:solidFill>
              <a:latin typeface="Arial" panose="020B0604020202020204" pitchFamily="34" charset="0"/>
              <a:cs typeface="Arial" panose="020B0604020202020204" pitchFamily="34" charset="0"/>
            </a:endParaRPr>
          </a:p>
          <a:p>
            <a:pPr algn="just">
              <a:lnSpc>
                <a:spcPct val="140000"/>
              </a:lnSpc>
            </a:pPr>
            <a:endParaRPr lang="ru-RU" sz="2100" b="1" i="1" dirty="0">
              <a:solidFill>
                <a:schemeClr val="tx2"/>
              </a:solidFill>
              <a:latin typeface="Arial" panose="020B0604020202020204" pitchFamily="34" charset="0"/>
              <a:cs typeface="Arial" panose="020B0604020202020204" pitchFamily="34" charset="0"/>
            </a:endParaRPr>
          </a:p>
          <a:p>
            <a:pPr algn="just">
              <a:lnSpc>
                <a:spcPct val="140000"/>
              </a:lnSpc>
            </a:pPr>
            <a:r>
              <a:rPr lang="en-US" sz="2100" b="1" i="1" dirty="0">
                <a:solidFill>
                  <a:schemeClr val="tx2"/>
                </a:solidFill>
                <a:latin typeface="Arial" panose="020B0604020202020204" pitchFamily="34" charset="0"/>
                <a:cs typeface="Arial" panose="020B0604020202020204" pitchFamily="34" charset="0"/>
              </a:rPr>
              <a:t>Multiply </a:t>
            </a:r>
            <a:r>
              <a:rPr lang="en-US" sz="2100" b="1" i="1" dirty="0" smtClean="0">
                <a:solidFill>
                  <a:schemeClr val="tx2"/>
                </a:solidFill>
                <a:latin typeface="Arial" panose="020B0604020202020204" pitchFamily="34" charset="0"/>
                <a:cs typeface="Arial" panose="020B0604020202020204" pitchFamily="34" charset="0"/>
              </a:rPr>
              <a:t>on </a:t>
            </a:r>
            <a:r>
              <a:rPr lang="en-US" sz="2100" b="1" i="1" dirty="0">
                <a:solidFill>
                  <a:schemeClr val="tx2"/>
                </a:solidFill>
                <a:latin typeface="Arial" panose="020B0604020202020204" pitchFamily="34" charset="0"/>
                <a:cs typeface="Arial" panose="020B0604020202020204" pitchFamily="34" charset="0"/>
              </a:rPr>
              <a:t>the left by an operator with the reversed sign of the fermion </a:t>
            </a:r>
            <a:r>
              <a:rPr lang="en-US" sz="2100" b="1" i="1" dirty="0" smtClean="0">
                <a:solidFill>
                  <a:schemeClr val="tx2"/>
                </a:solidFill>
                <a:latin typeface="Arial" panose="020B0604020202020204" pitchFamily="34" charset="0"/>
                <a:cs typeface="Arial" panose="020B0604020202020204" pitchFamily="34" charset="0"/>
              </a:rPr>
              <a:t>mass</a:t>
            </a:r>
            <a:endParaRPr lang="ru-RU" sz="2100" b="1" i="1" dirty="0" smtClean="0">
              <a:solidFill>
                <a:schemeClr val="tx2"/>
              </a:solidFill>
              <a:latin typeface="Arial" panose="020B0604020202020204" pitchFamily="34" charset="0"/>
              <a:cs typeface="Arial" panose="020B0604020202020204" pitchFamily="34" charset="0"/>
            </a:endParaRPr>
          </a:p>
          <a:p>
            <a:pPr algn="just">
              <a:lnSpc>
                <a:spcPct val="140000"/>
              </a:lnSpc>
            </a:pPr>
            <a:endParaRPr lang="ru-RU" sz="2100" b="1" i="1" dirty="0">
              <a:solidFill>
                <a:schemeClr val="tx2"/>
              </a:solidFill>
              <a:latin typeface="Arial" panose="020B0604020202020204" pitchFamily="34" charset="0"/>
              <a:cs typeface="Arial" panose="020B0604020202020204" pitchFamily="34" charset="0"/>
            </a:endParaRPr>
          </a:p>
          <a:p>
            <a:pPr algn="just">
              <a:lnSpc>
                <a:spcPct val="140000"/>
              </a:lnSpc>
            </a:pPr>
            <a:r>
              <a:rPr lang="en-US" sz="2100" b="1" i="1" dirty="0">
                <a:solidFill>
                  <a:schemeClr val="tx2"/>
                </a:solidFill>
                <a:latin typeface="Arial" panose="020B0604020202020204" pitchFamily="34" charset="0"/>
                <a:cs typeface="Arial" panose="020B0604020202020204" pitchFamily="34" charset="0"/>
              </a:rPr>
              <a:t>As a result, we obtain a second-order equation with solutions degenerate with respect to the sign of the mass m</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algn="just">
              <a:lnSpc>
                <a:spcPct val="140000"/>
              </a:lnSpc>
            </a:pPr>
            <a:endParaRPr lang="ru-RU" sz="1300" b="1" i="1" dirty="0" smtClean="0">
              <a:solidFill>
                <a:schemeClr val="tx2"/>
              </a:solidFill>
              <a:latin typeface="Arial" panose="020B0604020202020204" pitchFamily="34" charset="0"/>
              <a:cs typeface="Arial" panose="020B0604020202020204" pitchFamily="34" charset="0"/>
            </a:endParaRPr>
          </a:p>
          <a:p>
            <a:pPr algn="just">
              <a:lnSpc>
                <a:spcPct val="140000"/>
              </a:lnSpc>
            </a:pPr>
            <a:r>
              <a:rPr lang="en-US" sz="2100" b="1" i="1" dirty="0" smtClean="0">
                <a:solidFill>
                  <a:schemeClr val="tx2"/>
                </a:solidFill>
                <a:latin typeface="Arial" panose="020B0604020202020204" pitchFamily="34" charset="0"/>
                <a:cs typeface="Arial" panose="020B0604020202020204" pitchFamily="34" charset="0"/>
              </a:rPr>
              <a:t>Here</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are magnetic and electric fields</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algn="just">
              <a:lnSpc>
                <a:spcPct val="140000"/>
              </a:lnSpc>
            </a:pPr>
            <a:r>
              <a:rPr lang="en-US" sz="2100" b="1" i="1" dirty="0">
                <a:solidFill>
                  <a:schemeClr val="tx2"/>
                </a:solidFill>
                <a:latin typeface="Arial" panose="020B0604020202020204" pitchFamily="34" charset="0"/>
                <a:cs typeface="Arial" panose="020B0604020202020204" pitchFamily="34" charset="0"/>
              </a:rPr>
              <a:t>Below, we will consider the case of static electromagnetic fields, when </a:t>
            </a:r>
            <a:r>
              <a:rPr lang="ru-RU" sz="2100" b="1" i="1" dirty="0" smtClean="0">
                <a:solidFill>
                  <a:schemeClr val="tx2"/>
                </a:solidFill>
                <a:latin typeface="Arial" panose="020B0604020202020204" pitchFamily="34" charset="0"/>
                <a:cs typeface="Arial" panose="020B0604020202020204" pitchFamily="34" charset="0"/>
              </a:rPr>
              <a:t>                        </a:t>
            </a:r>
          </a:p>
          <a:p>
            <a:pPr algn="just">
              <a:lnSpc>
                <a:spcPct val="140000"/>
              </a:lnSpc>
            </a:pPr>
            <a:r>
              <a:rPr lang="ru-RU"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To transition to the FG representation, it is necessary to use Dirac matrices in the chiral </a:t>
            </a:r>
            <a:r>
              <a:rPr lang="en-US" sz="2100" b="1" i="1" dirty="0" smtClean="0">
                <a:solidFill>
                  <a:schemeClr val="tx2"/>
                </a:solidFill>
                <a:latin typeface="Arial" panose="020B0604020202020204" pitchFamily="34" charset="0"/>
                <a:cs typeface="Arial" panose="020B0604020202020204" pitchFamily="34" charset="0"/>
              </a:rPr>
              <a:t>representation. </a:t>
            </a:r>
            <a:r>
              <a:rPr lang="en-US" sz="2100" b="1" i="1" dirty="0">
                <a:solidFill>
                  <a:schemeClr val="tx2"/>
                </a:solidFill>
                <a:latin typeface="Arial" panose="020B0604020202020204" pitchFamily="34" charset="0"/>
                <a:cs typeface="Arial" panose="020B0604020202020204" pitchFamily="34" charset="0"/>
              </a:rPr>
              <a:t>This is achieved through a unitary transformation</a:t>
            </a:r>
            <a:endParaRPr lang="ru-RU" sz="2100" b="1" i="1" dirty="0">
              <a:solidFill>
                <a:schemeClr val="tx2"/>
              </a:solidFill>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3045444439"/>
              </p:ext>
            </p:extLst>
          </p:nvPr>
        </p:nvGraphicFramePr>
        <p:xfrm>
          <a:off x="3342080" y="1622796"/>
          <a:ext cx="4876800" cy="520700"/>
        </p:xfrm>
        <a:graphic>
          <a:graphicData uri="http://schemas.openxmlformats.org/presentationml/2006/ole">
            <mc:AlternateContent xmlns:mc="http://schemas.openxmlformats.org/markup-compatibility/2006">
              <mc:Choice xmlns:v="urn:schemas-microsoft-com:vml" Requires="v">
                <p:oleObj spid="_x0000_s87400" name="Equation" r:id="rId4" imgW="4876560" imgH="520560" progId="Equation.DSMT4">
                  <p:embed/>
                </p:oleObj>
              </mc:Choice>
              <mc:Fallback>
                <p:oleObj name="Equation" r:id="rId4" imgW="4876560" imgH="520560" progId="Equation.DSMT4">
                  <p:embed/>
                  <p:pic>
                    <p:nvPicPr>
                      <p:cNvPr id="0" name=""/>
                      <p:cNvPicPr/>
                      <p:nvPr/>
                    </p:nvPicPr>
                    <p:blipFill>
                      <a:blip r:embed="rId5"/>
                      <a:stretch>
                        <a:fillRect/>
                      </a:stretch>
                    </p:blipFill>
                    <p:spPr>
                      <a:xfrm>
                        <a:off x="3342080" y="1622796"/>
                        <a:ext cx="4876800" cy="5207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131186628"/>
              </p:ext>
            </p:extLst>
          </p:nvPr>
        </p:nvGraphicFramePr>
        <p:xfrm>
          <a:off x="2210408" y="2466659"/>
          <a:ext cx="8394700" cy="520700"/>
        </p:xfrm>
        <a:graphic>
          <a:graphicData uri="http://schemas.openxmlformats.org/presentationml/2006/ole">
            <mc:AlternateContent xmlns:mc="http://schemas.openxmlformats.org/markup-compatibility/2006">
              <mc:Choice xmlns:v="urn:schemas-microsoft-com:vml" Requires="v">
                <p:oleObj spid="_x0000_s87401" name="Equation" r:id="rId6" imgW="8394480" imgH="520560" progId="Equation.DSMT4">
                  <p:embed/>
                </p:oleObj>
              </mc:Choice>
              <mc:Fallback>
                <p:oleObj name="Equation" r:id="rId6" imgW="8394480" imgH="520560" progId="Equation.DSMT4">
                  <p:embed/>
                  <p:pic>
                    <p:nvPicPr>
                      <p:cNvPr id="0" name=""/>
                      <p:cNvPicPr/>
                      <p:nvPr/>
                    </p:nvPicPr>
                    <p:blipFill>
                      <a:blip r:embed="rId7"/>
                      <a:stretch>
                        <a:fillRect/>
                      </a:stretch>
                    </p:blipFill>
                    <p:spPr>
                      <a:xfrm>
                        <a:off x="2210408" y="2466659"/>
                        <a:ext cx="8394700" cy="5207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503186291"/>
              </p:ext>
            </p:extLst>
          </p:nvPr>
        </p:nvGraphicFramePr>
        <p:xfrm>
          <a:off x="4336541" y="3490566"/>
          <a:ext cx="6375400" cy="622300"/>
        </p:xfrm>
        <a:graphic>
          <a:graphicData uri="http://schemas.openxmlformats.org/presentationml/2006/ole">
            <mc:AlternateContent xmlns:mc="http://schemas.openxmlformats.org/markup-compatibility/2006">
              <mc:Choice xmlns:v="urn:schemas-microsoft-com:vml" Requires="v">
                <p:oleObj spid="_x0000_s87402" name="Equation" r:id="rId8" imgW="6375240" imgH="622080" progId="Equation.DSMT4">
                  <p:embed/>
                </p:oleObj>
              </mc:Choice>
              <mc:Fallback>
                <p:oleObj name="Equation" r:id="rId8" imgW="6375240" imgH="622080" progId="Equation.DSMT4">
                  <p:embed/>
                  <p:pic>
                    <p:nvPicPr>
                      <p:cNvPr id="0" name=""/>
                      <p:cNvPicPr/>
                      <p:nvPr/>
                    </p:nvPicPr>
                    <p:blipFill>
                      <a:blip r:embed="rId9"/>
                      <a:stretch>
                        <a:fillRect/>
                      </a:stretch>
                    </p:blipFill>
                    <p:spPr>
                      <a:xfrm>
                        <a:off x="4336541" y="3490566"/>
                        <a:ext cx="6375400" cy="6223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1340457848"/>
              </p:ext>
            </p:extLst>
          </p:nvPr>
        </p:nvGraphicFramePr>
        <p:xfrm>
          <a:off x="848971" y="4031431"/>
          <a:ext cx="2971800" cy="673100"/>
        </p:xfrm>
        <a:graphic>
          <a:graphicData uri="http://schemas.openxmlformats.org/presentationml/2006/ole">
            <mc:AlternateContent xmlns:mc="http://schemas.openxmlformats.org/markup-compatibility/2006">
              <mc:Choice xmlns:v="urn:schemas-microsoft-com:vml" Requires="v">
                <p:oleObj spid="_x0000_s87403" name="Equation" r:id="rId10" imgW="2971800" imgH="672840" progId="Equation.DSMT4">
                  <p:embed/>
                </p:oleObj>
              </mc:Choice>
              <mc:Fallback>
                <p:oleObj name="Equation" r:id="rId10" imgW="2971800" imgH="672840" progId="Equation.DSMT4">
                  <p:embed/>
                  <p:pic>
                    <p:nvPicPr>
                      <p:cNvPr id="0" name=""/>
                      <p:cNvPicPr/>
                      <p:nvPr/>
                    </p:nvPicPr>
                    <p:blipFill>
                      <a:blip r:embed="rId11"/>
                      <a:stretch>
                        <a:fillRect/>
                      </a:stretch>
                    </p:blipFill>
                    <p:spPr>
                      <a:xfrm>
                        <a:off x="848971" y="4031431"/>
                        <a:ext cx="2971800" cy="6731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995486611"/>
              </p:ext>
            </p:extLst>
          </p:nvPr>
        </p:nvGraphicFramePr>
        <p:xfrm>
          <a:off x="9131908" y="4579909"/>
          <a:ext cx="1473200" cy="381000"/>
        </p:xfrm>
        <a:graphic>
          <a:graphicData uri="http://schemas.openxmlformats.org/presentationml/2006/ole">
            <mc:AlternateContent xmlns:mc="http://schemas.openxmlformats.org/markup-compatibility/2006">
              <mc:Choice xmlns:v="urn:schemas-microsoft-com:vml" Requires="v">
                <p:oleObj spid="_x0000_s87404" name="Equation" r:id="rId12" imgW="1473120" imgH="380880" progId="Equation.DSMT4">
                  <p:embed/>
                </p:oleObj>
              </mc:Choice>
              <mc:Fallback>
                <p:oleObj name="Equation" r:id="rId12" imgW="1473120" imgH="380880" progId="Equation.DSMT4">
                  <p:embed/>
                  <p:pic>
                    <p:nvPicPr>
                      <p:cNvPr id="0" name=""/>
                      <p:cNvPicPr/>
                      <p:nvPr/>
                    </p:nvPicPr>
                    <p:blipFill>
                      <a:blip r:embed="rId13"/>
                      <a:stretch>
                        <a:fillRect/>
                      </a:stretch>
                    </p:blipFill>
                    <p:spPr>
                      <a:xfrm>
                        <a:off x="9131908" y="4579909"/>
                        <a:ext cx="1473200" cy="3810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2938415703"/>
              </p:ext>
            </p:extLst>
          </p:nvPr>
        </p:nvGraphicFramePr>
        <p:xfrm>
          <a:off x="192616" y="5894996"/>
          <a:ext cx="11569701" cy="812800"/>
        </p:xfrm>
        <a:graphic>
          <a:graphicData uri="http://schemas.openxmlformats.org/presentationml/2006/ole">
            <mc:AlternateContent xmlns:mc="http://schemas.openxmlformats.org/markup-compatibility/2006">
              <mc:Choice xmlns:v="urn:schemas-microsoft-com:vml" Requires="v">
                <p:oleObj spid="_x0000_s87405" name="Equation" r:id="rId14" imgW="11569680" imgH="812520" progId="Equation.DSMT4">
                  <p:embed/>
                </p:oleObj>
              </mc:Choice>
              <mc:Fallback>
                <p:oleObj name="Equation" r:id="rId14" imgW="11569680" imgH="812520" progId="Equation.DSMT4">
                  <p:embed/>
                  <p:pic>
                    <p:nvPicPr>
                      <p:cNvPr id="0" name=""/>
                      <p:cNvPicPr/>
                      <p:nvPr/>
                    </p:nvPicPr>
                    <p:blipFill>
                      <a:blip r:embed="rId15"/>
                      <a:stretch>
                        <a:fillRect/>
                      </a:stretch>
                    </p:blipFill>
                    <p:spPr>
                      <a:xfrm>
                        <a:off x="192616" y="5894996"/>
                        <a:ext cx="11569701" cy="812800"/>
                      </a:xfrm>
                      <a:prstGeom prst="rect">
                        <a:avLst/>
                      </a:prstGeom>
                    </p:spPr>
                  </p:pic>
                </p:oleObj>
              </mc:Fallback>
            </mc:AlternateContent>
          </a:graphicData>
        </a:graphic>
      </p:graphicFrame>
      <p:sp>
        <p:nvSpPr>
          <p:cNvPr id="12" name="Text Box 57"/>
          <p:cNvSpPr txBox="1">
            <a:spLocks noChangeArrowheads="1"/>
          </p:cNvSpPr>
          <p:nvPr/>
        </p:nvSpPr>
        <p:spPr bwMode="auto">
          <a:xfrm>
            <a:off x="11514931" y="6491622"/>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6"/>
              </a:buBlip>
              <a:defRPr sz="2600">
                <a:solidFill>
                  <a:schemeClr val="tx1"/>
                </a:solidFill>
                <a:latin typeface="Arial" charset="0"/>
              </a:defRPr>
            </a:lvl1pPr>
            <a:lvl2pPr marL="742950" indent="-285750" algn="l" eaLnBrk="0" hangingPunct="0">
              <a:spcAft>
                <a:spcPct val="20000"/>
              </a:spcAft>
              <a:buBlip>
                <a:blip r:embed="rId17"/>
              </a:buBlip>
              <a:defRPr sz="2400">
                <a:solidFill>
                  <a:schemeClr val="tx1"/>
                </a:solidFill>
                <a:latin typeface="Arial" charset="0"/>
              </a:defRPr>
            </a:lvl2pPr>
            <a:lvl3pPr marL="1143000" indent="-228600" algn="l" eaLnBrk="0" hangingPunct="0">
              <a:spcAft>
                <a:spcPct val="30000"/>
              </a:spcAft>
              <a:buBlip>
                <a:blip r:embed="rId1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20</a:t>
            </a:fld>
            <a:endParaRPr lang="ru-RU" altLang="ru-RU" sz="2000" dirty="0">
              <a:solidFill>
                <a:schemeClr val="tx2"/>
              </a:solidFill>
              <a:latin typeface="Arial Black" pitchFamily="34" charset="0"/>
            </a:endParaRPr>
          </a:p>
        </p:txBody>
      </p:sp>
      <p:sp>
        <p:nvSpPr>
          <p:cNvPr id="13" name="Прямоугольник 12"/>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5215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6385" y="569678"/>
            <a:ext cx="12034354" cy="4870564"/>
          </a:xfrm>
          <a:prstGeom prst="rect">
            <a:avLst/>
          </a:prstGeom>
        </p:spPr>
        <p:txBody>
          <a:bodyPr wrap="square">
            <a:spAutoFit/>
          </a:bodyPr>
          <a:lstStyle/>
          <a:p>
            <a:pPr>
              <a:lnSpc>
                <a:spcPct val="130000"/>
              </a:lnSpc>
            </a:pPr>
            <a:r>
              <a:rPr lang="en-US" sz="1900" b="1" i="1" dirty="0">
                <a:solidFill>
                  <a:schemeClr val="tx2"/>
                </a:solidFill>
                <a:latin typeface="Arial" panose="020B0604020202020204" pitchFamily="34" charset="0"/>
                <a:cs typeface="Arial" panose="020B0604020202020204" pitchFamily="34" charset="0"/>
              </a:rPr>
              <a:t>In the FG representation, </a:t>
            </a:r>
            <a:r>
              <a:rPr lang="en-US" sz="1900" b="1" i="1" dirty="0" smtClean="0">
                <a:solidFill>
                  <a:schemeClr val="tx2"/>
                </a:solidFill>
                <a:latin typeface="Arial" panose="020B0604020202020204" pitchFamily="34" charset="0"/>
                <a:cs typeface="Arial" panose="020B0604020202020204" pitchFamily="34" charset="0"/>
              </a:rPr>
              <a:t>second-order equation </a:t>
            </a:r>
            <a:r>
              <a:rPr lang="en-US" sz="1900" b="1" i="1" dirty="0">
                <a:solidFill>
                  <a:schemeClr val="tx2"/>
                </a:solidFill>
                <a:latin typeface="Arial" panose="020B0604020202020204" pitchFamily="34" charset="0"/>
                <a:cs typeface="Arial" panose="020B0604020202020204" pitchFamily="34" charset="0"/>
              </a:rPr>
              <a:t>does not mix the upper and lower components of the </a:t>
            </a:r>
            <a:r>
              <a:rPr lang="en-US" sz="1900" b="1" i="1" dirty="0" err="1">
                <a:solidFill>
                  <a:schemeClr val="tx2"/>
                </a:solidFill>
                <a:latin typeface="Arial" panose="020B0604020202020204" pitchFamily="34" charset="0"/>
                <a:cs typeface="Arial" panose="020B0604020202020204" pitchFamily="34" charset="0"/>
              </a:rPr>
              <a:t>bispinor</a:t>
            </a:r>
            <a:r>
              <a:rPr lang="en-US" sz="1900" b="1" i="1" dirty="0">
                <a:solidFill>
                  <a:schemeClr val="tx2"/>
                </a:solidFill>
                <a:latin typeface="Arial" panose="020B0604020202020204" pitchFamily="34" charset="0"/>
                <a:cs typeface="Arial" panose="020B0604020202020204" pitchFamily="34" charset="0"/>
              </a:rPr>
              <a:t> </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a:solidFill>
                  <a:schemeClr val="tx2"/>
                </a:solidFill>
                <a:latin typeface="Arial" panose="020B0604020202020204" pitchFamily="34" charset="0"/>
                <a:cs typeface="Arial" panose="020B0604020202020204" pitchFamily="34" charset="0"/>
              </a:rPr>
              <a:t>In the case of stationary </a:t>
            </a:r>
            <a:r>
              <a:rPr lang="en-US" sz="1900" b="1" i="1" dirty="0" smtClean="0">
                <a:solidFill>
                  <a:schemeClr val="tx2"/>
                </a:solidFill>
                <a:latin typeface="Arial" panose="020B0604020202020204" pitchFamily="34" charset="0"/>
                <a:cs typeface="Arial" panose="020B0604020202020204" pitchFamily="34" charset="0"/>
              </a:rPr>
              <a:t>states</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this equation is reduced to two separate equations for the spinors</a:t>
            </a:r>
            <a:r>
              <a:rPr lang="ru-RU" sz="1900" b="1" i="1" dirty="0" smtClean="0">
                <a:solidFill>
                  <a:schemeClr val="tx2"/>
                </a:solidFill>
                <a:latin typeface="Arial" panose="020B0604020202020204" pitchFamily="34" charset="0"/>
                <a:cs typeface="Arial" panose="020B0604020202020204" pitchFamily="34" charset="0"/>
              </a:rPr>
              <a:t>              </a:t>
            </a:r>
            <a:endParaRPr lang="ru-RU" sz="19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1900" b="1" i="1" dirty="0">
                <a:solidFill>
                  <a:schemeClr val="tx2"/>
                </a:solidFill>
                <a:latin typeface="Arial" panose="020B0604020202020204" pitchFamily="34" charset="0"/>
                <a:cs typeface="Arial" panose="020B0604020202020204" pitchFamily="34" charset="0"/>
              </a:rPr>
              <a:t>	 		 	</a:t>
            </a:r>
            <a:endParaRPr lang="ru-RU" sz="1900" b="1" i="1" dirty="0" smtClean="0">
              <a:solidFill>
                <a:schemeClr val="tx2"/>
              </a:solidFill>
              <a:latin typeface="Arial" panose="020B0604020202020204" pitchFamily="34" charset="0"/>
              <a:cs typeface="Arial" panose="020B0604020202020204" pitchFamily="34" charset="0"/>
            </a:endParaRPr>
          </a:p>
          <a:p>
            <a:pPr algn="just">
              <a:lnSpc>
                <a:spcPct val="130000"/>
              </a:lnSpc>
              <a:spcBef>
                <a:spcPts val="1800"/>
              </a:spcBef>
            </a:pPr>
            <a:r>
              <a:rPr lang="en-US" sz="1900" b="1" i="1" dirty="0" smtClean="0">
                <a:solidFill>
                  <a:schemeClr val="tx2"/>
                </a:solidFill>
                <a:latin typeface="Arial" panose="020B0604020202020204" pitchFamily="34" charset="0"/>
                <a:cs typeface="Arial" panose="020B0604020202020204" pitchFamily="34" charset="0"/>
              </a:rPr>
              <a:t>Similar </a:t>
            </a:r>
            <a:r>
              <a:rPr lang="en-US" sz="1900" b="1" i="1" dirty="0">
                <a:solidFill>
                  <a:schemeClr val="tx2"/>
                </a:solidFill>
                <a:latin typeface="Arial" panose="020B0604020202020204" pitchFamily="34" charset="0"/>
                <a:cs typeface="Arial" panose="020B0604020202020204" pitchFamily="34" charset="0"/>
              </a:rPr>
              <a:t>equations were previously considered by Feynman and Gell-Mann </a:t>
            </a:r>
            <a:r>
              <a:rPr lang="en-US" sz="1900" b="1" dirty="0" smtClean="0">
                <a:solidFill>
                  <a:schemeClr val="tx2"/>
                </a:solidFill>
                <a:latin typeface="Arial" panose="020B0604020202020204" pitchFamily="34" charset="0"/>
                <a:cs typeface="Arial" panose="020B0604020202020204" pitchFamily="34" charset="0"/>
              </a:rPr>
              <a:t>[1]</a:t>
            </a:r>
            <a:r>
              <a:rPr lang="ru-RU" sz="1900" b="1" dirty="0" smtClean="0">
                <a:solidFill>
                  <a:schemeClr val="tx2"/>
                </a:solidFill>
                <a:latin typeface="Arial" panose="020B0604020202020204" pitchFamily="34" charset="0"/>
                <a:cs typeface="Arial" panose="020B0604020202020204" pitchFamily="34" charset="0"/>
              </a:rPr>
              <a:t>.</a:t>
            </a:r>
            <a:endParaRPr lang="ru-RU" sz="1900" b="1" dirty="0">
              <a:solidFill>
                <a:schemeClr val="tx2"/>
              </a:solidFill>
              <a:latin typeface="Arial" panose="020B0604020202020204" pitchFamily="34" charset="0"/>
              <a:cs typeface="Arial" panose="020B0604020202020204" pitchFamily="34" charset="0"/>
            </a:endParaRPr>
          </a:p>
          <a:p>
            <a:pPr>
              <a:lnSpc>
                <a:spcPct val="160000"/>
              </a:lnSpc>
            </a:pPr>
            <a:r>
              <a:rPr lang="en-US" sz="1900" b="1" i="1" dirty="0">
                <a:solidFill>
                  <a:schemeClr val="tx2"/>
                </a:solidFill>
                <a:latin typeface="Arial" panose="020B0604020202020204" pitchFamily="34" charset="0"/>
                <a:cs typeface="Arial" panose="020B0604020202020204" pitchFamily="34" charset="0"/>
              </a:rPr>
              <a:t>It is noteworthy </a:t>
            </a:r>
            <a:r>
              <a:rPr lang="en-US" sz="1900" b="1" i="1" dirty="0" smtClean="0">
                <a:solidFill>
                  <a:schemeClr val="tx2"/>
                </a:solidFill>
                <a:latin typeface="Arial" panose="020B0604020202020204" pitchFamily="34" charset="0"/>
                <a:cs typeface="Arial" panose="020B0604020202020204" pitchFamily="34" charset="0"/>
              </a:rPr>
              <a:t>these equations </a:t>
            </a:r>
            <a:r>
              <a:rPr lang="en-US" sz="1900" b="1" i="1" dirty="0">
                <a:solidFill>
                  <a:schemeClr val="tx2"/>
                </a:solidFill>
                <a:latin typeface="Arial" panose="020B0604020202020204" pitchFamily="34" charset="0"/>
                <a:cs typeface="Arial" panose="020B0604020202020204" pitchFamily="34" charset="0"/>
              </a:rPr>
              <a:t>are related to the equations in the </a:t>
            </a:r>
            <a:r>
              <a:rPr lang="en-US" sz="1900" b="1" i="1" dirty="0" err="1">
                <a:solidFill>
                  <a:schemeClr val="tx2"/>
                </a:solidFill>
                <a:latin typeface="Arial" panose="020B0604020202020204" pitchFamily="34" charset="0"/>
                <a:cs typeface="Arial" panose="020B0604020202020204" pitchFamily="34" charset="0"/>
              </a:rPr>
              <a:t>Foldy-Wouthuysen</a:t>
            </a:r>
            <a:r>
              <a:rPr lang="en-US" sz="1900" b="1" i="1" dirty="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representation </a:t>
            </a:r>
            <a:r>
              <a:rPr lang="en-US" sz="1900" b="1" dirty="0">
                <a:solidFill>
                  <a:schemeClr val="tx2"/>
                </a:solidFill>
                <a:latin typeface="Arial" panose="020B0604020202020204" pitchFamily="34" charset="0"/>
                <a:cs typeface="Arial" panose="020B0604020202020204" pitchFamily="34" charset="0"/>
              </a:rPr>
              <a:t>[2], [3]</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Equation </a:t>
            </a:r>
            <a:r>
              <a:rPr lang="ru-RU" sz="1900" b="1" i="1" dirty="0" smtClean="0">
                <a:solidFill>
                  <a:schemeClr val="tx2"/>
                </a:solidFill>
                <a:latin typeface="Arial" panose="020B0604020202020204" pitchFamily="34" charset="0"/>
                <a:cs typeface="Arial" panose="020B0604020202020204" pitchFamily="34" charset="0"/>
              </a:rPr>
              <a:t>(3) </a:t>
            </a:r>
            <a:r>
              <a:rPr lang="en-US" sz="1900" b="1" i="1" dirty="0" smtClean="0">
                <a:solidFill>
                  <a:schemeClr val="tx2"/>
                </a:solidFill>
                <a:latin typeface="Arial" panose="020B0604020202020204" pitchFamily="34" charset="0"/>
                <a:cs typeface="Arial" panose="020B0604020202020204" pitchFamily="34" charset="0"/>
              </a:rPr>
              <a:t>in the </a:t>
            </a:r>
            <a:r>
              <a:rPr lang="ru-RU" sz="1900" b="1" i="1" dirty="0" smtClean="0">
                <a:solidFill>
                  <a:schemeClr val="tx2"/>
                </a:solidFill>
                <a:latin typeface="Arial" panose="020B0604020202020204" pitchFamily="34" charset="0"/>
                <a:cs typeface="Arial" panose="020B0604020202020204" pitchFamily="34" charset="0"/>
              </a:rPr>
              <a:t>FW</a:t>
            </a:r>
            <a:r>
              <a:rPr lang="en-US" sz="1900" b="1" i="1" dirty="0" smtClean="0">
                <a:solidFill>
                  <a:schemeClr val="tx2"/>
                </a:solidFill>
                <a:latin typeface="Arial" panose="020B0604020202020204" pitchFamily="34" charset="0"/>
                <a:cs typeface="Arial" panose="020B0604020202020204" pitchFamily="34" charset="0"/>
              </a:rPr>
              <a:t> representation is obtained for positive energies </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In this case,                                   </a:t>
            </a:r>
          </a:p>
          <a:p>
            <a:pPr>
              <a:lnSpc>
                <a:spcPct val="160000"/>
              </a:lnSpc>
            </a:pPr>
            <a:r>
              <a:rPr lang="en-US" sz="1900" b="1" i="1" dirty="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                            </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 </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  is the upper spinor in the FW representation </a:t>
            </a:r>
            <a:r>
              <a:rPr lang="ru-RU" sz="1900" b="1" i="1" dirty="0" smtClean="0">
                <a:solidFill>
                  <a:schemeClr val="tx2"/>
                </a:solidFill>
                <a:latin typeface="Arial" panose="020B0604020202020204" pitchFamily="34" charset="0"/>
                <a:cs typeface="Arial" panose="020B0604020202020204" pitchFamily="34" charset="0"/>
              </a:rPr>
              <a:t>        </a:t>
            </a:r>
          </a:p>
          <a:p>
            <a:pPr>
              <a:lnSpc>
                <a:spcPct val="160000"/>
              </a:lnSpc>
              <a:spcBef>
                <a:spcPts val="1200"/>
              </a:spcBef>
            </a:pPr>
            <a:r>
              <a:rPr lang="en-US" sz="1900" b="1" i="1" dirty="0" smtClean="0">
                <a:solidFill>
                  <a:schemeClr val="tx2"/>
                </a:solidFill>
                <a:latin typeface="Arial" panose="020B0604020202020204" pitchFamily="34" charset="0"/>
                <a:cs typeface="Arial" panose="020B0604020202020204" pitchFamily="34" charset="0"/>
              </a:rPr>
              <a:t> Equation (</a:t>
            </a:r>
            <a:r>
              <a:rPr lang="ru-RU" sz="1900" b="1" i="1" dirty="0" smtClean="0">
                <a:solidFill>
                  <a:schemeClr val="tx2"/>
                </a:solidFill>
                <a:latin typeface="Arial" panose="020B0604020202020204" pitchFamily="34" charset="0"/>
                <a:cs typeface="Arial" panose="020B0604020202020204" pitchFamily="34" charset="0"/>
              </a:rPr>
              <a:t>4) </a:t>
            </a:r>
            <a:r>
              <a:rPr lang="en-US" sz="1900" b="1" i="1" dirty="0" smtClean="0">
                <a:solidFill>
                  <a:schemeClr val="tx2"/>
                </a:solidFill>
                <a:latin typeface="Arial" panose="020B0604020202020204" pitchFamily="34" charset="0"/>
                <a:cs typeface="Arial" panose="020B0604020202020204" pitchFamily="34" charset="0"/>
              </a:rPr>
              <a:t>in the </a:t>
            </a:r>
            <a:r>
              <a:rPr lang="ru-RU" sz="1900" b="1" i="1" dirty="0" smtClean="0">
                <a:solidFill>
                  <a:schemeClr val="tx2"/>
                </a:solidFill>
                <a:latin typeface="Arial" panose="020B0604020202020204" pitchFamily="34" charset="0"/>
                <a:cs typeface="Arial" panose="020B0604020202020204" pitchFamily="34" charset="0"/>
              </a:rPr>
              <a:t>FW</a:t>
            </a:r>
            <a:r>
              <a:rPr lang="en-US" sz="1900" b="1" i="1" dirty="0" smtClean="0">
                <a:solidFill>
                  <a:schemeClr val="tx2"/>
                </a:solidFill>
                <a:latin typeface="Arial" panose="020B0604020202020204" pitchFamily="34" charset="0"/>
                <a:cs typeface="Arial" panose="020B0604020202020204" pitchFamily="34" charset="0"/>
              </a:rPr>
              <a:t> representation is obtained for negative energies </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smtClean="0">
                <a:solidFill>
                  <a:schemeClr val="tx2"/>
                </a:solidFill>
                <a:latin typeface="Arial" panose="020B0604020202020204" pitchFamily="34" charset="0"/>
                <a:cs typeface="Arial" panose="020B0604020202020204" pitchFamily="34" charset="0"/>
              </a:rPr>
              <a:t>                 In this case, </a:t>
            </a:r>
            <a:r>
              <a:rPr lang="ru-RU" sz="1900" b="1" i="1" dirty="0" smtClean="0">
                <a:solidFill>
                  <a:schemeClr val="tx2"/>
                </a:solidFill>
                <a:latin typeface="Arial" panose="020B0604020202020204" pitchFamily="34" charset="0"/>
                <a:cs typeface="Arial" panose="020B0604020202020204" pitchFamily="34" charset="0"/>
              </a:rPr>
              <a:t>                               </a:t>
            </a:r>
            <a:endParaRPr lang="en-US" sz="1900" b="1" i="1" dirty="0">
              <a:solidFill>
                <a:schemeClr val="tx2"/>
              </a:solidFill>
              <a:latin typeface="Arial" panose="020B0604020202020204" pitchFamily="34" charset="0"/>
              <a:cs typeface="Arial" panose="020B0604020202020204" pitchFamily="34" charset="0"/>
            </a:endParaRPr>
          </a:p>
          <a:p>
            <a:pPr>
              <a:lnSpc>
                <a:spcPct val="160000"/>
              </a:lnSpc>
              <a:spcBef>
                <a:spcPts val="1200"/>
              </a:spcBef>
            </a:pPr>
            <a:r>
              <a:rPr lang="en-US" sz="1900" b="1" i="1" dirty="0" smtClean="0">
                <a:solidFill>
                  <a:schemeClr val="tx2"/>
                </a:solidFill>
                <a:latin typeface="Arial" panose="020B0604020202020204" pitchFamily="34" charset="0"/>
                <a:cs typeface="Arial" panose="020B0604020202020204" pitchFamily="34" charset="0"/>
              </a:rPr>
              <a:t>                                where </a:t>
            </a:r>
            <a:r>
              <a:rPr lang="ru-RU" sz="1900" b="1" i="1" dirty="0" smtClean="0">
                <a:solidFill>
                  <a:schemeClr val="tx2"/>
                </a:solidFill>
                <a:latin typeface="Arial" panose="020B0604020202020204" pitchFamily="34" charset="0"/>
                <a:cs typeface="Arial" panose="020B0604020202020204" pitchFamily="34" charset="0"/>
              </a:rPr>
              <a:t>            </a:t>
            </a:r>
            <a:r>
              <a:rPr lang="en-US" sz="1900" b="1" i="1" dirty="0">
                <a:solidFill>
                  <a:schemeClr val="tx2"/>
                </a:solidFill>
                <a:latin typeface="Arial" panose="020B0604020202020204" pitchFamily="34" charset="0"/>
                <a:cs typeface="Arial" panose="020B0604020202020204" pitchFamily="34" charset="0"/>
              </a:rPr>
              <a:t>is the upper spinor in the FW representation</a:t>
            </a:r>
            <a:r>
              <a:rPr lang="ru-RU" sz="1900" b="1" i="1" dirty="0" smtClean="0">
                <a:solidFill>
                  <a:schemeClr val="tx2"/>
                </a:solidFill>
                <a:latin typeface="Arial" panose="020B0604020202020204" pitchFamily="34" charset="0"/>
                <a:cs typeface="Arial" panose="020B0604020202020204" pitchFamily="34" charset="0"/>
              </a:rPr>
              <a:t>  </a:t>
            </a:r>
            <a:endParaRPr lang="ru-RU" sz="1900" b="1" i="1" dirty="0">
              <a:solidFill>
                <a:schemeClr val="tx2"/>
              </a:solidFill>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1220495983"/>
              </p:ext>
            </p:extLst>
          </p:nvPr>
        </p:nvGraphicFramePr>
        <p:xfrm>
          <a:off x="1172024" y="1010119"/>
          <a:ext cx="977900" cy="342900"/>
        </p:xfrm>
        <a:graphic>
          <a:graphicData uri="http://schemas.openxmlformats.org/presentationml/2006/ole">
            <mc:AlternateContent xmlns:mc="http://schemas.openxmlformats.org/markup-compatibility/2006">
              <mc:Choice xmlns:v="urn:schemas-microsoft-com:vml" Requires="v">
                <p:oleObj spid="_x0000_s89636" name="Equation" r:id="rId4" imgW="977760" imgH="342720" progId="Equation.DSMT4">
                  <p:embed/>
                </p:oleObj>
              </mc:Choice>
              <mc:Fallback>
                <p:oleObj name="Equation" r:id="rId4" imgW="977760" imgH="342720" progId="Equation.DSMT4">
                  <p:embed/>
                  <p:pic>
                    <p:nvPicPr>
                      <p:cNvPr id="0" name=""/>
                      <p:cNvPicPr/>
                      <p:nvPr/>
                    </p:nvPicPr>
                    <p:blipFill>
                      <a:blip r:embed="rId5"/>
                      <a:stretch>
                        <a:fillRect/>
                      </a:stretch>
                    </p:blipFill>
                    <p:spPr>
                      <a:xfrm>
                        <a:off x="1172024" y="1010119"/>
                        <a:ext cx="977900" cy="342900"/>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1881668804"/>
              </p:ext>
            </p:extLst>
          </p:nvPr>
        </p:nvGraphicFramePr>
        <p:xfrm>
          <a:off x="1974850" y="1404317"/>
          <a:ext cx="1701800" cy="342900"/>
        </p:xfrm>
        <a:graphic>
          <a:graphicData uri="http://schemas.openxmlformats.org/presentationml/2006/ole">
            <mc:AlternateContent xmlns:mc="http://schemas.openxmlformats.org/markup-compatibility/2006">
              <mc:Choice xmlns:v="urn:schemas-microsoft-com:vml" Requires="v">
                <p:oleObj spid="_x0000_s89637" name="Equation" r:id="rId6" imgW="1701720" imgH="342720" progId="Equation.DSMT4">
                  <p:embed/>
                </p:oleObj>
              </mc:Choice>
              <mc:Fallback>
                <p:oleObj name="Equation" r:id="rId6" imgW="1701720" imgH="342720" progId="Equation.DSMT4">
                  <p:embed/>
                  <p:pic>
                    <p:nvPicPr>
                      <p:cNvPr id="0" name=""/>
                      <p:cNvPicPr/>
                      <p:nvPr/>
                    </p:nvPicPr>
                    <p:blipFill>
                      <a:blip r:embed="rId7"/>
                      <a:stretch>
                        <a:fillRect/>
                      </a:stretch>
                    </p:blipFill>
                    <p:spPr>
                      <a:xfrm>
                        <a:off x="1974850" y="1404317"/>
                        <a:ext cx="1701800" cy="3429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4064027013"/>
              </p:ext>
            </p:extLst>
          </p:nvPr>
        </p:nvGraphicFramePr>
        <p:xfrm>
          <a:off x="150318" y="1782881"/>
          <a:ext cx="5283200" cy="546100"/>
        </p:xfrm>
        <a:graphic>
          <a:graphicData uri="http://schemas.openxmlformats.org/presentationml/2006/ole">
            <mc:AlternateContent xmlns:mc="http://schemas.openxmlformats.org/markup-compatibility/2006">
              <mc:Choice xmlns:v="urn:schemas-microsoft-com:vml" Requires="v">
                <p:oleObj spid="_x0000_s89638" name="Equation" r:id="rId8" imgW="5283000" imgH="545760" progId="Equation.DSMT4">
                  <p:embed/>
                </p:oleObj>
              </mc:Choice>
              <mc:Fallback>
                <p:oleObj name="Equation" r:id="rId8" imgW="5283000" imgH="545760" progId="Equation.DSMT4">
                  <p:embed/>
                  <p:pic>
                    <p:nvPicPr>
                      <p:cNvPr id="0" name=""/>
                      <p:cNvPicPr/>
                      <p:nvPr/>
                    </p:nvPicPr>
                    <p:blipFill>
                      <a:blip r:embed="rId9"/>
                      <a:stretch>
                        <a:fillRect/>
                      </a:stretch>
                    </p:blipFill>
                    <p:spPr>
                      <a:xfrm>
                        <a:off x="150318" y="1782881"/>
                        <a:ext cx="5283200" cy="5461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313458234"/>
              </p:ext>
            </p:extLst>
          </p:nvPr>
        </p:nvGraphicFramePr>
        <p:xfrm>
          <a:off x="5943734" y="1782881"/>
          <a:ext cx="5346700" cy="546100"/>
        </p:xfrm>
        <a:graphic>
          <a:graphicData uri="http://schemas.openxmlformats.org/presentationml/2006/ole">
            <mc:AlternateContent xmlns:mc="http://schemas.openxmlformats.org/markup-compatibility/2006">
              <mc:Choice xmlns:v="urn:schemas-microsoft-com:vml" Requires="v">
                <p:oleObj spid="_x0000_s89639" name="Equation" r:id="rId10" imgW="5346360" imgH="545760" progId="Equation.DSMT4">
                  <p:embed/>
                </p:oleObj>
              </mc:Choice>
              <mc:Fallback>
                <p:oleObj name="Equation" r:id="rId10" imgW="5346360" imgH="545760" progId="Equation.DSMT4">
                  <p:embed/>
                  <p:pic>
                    <p:nvPicPr>
                      <p:cNvPr id="0" name=""/>
                      <p:cNvPicPr/>
                      <p:nvPr/>
                    </p:nvPicPr>
                    <p:blipFill>
                      <a:blip r:embed="rId11"/>
                      <a:stretch>
                        <a:fillRect/>
                      </a:stretch>
                    </p:blipFill>
                    <p:spPr>
                      <a:xfrm>
                        <a:off x="5943734" y="1782881"/>
                        <a:ext cx="5346700" cy="546100"/>
                      </a:xfrm>
                      <a:prstGeom prst="rect">
                        <a:avLst/>
                      </a:prstGeom>
                    </p:spPr>
                  </p:pic>
                </p:oleObj>
              </mc:Fallback>
            </mc:AlternateContent>
          </a:graphicData>
        </a:graphic>
      </p:graphicFrame>
      <p:sp>
        <p:nvSpPr>
          <p:cNvPr id="12" name="Прямоугольник 11"/>
          <p:cNvSpPr/>
          <p:nvPr/>
        </p:nvSpPr>
        <p:spPr>
          <a:xfrm>
            <a:off x="5433518" y="1830422"/>
            <a:ext cx="510216" cy="384721"/>
          </a:xfrm>
          <a:prstGeom prst="rect">
            <a:avLst/>
          </a:prstGeom>
        </p:spPr>
        <p:txBody>
          <a:bodyPr wrap="square">
            <a:spAutoFit/>
          </a:bodyPr>
          <a:lstStyle/>
          <a:p>
            <a:pPr algn="l"/>
            <a:r>
              <a:rPr lang="ru-RU" sz="1900" b="1" i="1" dirty="0" smtClean="0">
                <a:solidFill>
                  <a:schemeClr val="tx2"/>
                </a:solidFill>
                <a:latin typeface="Arial" panose="020B0604020202020204" pitchFamily="34" charset="0"/>
                <a:cs typeface="Arial" panose="020B0604020202020204" pitchFamily="34" charset="0"/>
              </a:rPr>
              <a:t>(3)</a:t>
            </a:r>
            <a:endParaRPr lang="ru-RU" sz="1900" b="1" i="1" dirty="0">
              <a:solidFill>
                <a:schemeClr val="tx2"/>
              </a:solidFill>
              <a:latin typeface="Arial" panose="020B0604020202020204" pitchFamily="34" charset="0"/>
              <a:cs typeface="Arial" panose="020B0604020202020204" pitchFamily="34" charset="0"/>
            </a:endParaRPr>
          </a:p>
        </p:txBody>
      </p:sp>
      <p:sp>
        <p:nvSpPr>
          <p:cNvPr id="13" name="Прямоугольник 12"/>
          <p:cNvSpPr/>
          <p:nvPr/>
        </p:nvSpPr>
        <p:spPr>
          <a:xfrm>
            <a:off x="11418171" y="1782881"/>
            <a:ext cx="510216" cy="384721"/>
          </a:xfrm>
          <a:prstGeom prst="rect">
            <a:avLst/>
          </a:prstGeom>
        </p:spPr>
        <p:txBody>
          <a:bodyPr wrap="square">
            <a:spAutoFit/>
          </a:bodyPr>
          <a:lstStyle/>
          <a:p>
            <a:pPr algn="l"/>
            <a:r>
              <a:rPr lang="ru-RU" sz="1900" b="1" i="1" dirty="0" smtClean="0">
                <a:solidFill>
                  <a:schemeClr val="tx2"/>
                </a:solidFill>
                <a:latin typeface="Arial" panose="020B0604020202020204" pitchFamily="34" charset="0"/>
                <a:cs typeface="Arial" panose="020B0604020202020204" pitchFamily="34" charset="0"/>
              </a:rPr>
              <a:t>(4)</a:t>
            </a:r>
            <a:endParaRPr lang="ru-RU" sz="1900" b="1" i="1" dirty="0">
              <a:solidFill>
                <a:schemeClr val="tx2"/>
              </a:solidFill>
              <a:latin typeface="Arial" panose="020B0604020202020204" pitchFamily="34" charset="0"/>
              <a:cs typeface="Arial" panose="020B0604020202020204" pitchFamily="34"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3003523333"/>
              </p:ext>
            </p:extLst>
          </p:nvPr>
        </p:nvGraphicFramePr>
        <p:xfrm>
          <a:off x="9129713" y="3261442"/>
          <a:ext cx="1054100" cy="355600"/>
        </p:xfrm>
        <a:graphic>
          <a:graphicData uri="http://schemas.openxmlformats.org/presentationml/2006/ole">
            <mc:AlternateContent xmlns:mc="http://schemas.openxmlformats.org/markup-compatibility/2006">
              <mc:Choice xmlns:v="urn:schemas-microsoft-com:vml" Requires="v">
                <p:oleObj spid="_x0000_s89640" name="Equation" r:id="rId12" imgW="1054080" imgH="355320" progId="Equation.DSMT4">
                  <p:embed/>
                </p:oleObj>
              </mc:Choice>
              <mc:Fallback>
                <p:oleObj name="Equation" r:id="rId12" imgW="1054080" imgH="355320" progId="Equation.DSMT4">
                  <p:embed/>
                  <p:pic>
                    <p:nvPicPr>
                      <p:cNvPr id="0" name=""/>
                      <p:cNvPicPr/>
                      <p:nvPr/>
                    </p:nvPicPr>
                    <p:blipFill>
                      <a:blip r:embed="rId13"/>
                      <a:stretch>
                        <a:fillRect/>
                      </a:stretch>
                    </p:blipFill>
                    <p:spPr>
                      <a:xfrm>
                        <a:off x="9129713" y="3261442"/>
                        <a:ext cx="1054100" cy="355600"/>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273488688"/>
              </p:ext>
            </p:extLst>
          </p:nvPr>
        </p:nvGraphicFramePr>
        <p:xfrm>
          <a:off x="93364" y="3753795"/>
          <a:ext cx="1993900" cy="381000"/>
        </p:xfrm>
        <a:graphic>
          <a:graphicData uri="http://schemas.openxmlformats.org/presentationml/2006/ole">
            <mc:AlternateContent xmlns:mc="http://schemas.openxmlformats.org/markup-compatibility/2006">
              <mc:Choice xmlns:v="urn:schemas-microsoft-com:vml" Requires="v">
                <p:oleObj spid="_x0000_s89641" name="Equation" r:id="rId14" imgW="1993680" imgH="380880" progId="Equation.DSMT4">
                  <p:embed/>
                </p:oleObj>
              </mc:Choice>
              <mc:Fallback>
                <p:oleObj name="Equation" r:id="rId14" imgW="1993680" imgH="380880" progId="Equation.DSMT4">
                  <p:embed/>
                  <p:pic>
                    <p:nvPicPr>
                      <p:cNvPr id="0" name=""/>
                      <p:cNvPicPr/>
                      <p:nvPr/>
                    </p:nvPicPr>
                    <p:blipFill>
                      <a:blip r:embed="rId15"/>
                      <a:stretch>
                        <a:fillRect/>
                      </a:stretch>
                    </p:blipFill>
                    <p:spPr>
                      <a:xfrm>
                        <a:off x="93364" y="3753795"/>
                        <a:ext cx="1993900" cy="3810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43076749"/>
              </p:ext>
            </p:extLst>
          </p:nvPr>
        </p:nvGraphicFramePr>
        <p:xfrm>
          <a:off x="2195018" y="3753795"/>
          <a:ext cx="596900" cy="342900"/>
        </p:xfrm>
        <a:graphic>
          <a:graphicData uri="http://schemas.openxmlformats.org/presentationml/2006/ole">
            <mc:AlternateContent xmlns:mc="http://schemas.openxmlformats.org/markup-compatibility/2006">
              <mc:Choice xmlns:v="urn:schemas-microsoft-com:vml" Requires="v">
                <p:oleObj spid="_x0000_s89642" name="Equation" r:id="rId16" imgW="596880" imgH="342720" progId="Equation.DSMT4">
                  <p:embed/>
                </p:oleObj>
              </mc:Choice>
              <mc:Fallback>
                <p:oleObj name="Equation" r:id="rId16" imgW="596880" imgH="342720" progId="Equation.DSMT4">
                  <p:embed/>
                  <p:pic>
                    <p:nvPicPr>
                      <p:cNvPr id="0" name=""/>
                      <p:cNvPicPr/>
                      <p:nvPr/>
                    </p:nvPicPr>
                    <p:blipFill>
                      <a:blip r:embed="rId17"/>
                      <a:stretch>
                        <a:fillRect/>
                      </a:stretch>
                    </p:blipFill>
                    <p:spPr>
                      <a:xfrm>
                        <a:off x="2195018" y="3753795"/>
                        <a:ext cx="596900" cy="3429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2533730051"/>
              </p:ext>
            </p:extLst>
          </p:nvPr>
        </p:nvGraphicFramePr>
        <p:xfrm>
          <a:off x="8151813" y="3653422"/>
          <a:ext cx="2032000" cy="736600"/>
        </p:xfrm>
        <a:graphic>
          <a:graphicData uri="http://schemas.openxmlformats.org/presentationml/2006/ole">
            <mc:AlternateContent xmlns:mc="http://schemas.openxmlformats.org/markup-compatibility/2006">
              <mc:Choice xmlns:v="urn:schemas-microsoft-com:vml" Requires="v">
                <p:oleObj spid="_x0000_s89643" name="Equation" r:id="rId18" imgW="2031840" imgH="736560" progId="Equation.DSMT4">
                  <p:embed/>
                </p:oleObj>
              </mc:Choice>
              <mc:Fallback>
                <p:oleObj name="Equation" r:id="rId18" imgW="2031840" imgH="736560" progId="Equation.DSMT4">
                  <p:embed/>
                  <p:pic>
                    <p:nvPicPr>
                      <p:cNvPr id="0" name=""/>
                      <p:cNvPicPr/>
                      <p:nvPr/>
                    </p:nvPicPr>
                    <p:blipFill>
                      <a:blip r:embed="rId19"/>
                      <a:stretch>
                        <a:fillRect/>
                      </a:stretch>
                    </p:blipFill>
                    <p:spPr>
                      <a:xfrm>
                        <a:off x="8151813" y="3653422"/>
                        <a:ext cx="2032000" cy="736600"/>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3993073048"/>
              </p:ext>
            </p:extLst>
          </p:nvPr>
        </p:nvGraphicFramePr>
        <p:xfrm>
          <a:off x="8437563" y="4341223"/>
          <a:ext cx="1219200" cy="355600"/>
        </p:xfrm>
        <a:graphic>
          <a:graphicData uri="http://schemas.openxmlformats.org/presentationml/2006/ole">
            <mc:AlternateContent xmlns:mc="http://schemas.openxmlformats.org/markup-compatibility/2006">
              <mc:Choice xmlns:v="urn:schemas-microsoft-com:vml" Requires="v">
                <p:oleObj spid="_x0000_s89644" name="Equation" r:id="rId20" imgW="1218960" imgH="355320" progId="Equation.DSMT4">
                  <p:embed/>
                </p:oleObj>
              </mc:Choice>
              <mc:Fallback>
                <p:oleObj name="Equation" r:id="rId20" imgW="1218960" imgH="355320" progId="Equation.DSMT4">
                  <p:embed/>
                  <p:pic>
                    <p:nvPicPr>
                      <p:cNvPr id="0" name=""/>
                      <p:cNvPicPr/>
                      <p:nvPr/>
                    </p:nvPicPr>
                    <p:blipFill>
                      <a:blip r:embed="rId21"/>
                      <a:stretch>
                        <a:fillRect/>
                      </a:stretch>
                    </p:blipFill>
                    <p:spPr>
                      <a:xfrm>
                        <a:off x="8437563" y="4341223"/>
                        <a:ext cx="1219200" cy="355600"/>
                      </a:xfrm>
                      <a:prstGeom prst="rect">
                        <a:avLst/>
                      </a:prstGeom>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4227907478"/>
              </p:ext>
            </p:extLst>
          </p:nvPr>
        </p:nvGraphicFramePr>
        <p:xfrm>
          <a:off x="169368" y="4948628"/>
          <a:ext cx="2032000" cy="381000"/>
        </p:xfrm>
        <a:graphic>
          <a:graphicData uri="http://schemas.openxmlformats.org/presentationml/2006/ole">
            <mc:AlternateContent xmlns:mc="http://schemas.openxmlformats.org/markup-compatibility/2006">
              <mc:Choice xmlns:v="urn:schemas-microsoft-com:vml" Requires="v">
                <p:oleObj spid="_x0000_s89645" name="Equation" r:id="rId22" imgW="2031840" imgH="380880" progId="Equation.DSMT4">
                  <p:embed/>
                </p:oleObj>
              </mc:Choice>
              <mc:Fallback>
                <p:oleObj name="Equation" r:id="rId22" imgW="2031840" imgH="380880" progId="Equation.DSMT4">
                  <p:embed/>
                  <p:pic>
                    <p:nvPicPr>
                      <p:cNvPr id="0" name=""/>
                      <p:cNvPicPr/>
                      <p:nvPr/>
                    </p:nvPicPr>
                    <p:blipFill>
                      <a:blip r:embed="rId23"/>
                      <a:stretch>
                        <a:fillRect/>
                      </a:stretch>
                    </p:blipFill>
                    <p:spPr>
                      <a:xfrm>
                        <a:off x="169368" y="4948628"/>
                        <a:ext cx="2032000" cy="381000"/>
                      </a:xfrm>
                      <a:prstGeom prst="rect">
                        <a:avLst/>
                      </a:prstGeom>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651563097"/>
              </p:ext>
            </p:extLst>
          </p:nvPr>
        </p:nvGraphicFramePr>
        <p:xfrm>
          <a:off x="3054350" y="4967678"/>
          <a:ext cx="622300" cy="342900"/>
        </p:xfrm>
        <a:graphic>
          <a:graphicData uri="http://schemas.openxmlformats.org/presentationml/2006/ole">
            <mc:AlternateContent xmlns:mc="http://schemas.openxmlformats.org/markup-compatibility/2006">
              <mc:Choice xmlns:v="urn:schemas-microsoft-com:vml" Requires="v">
                <p:oleObj spid="_x0000_s89646" name="Equation" r:id="rId24" imgW="622080" imgH="342720" progId="Equation.DSMT4">
                  <p:embed/>
                </p:oleObj>
              </mc:Choice>
              <mc:Fallback>
                <p:oleObj name="Equation" r:id="rId24" imgW="622080" imgH="342720" progId="Equation.DSMT4">
                  <p:embed/>
                  <p:pic>
                    <p:nvPicPr>
                      <p:cNvPr id="0" name=""/>
                      <p:cNvPicPr/>
                      <p:nvPr/>
                    </p:nvPicPr>
                    <p:blipFill>
                      <a:blip r:embed="rId25"/>
                      <a:stretch>
                        <a:fillRect/>
                      </a:stretch>
                    </p:blipFill>
                    <p:spPr>
                      <a:xfrm>
                        <a:off x="3054350" y="4967678"/>
                        <a:ext cx="622300" cy="342900"/>
                      </a:xfrm>
                      <a:prstGeom prst="rect">
                        <a:avLst/>
                      </a:prstGeom>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1006057568"/>
              </p:ext>
            </p:extLst>
          </p:nvPr>
        </p:nvGraphicFramePr>
        <p:xfrm>
          <a:off x="8983509" y="4818383"/>
          <a:ext cx="2057400" cy="749300"/>
        </p:xfrm>
        <a:graphic>
          <a:graphicData uri="http://schemas.openxmlformats.org/presentationml/2006/ole">
            <mc:AlternateContent xmlns:mc="http://schemas.openxmlformats.org/markup-compatibility/2006">
              <mc:Choice xmlns:v="urn:schemas-microsoft-com:vml" Requires="v">
                <p:oleObj spid="_x0000_s89647" name="Equation" r:id="rId26" imgW="2057400" imgH="749160" progId="Equation.DSMT4">
                  <p:embed/>
                </p:oleObj>
              </mc:Choice>
              <mc:Fallback>
                <p:oleObj name="Equation" r:id="rId26" imgW="2057400" imgH="749160" progId="Equation.DSMT4">
                  <p:embed/>
                  <p:pic>
                    <p:nvPicPr>
                      <p:cNvPr id="0" name=""/>
                      <p:cNvPicPr/>
                      <p:nvPr/>
                    </p:nvPicPr>
                    <p:blipFill>
                      <a:blip r:embed="rId27"/>
                      <a:stretch>
                        <a:fillRect/>
                      </a:stretch>
                    </p:blipFill>
                    <p:spPr>
                      <a:xfrm>
                        <a:off x="8983509" y="4818383"/>
                        <a:ext cx="2057400" cy="749300"/>
                      </a:xfrm>
                      <a:prstGeom prst="rect">
                        <a:avLst/>
                      </a:prstGeom>
                    </p:spPr>
                  </p:pic>
                </p:oleObj>
              </mc:Fallback>
            </mc:AlternateContent>
          </a:graphicData>
        </a:graphic>
      </p:graphicFrame>
      <p:sp>
        <p:nvSpPr>
          <p:cNvPr id="21"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8"/>
              </a:buBlip>
              <a:defRPr sz="2600">
                <a:solidFill>
                  <a:schemeClr val="tx1"/>
                </a:solidFill>
                <a:latin typeface="Arial" charset="0"/>
              </a:defRPr>
            </a:lvl1pPr>
            <a:lvl2pPr marL="742950" indent="-285750" algn="l" eaLnBrk="0" hangingPunct="0">
              <a:spcAft>
                <a:spcPct val="20000"/>
              </a:spcAft>
              <a:buBlip>
                <a:blip r:embed="rId29"/>
              </a:buBlip>
              <a:defRPr sz="2400">
                <a:solidFill>
                  <a:schemeClr val="tx1"/>
                </a:solidFill>
                <a:latin typeface="Arial" charset="0"/>
              </a:defRPr>
            </a:lvl2pPr>
            <a:lvl3pPr marL="1143000" indent="-228600" algn="l" eaLnBrk="0" hangingPunct="0">
              <a:spcAft>
                <a:spcPct val="30000"/>
              </a:spcAft>
              <a:buBlip>
                <a:blip r:embed="rId29"/>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21</a:t>
            </a:fld>
            <a:endParaRPr lang="ru-RU" altLang="ru-RU" sz="2000" dirty="0">
              <a:solidFill>
                <a:schemeClr val="tx2"/>
              </a:solidFill>
              <a:latin typeface="Arial Black" pitchFamily="34" charset="0"/>
            </a:endParaRPr>
          </a:p>
        </p:txBody>
      </p:sp>
      <p:sp>
        <p:nvSpPr>
          <p:cNvPr id="22" name="Прямоугольник 21"/>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3" name="Прямоугольник 22"/>
          <p:cNvSpPr/>
          <p:nvPr/>
        </p:nvSpPr>
        <p:spPr>
          <a:xfrm>
            <a:off x="150318" y="5554415"/>
            <a:ext cx="11492800" cy="1246495"/>
          </a:xfrm>
          <a:prstGeom prst="rect">
            <a:avLst/>
          </a:prstGeom>
        </p:spPr>
        <p:txBody>
          <a:bodyPr wrap="square">
            <a:spAutoFit/>
          </a:bodyPr>
          <a:lstStyle/>
          <a:p>
            <a:r>
              <a:rPr lang="en-US" sz="1500" i="1" dirty="0" smtClean="0">
                <a:solidFill>
                  <a:schemeClr val="tx2"/>
                </a:solidFill>
                <a:latin typeface="Arial" panose="020B0604020202020204" pitchFamily="34" charset="0"/>
                <a:cs typeface="Arial" panose="020B0604020202020204" pitchFamily="34" charset="0"/>
              </a:rPr>
              <a:t>[1]</a:t>
            </a:r>
            <a:r>
              <a:rPr lang="ru-RU" sz="1500" i="1" dirty="0" smtClean="0">
                <a:solidFill>
                  <a:schemeClr val="tx2"/>
                </a:solidFill>
                <a:latin typeface="Arial" panose="020B0604020202020204" pitchFamily="34" charset="0"/>
                <a:cs typeface="Arial" panose="020B0604020202020204" pitchFamily="34" charset="0"/>
              </a:rPr>
              <a:t>.</a:t>
            </a:r>
            <a:r>
              <a:rPr lang="en-US" sz="1500" i="1" dirty="0" smtClean="0">
                <a:solidFill>
                  <a:schemeClr val="tx2"/>
                </a:solidFill>
                <a:latin typeface="Arial" panose="020B0604020202020204" pitchFamily="34" charset="0"/>
                <a:cs typeface="Arial" panose="020B0604020202020204" pitchFamily="34" charset="0"/>
              </a:rPr>
              <a:t> R. P. Feynman and M. Gell-Mann, Phys. Rev. 109, 193 (1958).</a:t>
            </a:r>
          </a:p>
          <a:p>
            <a:r>
              <a:rPr lang="en-US" sz="1500" i="1" dirty="0" smtClean="0">
                <a:solidFill>
                  <a:schemeClr val="tx2"/>
                </a:solidFill>
                <a:latin typeface="Arial" panose="020B0604020202020204" pitchFamily="34" charset="0"/>
                <a:cs typeface="Arial" panose="020B0604020202020204" pitchFamily="34" charset="0"/>
              </a:rPr>
              <a:t>[2]. V</a:t>
            </a:r>
            <a:r>
              <a:rPr lang="en-US" sz="1500" i="1" dirty="0">
                <a:solidFill>
                  <a:schemeClr val="tx2"/>
                </a:solidFill>
                <a:latin typeface="Arial" panose="020B0604020202020204" pitchFamily="34" charset="0"/>
                <a:cs typeface="Arial" panose="020B0604020202020204" pitchFamily="34" charset="0"/>
              </a:rPr>
              <a:t>. P. </a:t>
            </a:r>
            <a:r>
              <a:rPr lang="en-US" sz="1500" i="1" dirty="0" err="1">
                <a:solidFill>
                  <a:schemeClr val="tx2"/>
                </a:solidFill>
                <a:latin typeface="Arial" panose="020B0604020202020204" pitchFamily="34" charset="0"/>
                <a:cs typeface="Arial" panose="020B0604020202020204" pitchFamily="34" charset="0"/>
              </a:rPr>
              <a:t>Neznamov</a:t>
            </a:r>
            <a:r>
              <a:rPr lang="en-US" sz="1500" i="1" dirty="0">
                <a:solidFill>
                  <a:schemeClr val="tx2"/>
                </a:solidFill>
                <a:latin typeface="Arial" panose="020B0604020202020204" pitchFamily="34" charset="0"/>
                <a:cs typeface="Arial" panose="020B0604020202020204" pitchFamily="34" charset="0"/>
              </a:rPr>
              <a:t>. The </a:t>
            </a:r>
            <a:r>
              <a:rPr lang="en-US" sz="1500" i="1" dirty="0" err="1">
                <a:solidFill>
                  <a:schemeClr val="tx2"/>
                </a:solidFill>
                <a:latin typeface="Arial" panose="020B0604020202020204" pitchFamily="34" charset="0"/>
                <a:cs typeface="Arial" panose="020B0604020202020204" pitchFamily="34" charset="0"/>
              </a:rPr>
              <a:t>Foldy-Wouthuysen</a:t>
            </a:r>
            <a:r>
              <a:rPr lang="en-US" sz="1500" i="1" dirty="0">
                <a:solidFill>
                  <a:schemeClr val="tx2"/>
                </a:solidFill>
                <a:latin typeface="Arial" panose="020B0604020202020204" pitchFamily="34" charset="0"/>
                <a:cs typeface="Arial" panose="020B0604020202020204" pitchFamily="34" charset="0"/>
              </a:rPr>
              <a:t> transformation with Dirac matrices in the chiral representation: closed expressions for energy operators of fermions moving in static electromagnetic fields</a:t>
            </a:r>
            <a:r>
              <a:rPr lang="en-US" sz="1500" i="1" dirty="0" smtClean="0">
                <a:solidFill>
                  <a:schemeClr val="tx2"/>
                </a:solidFill>
                <a:latin typeface="Arial" panose="020B0604020202020204" pitchFamily="34" charset="0"/>
                <a:cs typeface="Arial" panose="020B0604020202020204" pitchFamily="34" charset="0"/>
              </a:rPr>
              <a:t>.</a:t>
            </a:r>
            <a:r>
              <a:rPr lang="ru-RU" sz="1500" i="1" dirty="0" smtClean="0">
                <a:solidFill>
                  <a:schemeClr val="tx2"/>
                </a:solidFill>
                <a:latin typeface="Arial" panose="020B0604020202020204" pitchFamily="34" charset="0"/>
                <a:cs typeface="Arial" panose="020B0604020202020204" pitchFamily="34" charset="0"/>
              </a:rPr>
              <a:t> </a:t>
            </a:r>
            <a:r>
              <a:rPr lang="ru-RU" sz="1500" i="1" dirty="0" err="1" smtClean="0">
                <a:solidFill>
                  <a:schemeClr val="tx2"/>
                </a:solidFill>
                <a:latin typeface="Arial" panose="020B0604020202020204" pitchFamily="34" charset="0"/>
                <a:cs typeface="Arial" panose="020B0604020202020204" pitchFamily="34" charset="0"/>
              </a:rPr>
              <a:t>Int</a:t>
            </a:r>
            <a:r>
              <a:rPr lang="ru-RU" sz="1500" i="1" dirty="0" smtClean="0">
                <a:solidFill>
                  <a:schemeClr val="tx2"/>
                </a:solidFill>
                <a:latin typeface="Arial" panose="020B0604020202020204" pitchFamily="34" charset="0"/>
                <a:cs typeface="Arial" panose="020B0604020202020204" pitchFamily="34" charset="0"/>
              </a:rPr>
              <a:t>. J. </a:t>
            </a:r>
            <a:r>
              <a:rPr lang="ru-RU" sz="1500" i="1" dirty="0" err="1" smtClean="0">
                <a:solidFill>
                  <a:schemeClr val="tx2"/>
                </a:solidFill>
                <a:latin typeface="Arial" panose="020B0604020202020204" pitchFamily="34" charset="0"/>
                <a:cs typeface="Arial" panose="020B0604020202020204" pitchFamily="34" charset="0"/>
              </a:rPr>
              <a:t>Mod</a:t>
            </a:r>
            <a:r>
              <a:rPr lang="ru-RU" sz="1500" i="1" dirty="0" smtClean="0">
                <a:solidFill>
                  <a:schemeClr val="tx2"/>
                </a:solidFill>
                <a:latin typeface="Arial" panose="020B0604020202020204" pitchFamily="34" charset="0"/>
                <a:cs typeface="Arial" panose="020B0604020202020204" pitchFamily="34" charset="0"/>
              </a:rPr>
              <a:t>. </a:t>
            </a:r>
            <a:r>
              <a:rPr lang="ru-RU" sz="1500" i="1" dirty="0" err="1" smtClean="0">
                <a:solidFill>
                  <a:schemeClr val="tx2"/>
                </a:solidFill>
                <a:latin typeface="Arial" panose="020B0604020202020204" pitchFamily="34" charset="0"/>
                <a:cs typeface="Arial" panose="020B0604020202020204" pitchFamily="34" charset="0"/>
              </a:rPr>
              <a:t>Phys</a:t>
            </a:r>
            <a:r>
              <a:rPr lang="ru-RU" sz="1500" i="1" dirty="0" smtClean="0">
                <a:solidFill>
                  <a:schemeClr val="tx2"/>
                </a:solidFill>
                <a:latin typeface="Arial" panose="020B0604020202020204" pitchFamily="34" charset="0"/>
                <a:cs typeface="Arial" panose="020B0604020202020204" pitchFamily="34" charset="0"/>
              </a:rPr>
              <a:t>. A, DOI: 10.1142/S0217751X25500496.</a:t>
            </a:r>
            <a:endParaRPr lang="en-US" sz="1500" i="1" dirty="0" smtClean="0">
              <a:solidFill>
                <a:schemeClr val="tx2"/>
              </a:solidFill>
              <a:latin typeface="Arial" panose="020B0604020202020204" pitchFamily="34" charset="0"/>
              <a:cs typeface="Arial" panose="020B0604020202020204" pitchFamily="34" charset="0"/>
            </a:endParaRPr>
          </a:p>
          <a:p>
            <a:r>
              <a:rPr lang="en-US" sz="1500" i="1" dirty="0" smtClean="0">
                <a:solidFill>
                  <a:schemeClr val="tx2"/>
                </a:solidFill>
                <a:latin typeface="Arial" panose="020B0604020202020204" pitchFamily="34" charset="0"/>
                <a:cs typeface="Arial" panose="020B0604020202020204" pitchFamily="34" charset="0"/>
              </a:rPr>
              <a:t>[3]. V</a:t>
            </a:r>
            <a:r>
              <a:rPr lang="en-US" sz="1500" i="1" dirty="0">
                <a:solidFill>
                  <a:schemeClr val="tx2"/>
                </a:solidFill>
                <a:latin typeface="Arial" panose="020B0604020202020204" pitchFamily="34" charset="0"/>
                <a:cs typeface="Arial" panose="020B0604020202020204" pitchFamily="34" charset="0"/>
              </a:rPr>
              <a:t>. P. </a:t>
            </a:r>
            <a:r>
              <a:rPr lang="en-US" sz="1500" i="1" dirty="0" err="1">
                <a:solidFill>
                  <a:schemeClr val="tx2"/>
                </a:solidFill>
                <a:latin typeface="Arial" panose="020B0604020202020204" pitchFamily="34" charset="0"/>
                <a:cs typeface="Arial" panose="020B0604020202020204" pitchFamily="34" charset="0"/>
              </a:rPr>
              <a:t>Neznamov</a:t>
            </a:r>
            <a:r>
              <a:rPr lang="en-US" sz="1500" i="1" dirty="0">
                <a:solidFill>
                  <a:schemeClr val="tx2"/>
                </a:solidFill>
                <a:latin typeface="Arial" panose="020B0604020202020204" pitchFamily="34" charset="0"/>
                <a:cs typeface="Arial" panose="020B0604020202020204" pitchFamily="34" charset="0"/>
              </a:rPr>
              <a:t>. Closed </a:t>
            </a:r>
            <a:r>
              <a:rPr lang="en-US" sz="1500" i="1" dirty="0" err="1">
                <a:solidFill>
                  <a:schemeClr val="tx2"/>
                </a:solidFill>
                <a:latin typeface="Arial" panose="020B0604020202020204" pitchFamily="34" charset="0"/>
                <a:cs typeface="Arial" panose="020B0604020202020204" pitchFamily="34" charset="0"/>
              </a:rPr>
              <a:t>Foldy-Wouthuysen</a:t>
            </a:r>
            <a:r>
              <a:rPr lang="en-US" sz="1500" i="1" dirty="0">
                <a:solidFill>
                  <a:schemeClr val="tx2"/>
                </a:solidFill>
                <a:latin typeface="Arial" panose="020B0604020202020204" pitchFamily="34" charset="0"/>
                <a:cs typeface="Arial" panose="020B0604020202020204" pitchFamily="34" charset="0"/>
              </a:rPr>
              <a:t> transformations for fermions moving in gauge-invariant time-dependent electromagnetic fields</a:t>
            </a:r>
            <a:r>
              <a:rPr lang="en-US" sz="1500" i="1" dirty="0" smtClean="0">
                <a:solidFill>
                  <a:schemeClr val="tx2"/>
                </a:solidFill>
                <a:latin typeface="Arial" panose="020B0604020202020204" pitchFamily="34" charset="0"/>
                <a:cs typeface="Arial" panose="020B0604020202020204" pitchFamily="34" charset="0"/>
              </a:rPr>
              <a:t>.</a:t>
            </a:r>
            <a:r>
              <a:rPr lang="ru-RU" sz="1500" i="1" dirty="0" smtClean="0">
                <a:solidFill>
                  <a:schemeClr val="tx2"/>
                </a:solidFill>
                <a:latin typeface="Arial" panose="020B0604020202020204" pitchFamily="34" charset="0"/>
                <a:cs typeface="Arial" panose="020B0604020202020204" pitchFamily="34" charset="0"/>
              </a:rPr>
              <a:t> </a:t>
            </a:r>
            <a:r>
              <a:rPr lang="ru-RU" sz="1500" i="1" dirty="0" err="1" smtClean="0">
                <a:solidFill>
                  <a:schemeClr val="tx2"/>
                </a:solidFill>
                <a:latin typeface="Arial" panose="020B0604020202020204" pitchFamily="34" charset="0"/>
                <a:cs typeface="Arial" panose="020B0604020202020204" pitchFamily="34" charset="0"/>
              </a:rPr>
              <a:t>Int</a:t>
            </a:r>
            <a:r>
              <a:rPr lang="ru-RU" sz="1500" i="1" dirty="0" smtClean="0">
                <a:solidFill>
                  <a:schemeClr val="tx2"/>
                </a:solidFill>
                <a:latin typeface="Arial" panose="020B0604020202020204" pitchFamily="34" charset="0"/>
                <a:cs typeface="Arial" panose="020B0604020202020204" pitchFamily="34" charset="0"/>
              </a:rPr>
              <a:t>. J. </a:t>
            </a:r>
            <a:r>
              <a:rPr lang="ru-RU" sz="1500" i="1" dirty="0" err="1" smtClean="0">
                <a:solidFill>
                  <a:schemeClr val="tx2"/>
                </a:solidFill>
                <a:latin typeface="Arial" panose="020B0604020202020204" pitchFamily="34" charset="0"/>
                <a:cs typeface="Arial" panose="020B0604020202020204" pitchFamily="34" charset="0"/>
              </a:rPr>
              <a:t>Mod</a:t>
            </a:r>
            <a:r>
              <a:rPr lang="ru-RU" sz="1500" i="1" dirty="0" smtClean="0">
                <a:solidFill>
                  <a:schemeClr val="tx2"/>
                </a:solidFill>
                <a:latin typeface="Arial" panose="020B0604020202020204" pitchFamily="34" charset="0"/>
                <a:cs typeface="Arial" panose="020B0604020202020204" pitchFamily="34" charset="0"/>
              </a:rPr>
              <a:t>. </a:t>
            </a:r>
            <a:r>
              <a:rPr lang="ru-RU" sz="1500" i="1" dirty="0" err="1" smtClean="0">
                <a:solidFill>
                  <a:schemeClr val="tx2"/>
                </a:solidFill>
                <a:latin typeface="Arial" panose="020B0604020202020204" pitchFamily="34" charset="0"/>
                <a:cs typeface="Arial" panose="020B0604020202020204" pitchFamily="34" charset="0"/>
              </a:rPr>
              <a:t>Phys</a:t>
            </a:r>
            <a:r>
              <a:rPr lang="ru-RU" sz="1500" i="1" dirty="0" smtClean="0">
                <a:solidFill>
                  <a:schemeClr val="tx2"/>
                </a:solidFill>
                <a:latin typeface="Arial" panose="020B0604020202020204" pitchFamily="34" charset="0"/>
                <a:cs typeface="Arial" panose="020B0604020202020204" pitchFamily="34" charset="0"/>
              </a:rPr>
              <a:t>. A. DOI: 10.1142/S0217751X25500745.</a:t>
            </a:r>
            <a:endParaRPr lang="en-US" sz="1500" i="1" dirty="0" smtClean="0">
              <a:solidFill>
                <a:schemeClr val="tx2"/>
              </a:solidFill>
              <a:latin typeface="Arial" panose="020B0604020202020204" pitchFamily="34" charset="0"/>
              <a:cs typeface="Arial" panose="020B0604020202020204" pitchFamily="34" charset="0"/>
            </a:endParaRPr>
          </a:p>
        </p:txBody>
      </p:sp>
      <p:sp>
        <p:nvSpPr>
          <p:cNvPr id="24" name="Овал 23"/>
          <p:cNvSpPr/>
          <p:nvPr/>
        </p:nvSpPr>
        <p:spPr>
          <a:xfrm>
            <a:off x="204859" y="538283"/>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p:cNvSpPr/>
          <p:nvPr/>
        </p:nvSpPr>
        <p:spPr>
          <a:xfrm>
            <a:off x="291324" y="1701685"/>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286055" y="227321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286055" y="271601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18823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pSp>
        <p:nvGrpSpPr>
          <p:cNvPr id="3" name="Группа 2"/>
          <p:cNvGrpSpPr/>
          <p:nvPr/>
        </p:nvGrpSpPr>
        <p:grpSpPr>
          <a:xfrm>
            <a:off x="78823" y="1216918"/>
            <a:ext cx="12034354" cy="4667093"/>
            <a:chOff x="0" y="555437"/>
            <a:chExt cx="12034354" cy="4667093"/>
          </a:xfrm>
        </p:grpSpPr>
        <p:sp>
          <p:nvSpPr>
            <p:cNvPr id="7" name="Прямоугольник 6"/>
            <p:cNvSpPr/>
            <p:nvPr/>
          </p:nvSpPr>
          <p:spPr>
            <a:xfrm>
              <a:off x="0" y="555437"/>
              <a:ext cx="12034354" cy="3933384"/>
            </a:xfrm>
            <a:prstGeom prst="rect">
              <a:avLst/>
            </a:prstGeom>
          </p:spPr>
          <p:txBody>
            <a:bodyPr wrap="square">
              <a:spAutoFit/>
            </a:bodyPr>
            <a:lstStyle/>
            <a:p>
              <a:pPr>
                <a:lnSpc>
                  <a:spcPct val="130000"/>
                </a:lnSpc>
              </a:pPr>
              <a:r>
                <a:rPr lang="en-US" sz="2100" b="1" i="1" dirty="0">
                  <a:solidFill>
                    <a:schemeClr val="tx2"/>
                  </a:solidFill>
                  <a:latin typeface="Arial" panose="020B0604020202020204" pitchFamily="34" charset="0"/>
                  <a:cs typeface="Arial" panose="020B0604020202020204" pitchFamily="34" charset="0"/>
                </a:rPr>
                <a:t>Let us write </a:t>
              </a:r>
              <a:r>
                <a:rPr lang="en-US" sz="2100" b="1" i="1" dirty="0" smtClean="0">
                  <a:solidFill>
                    <a:schemeClr val="tx2"/>
                  </a:solidFill>
                  <a:latin typeface="Arial" panose="020B0604020202020204" pitchFamily="34" charset="0"/>
                  <a:cs typeface="Arial" panose="020B0604020202020204" pitchFamily="34" charset="0"/>
                </a:rPr>
                <a:t>in according </a:t>
              </a:r>
              <a:r>
                <a:rPr lang="en-US" sz="2000" b="1" i="1" dirty="0" smtClean="0">
                  <a:solidFill>
                    <a:schemeClr val="tx2"/>
                  </a:solidFill>
                  <a:latin typeface="Arial" panose="020B0604020202020204" pitchFamily="34" charset="0"/>
                  <a:cs typeface="Arial" panose="020B0604020202020204" pitchFamily="34" charset="0"/>
                </a:rPr>
                <a:t>to </a:t>
              </a:r>
              <a:r>
                <a:rPr lang="en-US" sz="2000" b="1" dirty="0" smtClean="0">
                  <a:solidFill>
                    <a:schemeClr val="tx2"/>
                  </a:solidFill>
                  <a:latin typeface="Arial" panose="020B0604020202020204" pitchFamily="34" charset="0"/>
                  <a:cs typeface="Arial" panose="020B0604020202020204" pitchFamily="34" charset="0"/>
                </a:rPr>
                <a:t>[</a:t>
              </a:r>
              <a:r>
                <a:rPr lang="ru-RU" sz="2000" b="1" dirty="0" smtClean="0">
                  <a:solidFill>
                    <a:schemeClr val="tx2"/>
                  </a:solidFill>
                  <a:latin typeface="Arial" panose="020B0604020202020204" pitchFamily="34" charset="0"/>
                  <a:cs typeface="Arial" panose="020B0604020202020204" pitchFamily="34" charset="0"/>
                </a:rPr>
                <a:t>1</a:t>
              </a:r>
              <a:r>
                <a:rPr lang="en-US" sz="2000" b="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some </a:t>
              </a:r>
              <a:r>
                <a:rPr lang="en-US" sz="2100" b="1" i="1" dirty="0">
                  <a:solidFill>
                    <a:schemeClr val="tx2"/>
                  </a:solidFill>
                  <a:latin typeface="Arial" panose="020B0604020202020204" pitchFamily="34" charset="0"/>
                  <a:cs typeface="Arial" panose="020B0604020202020204" pitchFamily="34" charset="0"/>
                </a:rPr>
                <a:t>of the equations for electrons and positrons in the FG and FW </a:t>
              </a:r>
              <a:r>
                <a:rPr lang="en-US" sz="2100" b="1" i="1" dirty="0" smtClean="0">
                  <a:solidFill>
                    <a:schemeClr val="tx2"/>
                  </a:solidFill>
                  <a:latin typeface="Arial" panose="020B0604020202020204" pitchFamily="34" charset="0"/>
                  <a:cs typeface="Arial" panose="020B0604020202020204" pitchFamily="34" charset="0"/>
                </a:rPr>
                <a:t>representations</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a:lnSpc>
                  <a:spcPct val="130000"/>
                </a:lnSpc>
              </a:pPr>
              <a:r>
                <a:rPr lang="ru-RU" sz="2100" b="1" i="1" dirty="0">
                  <a:solidFill>
                    <a:schemeClr val="tx2"/>
                  </a:solidFill>
                  <a:latin typeface="Arial" panose="020B0604020202020204" pitchFamily="34" charset="0"/>
                  <a:cs typeface="Arial" panose="020B0604020202020204" pitchFamily="34" charset="0"/>
                </a:rPr>
                <a:t>1</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The </a:t>
              </a:r>
              <a:r>
                <a:rPr lang="en-US" sz="2100" b="1" i="1" dirty="0">
                  <a:solidFill>
                    <a:schemeClr val="tx2"/>
                  </a:solidFill>
                  <a:latin typeface="Arial" panose="020B0604020202020204" pitchFamily="34" charset="0"/>
                  <a:cs typeface="Arial" panose="020B0604020202020204" pitchFamily="34" charset="0"/>
                </a:rPr>
                <a:t>equation for electrons with positive energies</a:t>
              </a:r>
              <a:endParaRPr lang="ru-RU" sz="2100" b="1" i="1" dirty="0">
                <a:solidFill>
                  <a:schemeClr val="tx2"/>
                </a:solidFill>
                <a:latin typeface="Arial" panose="020B0604020202020204" pitchFamily="34" charset="0"/>
                <a:cs typeface="Arial" panose="020B0604020202020204" pitchFamily="34" charset="0"/>
              </a:endParaRPr>
            </a:p>
            <a:p>
              <a:pPr>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nSpc>
                  <a:spcPct val="130000"/>
                </a:lnSpc>
              </a:pPr>
              <a:r>
                <a:rPr lang="ru-RU" sz="2100" b="1" i="1" dirty="0" smtClean="0">
                  <a:solidFill>
                    <a:schemeClr val="tx2"/>
                  </a:solidFill>
                  <a:latin typeface="Arial" panose="020B0604020202020204" pitchFamily="34" charset="0"/>
                  <a:cs typeface="Arial" panose="020B0604020202020204" pitchFamily="34" charset="0"/>
                </a:rPr>
                <a:t>2. </a:t>
              </a:r>
              <a:r>
                <a:rPr lang="en-US" sz="2100" b="1" i="1" dirty="0">
                  <a:solidFill>
                    <a:schemeClr val="tx2"/>
                  </a:solidFill>
                  <a:latin typeface="Arial" panose="020B0604020202020204" pitchFamily="34" charset="0"/>
                  <a:cs typeface="Arial" panose="020B0604020202020204" pitchFamily="34" charset="0"/>
                </a:rPr>
                <a:t>The equation for electrons with </a:t>
              </a:r>
              <a:r>
                <a:rPr lang="en-US" sz="2100" b="1" i="1" dirty="0" smtClean="0">
                  <a:solidFill>
                    <a:schemeClr val="tx2"/>
                  </a:solidFill>
                  <a:latin typeface="Arial" panose="020B0604020202020204" pitchFamily="34" charset="0"/>
                  <a:cs typeface="Arial" panose="020B0604020202020204" pitchFamily="34" charset="0"/>
                </a:rPr>
                <a:t>negative </a:t>
              </a:r>
              <a:r>
                <a:rPr lang="en-US" sz="2100" b="1" i="1" dirty="0">
                  <a:solidFill>
                    <a:schemeClr val="tx2"/>
                  </a:solidFill>
                  <a:latin typeface="Arial" panose="020B0604020202020204" pitchFamily="34" charset="0"/>
                  <a:cs typeface="Arial" panose="020B0604020202020204" pitchFamily="34" charset="0"/>
                </a:rPr>
                <a:t>energies</a:t>
              </a:r>
              <a:endParaRPr lang="ru-RU" sz="2100" b="1" i="1" dirty="0">
                <a:solidFill>
                  <a:schemeClr val="tx2"/>
                </a:solidFill>
                <a:latin typeface="Arial" panose="020B0604020202020204" pitchFamily="34" charset="0"/>
                <a:cs typeface="Arial" panose="020B0604020202020204" pitchFamily="34" charset="0"/>
              </a:endParaRPr>
            </a:p>
            <a:p>
              <a:pPr>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nSpc>
                  <a:spcPct val="130000"/>
                </a:lnSpc>
              </a:pPr>
              <a:r>
                <a:rPr lang="ru-RU" sz="2100" b="1" i="1" dirty="0" smtClean="0">
                  <a:solidFill>
                    <a:schemeClr val="tx2"/>
                  </a:solidFill>
                  <a:latin typeface="Arial" panose="020B0604020202020204" pitchFamily="34" charset="0"/>
                  <a:cs typeface="Arial" panose="020B0604020202020204" pitchFamily="34" charset="0"/>
                </a:rPr>
                <a:t>3. </a:t>
              </a:r>
              <a:r>
                <a:rPr lang="en-US" sz="2100" b="1" i="1" dirty="0">
                  <a:solidFill>
                    <a:schemeClr val="tx2"/>
                  </a:solidFill>
                  <a:latin typeface="Arial" panose="020B0604020202020204" pitchFamily="34" charset="0"/>
                  <a:cs typeface="Arial" panose="020B0604020202020204" pitchFamily="34" charset="0"/>
                </a:rPr>
                <a:t>The equation for </a:t>
              </a:r>
              <a:r>
                <a:rPr lang="en-US" sz="2100" b="1" i="1" dirty="0" smtClean="0">
                  <a:solidFill>
                    <a:schemeClr val="tx2"/>
                  </a:solidFill>
                  <a:latin typeface="Arial" panose="020B0604020202020204" pitchFamily="34" charset="0"/>
                  <a:cs typeface="Arial" panose="020B0604020202020204" pitchFamily="34" charset="0"/>
                </a:rPr>
                <a:t>positrons </a:t>
              </a:r>
              <a:r>
                <a:rPr lang="en-US" sz="2100" b="1" i="1" dirty="0">
                  <a:solidFill>
                    <a:schemeClr val="tx2"/>
                  </a:solidFill>
                  <a:latin typeface="Arial" panose="020B0604020202020204" pitchFamily="34" charset="0"/>
                  <a:cs typeface="Arial" panose="020B0604020202020204" pitchFamily="34" charset="0"/>
                </a:rPr>
                <a:t>with positive energies</a:t>
              </a:r>
              <a:endParaRPr lang="ru-RU" sz="2100" b="1" i="1" dirty="0">
                <a:solidFill>
                  <a:schemeClr val="tx2"/>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070673841"/>
                </p:ext>
              </p:extLst>
            </p:nvPr>
          </p:nvGraphicFramePr>
          <p:xfrm>
            <a:off x="6787745" y="1434858"/>
            <a:ext cx="2755900" cy="444500"/>
          </p:xfrm>
          <a:graphic>
            <a:graphicData uri="http://schemas.openxmlformats.org/presentationml/2006/ole">
              <mc:AlternateContent xmlns:mc="http://schemas.openxmlformats.org/markup-compatibility/2006">
                <mc:Choice xmlns:v="urn:schemas-microsoft-com:vml" Requires="v">
                  <p:oleObj spid="_x0000_s90371" name="Equation" r:id="rId4" imgW="2755800" imgH="444240" progId="Equation.DSMT4">
                    <p:embed/>
                  </p:oleObj>
                </mc:Choice>
                <mc:Fallback>
                  <p:oleObj name="Equation" r:id="rId4" imgW="2755800" imgH="444240" progId="Equation.DSMT4">
                    <p:embed/>
                    <p:pic>
                      <p:nvPicPr>
                        <p:cNvPr id="4" name="Объект 3"/>
                        <p:cNvPicPr/>
                        <p:nvPr/>
                      </p:nvPicPr>
                      <p:blipFill>
                        <a:blip r:embed="rId5"/>
                        <a:stretch>
                          <a:fillRect/>
                        </a:stretch>
                      </p:blipFill>
                      <p:spPr>
                        <a:xfrm>
                          <a:off x="6787745" y="1434858"/>
                          <a:ext cx="2755900" cy="4445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3042944774"/>
                </p:ext>
              </p:extLst>
            </p:nvPr>
          </p:nvGraphicFramePr>
          <p:xfrm>
            <a:off x="3787775" y="1978913"/>
            <a:ext cx="4699000" cy="596900"/>
          </p:xfrm>
          <a:graphic>
            <a:graphicData uri="http://schemas.openxmlformats.org/presentationml/2006/ole">
              <mc:AlternateContent xmlns:mc="http://schemas.openxmlformats.org/markup-compatibility/2006">
                <mc:Choice xmlns:v="urn:schemas-microsoft-com:vml" Requires="v">
                  <p:oleObj spid="_x0000_s90372" name="Equation" r:id="rId6" imgW="4698720" imgH="596880" progId="Equation.DSMT4">
                    <p:embed/>
                  </p:oleObj>
                </mc:Choice>
                <mc:Fallback>
                  <p:oleObj name="Equation" r:id="rId6" imgW="4698720" imgH="596880" progId="Equation.DSMT4">
                    <p:embed/>
                    <p:pic>
                      <p:nvPicPr>
                        <p:cNvPr id="6" name="Объект 5"/>
                        <p:cNvPicPr/>
                        <p:nvPr/>
                      </p:nvPicPr>
                      <p:blipFill>
                        <a:blip r:embed="rId7"/>
                        <a:stretch>
                          <a:fillRect/>
                        </a:stretch>
                      </p:blipFill>
                      <p:spPr>
                        <a:xfrm>
                          <a:off x="3787775" y="1978913"/>
                          <a:ext cx="4699000" cy="5969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878197683"/>
                </p:ext>
              </p:extLst>
            </p:nvPr>
          </p:nvGraphicFramePr>
          <p:xfrm>
            <a:off x="3762375" y="3189872"/>
            <a:ext cx="4724400" cy="596900"/>
          </p:xfrm>
          <a:graphic>
            <a:graphicData uri="http://schemas.openxmlformats.org/presentationml/2006/ole">
              <mc:AlternateContent xmlns:mc="http://schemas.openxmlformats.org/markup-compatibility/2006">
                <mc:Choice xmlns:v="urn:schemas-microsoft-com:vml" Requires="v">
                  <p:oleObj spid="_x0000_s90373" name="Equation" r:id="rId8" imgW="4724280" imgH="596880" progId="Equation.DSMT4">
                    <p:embed/>
                  </p:oleObj>
                </mc:Choice>
                <mc:Fallback>
                  <p:oleObj name="Equation" r:id="rId8" imgW="4724280" imgH="596880" progId="Equation.DSMT4">
                    <p:embed/>
                    <p:pic>
                      <p:nvPicPr>
                        <p:cNvPr id="8" name="Объект 7"/>
                        <p:cNvPicPr/>
                        <p:nvPr/>
                      </p:nvPicPr>
                      <p:blipFill>
                        <a:blip r:embed="rId9"/>
                        <a:stretch>
                          <a:fillRect/>
                        </a:stretch>
                      </p:blipFill>
                      <p:spPr>
                        <a:xfrm>
                          <a:off x="3762375" y="3189872"/>
                          <a:ext cx="4724400" cy="5969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979360644"/>
                </p:ext>
              </p:extLst>
            </p:nvPr>
          </p:nvGraphicFramePr>
          <p:xfrm>
            <a:off x="6787745" y="3958946"/>
            <a:ext cx="2565400" cy="444500"/>
          </p:xfrm>
          <a:graphic>
            <a:graphicData uri="http://schemas.openxmlformats.org/presentationml/2006/ole">
              <mc:AlternateContent xmlns:mc="http://schemas.openxmlformats.org/markup-compatibility/2006">
                <mc:Choice xmlns:v="urn:schemas-microsoft-com:vml" Requires="v">
                  <p:oleObj spid="_x0000_s90374" name="Equation" r:id="rId10" imgW="2565360" imgH="444240" progId="Equation.DSMT4">
                    <p:embed/>
                  </p:oleObj>
                </mc:Choice>
                <mc:Fallback>
                  <p:oleObj name="Equation" r:id="rId10" imgW="2565360" imgH="444240" progId="Equation.DSMT4">
                    <p:embed/>
                    <p:pic>
                      <p:nvPicPr>
                        <p:cNvPr id="9" name="Объект 8"/>
                        <p:cNvPicPr/>
                        <p:nvPr/>
                      </p:nvPicPr>
                      <p:blipFill>
                        <a:blip r:embed="rId11"/>
                        <a:stretch>
                          <a:fillRect/>
                        </a:stretch>
                      </p:blipFill>
                      <p:spPr>
                        <a:xfrm>
                          <a:off x="6787745" y="3958946"/>
                          <a:ext cx="2565400" cy="4445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351604233"/>
                </p:ext>
              </p:extLst>
            </p:nvPr>
          </p:nvGraphicFramePr>
          <p:xfrm>
            <a:off x="6835775" y="2719467"/>
            <a:ext cx="2933700" cy="444500"/>
          </p:xfrm>
          <a:graphic>
            <a:graphicData uri="http://schemas.openxmlformats.org/presentationml/2006/ole">
              <mc:AlternateContent xmlns:mc="http://schemas.openxmlformats.org/markup-compatibility/2006">
                <mc:Choice xmlns:v="urn:schemas-microsoft-com:vml" Requires="v">
                  <p:oleObj spid="_x0000_s90375" name="Equation" r:id="rId12" imgW="2933640" imgH="444240" progId="Equation.DSMT4">
                    <p:embed/>
                  </p:oleObj>
                </mc:Choice>
                <mc:Fallback>
                  <p:oleObj name="Equation" r:id="rId12" imgW="2933640" imgH="444240" progId="Equation.DSMT4">
                    <p:embed/>
                    <p:pic>
                      <p:nvPicPr>
                        <p:cNvPr id="15" name="Объект 14"/>
                        <p:cNvPicPr/>
                        <p:nvPr/>
                      </p:nvPicPr>
                      <p:blipFill>
                        <a:blip r:embed="rId13"/>
                        <a:stretch>
                          <a:fillRect/>
                        </a:stretch>
                      </p:blipFill>
                      <p:spPr>
                        <a:xfrm>
                          <a:off x="6835775" y="2719467"/>
                          <a:ext cx="2933700" cy="444500"/>
                        </a:xfrm>
                        <a:prstGeom prst="rect">
                          <a:avLst/>
                        </a:prstGeom>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2655013598"/>
                </p:ext>
              </p:extLst>
            </p:nvPr>
          </p:nvGraphicFramePr>
          <p:xfrm>
            <a:off x="3787775" y="4600230"/>
            <a:ext cx="4889500" cy="622300"/>
          </p:xfrm>
          <a:graphic>
            <a:graphicData uri="http://schemas.openxmlformats.org/presentationml/2006/ole">
              <mc:AlternateContent xmlns:mc="http://schemas.openxmlformats.org/markup-compatibility/2006">
                <mc:Choice xmlns:v="urn:schemas-microsoft-com:vml" Requires="v">
                  <p:oleObj spid="_x0000_s90376" name="Equation" r:id="rId14" imgW="4889160" imgH="622080" progId="Equation.DSMT4">
                    <p:embed/>
                  </p:oleObj>
                </mc:Choice>
                <mc:Fallback>
                  <p:oleObj name="Equation" r:id="rId14" imgW="4889160" imgH="622080" progId="Equation.DSMT4">
                    <p:embed/>
                    <p:pic>
                      <p:nvPicPr>
                        <p:cNvPr id="18" name="Объект 17"/>
                        <p:cNvPicPr/>
                        <p:nvPr/>
                      </p:nvPicPr>
                      <p:blipFill>
                        <a:blip r:embed="rId15"/>
                        <a:stretch>
                          <a:fillRect/>
                        </a:stretch>
                      </p:blipFill>
                      <p:spPr>
                        <a:xfrm>
                          <a:off x="3787775" y="4600230"/>
                          <a:ext cx="4889500" cy="622300"/>
                        </a:xfrm>
                        <a:prstGeom prst="rect">
                          <a:avLst/>
                        </a:prstGeom>
                      </p:spPr>
                    </p:pic>
                  </p:oleObj>
                </mc:Fallback>
              </mc:AlternateContent>
            </a:graphicData>
          </a:graphic>
        </p:graphicFrame>
      </p:grpSp>
      <p:sp>
        <p:nvSpPr>
          <p:cNvPr id="12"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6"/>
              </a:buBlip>
              <a:defRPr sz="2600">
                <a:solidFill>
                  <a:schemeClr val="tx1"/>
                </a:solidFill>
                <a:latin typeface="Arial" charset="0"/>
              </a:defRPr>
            </a:lvl1pPr>
            <a:lvl2pPr marL="742950" indent="-285750" algn="l" eaLnBrk="0" hangingPunct="0">
              <a:spcAft>
                <a:spcPct val="20000"/>
              </a:spcAft>
              <a:buBlip>
                <a:blip r:embed="rId17"/>
              </a:buBlip>
              <a:defRPr sz="2400">
                <a:solidFill>
                  <a:schemeClr val="tx1"/>
                </a:solidFill>
                <a:latin typeface="Arial" charset="0"/>
              </a:defRPr>
            </a:lvl2pPr>
            <a:lvl3pPr marL="1143000" indent="-228600" algn="l" eaLnBrk="0" hangingPunct="0">
              <a:spcAft>
                <a:spcPct val="30000"/>
              </a:spcAft>
              <a:buBlip>
                <a:blip r:embed="rId1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22</a:t>
            </a:fld>
            <a:endParaRPr lang="ru-RU" altLang="ru-RU" sz="2000" dirty="0">
              <a:solidFill>
                <a:schemeClr val="tx2"/>
              </a:solidFill>
              <a:latin typeface="Arial Black" pitchFamily="34" charset="0"/>
            </a:endParaRPr>
          </a:p>
        </p:txBody>
      </p:sp>
      <p:sp>
        <p:nvSpPr>
          <p:cNvPr id="13" name="Прямоугольник 12"/>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Прямоугольник 13"/>
          <p:cNvSpPr/>
          <p:nvPr/>
        </p:nvSpPr>
        <p:spPr>
          <a:xfrm>
            <a:off x="120140" y="5905187"/>
            <a:ext cx="11492800" cy="830997"/>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a:t>
            </a:r>
            <a:r>
              <a:rPr lang="en-US" sz="1600" i="1" dirty="0">
                <a:solidFill>
                  <a:schemeClr val="tx2"/>
                </a:solidFill>
                <a:latin typeface="Arial" panose="020B0604020202020204" pitchFamily="34" charset="0"/>
                <a:cs typeface="Arial" panose="020B0604020202020204" pitchFamily="34" charset="0"/>
              </a:rPr>
              <a:t>V.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The </a:t>
            </a:r>
            <a:r>
              <a:rPr lang="en-US" sz="1600" i="1" dirty="0" err="1">
                <a:solidFill>
                  <a:schemeClr val="tx2"/>
                </a:solidFill>
                <a:latin typeface="Arial" panose="020B0604020202020204" pitchFamily="34" charset="0"/>
                <a:cs typeface="Arial" panose="020B0604020202020204" pitchFamily="34" charset="0"/>
              </a:rPr>
              <a:t>Foldy-Wouthuysen</a:t>
            </a:r>
            <a:r>
              <a:rPr lang="en-US" sz="1600" i="1" dirty="0">
                <a:solidFill>
                  <a:schemeClr val="tx2"/>
                </a:solidFill>
                <a:latin typeface="Arial" panose="020B0604020202020204" pitchFamily="34" charset="0"/>
                <a:cs typeface="Arial" panose="020B0604020202020204" pitchFamily="34" charset="0"/>
              </a:rPr>
              <a:t> transformation with Dirac matrices in the chiral representation: closed expressions for energy operators of fermions moving in static electromagnetic fields.</a:t>
            </a:r>
            <a:r>
              <a:rPr lang="ru-RU" sz="1600" i="1" dirty="0">
                <a:solidFill>
                  <a:schemeClr val="tx2"/>
                </a:solidFill>
                <a:latin typeface="Arial" panose="020B0604020202020204" pitchFamily="34" charset="0"/>
                <a:cs typeface="Arial" panose="020B0604020202020204" pitchFamily="34" charset="0"/>
              </a:rPr>
              <a:t> </a:t>
            </a:r>
            <a:r>
              <a:rPr lang="ru-RU" sz="1600" i="1" dirty="0" err="1">
                <a:solidFill>
                  <a:schemeClr val="tx2"/>
                </a:solidFill>
                <a:latin typeface="Arial" panose="020B0604020202020204" pitchFamily="34" charset="0"/>
                <a:cs typeface="Arial" panose="020B0604020202020204" pitchFamily="34" charset="0"/>
              </a:rPr>
              <a:t>Int</a:t>
            </a:r>
            <a:r>
              <a:rPr lang="ru-RU" sz="1600" i="1" dirty="0">
                <a:solidFill>
                  <a:schemeClr val="tx2"/>
                </a:solidFill>
                <a:latin typeface="Arial" panose="020B0604020202020204" pitchFamily="34" charset="0"/>
                <a:cs typeface="Arial" panose="020B0604020202020204" pitchFamily="34" charset="0"/>
              </a:rPr>
              <a:t>. J. </a:t>
            </a:r>
            <a:r>
              <a:rPr lang="ru-RU" sz="1600" i="1" dirty="0" err="1">
                <a:solidFill>
                  <a:schemeClr val="tx2"/>
                </a:solidFill>
                <a:latin typeface="Arial" panose="020B0604020202020204" pitchFamily="34" charset="0"/>
                <a:cs typeface="Arial" panose="020B0604020202020204" pitchFamily="34" charset="0"/>
              </a:rPr>
              <a:t>Mod</a:t>
            </a:r>
            <a:r>
              <a:rPr lang="ru-RU" sz="1600" i="1" dirty="0">
                <a:solidFill>
                  <a:schemeClr val="tx2"/>
                </a:solidFill>
                <a:latin typeface="Arial" panose="020B0604020202020204" pitchFamily="34" charset="0"/>
                <a:cs typeface="Arial" panose="020B0604020202020204" pitchFamily="34" charset="0"/>
              </a:rPr>
              <a:t>. </a:t>
            </a:r>
            <a:r>
              <a:rPr lang="ru-RU" sz="1600" i="1" dirty="0" err="1">
                <a:solidFill>
                  <a:schemeClr val="tx2"/>
                </a:solidFill>
                <a:latin typeface="Arial" panose="020B0604020202020204" pitchFamily="34" charset="0"/>
                <a:cs typeface="Arial" panose="020B0604020202020204" pitchFamily="34" charset="0"/>
              </a:rPr>
              <a:t>Phys</a:t>
            </a:r>
            <a:r>
              <a:rPr lang="ru-RU" sz="1600" i="1" dirty="0">
                <a:solidFill>
                  <a:schemeClr val="tx2"/>
                </a:solidFill>
                <a:latin typeface="Arial" panose="020B0604020202020204" pitchFamily="34" charset="0"/>
                <a:cs typeface="Arial" panose="020B0604020202020204" pitchFamily="34" charset="0"/>
              </a:rPr>
              <a:t>. A, DOI: 10.1142/S0217751X25500496.</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6" name="Овал 15"/>
          <p:cNvSpPr/>
          <p:nvPr/>
        </p:nvSpPr>
        <p:spPr>
          <a:xfrm>
            <a:off x="213342" y="2015143"/>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13342" y="3257261"/>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13342" y="1193391"/>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213342" y="4499379"/>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41448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26271" y="628119"/>
            <a:ext cx="12034354" cy="5364545"/>
          </a:xfrm>
          <a:prstGeom prst="rect">
            <a:avLst/>
          </a:prstGeom>
        </p:spPr>
        <p:txBody>
          <a:bodyPr wrap="square">
            <a:spAutoFit/>
          </a:bodyPr>
          <a:lstStyle/>
          <a:p>
            <a:pPr>
              <a:lnSpc>
                <a:spcPct val="130000"/>
              </a:lnSpc>
            </a:pPr>
            <a:r>
              <a:rPr lang="en-US" sz="2100" b="1" i="1" dirty="0" smtClean="0">
                <a:solidFill>
                  <a:schemeClr val="tx2"/>
                </a:solidFill>
                <a:latin typeface="Arial" panose="020B0604020202020204" pitchFamily="34" charset="0"/>
                <a:cs typeface="Arial" panose="020B0604020202020204" pitchFamily="34" charset="0"/>
              </a:rPr>
              <a:t>In equation for electrons with positive energies, the spinor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in the Feynman-Gell-Mann representation is proportional to the upper spinor</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in </a:t>
            </a:r>
            <a:r>
              <a:rPr lang="en-US" sz="2100" b="1" i="1" dirty="0">
                <a:solidFill>
                  <a:schemeClr val="tx2"/>
                </a:solidFill>
                <a:latin typeface="Arial" panose="020B0604020202020204" pitchFamily="34" charset="0"/>
                <a:cs typeface="Arial" panose="020B0604020202020204" pitchFamily="34" charset="0"/>
              </a:rPr>
              <a:t>the </a:t>
            </a:r>
            <a:r>
              <a:rPr lang="en-US" sz="2100" b="1" i="1" dirty="0" smtClean="0">
                <a:solidFill>
                  <a:schemeClr val="tx2"/>
                </a:solidFill>
                <a:latin typeface="Arial" panose="020B0604020202020204" pitchFamily="34" charset="0"/>
                <a:cs typeface="Arial" panose="020B0604020202020204" pitchFamily="34" charset="0"/>
              </a:rPr>
              <a:t>FW representation</a:t>
            </a:r>
            <a:r>
              <a:rPr lang="ru-RU" sz="2100" b="1" i="1" dirty="0">
                <a:solidFill>
                  <a:schemeClr val="tx2"/>
                </a:solidFill>
                <a:latin typeface="Arial" panose="020B0604020202020204" pitchFamily="34" charset="0"/>
                <a:cs typeface="Arial" panose="020B0604020202020204" pitchFamily="34" charset="0"/>
              </a:rPr>
              <a:t>	 	</a:t>
            </a:r>
          </a:p>
          <a:p>
            <a:pPr>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nSpc>
                <a:spcPct val="130000"/>
              </a:lnSpc>
            </a:pPr>
            <a:r>
              <a:rPr lang="en-US" sz="2100" b="1" i="1" dirty="0" smtClean="0">
                <a:solidFill>
                  <a:schemeClr val="tx2"/>
                </a:solidFill>
                <a:latin typeface="Arial" panose="020B0604020202020204" pitchFamily="34" charset="0"/>
                <a:cs typeface="Arial" panose="020B0604020202020204" pitchFamily="34" charset="0"/>
              </a:rPr>
              <a:t>In </a:t>
            </a:r>
            <a:r>
              <a:rPr lang="en-US" sz="2100" b="1" i="1" dirty="0">
                <a:solidFill>
                  <a:schemeClr val="tx2"/>
                </a:solidFill>
                <a:latin typeface="Arial" panose="020B0604020202020204" pitchFamily="34" charset="0"/>
                <a:cs typeface="Arial" panose="020B0604020202020204" pitchFamily="34" charset="0"/>
              </a:rPr>
              <a:t>equation for electrons with </a:t>
            </a:r>
            <a:r>
              <a:rPr lang="en-US" sz="2100" b="1" i="1" dirty="0" smtClean="0">
                <a:solidFill>
                  <a:schemeClr val="tx2"/>
                </a:solidFill>
                <a:latin typeface="Arial" panose="020B0604020202020204" pitchFamily="34" charset="0"/>
                <a:cs typeface="Arial" panose="020B0604020202020204" pitchFamily="34" charset="0"/>
              </a:rPr>
              <a:t>negative </a:t>
            </a:r>
            <a:r>
              <a:rPr lang="en-US" sz="2100" b="1" i="1" dirty="0">
                <a:solidFill>
                  <a:schemeClr val="tx2"/>
                </a:solidFill>
                <a:latin typeface="Arial" panose="020B0604020202020204" pitchFamily="34" charset="0"/>
                <a:cs typeface="Arial" panose="020B0604020202020204" pitchFamily="34" charset="0"/>
              </a:rPr>
              <a:t>energies, the spinor</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in </a:t>
            </a:r>
            <a:r>
              <a:rPr lang="en-US" sz="2100" b="1" i="1" dirty="0">
                <a:solidFill>
                  <a:schemeClr val="tx2"/>
                </a:solidFill>
                <a:latin typeface="Arial" panose="020B0604020202020204" pitchFamily="34" charset="0"/>
                <a:cs typeface="Arial" panose="020B0604020202020204" pitchFamily="34" charset="0"/>
              </a:rPr>
              <a:t>the Feynman-Gell-Mann representation is proportional to the </a:t>
            </a:r>
            <a:r>
              <a:rPr lang="en-US" sz="2100" b="1" i="1" dirty="0" smtClean="0">
                <a:solidFill>
                  <a:schemeClr val="tx2"/>
                </a:solidFill>
                <a:latin typeface="Arial" panose="020B0604020202020204" pitchFamily="34" charset="0"/>
                <a:cs typeface="Arial" panose="020B0604020202020204" pitchFamily="34" charset="0"/>
              </a:rPr>
              <a:t>lower spinor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in the FW representation</a:t>
            </a:r>
            <a:endParaRPr lang="ru-RU" sz="2100" b="1" i="1" dirty="0">
              <a:solidFill>
                <a:schemeClr val="tx2"/>
              </a:solidFill>
              <a:latin typeface="Arial" panose="020B0604020202020204" pitchFamily="34" charset="0"/>
              <a:cs typeface="Arial" panose="020B0604020202020204" pitchFamily="34" charset="0"/>
            </a:endParaRPr>
          </a:p>
          <a:p>
            <a:pPr>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nSpc>
                <a:spcPct val="130000"/>
              </a:lnSpc>
            </a:pPr>
            <a:r>
              <a:rPr lang="en-US" sz="2100" b="1" i="1" dirty="0" smtClean="0">
                <a:solidFill>
                  <a:schemeClr val="tx2"/>
                </a:solidFill>
                <a:latin typeface="Arial" panose="020B0604020202020204" pitchFamily="34" charset="0"/>
                <a:cs typeface="Arial" panose="020B0604020202020204" pitchFamily="34" charset="0"/>
              </a:rPr>
              <a:t>In </a:t>
            </a:r>
            <a:r>
              <a:rPr lang="en-US" sz="2100" b="1" i="1" dirty="0">
                <a:solidFill>
                  <a:schemeClr val="tx2"/>
                </a:solidFill>
                <a:latin typeface="Arial" panose="020B0604020202020204" pitchFamily="34" charset="0"/>
                <a:cs typeface="Arial" panose="020B0604020202020204" pitchFamily="34" charset="0"/>
              </a:rPr>
              <a:t>equation for </a:t>
            </a:r>
            <a:r>
              <a:rPr lang="en-US" sz="2100" b="1" i="1" dirty="0" smtClean="0">
                <a:solidFill>
                  <a:schemeClr val="tx2"/>
                </a:solidFill>
                <a:latin typeface="Arial" panose="020B0604020202020204" pitchFamily="34" charset="0"/>
                <a:cs typeface="Arial" panose="020B0604020202020204" pitchFamily="34" charset="0"/>
              </a:rPr>
              <a:t>positrons </a:t>
            </a:r>
            <a:r>
              <a:rPr lang="en-US" sz="2100" b="1" i="1" dirty="0">
                <a:solidFill>
                  <a:schemeClr val="tx2"/>
                </a:solidFill>
                <a:latin typeface="Arial" panose="020B0604020202020204" pitchFamily="34" charset="0"/>
                <a:cs typeface="Arial" panose="020B0604020202020204" pitchFamily="34" charset="0"/>
              </a:rPr>
              <a:t>with negative energies, the spinor</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in </a:t>
            </a:r>
            <a:r>
              <a:rPr lang="en-US" sz="2100" b="1" i="1" dirty="0">
                <a:solidFill>
                  <a:schemeClr val="tx2"/>
                </a:solidFill>
                <a:latin typeface="Arial" panose="020B0604020202020204" pitchFamily="34" charset="0"/>
                <a:cs typeface="Arial" panose="020B0604020202020204" pitchFamily="34" charset="0"/>
              </a:rPr>
              <a:t>the Feynman-Gell-Mann representation is proportional to the upper spinor</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in </a:t>
            </a:r>
            <a:r>
              <a:rPr lang="en-US" sz="2100" b="1" i="1" dirty="0">
                <a:solidFill>
                  <a:schemeClr val="tx2"/>
                </a:solidFill>
                <a:latin typeface="Arial" panose="020B0604020202020204" pitchFamily="34" charset="0"/>
                <a:cs typeface="Arial" panose="020B0604020202020204" pitchFamily="34" charset="0"/>
              </a:rPr>
              <a:t>the FW representation</a:t>
            </a:r>
            <a:endParaRPr lang="ru-RU" sz="2100" b="1" i="1" dirty="0">
              <a:solidFill>
                <a:schemeClr val="tx2"/>
              </a:solidFill>
              <a:latin typeface="Arial" panose="020B0604020202020204" pitchFamily="34" charset="0"/>
              <a:cs typeface="Arial" panose="020B0604020202020204" pitchFamily="34" charset="0"/>
            </a:endParaRPr>
          </a:p>
          <a:p>
            <a:pPr>
              <a:lnSpc>
                <a:spcPct val="130000"/>
              </a:lnSpc>
              <a:spcBef>
                <a:spcPts val="1800"/>
              </a:spcBef>
            </a:pPr>
            <a:endParaRPr lang="en-US" sz="1300" b="1" i="1" dirty="0" smtClean="0">
              <a:solidFill>
                <a:schemeClr val="tx2"/>
              </a:solidFill>
              <a:latin typeface="Arial" panose="020B0604020202020204" pitchFamily="34" charset="0"/>
              <a:cs typeface="Arial" panose="020B0604020202020204" pitchFamily="34" charset="0"/>
            </a:endParaRPr>
          </a:p>
          <a:p>
            <a:pPr>
              <a:lnSpc>
                <a:spcPct val="130000"/>
              </a:lnSpc>
            </a:pPr>
            <a:r>
              <a:rPr lang="en-US" sz="2100" b="1" i="1" dirty="0" smtClean="0">
                <a:solidFill>
                  <a:schemeClr val="tx2"/>
                </a:solidFill>
                <a:latin typeface="Arial" panose="020B0604020202020204" pitchFamily="34" charset="0"/>
                <a:cs typeface="Arial" panose="020B0604020202020204" pitchFamily="34" charset="0"/>
              </a:rPr>
              <a:t>Above</a:t>
            </a:r>
            <a:r>
              <a:rPr lang="ru-RU" sz="2100" b="1" i="1" dirty="0" smtClean="0">
                <a:solidFill>
                  <a:schemeClr val="tx2"/>
                </a:solidFill>
                <a:latin typeface="Arial" panose="020B0604020202020204" pitchFamily="34" charset="0"/>
                <a:cs typeface="Arial" panose="020B0604020202020204" pitchFamily="34" charset="0"/>
              </a:rPr>
              <a:t> </a:t>
            </a:r>
            <a:endParaRPr lang="ru-RU" sz="2100" b="1" i="1" dirty="0">
              <a:solidFill>
                <a:schemeClr val="tx2"/>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096314781"/>
              </p:ext>
            </p:extLst>
          </p:nvPr>
        </p:nvGraphicFramePr>
        <p:xfrm>
          <a:off x="7663009" y="695132"/>
          <a:ext cx="838200" cy="406400"/>
        </p:xfrm>
        <a:graphic>
          <a:graphicData uri="http://schemas.openxmlformats.org/presentationml/2006/ole">
            <mc:AlternateContent xmlns:mc="http://schemas.openxmlformats.org/markup-compatibility/2006">
              <mc:Choice xmlns:v="urn:schemas-microsoft-com:vml" Requires="v">
                <p:oleObj spid="_x0000_s92516" name="Equation" r:id="rId4" imgW="838080" imgH="406080" progId="Equation.DSMT4">
                  <p:embed/>
                </p:oleObj>
              </mc:Choice>
              <mc:Fallback>
                <p:oleObj name="Equation" r:id="rId4" imgW="838080" imgH="406080" progId="Equation.DSMT4">
                  <p:embed/>
                  <p:pic>
                    <p:nvPicPr>
                      <p:cNvPr id="4" name="Объект 3"/>
                      <p:cNvPicPr/>
                      <p:nvPr/>
                    </p:nvPicPr>
                    <p:blipFill>
                      <a:blip r:embed="rId5"/>
                      <a:stretch>
                        <a:fillRect/>
                      </a:stretch>
                    </p:blipFill>
                    <p:spPr>
                      <a:xfrm>
                        <a:off x="7663009" y="695132"/>
                        <a:ext cx="838200" cy="4064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1492278518"/>
              </p:ext>
            </p:extLst>
          </p:nvPr>
        </p:nvGraphicFramePr>
        <p:xfrm>
          <a:off x="2343959" y="1555013"/>
          <a:ext cx="4902200" cy="850900"/>
        </p:xfrm>
        <a:graphic>
          <a:graphicData uri="http://schemas.openxmlformats.org/presentationml/2006/ole">
            <mc:AlternateContent xmlns:mc="http://schemas.openxmlformats.org/markup-compatibility/2006">
              <mc:Choice xmlns:v="urn:schemas-microsoft-com:vml" Requires="v">
                <p:oleObj spid="_x0000_s92517" name="Equation" r:id="rId6" imgW="4902120" imgH="850680" progId="Equation.DSMT4">
                  <p:embed/>
                </p:oleObj>
              </mc:Choice>
              <mc:Fallback>
                <p:oleObj name="Equation" r:id="rId6" imgW="4902120" imgH="850680" progId="Equation.DSMT4">
                  <p:embed/>
                  <p:pic>
                    <p:nvPicPr>
                      <p:cNvPr id="6" name="Объект 5"/>
                      <p:cNvPicPr/>
                      <p:nvPr/>
                    </p:nvPicPr>
                    <p:blipFill>
                      <a:blip r:embed="rId7"/>
                      <a:stretch>
                        <a:fillRect/>
                      </a:stretch>
                    </p:blipFill>
                    <p:spPr>
                      <a:xfrm>
                        <a:off x="2343959" y="1555013"/>
                        <a:ext cx="4902200" cy="8509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2852786292"/>
              </p:ext>
            </p:extLst>
          </p:nvPr>
        </p:nvGraphicFramePr>
        <p:xfrm>
          <a:off x="2367073" y="3195254"/>
          <a:ext cx="5194300" cy="876300"/>
        </p:xfrm>
        <a:graphic>
          <a:graphicData uri="http://schemas.openxmlformats.org/presentationml/2006/ole">
            <mc:AlternateContent xmlns:mc="http://schemas.openxmlformats.org/markup-compatibility/2006">
              <mc:Choice xmlns:v="urn:schemas-microsoft-com:vml" Requires="v">
                <p:oleObj spid="_x0000_s92518" name="Equation" r:id="rId8" imgW="5194080" imgH="876240" progId="Equation.DSMT4">
                  <p:embed/>
                </p:oleObj>
              </mc:Choice>
              <mc:Fallback>
                <p:oleObj name="Equation" r:id="rId8" imgW="5194080" imgH="876240" progId="Equation.DSMT4">
                  <p:embed/>
                  <p:pic>
                    <p:nvPicPr>
                      <p:cNvPr id="15" name="Объект 14"/>
                      <p:cNvPicPr/>
                      <p:nvPr/>
                    </p:nvPicPr>
                    <p:blipFill>
                      <a:blip r:embed="rId9"/>
                      <a:stretch>
                        <a:fillRect/>
                      </a:stretch>
                    </p:blipFill>
                    <p:spPr>
                      <a:xfrm>
                        <a:off x="2367073" y="3195254"/>
                        <a:ext cx="5194300" cy="876300"/>
                      </a:xfrm>
                      <a:prstGeom prst="rect">
                        <a:avLst/>
                      </a:prstGeom>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433994356"/>
              </p:ext>
            </p:extLst>
          </p:nvPr>
        </p:nvGraphicFramePr>
        <p:xfrm>
          <a:off x="2462323" y="4835473"/>
          <a:ext cx="5003800" cy="850900"/>
        </p:xfrm>
        <a:graphic>
          <a:graphicData uri="http://schemas.openxmlformats.org/presentationml/2006/ole">
            <mc:AlternateContent xmlns:mc="http://schemas.openxmlformats.org/markup-compatibility/2006">
              <mc:Choice xmlns:v="urn:schemas-microsoft-com:vml" Requires="v">
                <p:oleObj spid="_x0000_s92519" name="Equation" r:id="rId10" imgW="5003640" imgH="850680" progId="Equation.DSMT4">
                  <p:embed/>
                </p:oleObj>
              </mc:Choice>
              <mc:Fallback>
                <p:oleObj name="Equation" r:id="rId10" imgW="5003640" imgH="850680" progId="Equation.DSMT4">
                  <p:embed/>
                  <p:pic>
                    <p:nvPicPr>
                      <p:cNvPr id="18" name="Объект 17"/>
                      <p:cNvPicPr/>
                      <p:nvPr/>
                    </p:nvPicPr>
                    <p:blipFill>
                      <a:blip r:embed="rId11"/>
                      <a:stretch>
                        <a:fillRect/>
                      </a:stretch>
                    </p:blipFill>
                    <p:spPr>
                      <a:xfrm>
                        <a:off x="2462323" y="4835473"/>
                        <a:ext cx="5003800" cy="850900"/>
                      </a:xfrm>
                      <a:prstGeom prst="rect">
                        <a:avLst/>
                      </a:prstGeom>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1451078742"/>
              </p:ext>
            </p:extLst>
          </p:nvPr>
        </p:nvGraphicFramePr>
        <p:xfrm>
          <a:off x="6547659" y="1098457"/>
          <a:ext cx="698500" cy="406400"/>
        </p:xfrm>
        <a:graphic>
          <a:graphicData uri="http://schemas.openxmlformats.org/presentationml/2006/ole">
            <mc:AlternateContent xmlns:mc="http://schemas.openxmlformats.org/markup-compatibility/2006">
              <mc:Choice xmlns:v="urn:schemas-microsoft-com:vml" Requires="v">
                <p:oleObj spid="_x0000_s92520" name="Equation" r:id="rId12" imgW="698400" imgH="406080" progId="Equation.DSMT4">
                  <p:embed/>
                </p:oleObj>
              </mc:Choice>
              <mc:Fallback>
                <p:oleObj name="Equation" r:id="rId12" imgW="698400" imgH="406080" progId="Equation.DSMT4">
                  <p:embed/>
                  <p:pic>
                    <p:nvPicPr>
                      <p:cNvPr id="0" name=""/>
                      <p:cNvPicPr/>
                      <p:nvPr/>
                    </p:nvPicPr>
                    <p:blipFill>
                      <a:blip r:embed="rId13"/>
                      <a:stretch>
                        <a:fillRect/>
                      </a:stretch>
                    </p:blipFill>
                    <p:spPr>
                      <a:xfrm>
                        <a:off x="6547659" y="1098457"/>
                        <a:ext cx="698500" cy="4064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32667239"/>
              </p:ext>
            </p:extLst>
          </p:nvPr>
        </p:nvGraphicFramePr>
        <p:xfrm>
          <a:off x="7682083" y="2314662"/>
          <a:ext cx="863600" cy="406400"/>
        </p:xfrm>
        <a:graphic>
          <a:graphicData uri="http://schemas.openxmlformats.org/presentationml/2006/ole">
            <mc:AlternateContent xmlns:mc="http://schemas.openxmlformats.org/markup-compatibility/2006">
              <mc:Choice xmlns:v="urn:schemas-microsoft-com:vml" Requires="v">
                <p:oleObj spid="_x0000_s92521" name="Equation" r:id="rId14" imgW="863280" imgH="406080" progId="Equation.DSMT4">
                  <p:embed/>
                </p:oleObj>
              </mc:Choice>
              <mc:Fallback>
                <p:oleObj name="Equation" r:id="rId14" imgW="863280" imgH="406080" progId="Equation.DSMT4">
                  <p:embed/>
                  <p:pic>
                    <p:nvPicPr>
                      <p:cNvPr id="0" name=""/>
                      <p:cNvPicPr/>
                      <p:nvPr/>
                    </p:nvPicPr>
                    <p:blipFill>
                      <a:blip r:embed="rId15"/>
                      <a:stretch>
                        <a:fillRect/>
                      </a:stretch>
                    </p:blipFill>
                    <p:spPr>
                      <a:xfrm>
                        <a:off x="7682083" y="2314662"/>
                        <a:ext cx="863600" cy="406400"/>
                      </a:xfrm>
                      <a:prstGeom prst="rect">
                        <a:avLst/>
                      </a:prstGeom>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374896175"/>
              </p:ext>
            </p:extLst>
          </p:nvPr>
        </p:nvGraphicFramePr>
        <p:xfrm>
          <a:off x="6456219" y="2763776"/>
          <a:ext cx="723900" cy="406400"/>
        </p:xfrm>
        <a:graphic>
          <a:graphicData uri="http://schemas.openxmlformats.org/presentationml/2006/ole">
            <mc:AlternateContent xmlns:mc="http://schemas.openxmlformats.org/markup-compatibility/2006">
              <mc:Choice xmlns:v="urn:schemas-microsoft-com:vml" Requires="v">
                <p:oleObj spid="_x0000_s92522" name="Equation" r:id="rId16" imgW="723600" imgH="406080" progId="Equation.DSMT4">
                  <p:embed/>
                </p:oleObj>
              </mc:Choice>
              <mc:Fallback>
                <p:oleObj name="Equation" r:id="rId16" imgW="723600" imgH="406080" progId="Equation.DSMT4">
                  <p:embed/>
                  <p:pic>
                    <p:nvPicPr>
                      <p:cNvPr id="0" name=""/>
                      <p:cNvPicPr/>
                      <p:nvPr/>
                    </p:nvPicPr>
                    <p:blipFill>
                      <a:blip r:embed="rId17"/>
                      <a:stretch>
                        <a:fillRect/>
                      </a:stretch>
                    </p:blipFill>
                    <p:spPr>
                      <a:xfrm>
                        <a:off x="6456219" y="2763776"/>
                        <a:ext cx="723900" cy="4064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552164823"/>
              </p:ext>
            </p:extLst>
          </p:nvPr>
        </p:nvGraphicFramePr>
        <p:xfrm>
          <a:off x="7758454" y="4008547"/>
          <a:ext cx="838200" cy="406400"/>
        </p:xfrm>
        <a:graphic>
          <a:graphicData uri="http://schemas.openxmlformats.org/presentationml/2006/ole">
            <mc:AlternateContent xmlns:mc="http://schemas.openxmlformats.org/markup-compatibility/2006">
              <mc:Choice xmlns:v="urn:schemas-microsoft-com:vml" Requires="v">
                <p:oleObj spid="_x0000_s92523" name="Equation" r:id="rId18" imgW="838080" imgH="406080" progId="Equation.DSMT4">
                  <p:embed/>
                </p:oleObj>
              </mc:Choice>
              <mc:Fallback>
                <p:oleObj name="Equation" r:id="rId18" imgW="838080" imgH="406080" progId="Equation.DSMT4">
                  <p:embed/>
                  <p:pic>
                    <p:nvPicPr>
                      <p:cNvPr id="0" name=""/>
                      <p:cNvPicPr/>
                      <p:nvPr/>
                    </p:nvPicPr>
                    <p:blipFill>
                      <a:blip r:embed="rId19"/>
                      <a:stretch>
                        <a:fillRect/>
                      </a:stretch>
                    </p:blipFill>
                    <p:spPr>
                      <a:xfrm>
                        <a:off x="7758454" y="4008547"/>
                        <a:ext cx="838200" cy="406400"/>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1422636903"/>
              </p:ext>
            </p:extLst>
          </p:nvPr>
        </p:nvGraphicFramePr>
        <p:xfrm>
          <a:off x="7345509" y="4419095"/>
          <a:ext cx="736600" cy="406400"/>
        </p:xfrm>
        <a:graphic>
          <a:graphicData uri="http://schemas.openxmlformats.org/presentationml/2006/ole">
            <mc:AlternateContent xmlns:mc="http://schemas.openxmlformats.org/markup-compatibility/2006">
              <mc:Choice xmlns:v="urn:schemas-microsoft-com:vml" Requires="v">
                <p:oleObj spid="_x0000_s92524" name="Equation" r:id="rId20" imgW="736560" imgH="406080" progId="Equation.DSMT4">
                  <p:embed/>
                </p:oleObj>
              </mc:Choice>
              <mc:Fallback>
                <p:oleObj name="Equation" r:id="rId20" imgW="736560" imgH="406080" progId="Equation.DSMT4">
                  <p:embed/>
                  <p:pic>
                    <p:nvPicPr>
                      <p:cNvPr id="0" name=""/>
                      <p:cNvPicPr/>
                      <p:nvPr/>
                    </p:nvPicPr>
                    <p:blipFill>
                      <a:blip r:embed="rId21"/>
                      <a:stretch>
                        <a:fillRect/>
                      </a:stretch>
                    </p:blipFill>
                    <p:spPr>
                      <a:xfrm>
                        <a:off x="7345509" y="4419095"/>
                        <a:ext cx="736600" cy="4064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3718990209"/>
              </p:ext>
            </p:extLst>
          </p:nvPr>
        </p:nvGraphicFramePr>
        <p:xfrm>
          <a:off x="793519" y="5614540"/>
          <a:ext cx="10947400" cy="1092200"/>
        </p:xfrm>
        <a:graphic>
          <a:graphicData uri="http://schemas.openxmlformats.org/presentationml/2006/ole">
            <mc:AlternateContent xmlns:mc="http://schemas.openxmlformats.org/markup-compatibility/2006">
              <mc:Choice xmlns:v="urn:schemas-microsoft-com:vml" Requires="v">
                <p:oleObj spid="_x0000_s92525" name="Equation" r:id="rId22" imgW="10947240" imgH="1091880" progId="Equation.DSMT4">
                  <p:embed/>
                </p:oleObj>
              </mc:Choice>
              <mc:Fallback>
                <p:oleObj name="Equation" r:id="rId22" imgW="10947240" imgH="1091880" progId="Equation.DSMT4">
                  <p:embed/>
                  <p:pic>
                    <p:nvPicPr>
                      <p:cNvPr id="0" name=""/>
                      <p:cNvPicPr/>
                      <p:nvPr/>
                    </p:nvPicPr>
                    <p:blipFill>
                      <a:blip r:embed="rId23"/>
                      <a:stretch>
                        <a:fillRect/>
                      </a:stretch>
                    </p:blipFill>
                    <p:spPr>
                      <a:xfrm>
                        <a:off x="793519" y="5614540"/>
                        <a:ext cx="10947400" cy="1092200"/>
                      </a:xfrm>
                      <a:prstGeom prst="rect">
                        <a:avLst/>
                      </a:prstGeom>
                    </p:spPr>
                  </p:pic>
                </p:oleObj>
              </mc:Fallback>
            </mc:AlternateContent>
          </a:graphicData>
        </a:graphic>
      </p:graphicFrame>
      <p:sp>
        <p:nvSpPr>
          <p:cNvPr id="17" name="Text Box 57"/>
          <p:cNvSpPr txBox="1">
            <a:spLocks noChangeArrowheads="1"/>
          </p:cNvSpPr>
          <p:nvPr/>
        </p:nvSpPr>
        <p:spPr bwMode="auto">
          <a:xfrm>
            <a:off x="11586122" y="645789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4"/>
              </a:buBlip>
              <a:defRPr sz="2600">
                <a:solidFill>
                  <a:schemeClr val="tx1"/>
                </a:solidFill>
                <a:latin typeface="Arial" charset="0"/>
              </a:defRPr>
            </a:lvl1pPr>
            <a:lvl2pPr marL="742950" indent="-285750" algn="l" eaLnBrk="0" hangingPunct="0">
              <a:spcAft>
                <a:spcPct val="20000"/>
              </a:spcAft>
              <a:buBlip>
                <a:blip r:embed="rId25"/>
              </a:buBlip>
              <a:defRPr sz="2400">
                <a:solidFill>
                  <a:schemeClr val="tx1"/>
                </a:solidFill>
                <a:latin typeface="Arial" charset="0"/>
              </a:defRPr>
            </a:lvl2pPr>
            <a:lvl3pPr marL="1143000" indent="-228600" algn="l" eaLnBrk="0" hangingPunct="0">
              <a:spcAft>
                <a:spcPct val="30000"/>
              </a:spcAft>
              <a:buBlip>
                <a:blip r:embed="rId25"/>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23</a:t>
            </a:fld>
            <a:endParaRPr lang="ru-RU" altLang="ru-RU" sz="2000" dirty="0">
              <a:solidFill>
                <a:schemeClr val="tx2"/>
              </a:solidFill>
              <a:latin typeface="Arial Black" pitchFamily="34" charset="0"/>
            </a:endParaRPr>
          </a:p>
        </p:txBody>
      </p:sp>
      <p:sp>
        <p:nvSpPr>
          <p:cNvPr id="19" name="Прямоугольник 18"/>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2612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115654" y="1237600"/>
            <a:ext cx="12034354" cy="4401205"/>
          </a:xfrm>
          <a:prstGeom prst="rect">
            <a:avLst/>
          </a:prstGeom>
        </p:spPr>
        <p:txBody>
          <a:bodyPr wrap="square">
            <a:spAutoFit/>
          </a:bodyPr>
          <a:lstStyle/>
          <a:p>
            <a:pPr indent="457200">
              <a:lnSpc>
                <a:spcPct val="140000"/>
              </a:lnSpc>
            </a:pPr>
            <a:r>
              <a:rPr lang="en-US" sz="2000" b="1" i="1" dirty="0">
                <a:solidFill>
                  <a:schemeClr val="tx2"/>
                </a:solidFill>
                <a:latin typeface="Arial" panose="020B0604020202020204" pitchFamily="34" charset="0"/>
                <a:cs typeface="Arial" panose="020B0604020202020204" pitchFamily="34" charset="0"/>
              </a:rPr>
              <a:t>As a result, we see that equation </a:t>
            </a:r>
            <a:r>
              <a:rPr lang="en-US" sz="2000" b="1" i="1" dirty="0" smtClean="0">
                <a:solidFill>
                  <a:schemeClr val="tx2"/>
                </a:solidFill>
                <a:latin typeface="Arial" panose="020B0604020202020204" pitchFamily="34" charset="0"/>
                <a:cs typeface="Arial" panose="020B0604020202020204" pitchFamily="34" charset="0"/>
              </a:rPr>
              <a:t>for </a:t>
            </a:r>
            <a:r>
              <a:rPr lang="en-US" sz="2000" b="1" i="1" dirty="0">
                <a:solidFill>
                  <a:schemeClr val="tx2"/>
                </a:solidFill>
                <a:latin typeface="Arial" panose="020B0604020202020204" pitchFamily="34" charset="0"/>
                <a:cs typeface="Arial" panose="020B0604020202020204" pitchFamily="34" charset="0"/>
              </a:rPr>
              <a:t>positrons with positive </a:t>
            </a:r>
            <a:r>
              <a:rPr lang="en-US" sz="2000" b="1" i="1" dirty="0" smtClean="0">
                <a:solidFill>
                  <a:schemeClr val="tx2"/>
                </a:solidFill>
                <a:latin typeface="Arial" panose="020B0604020202020204" pitchFamily="34" charset="0"/>
                <a:cs typeface="Arial" panose="020B0604020202020204" pitchFamily="34" charset="0"/>
              </a:rPr>
              <a:t>energies, </a:t>
            </a:r>
            <a:r>
              <a:rPr lang="en-US" sz="2000" b="1" i="1" dirty="0">
                <a:solidFill>
                  <a:schemeClr val="tx2"/>
                </a:solidFill>
                <a:latin typeface="Arial" panose="020B0604020202020204" pitchFamily="34" charset="0"/>
                <a:cs typeface="Arial" panose="020B0604020202020204" pitchFamily="34" charset="0"/>
                <a:sym typeface="Symbol" panose="05050102010706020507" pitchFamily="18" charset="2"/>
              </a:rPr>
              <a:t> &gt; </a:t>
            </a:r>
            <a:r>
              <a:rPr lang="en-US" sz="20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0</a:t>
            </a:r>
            <a:r>
              <a:rPr lang="en-US" sz="2000" b="1" i="1" dirty="0" smtClean="0">
                <a:solidFill>
                  <a:schemeClr val="tx2"/>
                </a:solidFill>
                <a:latin typeface="Arial" panose="020B0604020202020204" pitchFamily="34" charset="0"/>
                <a:cs typeface="Arial" panose="020B0604020202020204" pitchFamily="34" charset="0"/>
              </a:rPr>
              <a:t>, </a:t>
            </a:r>
            <a:r>
              <a:rPr lang="en-US" sz="2000" b="1" i="1" dirty="0">
                <a:solidFill>
                  <a:schemeClr val="tx2"/>
                </a:solidFill>
                <a:latin typeface="Arial" panose="020B0604020202020204" pitchFamily="34" charset="0"/>
                <a:cs typeface="Arial" panose="020B0604020202020204" pitchFamily="34" charset="0"/>
              </a:rPr>
              <a:t>coincides with equation </a:t>
            </a:r>
            <a:r>
              <a:rPr lang="en-US" sz="2000" b="1" i="1" dirty="0" smtClean="0">
                <a:solidFill>
                  <a:schemeClr val="tx2"/>
                </a:solidFill>
                <a:latin typeface="Arial" panose="020B0604020202020204" pitchFamily="34" charset="0"/>
                <a:cs typeface="Arial" panose="020B0604020202020204" pitchFamily="34" charset="0"/>
              </a:rPr>
              <a:t>for </a:t>
            </a:r>
            <a:r>
              <a:rPr lang="en-US" sz="2000" b="1" i="1" dirty="0">
                <a:solidFill>
                  <a:schemeClr val="tx2"/>
                </a:solidFill>
                <a:latin typeface="Arial" panose="020B0604020202020204" pitchFamily="34" charset="0"/>
                <a:cs typeface="Arial" panose="020B0604020202020204" pitchFamily="34" charset="0"/>
              </a:rPr>
              <a:t>electrons with negative </a:t>
            </a:r>
            <a:r>
              <a:rPr lang="en-US" sz="2000" b="1" i="1" dirty="0" smtClean="0">
                <a:solidFill>
                  <a:schemeClr val="tx2"/>
                </a:solidFill>
                <a:latin typeface="Arial" panose="020B0604020202020204" pitchFamily="34" charset="0"/>
                <a:cs typeface="Arial" panose="020B0604020202020204" pitchFamily="34" charset="0"/>
              </a:rPr>
              <a:t>energies </a:t>
            </a:r>
            <a:r>
              <a:rPr lang="en-US" sz="20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 </a:t>
            </a:r>
            <a:r>
              <a:rPr lang="en-US" sz="2000" b="1" i="1" dirty="0">
                <a:solidFill>
                  <a:schemeClr val="tx2"/>
                </a:solidFill>
                <a:latin typeface="Arial" panose="020B0604020202020204" pitchFamily="34" charset="0"/>
                <a:cs typeface="Arial" panose="020B0604020202020204" pitchFamily="34" charset="0"/>
                <a:sym typeface="Symbol" panose="05050102010706020507" pitchFamily="18" charset="2"/>
              </a:rPr>
              <a:t>&lt; </a:t>
            </a:r>
            <a:r>
              <a:rPr lang="en-US" sz="20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0.</a:t>
            </a:r>
            <a:endParaRPr lang="en-US" sz="2000" b="1" i="1" dirty="0">
              <a:solidFill>
                <a:schemeClr val="tx2"/>
              </a:solidFill>
              <a:latin typeface="Arial" panose="020B0604020202020204" pitchFamily="34" charset="0"/>
              <a:cs typeface="Arial" panose="020B0604020202020204" pitchFamily="34" charset="0"/>
            </a:endParaRPr>
          </a:p>
          <a:p>
            <a:pPr>
              <a:lnSpc>
                <a:spcPct val="140000"/>
              </a:lnSpc>
            </a:pPr>
            <a:r>
              <a:rPr lang="en-US" sz="2000" b="1" i="1" dirty="0" smtClean="0">
                <a:solidFill>
                  <a:schemeClr val="tx2"/>
                </a:solidFill>
                <a:latin typeface="Arial" panose="020B0604020202020204" pitchFamily="34" charset="0"/>
                <a:cs typeface="Arial" panose="020B0604020202020204" pitchFamily="34" charset="0"/>
              </a:rPr>
              <a:t>In our case, the positrons are in the repulsive Coulomb field of ionized nuclei. For them, the upper continuum is available with the continuous energy spectrum  </a:t>
            </a:r>
            <a:r>
              <a:rPr lang="en-US" sz="20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 &gt; m</a:t>
            </a:r>
            <a:r>
              <a:rPr lang="en-US" sz="2000" b="1" i="1" dirty="0" smtClean="0">
                <a:solidFill>
                  <a:schemeClr val="tx2"/>
                </a:solidFill>
                <a:latin typeface="Arial" panose="020B0604020202020204" pitchFamily="34" charset="0"/>
                <a:cs typeface="Arial" panose="020B0604020202020204" pitchFamily="34" charset="0"/>
              </a:rPr>
              <a:t>. </a:t>
            </a:r>
            <a:r>
              <a:rPr lang="en-US" sz="2000" b="1" i="1" smtClean="0">
                <a:solidFill>
                  <a:schemeClr val="tx2"/>
                </a:solidFill>
                <a:latin typeface="Arial" panose="020B0604020202020204" pitchFamily="34" charset="0"/>
                <a:cs typeface="Arial" panose="020B0604020202020204" pitchFamily="34" charset="0"/>
              </a:rPr>
              <a:t>But in </a:t>
            </a:r>
            <a:r>
              <a:rPr lang="en-US" sz="2000" b="1" i="1" dirty="0" smtClean="0">
                <a:solidFill>
                  <a:schemeClr val="tx2"/>
                </a:solidFill>
                <a:latin typeface="Arial" panose="020B0604020202020204" pitchFamily="34" charset="0"/>
                <a:cs typeface="Arial" panose="020B0604020202020204" pitchFamily="34" charset="0"/>
              </a:rPr>
              <a:t>this case, there are no stationary bound states with </a:t>
            </a:r>
            <a:r>
              <a:rPr lang="en-US" sz="2000" b="1" i="1" dirty="0">
                <a:solidFill>
                  <a:schemeClr val="tx2"/>
                </a:solidFill>
                <a:latin typeface="Arial" panose="020B0604020202020204" pitchFamily="34" charset="0"/>
                <a:cs typeface="Arial" panose="020B0604020202020204" pitchFamily="34" charset="0"/>
                <a:sym typeface="Symbol" panose="05050102010706020507" pitchFamily="18" charset="2"/>
              </a:rPr>
              <a:t> &lt; m</a:t>
            </a:r>
            <a:r>
              <a:rPr lang="ru-RU" sz="2000" b="1" i="1" dirty="0">
                <a:solidFill>
                  <a:schemeClr val="tx2"/>
                </a:solidFill>
                <a:latin typeface="Arial" panose="020B0604020202020204" pitchFamily="34" charset="0"/>
                <a:cs typeface="Arial" panose="020B0604020202020204" pitchFamily="34" charset="0"/>
              </a:rPr>
              <a:t>.</a:t>
            </a:r>
          </a:p>
          <a:p>
            <a:pPr indent="457200">
              <a:lnSpc>
                <a:spcPct val="140000"/>
              </a:lnSpc>
            </a:pPr>
            <a:r>
              <a:rPr lang="en-US" sz="2000" b="1" i="1" dirty="0">
                <a:solidFill>
                  <a:schemeClr val="tx2"/>
                </a:solidFill>
                <a:latin typeface="Arial" panose="020B0604020202020204" pitchFamily="34" charset="0"/>
                <a:cs typeface="Arial" panose="020B0604020202020204" pitchFamily="34" charset="0"/>
              </a:rPr>
              <a:t>The equality of </a:t>
            </a:r>
            <a:r>
              <a:rPr lang="en-US" sz="2000" b="1" i="1" dirty="0" smtClean="0">
                <a:solidFill>
                  <a:schemeClr val="tx2"/>
                </a:solidFill>
                <a:latin typeface="Arial" panose="020B0604020202020204" pitchFamily="34" charset="0"/>
                <a:cs typeface="Arial" panose="020B0604020202020204" pitchFamily="34" charset="0"/>
              </a:rPr>
              <a:t>these equations implies </a:t>
            </a:r>
            <a:r>
              <a:rPr lang="en-US" sz="2000" b="1" i="1" dirty="0">
                <a:solidFill>
                  <a:schemeClr val="tx2"/>
                </a:solidFill>
                <a:latin typeface="Arial" panose="020B0604020202020204" pitchFamily="34" charset="0"/>
                <a:cs typeface="Arial" panose="020B0604020202020204" pitchFamily="34" charset="0"/>
              </a:rPr>
              <a:t>that the equivalent (accurate </a:t>
            </a:r>
            <a:r>
              <a:rPr lang="en-US" sz="2000" b="1" i="1" dirty="0" smtClean="0">
                <a:solidFill>
                  <a:schemeClr val="tx2"/>
                </a:solidFill>
                <a:latin typeface="Arial" panose="020B0604020202020204" pitchFamily="34" charset="0"/>
                <a:cs typeface="Arial" panose="020B0604020202020204" pitchFamily="34" charset="0"/>
              </a:rPr>
              <a:t>within the energy sign</a:t>
            </a:r>
            <a:r>
              <a:rPr lang="en-US" sz="2000" b="1" i="1" dirty="0">
                <a:solidFill>
                  <a:schemeClr val="tx2"/>
                </a:solidFill>
                <a:latin typeface="Arial" panose="020B0604020202020204" pitchFamily="34" charset="0"/>
                <a:cs typeface="Arial" panose="020B0604020202020204" pitchFamily="34" charset="0"/>
              </a:rPr>
              <a:t>) continuous energy spectrum exists for electrons with negative energies and positrons with positive </a:t>
            </a:r>
            <a:r>
              <a:rPr lang="en-US" sz="2000" b="1" i="1" dirty="0" smtClean="0">
                <a:solidFill>
                  <a:schemeClr val="tx2"/>
                </a:solidFill>
                <a:latin typeface="Arial" panose="020B0604020202020204" pitchFamily="34" charset="0"/>
                <a:cs typeface="Arial" panose="020B0604020202020204" pitchFamily="34" charset="0"/>
              </a:rPr>
              <a:t>energies. </a:t>
            </a:r>
            <a:r>
              <a:rPr lang="en-US" sz="2000" b="1" i="1" dirty="0">
                <a:solidFill>
                  <a:schemeClr val="tx2"/>
                </a:solidFill>
                <a:latin typeface="Arial" panose="020B0604020202020204" pitchFamily="34" charset="0"/>
                <a:cs typeface="Arial" panose="020B0604020202020204" pitchFamily="34" charset="0"/>
              </a:rPr>
              <a:t>But in the spectrum of equation </a:t>
            </a:r>
            <a:r>
              <a:rPr lang="en-US" sz="2000" b="1" i="1" dirty="0" smtClean="0">
                <a:solidFill>
                  <a:schemeClr val="tx2"/>
                </a:solidFill>
                <a:latin typeface="Arial" panose="020B0604020202020204" pitchFamily="34" charset="0"/>
                <a:cs typeface="Arial" panose="020B0604020202020204" pitchFamily="34" charset="0"/>
              </a:rPr>
              <a:t>for electrons with negative energies in </a:t>
            </a:r>
            <a:r>
              <a:rPr lang="en-US" sz="2000" b="1" i="1" dirty="0">
                <a:solidFill>
                  <a:schemeClr val="tx2"/>
                </a:solidFill>
                <a:latin typeface="Arial" panose="020B0604020202020204" pitchFamily="34" charset="0"/>
                <a:cs typeface="Arial" panose="020B0604020202020204" pitchFamily="34" charset="0"/>
              </a:rPr>
              <a:t>the range of Z</a:t>
            </a:r>
            <a:r>
              <a:rPr lang="en-US" sz="2000" b="1" i="1" baseline="-25000" dirty="0">
                <a:solidFill>
                  <a:schemeClr val="tx2"/>
                </a:solidFill>
                <a:latin typeface="Arial" panose="020B0604020202020204" pitchFamily="34" charset="0"/>
                <a:cs typeface="Arial" panose="020B0604020202020204" pitchFamily="34" charset="0"/>
                <a:sym typeface="Symbol" panose="05050102010706020507" pitchFamily="18" charset="2"/>
              </a:rPr>
              <a:t> </a:t>
            </a:r>
            <a:r>
              <a:rPr lang="en-US" sz="2000" b="1" i="1" dirty="0">
                <a:solidFill>
                  <a:schemeClr val="tx2"/>
                </a:solidFill>
                <a:latin typeface="Arial" panose="020B0604020202020204" pitchFamily="34" charset="0"/>
                <a:cs typeface="Arial" panose="020B0604020202020204" pitchFamily="34" charset="0"/>
                <a:sym typeface="Symbol" panose="05050102010706020507" pitchFamily="18" charset="2"/>
              </a:rPr>
              <a:t>= 147 </a:t>
            </a:r>
            <a:r>
              <a:rPr lang="en-US" sz="20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170</a:t>
            </a:r>
            <a:r>
              <a:rPr lang="en-US" sz="2000" b="1" i="1" dirty="0" smtClean="0">
                <a:solidFill>
                  <a:schemeClr val="tx2"/>
                </a:solidFill>
                <a:latin typeface="Arial" panose="020B0604020202020204" pitchFamily="34" charset="0"/>
                <a:cs typeface="Arial" panose="020B0604020202020204" pitchFamily="34" charset="0"/>
              </a:rPr>
              <a:t>, </a:t>
            </a:r>
            <a:r>
              <a:rPr lang="en-US" sz="2000" b="1" i="1" dirty="0">
                <a:solidFill>
                  <a:schemeClr val="tx2"/>
                </a:solidFill>
                <a:latin typeface="Arial" panose="020B0604020202020204" pitchFamily="34" charset="0"/>
                <a:cs typeface="Arial" panose="020B0604020202020204" pitchFamily="34" charset="0"/>
              </a:rPr>
              <a:t>there is the negative energy level </a:t>
            </a:r>
            <a:r>
              <a:rPr lang="ru-RU" sz="2000" b="1" i="1" dirty="0" smtClean="0">
                <a:solidFill>
                  <a:schemeClr val="tx2"/>
                </a:solidFill>
                <a:latin typeface="Arial" panose="020B0604020202020204" pitchFamily="34" charset="0"/>
                <a:cs typeface="Arial" panose="020B0604020202020204" pitchFamily="34" charset="0"/>
              </a:rPr>
              <a:t>1</a:t>
            </a:r>
            <a:r>
              <a:rPr lang="en-US" sz="2000" b="1" i="1" dirty="0" smtClean="0">
                <a:solidFill>
                  <a:schemeClr val="tx2"/>
                </a:solidFill>
                <a:latin typeface="Arial" panose="020B0604020202020204" pitchFamily="34" charset="0"/>
                <a:cs typeface="Arial" panose="020B0604020202020204" pitchFamily="34" charset="0"/>
              </a:rPr>
              <a:t>s</a:t>
            </a:r>
            <a:r>
              <a:rPr lang="en-US" sz="2000" b="1" i="1" baseline="-25000" dirty="0" smtClean="0">
                <a:solidFill>
                  <a:schemeClr val="tx2"/>
                </a:solidFill>
                <a:latin typeface="Arial" panose="020B0604020202020204" pitchFamily="34" charset="0"/>
                <a:cs typeface="Arial" panose="020B0604020202020204" pitchFamily="34" charset="0"/>
              </a:rPr>
              <a:t>1/2</a:t>
            </a:r>
            <a:r>
              <a:rPr lang="en-US" sz="2000" b="1" i="1" dirty="0" smtClean="0">
                <a:solidFill>
                  <a:schemeClr val="tx2"/>
                </a:solidFill>
                <a:latin typeface="Arial" panose="020B0604020202020204" pitchFamily="34" charset="0"/>
                <a:cs typeface="Arial" panose="020B0604020202020204" pitchFamily="34" charset="0"/>
              </a:rPr>
              <a:t>  </a:t>
            </a:r>
            <a:r>
              <a:rPr lang="en-US" sz="2000" b="1" i="1" dirty="0">
                <a:solidFill>
                  <a:schemeClr val="tx2"/>
                </a:solidFill>
                <a:latin typeface="Arial" panose="020B0604020202020204" pitchFamily="34" charset="0"/>
                <a:cs typeface="Arial" panose="020B0604020202020204" pitchFamily="34" charset="0"/>
              </a:rPr>
              <a:t>and in the range of Z</a:t>
            </a:r>
            <a:r>
              <a:rPr lang="en-US" sz="2000" b="1" i="1" baseline="-25000" dirty="0">
                <a:solidFill>
                  <a:schemeClr val="tx2"/>
                </a:solidFill>
                <a:latin typeface="Arial" panose="020B0604020202020204" pitchFamily="34" charset="0"/>
                <a:cs typeface="Arial" panose="020B0604020202020204" pitchFamily="34" charset="0"/>
                <a:sym typeface="Symbol" panose="05050102010706020507" pitchFamily="18" charset="2"/>
              </a:rPr>
              <a:t> </a:t>
            </a:r>
            <a:r>
              <a:rPr lang="en-US" sz="2000" b="1" i="1" dirty="0">
                <a:solidFill>
                  <a:schemeClr val="tx2"/>
                </a:solidFill>
                <a:latin typeface="Arial" panose="020B0604020202020204" pitchFamily="34" charset="0"/>
                <a:cs typeface="Arial" panose="020B0604020202020204" pitchFamily="34" charset="0"/>
                <a:sym typeface="Symbol" panose="05050102010706020507" pitchFamily="18" charset="2"/>
              </a:rPr>
              <a:t>= 169 183</a:t>
            </a:r>
            <a:r>
              <a:rPr lang="en-US" sz="2000" b="1" i="1" dirty="0" smtClean="0">
                <a:solidFill>
                  <a:schemeClr val="tx2"/>
                </a:solidFill>
                <a:latin typeface="Arial" panose="020B0604020202020204" pitchFamily="34" charset="0"/>
                <a:cs typeface="Arial" panose="020B0604020202020204" pitchFamily="34" charset="0"/>
              </a:rPr>
              <a:t> </a:t>
            </a:r>
            <a:r>
              <a:rPr lang="en-US" sz="2000" b="1" i="1" dirty="0">
                <a:solidFill>
                  <a:schemeClr val="tx2"/>
                </a:solidFill>
                <a:latin typeface="Arial" panose="020B0604020202020204" pitchFamily="34" charset="0"/>
                <a:cs typeface="Arial" panose="020B0604020202020204" pitchFamily="34" charset="0"/>
              </a:rPr>
              <a:t>there is the negative energy level </a:t>
            </a:r>
            <a:r>
              <a:rPr lang="en-US" sz="2000" b="1" i="1" dirty="0" smtClean="0">
                <a:solidFill>
                  <a:schemeClr val="tx2"/>
                </a:solidFill>
                <a:latin typeface="Arial" panose="020B0604020202020204" pitchFamily="34" charset="0"/>
                <a:cs typeface="Arial" panose="020B0604020202020204" pitchFamily="34" charset="0"/>
              </a:rPr>
              <a:t>2p</a:t>
            </a:r>
            <a:r>
              <a:rPr lang="en-US" sz="2000" b="1" i="1" baseline="-25000" dirty="0" smtClean="0">
                <a:solidFill>
                  <a:schemeClr val="tx2"/>
                </a:solidFill>
                <a:latin typeface="Arial" panose="020B0604020202020204" pitchFamily="34" charset="0"/>
                <a:cs typeface="Arial" panose="020B0604020202020204" pitchFamily="34" charset="0"/>
              </a:rPr>
              <a:t>1/2</a:t>
            </a:r>
            <a:r>
              <a:rPr lang="en-US" sz="2000" b="1" i="1" dirty="0" smtClean="0">
                <a:solidFill>
                  <a:schemeClr val="tx2"/>
                </a:solidFill>
                <a:latin typeface="Arial" panose="020B0604020202020204" pitchFamily="34" charset="0"/>
                <a:cs typeface="Arial" panose="020B0604020202020204" pitchFamily="34" charset="0"/>
              </a:rPr>
              <a:t> (see </a:t>
            </a:r>
            <a:r>
              <a:rPr lang="en-US" sz="2000" b="1" i="1" dirty="0">
                <a:solidFill>
                  <a:schemeClr val="tx2"/>
                </a:solidFill>
                <a:latin typeface="Arial" panose="020B0604020202020204" pitchFamily="34" charset="0"/>
                <a:cs typeface="Arial" panose="020B0604020202020204" pitchFamily="34" charset="0"/>
              </a:rPr>
              <a:t>Fig. 1</a:t>
            </a:r>
            <a:r>
              <a:rPr lang="en-US" sz="2000" b="1" i="1" dirty="0" smtClean="0">
                <a:solidFill>
                  <a:schemeClr val="tx2"/>
                </a:solidFill>
                <a:latin typeface="Arial" panose="020B0604020202020204" pitchFamily="34" charset="0"/>
                <a:cs typeface="Arial" panose="020B0604020202020204" pitchFamily="34" charset="0"/>
              </a:rPr>
              <a:t>).</a:t>
            </a:r>
            <a:endParaRPr lang="en-US" sz="20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3"/>
              </a:buBlip>
              <a:defRPr sz="2600">
                <a:solidFill>
                  <a:schemeClr val="tx1"/>
                </a:solidFill>
                <a:latin typeface="Arial" charset="0"/>
              </a:defRPr>
            </a:lvl1pPr>
            <a:lvl2pPr marL="742950" indent="-285750" algn="l" eaLnBrk="0" hangingPunct="0">
              <a:spcAft>
                <a:spcPct val="20000"/>
              </a:spcAft>
              <a:buBlip>
                <a:blip r:embed="rId4"/>
              </a:buBlip>
              <a:defRPr sz="2400">
                <a:solidFill>
                  <a:schemeClr val="tx1"/>
                </a:solidFill>
                <a:latin typeface="Arial" charset="0"/>
              </a:defRPr>
            </a:lvl2pPr>
            <a:lvl3pPr marL="1143000" indent="-228600" algn="l" eaLnBrk="0" hangingPunct="0">
              <a:spcAft>
                <a:spcPct val="30000"/>
              </a:spcAft>
              <a:buBlip>
                <a:blip r:embed="rId4"/>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24</a:t>
            </a:fld>
            <a:endParaRPr lang="ru-RU" altLang="ru-RU" sz="2000" dirty="0">
              <a:solidFill>
                <a:schemeClr val="tx2"/>
              </a:solidFill>
              <a:latin typeface="Arial Black" pitchFamily="34" charset="0"/>
            </a:endParaRPr>
          </a:p>
        </p:txBody>
      </p:sp>
      <p:sp>
        <p:nvSpPr>
          <p:cNvPr id="6" name="Прямоугольник 5"/>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14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pSp>
        <p:nvGrpSpPr>
          <p:cNvPr id="3" name="Группа 2"/>
          <p:cNvGrpSpPr/>
          <p:nvPr/>
        </p:nvGrpSpPr>
        <p:grpSpPr>
          <a:xfrm>
            <a:off x="0" y="1109457"/>
            <a:ext cx="12034354" cy="4782784"/>
            <a:chOff x="78823" y="906989"/>
            <a:chExt cx="12034354" cy="4782784"/>
          </a:xfrm>
        </p:grpSpPr>
        <p:sp>
          <p:nvSpPr>
            <p:cNvPr id="7" name="Прямоугольник 6"/>
            <p:cNvSpPr/>
            <p:nvPr/>
          </p:nvSpPr>
          <p:spPr>
            <a:xfrm>
              <a:off x="78823" y="906989"/>
              <a:ext cx="12034354" cy="4782784"/>
            </a:xfrm>
            <a:prstGeom prst="rect">
              <a:avLst/>
            </a:prstGeom>
          </p:spPr>
          <p:txBody>
            <a:bodyPr wrap="square">
              <a:spAutoFit/>
            </a:bodyPr>
            <a:lstStyle/>
            <a:p>
              <a:pPr indent="457200">
                <a:lnSpc>
                  <a:spcPct val="140000"/>
                </a:lnSpc>
              </a:pPr>
              <a:r>
                <a:rPr lang="en-US" sz="2000" b="1" i="1" dirty="0">
                  <a:solidFill>
                    <a:schemeClr val="tx2"/>
                  </a:solidFill>
                  <a:latin typeface="Arial" panose="020B0604020202020204" pitchFamily="34" charset="0"/>
                  <a:cs typeface="Arial" panose="020B0604020202020204" pitchFamily="34" charset="0"/>
                </a:rPr>
                <a:t>For equation </a:t>
              </a:r>
              <a:r>
                <a:rPr lang="en-US" sz="2000" b="1" i="1" dirty="0" smtClean="0">
                  <a:solidFill>
                    <a:schemeClr val="tx2"/>
                  </a:solidFill>
                  <a:latin typeface="Arial" panose="020B0604020202020204" pitchFamily="34" charset="0"/>
                  <a:cs typeface="Arial" panose="020B0604020202020204" pitchFamily="34" charset="0"/>
                </a:rPr>
                <a:t>for positrons with positive energies, </a:t>
              </a:r>
              <a:r>
                <a:rPr lang="en-US" sz="2000" b="1" i="1" dirty="0">
                  <a:solidFill>
                    <a:schemeClr val="tx2"/>
                  </a:solidFill>
                  <a:latin typeface="Arial" panose="020B0604020202020204" pitchFamily="34" charset="0"/>
                  <a:cs typeface="Arial" panose="020B0604020202020204" pitchFamily="34" charset="0"/>
                </a:rPr>
                <a:t>the existence of such bound states is impossible for simple physical reasons. Hence, the existence of bound states with negative energies is a mathematical artifact.</a:t>
              </a:r>
              <a:endParaRPr lang="ru-RU" sz="2000" b="1" i="1" dirty="0" smtClean="0">
                <a:solidFill>
                  <a:schemeClr val="tx2"/>
                </a:solidFill>
                <a:latin typeface="Arial" panose="020B0604020202020204" pitchFamily="34" charset="0"/>
                <a:cs typeface="Arial" panose="020B0604020202020204" pitchFamily="34" charset="0"/>
              </a:endParaRPr>
            </a:p>
            <a:p>
              <a:pPr indent="457200">
                <a:lnSpc>
                  <a:spcPct val="140000"/>
                </a:lnSpc>
              </a:pPr>
              <a:r>
                <a:rPr lang="en-US" sz="2000" b="1" i="1" dirty="0">
                  <a:solidFill>
                    <a:schemeClr val="tx2"/>
                  </a:solidFill>
                  <a:latin typeface="Arial" panose="020B0604020202020204" pitchFamily="34" charset="0"/>
                  <a:cs typeface="Arial" panose="020B0604020202020204" pitchFamily="34" charset="0"/>
                </a:rPr>
                <a:t>Since the equations </a:t>
              </a:r>
              <a:r>
                <a:rPr lang="en-US" sz="2000" b="1" i="1" dirty="0" smtClean="0">
                  <a:solidFill>
                    <a:schemeClr val="tx2"/>
                  </a:solidFill>
                  <a:latin typeface="Arial" panose="020B0604020202020204" pitchFamily="34" charset="0"/>
                  <a:cs typeface="Arial" panose="020B0604020202020204" pitchFamily="34" charset="0"/>
                </a:rPr>
                <a:t>for electrons and positrons </a:t>
              </a:r>
              <a:r>
                <a:rPr lang="en-US" sz="2000" b="1" i="1" dirty="0">
                  <a:solidFill>
                    <a:schemeClr val="tx2"/>
                  </a:solidFill>
                  <a:latin typeface="Arial" panose="020B0604020202020204" pitchFamily="34" charset="0"/>
                  <a:cs typeface="Arial" panose="020B0604020202020204" pitchFamily="34" charset="0"/>
                </a:rPr>
                <a:t>are obtained by unitary transformations of the Dirac equation, the conclusion about the absence of a physical (as opposed to mathematical) contribution of stationary bound states with negative energies to the calculated QED effects also holds for the original Dirac </a:t>
              </a:r>
              <a:r>
                <a:rPr lang="en-US" sz="2000" b="1" i="1" dirty="0" smtClean="0">
                  <a:solidFill>
                    <a:schemeClr val="tx2"/>
                  </a:solidFill>
                  <a:latin typeface="Arial" panose="020B0604020202020204" pitchFamily="34" charset="0"/>
                  <a:cs typeface="Arial" panose="020B0604020202020204" pitchFamily="34" charset="0"/>
                </a:rPr>
                <a:t>equation.</a:t>
              </a:r>
              <a:endParaRPr lang="en-US" sz="2000" b="1" i="1" dirty="0">
                <a:solidFill>
                  <a:schemeClr val="tx2"/>
                </a:solidFill>
                <a:latin typeface="Arial" panose="020B0604020202020204" pitchFamily="34" charset="0"/>
                <a:cs typeface="Arial" panose="020B0604020202020204" pitchFamily="34" charset="0"/>
              </a:endParaRPr>
            </a:p>
            <a:p>
              <a:pPr indent="457200">
                <a:lnSpc>
                  <a:spcPct val="140000"/>
                </a:lnSpc>
              </a:pPr>
              <a:r>
                <a:rPr lang="en-US" sz="2000" b="1" i="1" dirty="0">
                  <a:solidFill>
                    <a:schemeClr val="tx2"/>
                  </a:solidFill>
                  <a:latin typeface="Arial" panose="020B0604020202020204" pitchFamily="34" charset="0"/>
                  <a:cs typeface="Arial" panose="020B0604020202020204" pitchFamily="34" charset="0"/>
                </a:rPr>
                <a:t>Let us note that equation </a:t>
              </a:r>
              <a:r>
                <a:rPr lang="en-US" sz="2000" b="1" i="1" dirty="0" smtClean="0">
                  <a:solidFill>
                    <a:schemeClr val="tx2"/>
                  </a:solidFill>
                  <a:latin typeface="Arial" panose="020B0604020202020204" pitchFamily="34" charset="0"/>
                  <a:cs typeface="Arial" panose="020B0604020202020204" pitchFamily="34" charset="0"/>
                </a:rPr>
                <a:t>for positrons with positive energies </a:t>
              </a:r>
              <a:r>
                <a:rPr lang="en-US" sz="2000" b="1" i="1" dirty="0">
                  <a:solidFill>
                    <a:schemeClr val="tx2"/>
                  </a:solidFill>
                  <a:latin typeface="Arial" panose="020B0604020202020204" pitchFamily="34" charset="0"/>
                  <a:cs typeface="Arial" panose="020B0604020202020204" pitchFamily="34" charset="0"/>
                </a:rPr>
                <a:t>with the changed sign in front of   </a:t>
              </a:r>
              <a:endParaRPr lang="en-US" sz="2000" b="1" i="1" dirty="0" smtClean="0">
                <a:solidFill>
                  <a:schemeClr val="tx2"/>
                </a:solidFill>
                <a:latin typeface="Arial" panose="020B0604020202020204" pitchFamily="34" charset="0"/>
                <a:cs typeface="Arial" panose="020B0604020202020204" pitchFamily="34" charset="0"/>
              </a:endParaRPr>
            </a:p>
            <a:p>
              <a:pPr>
                <a:lnSpc>
                  <a:spcPct val="140000"/>
                </a:lnSpc>
              </a:pPr>
              <a:r>
                <a:rPr lang="en-US" sz="2000" b="1" i="1" dirty="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           (</a:t>
              </a:r>
              <a:r>
                <a:rPr lang="en-US" sz="2000" b="1" i="1" dirty="0">
                  <a:solidFill>
                    <a:schemeClr val="tx2"/>
                  </a:solidFill>
                  <a:latin typeface="Arial" panose="020B0604020202020204" pitchFamily="34" charset="0"/>
                  <a:cs typeface="Arial" panose="020B0604020202020204" pitchFamily="34" charset="0"/>
                </a:rPr>
                <a:t>the motion of a positron in the attractive Coulomb field) coincides with equation </a:t>
              </a:r>
              <a:r>
                <a:rPr lang="en-US" sz="2000" b="1" i="1" dirty="0" smtClean="0">
                  <a:solidFill>
                    <a:schemeClr val="tx2"/>
                  </a:solidFill>
                  <a:latin typeface="Arial" panose="020B0604020202020204" pitchFamily="34" charset="0"/>
                  <a:cs typeface="Arial" panose="020B0604020202020204" pitchFamily="34" charset="0"/>
                </a:rPr>
                <a:t>for </a:t>
              </a:r>
              <a:r>
                <a:rPr lang="en-US" sz="2000" b="1" i="1" dirty="0">
                  <a:solidFill>
                    <a:schemeClr val="tx2"/>
                  </a:solidFill>
                  <a:latin typeface="Arial" panose="020B0604020202020204" pitchFamily="34" charset="0"/>
                  <a:cs typeface="Arial" panose="020B0604020202020204" pitchFamily="34" charset="0"/>
                </a:rPr>
                <a:t>electrons. As it should be, discrete and continuous energy spectra of electrons and positrons, moving in the attractive Coulomb field, coincide with each </a:t>
              </a:r>
              <a:r>
                <a:rPr lang="en-US" sz="2000" b="1" i="1" dirty="0" smtClean="0">
                  <a:solidFill>
                    <a:schemeClr val="tx2"/>
                  </a:solidFill>
                  <a:latin typeface="Arial" panose="020B0604020202020204" pitchFamily="34" charset="0"/>
                  <a:cs typeface="Arial" panose="020B0604020202020204" pitchFamily="34" charset="0"/>
                </a:rPr>
                <a:t>other.</a:t>
              </a:r>
              <a:endParaRPr lang="ru-RU" sz="2000" b="1" i="1" dirty="0">
                <a:solidFill>
                  <a:schemeClr val="tx2"/>
                </a:solidFill>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1937263851"/>
                </p:ext>
              </p:extLst>
            </p:nvPr>
          </p:nvGraphicFramePr>
          <p:xfrm>
            <a:off x="178142" y="4420038"/>
            <a:ext cx="723900" cy="406400"/>
          </p:xfrm>
          <a:graphic>
            <a:graphicData uri="http://schemas.openxmlformats.org/presentationml/2006/ole">
              <mc:AlternateContent xmlns:mc="http://schemas.openxmlformats.org/markup-compatibility/2006">
                <mc:Choice xmlns:v="urn:schemas-microsoft-com:vml" Requires="v">
                  <p:oleObj spid="_x0000_s28185" name="Equation" r:id="rId4" imgW="723600" imgH="406080" progId="Equation.DSMT4">
                    <p:embed/>
                  </p:oleObj>
                </mc:Choice>
                <mc:Fallback>
                  <p:oleObj name="Equation" r:id="rId4" imgW="723600" imgH="406080" progId="Equation.DSMT4">
                    <p:embed/>
                    <p:pic>
                      <p:nvPicPr>
                        <p:cNvPr id="0" name=""/>
                        <p:cNvPicPr/>
                        <p:nvPr/>
                      </p:nvPicPr>
                      <p:blipFill>
                        <a:blip r:embed="rId5"/>
                        <a:stretch>
                          <a:fillRect/>
                        </a:stretch>
                      </p:blipFill>
                      <p:spPr>
                        <a:xfrm>
                          <a:off x="178142" y="4420038"/>
                          <a:ext cx="723900" cy="406400"/>
                        </a:xfrm>
                        <a:prstGeom prst="rect">
                          <a:avLst/>
                        </a:prstGeom>
                      </p:spPr>
                    </p:pic>
                  </p:oleObj>
                </mc:Fallback>
              </mc:AlternateContent>
            </a:graphicData>
          </a:graphic>
        </p:graphicFrame>
      </p:grpSp>
      <p:sp>
        <p:nvSpPr>
          <p:cNvPr id="6"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6"/>
              </a:buBlip>
              <a:defRPr sz="2600">
                <a:solidFill>
                  <a:schemeClr val="tx1"/>
                </a:solidFill>
                <a:latin typeface="Arial" charset="0"/>
              </a:defRPr>
            </a:lvl1pPr>
            <a:lvl2pPr marL="742950" indent="-285750" algn="l" eaLnBrk="0" hangingPunct="0">
              <a:spcAft>
                <a:spcPct val="20000"/>
              </a:spcAft>
              <a:buBlip>
                <a:blip r:embed="rId7"/>
              </a:buBlip>
              <a:defRPr sz="2400">
                <a:solidFill>
                  <a:schemeClr val="tx1"/>
                </a:solidFill>
                <a:latin typeface="Arial" charset="0"/>
              </a:defRPr>
            </a:lvl2pPr>
            <a:lvl3pPr marL="1143000" indent="-228600" algn="l" eaLnBrk="0" hangingPunct="0">
              <a:spcAft>
                <a:spcPct val="30000"/>
              </a:spcAft>
              <a:buBlip>
                <a:blip r:embed="rId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25</a:t>
            </a:fld>
            <a:endParaRPr lang="ru-RU" altLang="ru-RU" sz="2000" dirty="0">
              <a:solidFill>
                <a:schemeClr val="tx2"/>
              </a:solidFill>
              <a:latin typeface="Arial Black" pitchFamily="34" charset="0"/>
            </a:endParaRPr>
          </a:p>
        </p:txBody>
      </p:sp>
      <p:sp>
        <p:nvSpPr>
          <p:cNvPr id="8" name="Прямоугольник 7"/>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379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0"/>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3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65687" y="608748"/>
            <a:ext cx="12060625" cy="6429452"/>
          </a:xfrm>
          <a:prstGeom prst="rect">
            <a:avLst/>
          </a:prstGeom>
        </p:spPr>
        <p:txBody>
          <a:bodyPr wrap="square">
            <a:spAutoFit/>
          </a:bodyPr>
          <a:lstStyle/>
          <a:p>
            <a:pPr algn="just">
              <a:lnSpc>
                <a:spcPct val="130000"/>
              </a:lnSpc>
            </a:pPr>
            <a:r>
              <a:rPr lang="ru-RU" sz="21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100" b="1" i="1" u="sng" dirty="0">
                <a:solidFill>
                  <a:schemeClr val="tx2"/>
                </a:solidFill>
                <a:latin typeface="Arial" panose="020B0604020202020204" pitchFamily="34" charset="0"/>
                <a:cs typeface="Arial" panose="020B0604020202020204" pitchFamily="34" charset="0"/>
              </a:rPr>
              <a:t>3.3 </a:t>
            </a:r>
            <a:r>
              <a:rPr lang="en-US" sz="2100" b="1" i="1" u="sng" dirty="0">
                <a:solidFill>
                  <a:schemeClr val="tx2"/>
                </a:solidFill>
                <a:latin typeface="Arial" panose="020B0604020202020204" pitchFamily="34" charset="0"/>
                <a:cs typeface="Arial" panose="020B0604020202020204" pitchFamily="34" charset="0"/>
              </a:rPr>
              <a:t>QED with spinor Klein-Gordon-type equations</a:t>
            </a:r>
            <a:endParaRPr lang="en-US" sz="2100" b="1" i="1" u="sng"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Let us write the </a:t>
            </a:r>
            <a:r>
              <a:rPr lang="en-US" sz="2100" b="1" i="1" dirty="0" err="1" smtClean="0">
                <a:solidFill>
                  <a:schemeClr val="tx2"/>
                </a:solidFill>
                <a:latin typeface="Arial" panose="020B0604020202020204" pitchFamily="34" charset="0"/>
                <a:cs typeface="Arial" panose="020B0604020202020204" pitchFamily="34" charset="0"/>
              </a:rPr>
              <a:t>selfconjugate</a:t>
            </a:r>
            <a:r>
              <a:rPr lang="en-US" sz="2100" b="1" i="1" dirty="0" smtClean="0">
                <a:solidFill>
                  <a:schemeClr val="tx2"/>
                </a:solidFill>
                <a:latin typeface="Arial" panose="020B0604020202020204" pitchFamily="34" charset="0"/>
                <a:cs typeface="Arial" panose="020B0604020202020204" pitchFamily="34" charset="0"/>
              </a:rPr>
              <a:t> equations for electrons and positrons with spinor </a:t>
            </a:r>
            <a:r>
              <a:rPr lang="en-US" sz="2100" b="1" i="1" dirty="0">
                <a:solidFill>
                  <a:schemeClr val="tx2"/>
                </a:solidFill>
                <a:latin typeface="Arial" panose="020B0604020202020204" pitchFamily="34" charset="0"/>
                <a:cs typeface="Arial" panose="020B0604020202020204" pitchFamily="34" charset="0"/>
              </a:rPr>
              <a:t>wave functions in the presence of electrostatic </a:t>
            </a:r>
            <a:r>
              <a:rPr lang="en-US" sz="2100" b="1" i="1" dirty="0" smtClean="0">
                <a:solidFill>
                  <a:schemeClr val="tx2"/>
                </a:solidFill>
                <a:latin typeface="Arial" panose="020B0604020202020204" pitchFamily="34" charset="0"/>
                <a:cs typeface="Arial" panose="020B0604020202020204" pitchFamily="34" charset="0"/>
              </a:rPr>
              <a:t>fields</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spcAft>
                <a:spcPts val="1200"/>
              </a:spcAft>
            </a:pPr>
            <a:r>
              <a:rPr lang="ru-RU" sz="2100" b="1" i="1" dirty="0">
                <a:solidFill>
                  <a:schemeClr val="tx2"/>
                </a:solidFill>
                <a:latin typeface="Arial" panose="020B0604020202020204" pitchFamily="34" charset="0"/>
                <a:cs typeface="Arial" panose="020B0604020202020204" pitchFamily="34" charset="0"/>
              </a:rPr>
              <a:t>1. </a:t>
            </a:r>
            <a:r>
              <a:rPr lang="en-US" sz="2100" b="1" i="1" dirty="0">
                <a:solidFill>
                  <a:schemeClr val="tx2"/>
                </a:solidFill>
                <a:latin typeface="Arial" panose="020B0604020202020204" pitchFamily="34" charset="0"/>
                <a:cs typeface="Arial" panose="020B0604020202020204" pitchFamily="34" charset="0"/>
              </a:rPr>
              <a:t>The equation for electrons with positive energies </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spcBef>
                <a:spcPts val="2400"/>
              </a:spcBef>
            </a:pPr>
            <a:r>
              <a:rPr lang="ru-RU" sz="2100" b="1" i="1" dirty="0">
                <a:solidFill>
                  <a:schemeClr val="tx2"/>
                </a:solidFill>
                <a:latin typeface="Arial" panose="020B0604020202020204" pitchFamily="34" charset="0"/>
                <a:cs typeface="Arial" panose="020B0604020202020204" pitchFamily="34" charset="0"/>
              </a:rPr>
              <a:t>2. </a:t>
            </a:r>
            <a:r>
              <a:rPr lang="en-US" sz="2100" b="1" i="1" dirty="0">
                <a:solidFill>
                  <a:schemeClr val="tx2"/>
                </a:solidFill>
                <a:latin typeface="Arial" panose="020B0604020202020204" pitchFamily="34" charset="0"/>
                <a:cs typeface="Arial" panose="020B0604020202020204" pitchFamily="34" charset="0"/>
              </a:rPr>
              <a:t>The equation for electrons with </a:t>
            </a:r>
            <a:r>
              <a:rPr lang="en-US" sz="2100" b="1" i="1" dirty="0" smtClean="0">
                <a:solidFill>
                  <a:schemeClr val="tx2"/>
                </a:solidFill>
                <a:latin typeface="Arial" panose="020B0604020202020204" pitchFamily="34" charset="0"/>
                <a:cs typeface="Arial" panose="020B0604020202020204" pitchFamily="34" charset="0"/>
              </a:rPr>
              <a:t>negative </a:t>
            </a:r>
            <a:r>
              <a:rPr lang="en-US" sz="2100" b="1" i="1" dirty="0">
                <a:solidFill>
                  <a:schemeClr val="tx2"/>
                </a:solidFill>
                <a:latin typeface="Arial" panose="020B0604020202020204" pitchFamily="34" charset="0"/>
                <a:cs typeface="Arial" panose="020B0604020202020204" pitchFamily="34" charset="0"/>
              </a:rPr>
              <a:t>energies </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spcBef>
                <a:spcPts val="1200"/>
              </a:spcBef>
            </a:pPr>
            <a:r>
              <a:rPr lang="ru-RU" sz="2100" b="1" i="1" dirty="0">
                <a:solidFill>
                  <a:schemeClr val="tx2"/>
                </a:solidFill>
                <a:latin typeface="Arial" panose="020B0604020202020204" pitchFamily="34" charset="0"/>
                <a:cs typeface="Arial" panose="020B0604020202020204" pitchFamily="34" charset="0"/>
              </a:rPr>
              <a:t>3. </a:t>
            </a:r>
            <a:r>
              <a:rPr lang="en-US" sz="2100" b="1" i="1" dirty="0">
                <a:solidFill>
                  <a:schemeClr val="tx2"/>
                </a:solidFill>
                <a:latin typeface="Arial" panose="020B0604020202020204" pitchFamily="34" charset="0"/>
                <a:cs typeface="Arial" panose="020B0604020202020204" pitchFamily="34" charset="0"/>
              </a:rPr>
              <a:t>The equation for </a:t>
            </a:r>
            <a:r>
              <a:rPr lang="en-US" sz="2100" b="1" i="1" dirty="0" smtClean="0">
                <a:solidFill>
                  <a:schemeClr val="tx2"/>
                </a:solidFill>
                <a:latin typeface="Arial" panose="020B0604020202020204" pitchFamily="34" charset="0"/>
                <a:cs typeface="Arial" panose="020B0604020202020204" pitchFamily="34" charset="0"/>
              </a:rPr>
              <a:t>positrons </a:t>
            </a:r>
            <a:r>
              <a:rPr lang="en-US" sz="2100" b="1" i="1" dirty="0">
                <a:solidFill>
                  <a:schemeClr val="tx2"/>
                </a:solidFill>
                <a:latin typeface="Arial" panose="020B0604020202020204" pitchFamily="34" charset="0"/>
                <a:cs typeface="Arial" panose="020B0604020202020204" pitchFamily="34" charset="0"/>
              </a:rPr>
              <a:t>with positive energies </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en-US" sz="500" b="1" i="1" dirty="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As </a:t>
            </a:r>
            <a:r>
              <a:rPr lang="en-US" sz="2100" b="1" i="1" dirty="0">
                <a:solidFill>
                  <a:schemeClr val="tx2"/>
                </a:solidFill>
                <a:latin typeface="Arial" panose="020B0604020202020204" pitchFamily="34" charset="0"/>
                <a:cs typeface="Arial" panose="020B0604020202020204" pitchFamily="34" charset="0"/>
              </a:rPr>
              <a:t>in Sec. 3.2, the analysis of </a:t>
            </a:r>
            <a:r>
              <a:rPr lang="en-US" sz="2100" b="1" i="1" dirty="0" smtClean="0">
                <a:solidFill>
                  <a:schemeClr val="tx2"/>
                </a:solidFill>
                <a:latin typeface="Arial" panose="020B0604020202020204" pitchFamily="34" charset="0"/>
                <a:cs typeface="Arial" panose="020B0604020202020204" pitchFamily="34" charset="0"/>
              </a:rPr>
              <a:t>these equations </a:t>
            </a:r>
            <a:r>
              <a:rPr lang="en-US" sz="2100" b="1" i="1" dirty="0">
                <a:solidFill>
                  <a:schemeClr val="tx2"/>
                </a:solidFill>
                <a:latin typeface="Arial" panose="020B0604020202020204" pitchFamily="34" charset="0"/>
                <a:cs typeface="Arial" panose="020B0604020202020204" pitchFamily="34" charset="0"/>
              </a:rPr>
              <a:t>shows that the existence of bound states with negative energies in the spectrum of hydrogen-like ions is a mathematical artifact</a:t>
            </a:r>
            <a:r>
              <a:rPr lang="en-US" sz="2100" b="1" i="1" dirty="0" smtClean="0">
                <a:solidFill>
                  <a:schemeClr val="tx2"/>
                </a:solidFill>
                <a:latin typeface="Arial" panose="020B0604020202020204" pitchFamily="34" charset="0"/>
                <a:cs typeface="Arial" panose="020B0604020202020204" pitchFamily="34" charset="0"/>
              </a:rPr>
              <a:t>.</a:t>
            </a:r>
            <a:endParaRPr lang="en-US" sz="2100" b="1" i="1" dirty="0">
              <a:solidFill>
                <a:schemeClr val="tx2"/>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1023305360"/>
              </p:ext>
            </p:extLst>
          </p:nvPr>
        </p:nvGraphicFramePr>
        <p:xfrm>
          <a:off x="1382982" y="2304512"/>
          <a:ext cx="9321800" cy="838200"/>
        </p:xfrm>
        <a:graphic>
          <a:graphicData uri="http://schemas.openxmlformats.org/presentationml/2006/ole">
            <mc:AlternateContent xmlns:mc="http://schemas.openxmlformats.org/markup-compatibility/2006">
              <mc:Choice xmlns:v="urn:schemas-microsoft-com:vml" Requires="v">
                <p:oleObj spid="_x0000_s93317" name="Equation" r:id="rId4" imgW="9321480" imgH="838080" progId="Equation.DSMT4">
                  <p:embed/>
                </p:oleObj>
              </mc:Choice>
              <mc:Fallback>
                <p:oleObj name="Equation" r:id="rId4" imgW="9321480" imgH="838080" progId="Equation.DSMT4">
                  <p:embed/>
                  <p:pic>
                    <p:nvPicPr>
                      <p:cNvPr id="5" name="Объект 4"/>
                      <p:cNvPicPr/>
                      <p:nvPr/>
                    </p:nvPicPr>
                    <p:blipFill>
                      <a:blip r:embed="rId5"/>
                      <a:stretch>
                        <a:fillRect/>
                      </a:stretch>
                    </p:blipFill>
                    <p:spPr>
                      <a:xfrm>
                        <a:off x="1382982" y="2304512"/>
                        <a:ext cx="9321800" cy="8382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1617532394"/>
              </p:ext>
            </p:extLst>
          </p:nvPr>
        </p:nvGraphicFramePr>
        <p:xfrm>
          <a:off x="6754299" y="1937336"/>
          <a:ext cx="2654300" cy="419100"/>
        </p:xfrm>
        <a:graphic>
          <a:graphicData uri="http://schemas.openxmlformats.org/presentationml/2006/ole">
            <mc:AlternateContent xmlns:mc="http://schemas.openxmlformats.org/markup-compatibility/2006">
              <mc:Choice xmlns:v="urn:schemas-microsoft-com:vml" Requires="v">
                <p:oleObj spid="_x0000_s93318" name="Equation" r:id="rId6" imgW="2654280" imgH="419040" progId="Equation.DSMT4">
                  <p:embed/>
                </p:oleObj>
              </mc:Choice>
              <mc:Fallback>
                <p:oleObj name="Equation" r:id="rId6" imgW="2654280" imgH="419040" progId="Equation.DSMT4">
                  <p:embed/>
                  <p:pic>
                    <p:nvPicPr>
                      <p:cNvPr id="0" name=""/>
                      <p:cNvPicPr/>
                      <p:nvPr/>
                    </p:nvPicPr>
                    <p:blipFill>
                      <a:blip r:embed="rId7"/>
                      <a:stretch>
                        <a:fillRect/>
                      </a:stretch>
                    </p:blipFill>
                    <p:spPr>
                      <a:xfrm>
                        <a:off x="6754299" y="1937336"/>
                        <a:ext cx="2654300" cy="419100"/>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2391638006"/>
              </p:ext>
            </p:extLst>
          </p:nvPr>
        </p:nvGraphicFramePr>
        <p:xfrm>
          <a:off x="6843199" y="3213177"/>
          <a:ext cx="2819400" cy="419100"/>
        </p:xfrm>
        <a:graphic>
          <a:graphicData uri="http://schemas.openxmlformats.org/presentationml/2006/ole">
            <mc:AlternateContent xmlns:mc="http://schemas.openxmlformats.org/markup-compatibility/2006">
              <mc:Choice xmlns:v="urn:schemas-microsoft-com:vml" Requires="v">
                <p:oleObj spid="_x0000_s93319" name="Equation" r:id="rId8" imgW="2819160" imgH="419040" progId="Equation.DSMT4">
                  <p:embed/>
                </p:oleObj>
              </mc:Choice>
              <mc:Fallback>
                <p:oleObj name="Equation" r:id="rId8" imgW="2819160" imgH="419040" progId="Equation.DSMT4">
                  <p:embed/>
                  <p:pic>
                    <p:nvPicPr>
                      <p:cNvPr id="0" name=""/>
                      <p:cNvPicPr/>
                      <p:nvPr/>
                    </p:nvPicPr>
                    <p:blipFill>
                      <a:blip r:embed="rId9"/>
                      <a:stretch>
                        <a:fillRect/>
                      </a:stretch>
                    </p:blipFill>
                    <p:spPr>
                      <a:xfrm>
                        <a:off x="6843199" y="3213177"/>
                        <a:ext cx="2819400" cy="4191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137309799"/>
              </p:ext>
            </p:extLst>
          </p:nvPr>
        </p:nvGraphicFramePr>
        <p:xfrm>
          <a:off x="1382982" y="3668740"/>
          <a:ext cx="9296400" cy="838200"/>
        </p:xfrm>
        <a:graphic>
          <a:graphicData uri="http://schemas.openxmlformats.org/presentationml/2006/ole">
            <mc:AlternateContent xmlns:mc="http://schemas.openxmlformats.org/markup-compatibility/2006">
              <mc:Choice xmlns:v="urn:schemas-microsoft-com:vml" Requires="v">
                <p:oleObj spid="_x0000_s93320" name="Equation" r:id="rId10" imgW="9296280" imgH="838080" progId="Equation.DSMT4">
                  <p:embed/>
                </p:oleObj>
              </mc:Choice>
              <mc:Fallback>
                <p:oleObj name="Equation" r:id="rId10" imgW="9296280" imgH="838080" progId="Equation.DSMT4">
                  <p:embed/>
                  <p:pic>
                    <p:nvPicPr>
                      <p:cNvPr id="0" name=""/>
                      <p:cNvPicPr/>
                      <p:nvPr/>
                    </p:nvPicPr>
                    <p:blipFill>
                      <a:blip r:embed="rId11"/>
                      <a:stretch>
                        <a:fillRect/>
                      </a:stretch>
                    </p:blipFill>
                    <p:spPr>
                      <a:xfrm>
                        <a:off x="1382982" y="3668740"/>
                        <a:ext cx="9296400" cy="8382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840986979"/>
              </p:ext>
            </p:extLst>
          </p:nvPr>
        </p:nvGraphicFramePr>
        <p:xfrm>
          <a:off x="6843199" y="4601266"/>
          <a:ext cx="2476500" cy="419100"/>
        </p:xfrm>
        <a:graphic>
          <a:graphicData uri="http://schemas.openxmlformats.org/presentationml/2006/ole">
            <mc:AlternateContent xmlns:mc="http://schemas.openxmlformats.org/markup-compatibility/2006">
              <mc:Choice xmlns:v="urn:schemas-microsoft-com:vml" Requires="v">
                <p:oleObj spid="_x0000_s93321" name="Equation" r:id="rId12" imgW="2476440" imgH="419040" progId="Equation.DSMT4">
                  <p:embed/>
                </p:oleObj>
              </mc:Choice>
              <mc:Fallback>
                <p:oleObj name="Equation" r:id="rId12" imgW="2476440" imgH="419040" progId="Equation.DSMT4">
                  <p:embed/>
                  <p:pic>
                    <p:nvPicPr>
                      <p:cNvPr id="0" name=""/>
                      <p:cNvPicPr/>
                      <p:nvPr/>
                    </p:nvPicPr>
                    <p:blipFill>
                      <a:blip r:embed="rId13"/>
                      <a:stretch>
                        <a:fillRect/>
                      </a:stretch>
                    </p:blipFill>
                    <p:spPr>
                      <a:xfrm>
                        <a:off x="6843199" y="4601266"/>
                        <a:ext cx="2476500" cy="419100"/>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3256342245"/>
              </p:ext>
            </p:extLst>
          </p:nvPr>
        </p:nvGraphicFramePr>
        <p:xfrm>
          <a:off x="1382982" y="5045246"/>
          <a:ext cx="9296400" cy="838200"/>
        </p:xfrm>
        <a:graphic>
          <a:graphicData uri="http://schemas.openxmlformats.org/presentationml/2006/ole">
            <mc:AlternateContent xmlns:mc="http://schemas.openxmlformats.org/markup-compatibility/2006">
              <mc:Choice xmlns:v="urn:schemas-microsoft-com:vml" Requires="v">
                <p:oleObj spid="_x0000_s93322" name="Equation" r:id="rId14" imgW="9296280" imgH="838080" progId="Equation.DSMT4">
                  <p:embed/>
                </p:oleObj>
              </mc:Choice>
              <mc:Fallback>
                <p:oleObj name="Equation" r:id="rId14" imgW="9296280" imgH="838080" progId="Equation.DSMT4">
                  <p:embed/>
                  <p:pic>
                    <p:nvPicPr>
                      <p:cNvPr id="0" name=""/>
                      <p:cNvPicPr/>
                      <p:nvPr/>
                    </p:nvPicPr>
                    <p:blipFill>
                      <a:blip r:embed="rId15"/>
                      <a:stretch>
                        <a:fillRect/>
                      </a:stretch>
                    </p:blipFill>
                    <p:spPr>
                      <a:xfrm>
                        <a:off x="1382982" y="5045246"/>
                        <a:ext cx="9296400" cy="838200"/>
                      </a:xfrm>
                      <a:prstGeom prst="rect">
                        <a:avLst/>
                      </a:prstGeom>
                    </p:spPr>
                  </p:pic>
                </p:oleObj>
              </mc:Fallback>
            </mc:AlternateContent>
          </a:graphicData>
        </a:graphic>
      </p:graphicFrame>
      <p:sp>
        <p:nvSpPr>
          <p:cNvPr id="12"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6"/>
              </a:buBlip>
              <a:defRPr sz="2600">
                <a:solidFill>
                  <a:schemeClr val="tx1"/>
                </a:solidFill>
                <a:latin typeface="Arial" charset="0"/>
              </a:defRPr>
            </a:lvl1pPr>
            <a:lvl2pPr marL="742950" indent="-285750" algn="l" eaLnBrk="0" hangingPunct="0">
              <a:spcAft>
                <a:spcPct val="20000"/>
              </a:spcAft>
              <a:buBlip>
                <a:blip r:embed="rId17"/>
              </a:buBlip>
              <a:defRPr sz="2400">
                <a:solidFill>
                  <a:schemeClr val="tx1"/>
                </a:solidFill>
                <a:latin typeface="Arial" charset="0"/>
              </a:defRPr>
            </a:lvl2pPr>
            <a:lvl3pPr marL="1143000" indent="-228600" algn="l" eaLnBrk="0" hangingPunct="0">
              <a:spcAft>
                <a:spcPct val="30000"/>
              </a:spcAft>
              <a:buBlip>
                <a:blip r:embed="rId1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26</a:t>
            </a:fld>
            <a:endParaRPr lang="ru-RU" altLang="ru-RU" sz="2000" dirty="0">
              <a:solidFill>
                <a:schemeClr val="tx2"/>
              </a:solidFill>
              <a:latin typeface="Arial Black" pitchFamily="34" charset="0"/>
            </a:endParaRPr>
          </a:p>
        </p:txBody>
      </p:sp>
      <p:sp>
        <p:nvSpPr>
          <p:cNvPr id="19" name="Прямоугольник 18"/>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8" name="Овал 17"/>
          <p:cNvSpPr/>
          <p:nvPr/>
        </p:nvSpPr>
        <p:spPr>
          <a:xfrm>
            <a:off x="194372" y="99652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194372" y="185614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p:cNvSpPr/>
          <p:nvPr/>
        </p:nvSpPr>
        <p:spPr>
          <a:xfrm>
            <a:off x="194372" y="3094417"/>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194270" y="450694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16067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0"/>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3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0" y="553346"/>
            <a:ext cx="12060625" cy="6089359"/>
          </a:xfrm>
          <a:prstGeom prst="rect">
            <a:avLst/>
          </a:prstGeom>
        </p:spPr>
        <p:txBody>
          <a:bodyPr wrap="square">
            <a:spAutoFit/>
          </a:bodyPr>
          <a:lstStyle/>
          <a:p>
            <a:pPr algn="just">
              <a:lnSpc>
                <a:spcPct val="130000"/>
              </a:lnSpc>
            </a:pPr>
            <a:r>
              <a:rPr lang="ru-RU" sz="21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100" b="1" i="1" u="sng" dirty="0">
                <a:solidFill>
                  <a:schemeClr val="tx2"/>
                </a:solidFill>
                <a:latin typeface="Arial" panose="020B0604020202020204" pitchFamily="34" charset="0"/>
                <a:cs typeface="Arial" panose="020B0604020202020204" pitchFamily="34" charset="0"/>
              </a:rPr>
              <a:t>3.4 </a:t>
            </a:r>
            <a:r>
              <a:rPr lang="en-US" sz="2100" b="1" i="1" u="sng" dirty="0">
                <a:solidFill>
                  <a:schemeClr val="tx2"/>
                </a:solidFill>
                <a:latin typeface="Arial" panose="020B0604020202020204" pitchFamily="34" charset="0"/>
                <a:cs typeface="Arial" panose="020B0604020202020204" pitchFamily="34" charset="0"/>
              </a:rPr>
              <a:t>Dirac equation with non-relativistic Hamiltonian in the </a:t>
            </a:r>
            <a:r>
              <a:rPr lang="en-US" sz="2100" b="1" i="1" u="sng" dirty="0" err="1">
                <a:solidFill>
                  <a:schemeClr val="tx2"/>
                </a:solidFill>
                <a:latin typeface="Arial" panose="020B0604020202020204" pitchFamily="34" charset="0"/>
                <a:cs typeface="Arial" panose="020B0604020202020204" pitchFamily="34" charset="0"/>
              </a:rPr>
              <a:t>Foldy-Wouthuysen</a:t>
            </a:r>
            <a:r>
              <a:rPr lang="en-US" sz="2100" b="1" i="1" u="sng" dirty="0">
                <a:solidFill>
                  <a:schemeClr val="tx2"/>
                </a:solidFill>
                <a:latin typeface="Arial" panose="020B0604020202020204" pitchFamily="34" charset="0"/>
                <a:cs typeface="Arial" panose="020B0604020202020204" pitchFamily="34" charset="0"/>
              </a:rPr>
              <a:t> </a:t>
            </a:r>
            <a:r>
              <a:rPr lang="en-US" sz="2100" b="1" i="1" u="sng" dirty="0" smtClean="0">
                <a:solidFill>
                  <a:schemeClr val="tx2"/>
                </a:solidFill>
                <a:latin typeface="Arial" panose="020B0604020202020204" pitchFamily="34" charset="0"/>
                <a:cs typeface="Arial" panose="020B0604020202020204" pitchFamily="34" charset="0"/>
              </a:rPr>
              <a:t>representation</a:t>
            </a:r>
          </a:p>
          <a:p>
            <a:pPr indent="457200" algn="just">
              <a:lnSpc>
                <a:spcPct val="114000"/>
              </a:lnSpc>
            </a:pPr>
            <a:r>
              <a:rPr lang="en-US" sz="2100" b="1" i="1" dirty="0">
                <a:solidFill>
                  <a:schemeClr val="tx2"/>
                </a:solidFill>
                <a:latin typeface="Arial" panose="020B0604020202020204" pitchFamily="34" charset="0"/>
                <a:cs typeface="Arial" panose="020B0604020202020204" pitchFamily="34" charset="0"/>
              </a:rPr>
              <a:t>The conclusions of the Sec. 3.2 and 3.3 are supported by the analysis of the non-relativistic Hamiltonian in the FW representation which was originally obtained in the first paper devoted to the FW </a:t>
            </a:r>
            <a:r>
              <a:rPr lang="en-US" sz="2100" b="1" i="1" dirty="0" smtClean="0">
                <a:solidFill>
                  <a:schemeClr val="tx2"/>
                </a:solidFill>
                <a:latin typeface="Arial" panose="020B0604020202020204" pitchFamily="34" charset="0"/>
                <a:cs typeface="Arial" panose="020B0604020202020204" pitchFamily="34" charset="0"/>
              </a:rPr>
              <a:t>transformation</a:t>
            </a:r>
            <a:r>
              <a:rPr lang="ru-RU" sz="2100" b="1" i="1" dirty="0" smtClean="0">
                <a:solidFill>
                  <a:schemeClr val="tx2"/>
                </a:solidFill>
                <a:latin typeface="Arial" panose="020B0604020202020204" pitchFamily="34" charset="0"/>
                <a:cs typeface="Arial" panose="020B0604020202020204" pitchFamily="34" charset="0"/>
              </a:rPr>
              <a:t> </a:t>
            </a:r>
            <a:r>
              <a:rPr lang="en-US" sz="2100" b="1" dirty="0" smtClean="0">
                <a:solidFill>
                  <a:schemeClr val="tx2"/>
                </a:solidFill>
                <a:latin typeface="Arial" panose="020B0604020202020204" pitchFamily="34" charset="0"/>
                <a:cs typeface="Arial" panose="020B0604020202020204" pitchFamily="34" charset="0"/>
              </a:rPr>
              <a:t>[1].</a:t>
            </a:r>
            <a:endParaRPr lang="en-US" sz="2100" b="1" dirty="0">
              <a:solidFill>
                <a:schemeClr val="tx2"/>
              </a:solidFill>
              <a:latin typeface="Arial" panose="020B0604020202020204" pitchFamily="34" charset="0"/>
              <a:cs typeface="Arial" panose="020B0604020202020204" pitchFamily="34" charset="0"/>
            </a:endParaRPr>
          </a:p>
          <a:p>
            <a:pPr indent="457200" algn="just">
              <a:lnSpc>
                <a:spcPct val="114000"/>
              </a:lnSpc>
            </a:pPr>
            <a:r>
              <a:rPr lang="en-US" sz="2100" b="1" i="1" dirty="0">
                <a:solidFill>
                  <a:schemeClr val="tx2"/>
                </a:solidFill>
                <a:latin typeface="Arial" panose="020B0604020202020204" pitchFamily="34" charset="0"/>
                <a:cs typeface="Arial" panose="020B0604020202020204" pitchFamily="34" charset="0"/>
              </a:rPr>
              <a:t>Let us consider the non-relativistic motion of electrons and positrons in an external electrostatic field  </a:t>
            </a:r>
            <a:r>
              <a:rPr lang="en-US" sz="2100" b="1" i="1" dirty="0" smtClean="0">
                <a:solidFill>
                  <a:schemeClr val="tx2"/>
                </a:solidFill>
                <a:latin typeface="Arial" panose="020B0604020202020204" pitchFamily="34" charset="0"/>
                <a:cs typeface="Arial" panose="020B0604020202020204" pitchFamily="34" charset="0"/>
              </a:rPr>
              <a:t>              The </a:t>
            </a:r>
            <a:r>
              <a:rPr lang="en-US" sz="2100" b="1" i="1" dirty="0">
                <a:solidFill>
                  <a:schemeClr val="tx2"/>
                </a:solidFill>
                <a:latin typeface="Arial" panose="020B0604020202020204" pitchFamily="34" charset="0"/>
                <a:cs typeface="Arial" panose="020B0604020202020204" pitchFamily="34" charset="0"/>
              </a:rPr>
              <a:t>non-relativistic Hamiltonian takes the form </a:t>
            </a:r>
            <a:endParaRPr lang="ru-RU" sz="2100" b="1" i="1" dirty="0">
              <a:solidFill>
                <a:schemeClr val="tx2"/>
              </a:solidFill>
              <a:latin typeface="Arial" panose="020B0604020202020204" pitchFamily="34" charset="0"/>
              <a:cs typeface="Arial" panose="020B0604020202020204" pitchFamily="34" charset="0"/>
            </a:endParaRPr>
          </a:p>
          <a:p>
            <a:pPr algn="just">
              <a:lnSpc>
                <a:spcPct val="114000"/>
              </a:lnSpc>
            </a:pPr>
            <a:endParaRPr lang="en-US" sz="1000" b="1" i="1" dirty="0" smtClean="0">
              <a:solidFill>
                <a:schemeClr val="tx2"/>
              </a:solidFill>
              <a:latin typeface="Arial" panose="020B0604020202020204" pitchFamily="34" charset="0"/>
              <a:cs typeface="Arial" panose="020B0604020202020204" pitchFamily="34" charset="0"/>
            </a:endParaRPr>
          </a:p>
          <a:p>
            <a:pPr algn="just">
              <a:lnSpc>
                <a:spcPct val="114000"/>
              </a:lnSpc>
            </a:pPr>
            <a:r>
              <a:rPr lang="ru-RU" sz="2100" b="1" i="1" dirty="0" smtClean="0">
                <a:solidFill>
                  <a:schemeClr val="tx2"/>
                </a:solidFill>
                <a:latin typeface="Arial" panose="020B0604020202020204" pitchFamily="34" charset="0"/>
                <a:cs typeface="Arial" panose="020B0604020202020204" pitchFamily="34" charset="0"/>
              </a:rPr>
              <a:t> </a:t>
            </a:r>
            <a:r>
              <a:rPr lang="ru-RU" sz="2100" b="1" i="1" dirty="0">
                <a:solidFill>
                  <a:schemeClr val="tx2"/>
                </a:solidFill>
                <a:latin typeface="Arial" panose="020B0604020202020204" pitchFamily="34" charset="0"/>
                <a:cs typeface="Arial" panose="020B0604020202020204" pitchFamily="34" charset="0"/>
              </a:rPr>
              <a:t>	</a:t>
            </a:r>
          </a:p>
          <a:p>
            <a:pPr algn="just">
              <a:lnSpc>
                <a:spcPct val="114000"/>
              </a:lnSpc>
            </a:pPr>
            <a:r>
              <a:rPr lang="en-US" sz="2100" b="1" i="1" dirty="0" smtClean="0">
                <a:solidFill>
                  <a:schemeClr val="tx2"/>
                </a:solidFill>
                <a:latin typeface="Arial" panose="020B0604020202020204" pitchFamily="34" charset="0"/>
                <a:cs typeface="Arial" panose="020B0604020202020204" pitchFamily="34" charset="0"/>
              </a:rPr>
              <a:t>Here,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is an electric field</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algn="just">
              <a:lnSpc>
                <a:spcPct val="114000"/>
              </a:lnSpc>
            </a:pPr>
            <a:r>
              <a:rPr lang="en-US" sz="2100" b="1" i="1" dirty="0" smtClean="0">
                <a:solidFill>
                  <a:schemeClr val="tx2"/>
                </a:solidFill>
                <a:latin typeface="Arial" panose="020B0604020202020204" pitchFamily="34" charset="0"/>
                <a:cs typeface="Arial" panose="020B0604020202020204" pitchFamily="34" charset="0"/>
              </a:rPr>
              <a:t>The Dirac equation with the Hamiltonian</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H</a:t>
            </a:r>
            <a:r>
              <a:rPr lang="en-US" sz="2100" b="1" i="1" baseline="-25000" dirty="0" smtClean="0">
                <a:solidFill>
                  <a:schemeClr val="tx2"/>
                </a:solidFill>
                <a:latin typeface="Arial" panose="020B0604020202020204" pitchFamily="34" charset="0"/>
                <a:cs typeface="Arial" panose="020B0604020202020204" pitchFamily="34" charset="0"/>
              </a:rPr>
              <a:t>FW</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is written in the form</a:t>
            </a:r>
            <a:endParaRPr lang="ru-RU" sz="2100" b="1" i="1" dirty="0">
              <a:solidFill>
                <a:schemeClr val="tx2"/>
              </a:solidFill>
              <a:latin typeface="Arial" panose="020B0604020202020204" pitchFamily="34" charset="0"/>
              <a:cs typeface="Arial" panose="020B0604020202020204" pitchFamily="34" charset="0"/>
            </a:endParaRPr>
          </a:p>
          <a:p>
            <a:pPr algn="just">
              <a:lnSpc>
                <a:spcPct val="114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14000"/>
              </a:lnSpc>
            </a:pPr>
            <a:endParaRPr lang="en-US" sz="1500" b="1" i="1" dirty="0" smtClean="0">
              <a:solidFill>
                <a:schemeClr val="tx2"/>
              </a:solidFill>
              <a:latin typeface="Arial" panose="020B0604020202020204" pitchFamily="34" charset="0"/>
              <a:cs typeface="Arial" panose="020B0604020202020204" pitchFamily="34" charset="0"/>
            </a:endParaRPr>
          </a:p>
          <a:p>
            <a:pPr indent="457200" algn="just">
              <a:lnSpc>
                <a:spcPct val="114000"/>
              </a:lnSpc>
              <a:spcBef>
                <a:spcPts val="1200"/>
              </a:spcBef>
            </a:pPr>
            <a:r>
              <a:rPr lang="en-US" sz="2100" b="1" i="1" dirty="0" smtClean="0">
                <a:solidFill>
                  <a:schemeClr val="tx2"/>
                </a:solidFill>
                <a:latin typeface="Arial" panose="020B0604020202020204" pitchFamily="34" charset="0"/>
                <a:cs typeface="Arial" panose="020B0604020202020204" pitchFamily="34" charset="0"/>
              </a:rPr>
              <a:t>Here, for</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in this case</a:t>
            </a:r>
            <a:r>
              <a:rPr lang="ru-RU" sz="2100" b="1" i="1" dirty="0" smtClean="0">
                <a:solidFill>
                  <a:schemeClr val="tx2"/>
                </a:solidFill>
                <a:latin typeface="Arial" panose="020B0604020202020204" pitchFamily="34" charset="0"/>
                <a:cs typeface="Arial" panose="020B0604020202020204" pitchFamily="34" charset="0"/>
              </a:rPr>
              <a:t> </a:t>
            </a:r>
            <a:endParaRPr lang="ru-RU" sz="2100" b="1" i="1" dirty="0">
              <a:solidFill>
                <a:schemeClr val="tx2"/>
              </a:solidFill>
              <a:latin typeface="Arial" panose="020B0604020202020204" pitchFamily="34" charset="0"/>
              <a:cs typeface="Arial" panose="020B0604020202020204" pitchFamily="34" charset="0"/>
            </a:endParaRPr>
          </a:p>
          <a:p>
            <a:pPr algn="just">
              <a:lnSpc>
                <a:spcPct val="114000"/>
              </a:lnSpc>
              <a:spcBef>
                <a:spcPts val="2400"/>
              </a:spcBef>
            </a:pPr>
            <a:r>
              <a:rPr lang="en-US" sz="2100" b="1" i="1" dirty="0" smtClean="0">
                <a:solidFill>
                  <a:schemeClr val="tx2"/>
                </a:solidFill>
                <a:latin typeface="Arial" panose="020B0604020202020204" pitchFamily="34" charset="0"/>
                <a:cs typeface="Arial" panose="020B0604020202020204" pitchFamily="34" charset="0"/>
              </a:rPr>
              <a:t>for</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in this case</a:t>
            </a:r>
            <a:endParaRPr lang="ru-RU" sz="2100" b="1" i="1" dirty="0">
              <a:solidFill>
                <a:schemeClr val="tx2"/>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1648284587"/>
              </p:ext>
            </p:extLst>
          </p:nvPr>
        </p:nvGraphicFramePr>
        <p:xfrm>
          <a:off x="4900830" y="3199859"/>
          <a:ext cx="7137400" cy="787400"/>
        </p:xfrm>
        <a:graphic>
          <a:graphicData uri="http://schemas.openxmlformats.org/presentationml/2006/ole">
            <mc:AlternateContent xmlns:mc="http://schemas.openxmlformats.org/markup-compatibility/2006">
              <mc:Choice xmlns:v="urn:schemas-microsoft-com:vml" Requires="v">
                <p:oleObj spid="_x0000_s95338" name="Equation" r:id="rId4" imgW="7137360" imgH="787320" progId="Equation.DSMT4">
                  <p:embed/>
                </p:oleObj>
              </mc:Choice>
              <mc:Fallback>
                <p:oleObj name="Equation" r:id="rId4" imgW="7137360" imgH="787320" progId="Equation.DSMT4">
                  <p:embed/>
                  <p:pic>
                    <p:nvPicPr>
                      <p:cNvPr id="5" name="Объект 4"/>
                      <p:cNvPicPr/>
                      <p:nvPr/>
                    </p:nvPicPr>
                    <p:blipFill>
                      <a:blip r:embed="rId5"/>
                      <a:stretch>
                        <a:fillRect/>
                      </a:stretch>
                    </p:blipFill>
                    <p:spPr>
                      <a:xfrm>
                        <a:off x="4900830" y="3199859"/>
                        <a:ext cx="7137400" cy="787400"/>
                      </a:xfrm>
                      <a:prstGeom prst="rect">
                        <a:avLst/>
                      </a:prstGeom>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2640257561"/>
              </p:ext>
            </p:extLst>
          </p:nvPr>
        </p:nvGraphicFramePr>
        <p:xfrm>
          <a:off x="2535625" y="2880775"/>
          <a:ext cx="889000" cy="406400"/>
        </p:xfrm>
        <a:graphic>
          <a:graphicData uri="http://schemas.openxmlformats.org/presentationml/2006/ole">
            <mc:AlternateContent xmlns:mc="http://schemas.openxmlformats.org/markup-compatibility/2006">
              <mc:Choice xmlns:v="urn:schemas-microsoft-com:vml" Requires="v">
                <p:oleObj spid="_x0000_s95339" name="Equation" r:id="rId6" imgW="888840" imgH="406080" progId="Equation.DSMT4">
                  <p:embed/>
                </p:oleObj>
              </mc:Choice>
              <mc:Fallback>
                <p:oleObj name="Equation" r:id="rId6" imgW="888840" imgH="406080" progId="Equation.DSMT4">
                  <p:embed/>
                  <p:pic>
                    <p:nvPicPr>
                      <p:cNvPr id="0" name=""/>
                      <p:cNvPicPr/>
                      <p:nvPr/>
                    </p:nvPicPr>
                    <p:blipFill>
                      <a:blip r:embed="rId7"/>
                      <a:stretch>
                        <a:fillRect/>
                      </a:stretch>
                    </p:blipFill>
                    <p:spPr>
                      <a:xfrm>
                        <a:off x="2535625" y="2880775"/>
                        <a:ext cx="889000" cy="4064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4219325944"/>
              </p:ext>
            </p:extLst>
          </p:nvPr>
        </p:nvGraphicFramePr>
        <p:xfrm>
          <a:off x="938039" y="3754170"/>
          <a:ext cx="1117600" cy="330200"/>
        </p:xfrm>
        <a:graphic>
          <a:graphicData uri="http://schemas.openxmlformats.org/presentationml/2006/ole">
            <mc:AlternateContent xmlns:mc="http://schemas.openxmlformats.org/markup-compatibility/2006">
              <mc:Choice xmlns:v="urn:schemas-microsoft-com:vml" Requires="v">
                <p:oleObj spid="_x0000_s95340" name="Equation" r:id="rId8" imgW="1117440" imgH="330120" progId="Equation.DSMT4">
                  <p:embed/>
                </p:oleObj>
              </mc:Choice>
              <mc:Fallback>
                <p:oleObj name="Equation" r:id="rId8" imgW="1117440" imgH="330120" progId="Equation.DSMT4">
                  <p:embed/>
                  <p:pic>
                    <p:nvPicPr>
                      <p:cNvPr id="0" name=""/>
                      <p:cNvPicPr/>
                      <p:nvPr/>
                    </p:nvPicPr>
                    <p:blipFill>
                      <a:blip r:embed="rId9"/>
                      <a:stretch>
                        <a:fillRect/>
                      </a:stretch>
                    </p:blipFill>
                    <p:spPr>
                      <a:xfrm>
                        <a:off x="938039" y="3754170"/>
                        <a:ext cx="1117600" cy="330200"/>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3029130806"/>
              </p:ext>
            </p:extLst>
          </p:nvPr>
        </p:nvGraphicFramePr>
        <p:xfrm>
          <a:off x="3424625" y="4468941"/>
          <a:ext cx="8636000" cy="825500"/>
        </p:xfrm>
        <a:graphic>
          <a:graphicData uri="http://schemas.openxmlformats.org/presentationml/2006/ole">
            <mc:AlternateContent xmlns:mc="http://schemas.openxmlformats.org/markup-compatibility/2006">
              <mc:Choice xmlns:v="urn:schemas-microsoft-com:vml" Requires="v">
                <p:oleObj spid="_x0000_s95341" name="Equation" r:id="rId10" imgW="8635680" imgH="825480" progId="Equation.DSMT4">
                  <p:embed/>
                </p:oleObj>
              </mc:Choice>
              <mc:Fallback>
                <p:oleObj name="Equation" r:id="rId10" imgW="8635680" imgH="825480" progId="Equation.DSMT4">
                  <p:embed/>
                  <p:pic>
                    <p:nvPicPr>
                      <p:cNvPr id="0" name=""/>
                      <p:cNvPicPr/>
                      <p:nvPr/>
                    </p:nvPicPr>
                    <p:blipFill>
                      <a:blip r:embed="rId11"/>
                      <a:stretch>
                        <a:fillRect/>
                      </a:stretch>
                    </p:blipFill>
                    <p:spPr>
                      <a:xfrm>
                        <a:off x="3424625" y="4468941"/>
                        <a:ext cx="8636000" cy="825500"/>
                      </a:xfrm>
                      <a:prstGeom prst="rect">
                        <a:avLst/>
                      </a:prstGeom>
                    </p:spPr>
                  </p:pic>
                </p:oleObj>
              </mc:Fallback>
            </mc:AlternateContent>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val="2874336008"/>
              </p:ext>
            </p:extLst>
          </p:nvPr>
        </p:nvGraphicFramePr>
        <p:xfrm>
          <a:off x="1845180" y="5110291"/>
          <a:ext cx="3746500" cy="825500"/>
        </p:xfrm>
        <a:graphic>
          <a:graphicData uri="http://schemas.openxmlformats.org/presentationml/2006/ole">
            <mc:AlternateContent xmlns:mc="http://schemas.openxmlformats.org/markup-compatibility/2006">
              <mc:Choice xmlns:v="urn:schemas-microsoft-com:vml" Requires="v">
                <p:oleObj spid="_x0000_s95342" name="Equation" r:id="rId12" imgW="3746160" imgH="825480" progId="Equation.DSMT4">
                  <p:embed/>
                </p:oleObj>
              </mc:Choice>
              <mc:Fallback>
                <p:oleObj name="Equation" r:id="rId12" imgW="3746160" imgH="825480" progId="Equation.DSMT4">
                  <p:embed/>
                  <p:pic>
                    <p:nvPicPr>
                      <p:cNvPr id="0" name=""/>
                      <p:cNvPicPr/>
                      <p:nvPr/>
                    </p:nvPicPr>
                    <p:blipFill>
                      <a:blip r:embed="rId13"/>
                      <a:stretch>
                        <a:fillRect/>
                      </a:stretch>
                    </p:blipFill>
                    <p:spPr>
                      <a:xfrm>
                        <a:off x="1845180" y="5110291"/>
                        <a:ext cx="3746500" cy="8255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1522577182"/>
              </p:ext>
            </p:extLst>
          </p:nvPr>
        </p:nvGraphicFramePr>
        <p:xfrm>
          <a:off x="7116980" y="5307141"/>
          <a:ext cx="2705100" cy="431800"/>
        </p:xfrm>
        <a:graphic>
          <a:graphicData uri="http://schemas.openxmlformats.org/presentationml/2006/ole">
            <mc:AlternateContent xmlns:mc="http://schemas.openxmlformats.org/markup-compatibility/2006">
              <mc:Choice xmlns:v="urn:schemas-microsoft-com:vml" Requires="v">
                <p:oleObj spid="_x0000_s95343" name="Equation" r:id="rId14" imgW="2705040" imgH="431640" progId="Equation.DSMT4">
                  <p:embed/>
                </p:oleObj>
              </mc:Choice>
              <mc:Fallback>
                <p:oleObj name="Equation" r:id="rId14" imgW="2705040" imgH="431640" progId="Equation.DSMT4">
                  <p:embed/>
                  <p:pic>
                    <p:nvPicPr>
                      <p:cNvPr id="0" name=""/>
                      <p:cNvPicPr/>
                      <p:nvPr/>
                    </p:nvPicPr>
                    <p:blipFill>
                      <a:blip r:embed="rId15"/>
                      <a:stretch>
                        <a:fillRect/>
                      </a:stretch>
                    </p:blipFill>
                    <p:spPr>
                      <a:xfrm>
                        <a:off x="7116980" y="5307141"/>
                        <a:ext cx="2705100" cy="4318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757305193"/>
              </p:ext>
            </p:extLst>
          </p:nvPr>
        </p:nvGraphicFramePr>
        <p:xfrm>
          <a:off x="575059" y="5749258"/>
          <a:ext cx="3759200" cy="850900"/>
        </p:xfrm>
        <a:graphic>
          <a:graphicData uri="http://schemas.openxmlformats.org/presentationml/2006/ole">
            <mc:AlternateContent xmlns:mc="http://schemas.openxmlformats.org/markup-compatibility/2006">
              <mc:Choice xmlns:v="urn:schemas-microsoft-com:vml" Requires="v">
                <p:oleObj spid="_x0000_s95344" name="Equation" r:id="rId16" imgW="3759120" imgH="850680" progId="Equation.DSMT4">
                  <p:embed/>
                </p:oleObj>
              </mc:Choice>
              <mc:Fallback>
                <p:oleObj name="Equation" r:id="rId16" imgW="3759120" imgH="850680" progId="Equation.DSMT4">
                  <p:embed/>
                  <p:pic>
                    <p:nvPicPr>
                      <p:cNvPr id="0" name=""/>
                      <p:cNvPicPr/>
                      <p:nvPr/>
                    </p:nvPicPr>
                    <p:blipFill>
                      <a:blip r:embed="rId17"/>
                      <a:stretch>
                        <a:fillRect/>
                      </a:stretch>
                    </p:blipFill>
                    <p:spPr>
                      <a:xfrm>
                        <a:off x="575059" y="5749258"/>
                        <a:ext cx="3759200" cy="850900"/>
                      </a:xfrm>
                      <a:prstGeom prst="rect">
                        <a:avLst/>
                      </a:prstGeom>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1138124095"/>
              </p:ext>
            </p:extLst>
          </p:nvPr>
        </p:nvGraphicFramePr>
        <p:xfrm>
          <a:off x="6030312" y="5935791"/>
          <a:ext cx="2844800" cy="431800"/>
        </p:xfrm>
        <a:graphic>
          <a:graphicData uri="http://schemas.openxmlformats.org/presentationml/2006/ole">
            <mc:AlternateContent xmlns:mc="http://schemas.openxmlformats.org/markup-compatibility/2006">
              <mc:Choice xmlns:v="urn:schemas-microsoft-com:vml" Requires="v">
                <p:oleObj spid="_x0000_s95345" name="Equation" r:id="rId18" imgW="2844720" imgH="431640" progId="Equation.DSMT4">
                  <p:embed/>
                </p:oleObj>
              </mc:Choice>
              <mc:Fallback>
                <p:oleObj name="Equation" r:id="rId18" imgW="2844720" imgH="431640" progId="Equation.DSMT4">
                  <p:embed/>
                  <p:pic>
                    <p:nvPicPr>
                      <p:cNvPr id="0" name=""/>
                      <p:cNvPicPr/>
                      <p:nvPr/>
                    </p:nvPicPr>
                    <p:blipFill>
                      <a:blip r:embed="rId19"/>
                      <a:stretch>
                        <a:fillRect/>
                      </a:stretch>
                    </p:blipFill>
                    <p:spPr>
                      <a:xfrm>
                        <a:off x="6030312" y="5935791"/>
                        <a:ext cx="2844800" cy="431800"/>
                      </a:xfrm>
                      <a:prstGeom prst="rect">
                        <a:avLst/>
                      </a:prstGeom>
                    </p:spPr>
                  </p:pic>
                </p:oleObj>
              </mc:Fallback>
            </mc:AlternateContent>
          </a:graphicData>
        </a:graphic>
      </p:graphicFrame>
      <p:sp>
        <p:nvSpPr>
          <p:cNvPr id="13"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0"/>
              </a:buBlip>
              <a:defRPr sz="2600">
                <a:solidFill>
                  <a:schemeClr val="tx1"/>
                </a:solidFill>
                <a:latin typeface="Arial" charset="0"/>
              </a:defRPr>
            </a:lvl1pPr>
            <a:lvl2pPr marL="742950" indent="-285750" algn="l" eaLnBrk="0" hangingPunct="0">
              <a:spcAft>
                <a:spcPct val="20000"/>
              </a:spcAft>
              <a:buBlip>
                <a:blip r:embed="rId21"/>
              </a:buBlip>
              <a:defRPr sz="2400">
                <a:solidFill>
                  <a:schemeClr val="tx1"/>
                </a:solidFill>
                <a:latin typeface="Arial" charset="0"/>
              </a:defRPr>
            </a:lvl2pPr>
            <a:lvl3pPr marL="1143000" indent="-228600" algn="l" eaLnBrk="0" hangingPunct="0">
              <a:spcAft>
                <a:spcPct val="30000"/>
              </a:spcAft>
              <a:buBlip>
                <a:blip r:embed="rId21"/>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27</a:t>
            </a:fld>
            <a:endParaRPr lang="ru-RU" altLang="ru-RU" sz="2000" dirty="0">
              <a:solidFill>
                <a:schemeClr val="tx2"/>
              </a:solidFill>
              <a:latin typeface="Arial Black" pitchFamily="34" charset="0"/>
            </a:endParaRPr>
          </a:p>
        </p:txBody>
      </p:sp>
      <p:sp>
        <p:nvSpPr>
          <p:cNvPr id="14" name="Прямоугольник 13"/>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5" name="Прямоугольник 14"/>
          <p:cNvSpPr/>
          <p:nvPr/>
        </p:nvSpPr>
        <p:spPr>
          <a:xfrm>
            <a:off x="86890" y="6485477"/>
            <a:ext cx="11492800" cy="338554"/>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L</a:t>
            </a:r>
            <a:r>
              <a:rPr lang="en-US" sz="1600" i="1" dirty="0">
                <a:solidFill>
                  <a:schemeClr val="tx2"/>
                </a:solidFill>
                <a:latin typeface="Arial" panose="020B0604020202020204" pitchFamily="34" charset="0"/>
                <a:cs typeface="Arial" panose="020B0604020202020204" pitchFamily="34" charset="0"/>
              </a:rPr>
              <a:t>. L. </a:t>
            </a:r>
            <a:r>
              <a:rPr lang="en-US" sz="1600" i="1" dirty="0" err="1">
                <a:solidFill>
                  <a:schemeClr val="tx2"/>
                </a:solidFill>
                <a:latin typeface="Arial" panose="020B0604020202020204" pitchFamily="34" charset="0"/>
                <a:cs typeface="Arial" panose="020B0604020202020204" pitchFamily="34" charset="0"/>
              </a:rPr>
              <a:t>Foldy</a:t>
            </a:r>
            <a:r>
              <a:rPr lang="en-US" sz="1600" i="1" dirty="0">
                <a:solidFill>
                  <a:schemeClr val="tx2"/>
                </a:solidFill>
                <a:latin typeface="Arial" panose="020B0604020202020204" pitchFamily="34" charset="0"/>
                <a:cs typeface="Arial" panose="020B0604020202020204" pitchFamily="34" charset="0"/>
              </a:rPr>
              <a:t>, S. A. </a:t>
            </a:r>
            <a:r>
              <a:rPr lang="en-US" sz="1600" i="1" dirty="0" err="1">
                <a:solidFill>
                  <a:schemeClr val="tx2"/>
                </a:solidFill>
                <a:latin typeface="Arial" panose="020B0604020202020204" pitchFamily="34" charset="0"/>
                <a:cs typeface="Arial" panose="020B0604020202020204" pitchFamily="34" charset="0"/>
              </a:rPr>
              <a:t>Wouthuysen</a:t>
            </a:r>
            <a:r>
              <a:rPr lang="en-US" sz="1600" i="1" dirty="0">
                <a:solidFill>
                  <a:schemeClr val="tx2"/>
                </a:solidFill>
                <a:latin typeface="Arial" panose="020B0604020202020204" pitchFamily="34" charset="0"/>
                <a:cs typeface="Arial" panose="020B0604020202020204" pitchFamily="34" charset="0"/>
              </a:rPr>
              <a:t>, Phys. Rev. 78, 29 (1950).</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6" name="Овал 15"/>
          <p:cNvSpPr/>
          <p:nvPr/>
        </p:nvSpPr>
        <p:spPr>
          <a:xfrm>
            <a:off x="420663" y="249942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93863" y="67836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9023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0"/>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3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131375" y="670521"/>
            <a:ext cx="12060625" cy="5973943"/>
          </a:xfrm>
          <a:prstGeom prst="rect">
            <a:avLst/>
          </a:prstGeom>
        </p:spPr>
        <p:txBody>
          <a:bodyPr wrap="square">
            <a:spAutoFit/>
          </a:bodyPr>
          <a:lstStyle/>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Let </a:t>
            </a:r>
            <a:r>
              <a:rPr lang="en-US" sz="2100" b="1" i="1" dirty="0">
                <a:solidFill>
                  <a:schemeClr val="tx2"/>
                </a:solidFill>
                <a:latin typeface="Arial" panose="020B0604020202020204" pitchFamily="34" charset="0"/>
                <a:cs typeface="Arial" panose="020B0604020202020204" pitchFamily="34" charset="0"/>
              </a:rPr>
              <a:t>us consider the </a:t>
            </a:r>
            <a:r>
              <a:rPr lang="en-US" sz="2100" b="1" i="1" dirty="0" smtClean="0">
                <a:solidFill>
                  <a:schemeClr val="tx2"/>
                </a:solidFill>
                <a:latin typeface="Arial" panose="020B0604020202020204" pitchFamily="34" charset="0"/>
                <a:cs typeface="Arial" panose="020B0604020202020204" pitchFamily="34" charset="0"/>
              </a:rPr>
              <a:t>Dirac equation for </a:t>
            </a:r>
            <a:r>
              <a:rPr lang="en-US" sz="2100" b="1" i="1" dirty="0">
                <a:solidFill>
                  <a:schemeClr val="tx2"/>
                </a:solidFill>
                <a:latin typeface="Arial" panose="020B0604020202020204" pitchFamily="34" charset="0"/>
                <a:cs typeface="Arial" panose="020B0604020202020204" pitchFamily="34" charset="0"/>
              </a:rPr>
              <a:t>electrons and positrons</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1. </a:t>
            </a:r>
            <a:r>
              <a:rPr lang="en-US" sz="2100" b="1" i="1" dirty="0">
                <a:solidFill>
                  <a:schemeClr val="tx2"/>
                </a:solidFill>
                <a:latin typeface="Arial" panose="020B0604020202020204" pitchFamily="34" charset="0"/>
                <a:cs typeface="Arial" panose="020B0604020202020204" pitchFamily="34" charset="0"/>
              </a:rPr>
              <a:t>The equation for electrons with positive energies</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2. </a:t>
            </a:r>
            <a:r>
              <a:rPr lang="en-US" sz="2100" b="1" i="1" dirty="0">
                <a:solidFill>
                  <a:schemeClr val="tx2"/>
                </a:solidFill>
                <a:latin typeface="Arial" panose="020B0604020202020204" pitchFamily="34" charset="0"/>
                <a:cs typeface="Arial" panose="020B0604020202020204" pitchFamily="34" charset="0"/>
              </a:rPr>
              <a:t>The equation for electrons with </a:t>
            </a:r>
            <a:r>
              <a:rPr lang="en-US" sz="2100" b="1" i="1" dirty="0" smtClean="0">
                <a:solidFill>
                  <a:schemeClr val="tx2"/>
                </a:solidFill>
                <a:latin typeface="Arial" panose="020B0604020202020204" pitchFamily="34" charset="0"/>
                <a:cs typeface="Arial" panose="020B0604020202020204" pitchFamily="34" charset="0"/>
              </a:rPr>
              <a:t>negative </a:t>
            </a:r>
            <a:r>
              <a:rPr lang="en-US" sz="2100" b="1" i="1" dirty="0">
                <a:solidFill>
                  <a:schemeClr val="tx2"/>
                </a:solidFill>
                <a:latin typeface="Arial" panose="020B0604020202020204" pitchFamily="34" charset="0"/>
                <a:cs typeface="Arial" panose="020B0604020202020204" pitchFamily="34" charset="0"/>
              </a:rPr>
              <a:t>energies</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3. </a:t>
            </a:r>
            <a:r>
              <a:rPr lang="en-US" sz="2100" b="1" i="1" dirty="0">
                <a:solidFill>
                  <a:schemeClr val="tx2"/>
                </a:solidFill>
                <a:latin typeface="Arial" panose="020B0604020202020204" pitchFamily="34" charset="0"/>
                <a:cs typeface="Arial" panose="020B0604020202020204" pitchFamily="34" charset="0"/>
              </a:rPr>
              <a:t>The equation for </a:t>
            </a:r>
            <a:r>
              <a:rPr lang="en-US" sz="2100" b="1" i="1" dirty="0" smtClean="0">
                <a:solidFill>
                  <a:schemeClr val="tx2"/>
                </a:solidFill>
                <a:latin typeface="Arial" panose="020B0604020202020204" pitchFamily="34" charset="0"/>
                <a:cs typeface="Arial" panose="020B0604020202020204" pitchFamily="34" charset="0"/>
              </a:rPr>
              <a:t>positrons </a:t>
            </a:r>
            <a:r>
              <a:rPr lang="en-US" sz="2100" b="1" i="1" dirty="0">
                <a:solidFill>
                  <a:schemeClr val="tx2"/>
                </a:solidFill>
                <a:latin typeface="Arial" panose="020B0604020202020204" pitchFamily="34" charset="0"/>
                <a:cs typeface="Arial" panose="020B0604020202020204" pitchFamily="34" charset="0"/>
              </a:rPr>
              <a:t>with positive energies</a:t>
            </a:r>
            <a:endParaRPr lang="ru-RU"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endParaRPr lang="ru-RU"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ru-RU"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a:solidFill>
                  <a:schemeClr val="tx2"/>
                </a:solidFill>
                <a:latin typeface="Arial" panose="020B0604020202020204" pitchFamily="34" charset="0"/>
                <a:cs typeface="Arial" panose="020B0604020202020204" pitchFamily="34" charset="0"/>
              </a:rPr>
              <a:t>It can be seen that the equations </a:t>
            </a:r>
            <a:r>
              <a:rPr lang="en-US" sz="2100" b="1" i="1" dirty="0" smtClean="0">
                <a:solidFill>
                  <a:schemeClr val="tx2"/>
                </a:solidFill>
                <a:latin typeface="Arial" panose="020B0604020202020204" pitchFamily="34" charset="0"/>
                <a:cs typeface="Arial" panose="020B0604020202020204" pitchFamily="34" charset="0"/>
              </a:rPr>
              <a:t>(5) </a:t>
            </a:r>
            <a:r>
              <a:rPr lang="en-US" sz="2100" b="1" i="1" dirty="0">
                <a:solidFill>
                  <a:schemeClr val="tx2"/>
                </a:solidFill>
                <a:latin typeface="Arial" panose="020B0604020202020204" pitchFamily="34" charset="0"/>
                <a:cs typeface="Arial" panose="020B0604020202020204" pitchFamily="34" charset="0"/>
              </a:rPr>
              <a:t>and </a:t>
            </a:r>
            <a:r>
              <a:rPr lang="en-US" sz="2100" b="1" i="1" dirty="0" smtClean="0">
                <a:solidFill>
                  <a:schemeClr val="tx2"/>
                </a:solidFill>
                <a:latin typeface="Arial" panose="020B0604020202020204" pitchFamily="34" charset="0"/>
                <a:cs typeface="Arial" panose="020B0604020202020204" pitchFamily="34" charset="0"/>
              </a:rPr>
              <a:t>(6) </a:t>
            </a:r>
            <a:r>
              <a:rPr lang="en-US" sz="2100" b="1" i="1" dirty="0">
                <a:solidFill>
                  <a:schemeClr val="tx2"/>
                </a:solidFill>
                <a:latin typeface="Arial" panose="020B0604020202020204" pitchFamily="34" charset="0"/>
                <a:cs typeface="Arial" panose="020B0604020202020204" pitchFamily="34" charset="0"/>
              </a:rPr>
              <a:t>coincide with each other; that is, just as in the previous Sections dealing with the Coulomb field of atomic nuclei, the equation for positrons with </a:t>
            </a:r>
            <a:r>
              <a:rPr lang="en-US" sz="2100" b="1" i="1" dirty="0">
                <a:solidFill>
                  <a:schemeClr val="tx2"/>
                </a:solidFill>
                <a:latin typeface="Arial" panose="020B0604020202020204" pitchFamily="34" charset="0"/>
                <a:cs typeface="Arial" panose="020B0604020202020204" pitchFamily="34" charset="0"/>
                <a:sym typeface="Symbol" panose="05050102010706020507" pitchFamily="18" charset="2"/>
              </a:rPr>
              <a:t> &gt; </a:t>
            </a:r>
            <a:r>
              <a:rPr lang="en-US" sz="21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0</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coincides with the equation for electrons with </a:t>
            </a:r>
            <a:r>
              <a:rPr lang="en-US" sz="21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 </a:t>
            </a:r>
            <a:r>
              <a:rPr lang="en-US" sz="2100" b="1" i="1" dirty="0">
                <a:solidFill>
                  <a:schemeClr val="tx2"/>
                </a:solidFill>
                <a:latin typeface="Arial" panose="020B0604020202020204" pitchFamily="34" charset="0"/>
                <a:cs typeface="Arial" panose="020B0604020202020204" pitchFamily="34" charset="0"/>
                <a:sym typeface="Symbol" panose="05050102010706020507" pitchFamily="18" charset="2"/>
              </a:rPr>
              <a:t>&lt; </a:t>
            </a:r>
            <a:r>
              <a:rPr lang="en-US" sz="21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0</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3921598195"/>
              </p:ext>
            </p:extLst>
          </p:nvPr>
        </p:nvGraphicFramePr>
        <p:xfrm>
          <a:off x="1366838" y="1576388"/>
          <a:ext cx="8420100" cy="825500"/>
        </p:xfrm>
        <a:graphic>
          <a:graphicData uri="http://schemas.openxmlformats.org/presentationml/2006/ole">
            <mc:AlternateContent xmlns:mc="http://schemas.openxmlformats.org/markup-compatibility/2006">
              <mc:Choice xmlns:v="urn:schemas-microsoft-com:vml" Requires="v">
                <p:oleObj spid="_x0000_s97336" name="Equation" r:id="rId4" imgW="8420040" imgH="825480" progId="Equation.DSMT4">
                  <p:embed/>
                </p:oleObj>
              </mc:Choice>
              <mc:Fallback>
                <p:oleObj name="Equation" r:id="rId4" imgW="8420040" imgH="825480" progId="Equation.DSMT4">
                  <p:embed/>
                  <p:pic>
                    <p:nvPicPr>
                      <p:cNvPr id="5" name="Объект 4"/>
                      <p:cNvPicPr/>
                      <p:nvPr/>
                    </p:nvPicPr>
                    <p:blipFill>
                      <a:blip r:embed="rId5"/>
                      <a:stretch>
                        <a:fillRect/>
                      </a:stretch>
                    </p:blipFill>
                    <p:spPr>
                      <a:xfrm>
                        <a:off x="1366838" y="1576388"/>
                        <a:ext cx="8420100" cy="8255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686862078"/>
              </p:ext>
            </p:extLst>
          </p:nvPr>
        </p:nvGraphicFramePr>
        <p:xfrm>
          <a:off x="6818313" y="1185423"/>
          <a:ext cx="2654300" cy="419100"/>
        </p:xfrm>
        <a:graphic>
          <a:graphicData uri="http://schemas.openxmlformats.org/presentationml/2006/ole">
            <mc:AlternateContent xmlns:mc="http://schemas.openxmlformats.org/markup-compatibility/2006">
              <mc:Choice xmlns:v="urn:schemas-microsoft-com:vml" Requires="v">
                <p:oleObj spid="_x0000_s97337" name="Equation" r:id="rId6" imgW="2654280" imgH="419040" progId="Equation.DSMT4">
                  <p:embed/>
                </p:oleObj>
              </mc:Choice>
              <mc:Fallback>
                <p:oleObj name="Equation" r:id="rId6" imgW="2654280" imgH="419040" progId="Equation.DSMT4">
                  <p:embed/>
                  <p:pic>
                    <p:nvPicPr>
                      <p:cNvPr id="13" name="Объект 12"/>
                      <p:cNvPicPr/>
                      <p:nvPr/>
                    </p:nvPicPr>
                    <p:blipFill>
                      <a:blip r:embed="rId7"/>
                      <a:stretch>
                        <a:fillRect/>
                      </a:stretch>
                    </p:blipFill>
                    <p:spPr>
                      <a:xfrm>
                        <a:off x="6818313" y="1185423"/>
                        <a:ext cx="2654300" cy="419100"/>
                      </a:xfrm>
                      <a:prstGeom prst="rect">
                        <a:avLst/>
                      </a:prstGeom>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468857696"/>
              </p:ext>
            </p:extLst>
          </p:nvPr>
        </p:nvGraphicFramePr>
        <p:xfrm>
          <a:off x="6967538" y="2419399"/>
          <a:ext cx="2819400" cy="419100"/>
        </p:xfrm>
        <a:graphic>
          <a:graphicData uri="http://schemas.openxmlformats.org/presentationml/2006/ole">
            <mc:AlternateContent xmlns:mc="http://schemas.openxmlformats.org/markup-compatibility/2006">
              <mc:Choice xmlns:v="urn:schemas-microsoft-com:vml" Requires="v">
                <p:oleObj spid="_x0000_s97338" name="Equation" r:id="rId8" imgW="2819160" imgH="419040" progId="Equation.DSMT4">
                  <p:embed/>
                </p:oleObj>
              </mc:Choice>
              <mc:Fallback>
                <p:oleObj name="Equation" r:id="rId8" imgW="2819160" imgH="419040" progId="Equation.DSMT4">
                  <p:embed/>
                  <p:pic>
                    <p:nvPicPr>
                      <p:cNvPr id="14" name="Объект 13"/>
                      <p:cNvPicPr/>
                      <p:nvPr/>
                    </p:nvPicPr>
                    <p:blipFill>
                      <a:blip r:embed="rId9"/>
                      <a:stretch>
                        <a:fillRect/>
                      </a:stretch>
                    </p:blipFill>
                    <p:spPr>
                      <a:xfrm>
                        <a:off x="6967538" y="2419399"/>
                        <a:ext cx="2819400" cy="4191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1529585252"/>
              </p:ext>
            </p:extLst>
          </p:nvPr>
        </p:nvGraphicFramePr>
        <p:xfrm>
          <a:off x="1366838" y="2856010"/>
          <a:ext cx="8458200" cy="825500"/>
        </p:xfrm>
        <a:graphic>
          <a:graphicData uri="http://schemas.openxmlformats.org/presentationml/2006/ole">
            <mc:AlternateContent xmlns:mc="http://schemas.openxmlformats.org/markup-compatibility/2006">
              <mc:Choice xmlns:v="urn:schemas-microsoft-com:vml" Requires="v">
                <p:oleObj spid="_x0000_s97339" name="Equation" r:id="rId10" imgW="8458200" imgH="825480" progId="Equation.DSMT4">
                  <p:embed/>
                </p:oleObj>
              </mc:Choice>
              <mc:Fallback>
                <p:oleObj name="Equation" r:id="rId10" imgW="8458200" imgH="825480" progId="Equation.DSMT4">
                  <p:embed/>
                  <p:pic>
                    <p:nvPicPr>
                      <p:cNvPr id="15" name="Объект 14"/>
                      <p:cNvPicPr/>
                      <p:nvPr/>
                    </p:nvPicPr>
                    <p:blipFill>
                      <a:blip r:embed="rId11"/>
                      <a:stretch>
                        <a:fillRect/>
                      </a:stretch>
                    </p:blipFill>
                    <p:spPr>
                      <a:xfrm>
                        <a:off x="1366838" y="2856010"/>
                        <a:ext cx="8458200" cy="8255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571776610"/>
              </p:ext>
            </p:extLst>
          </p:nvPr>
        </p:nvGraphicFramePr>
        <p:xfrm>
          <a:off x="6907213" y="3650071"/>
          <a:ext cx="2476500" cy="419100"/>
        </p:xfrm>
        <a:graphic>
          <a:graphicData uri="http://schemas.openxmlformats.org/presentationml/2006/ole">
            <mc:AlternateContent xmlns:mc="http://schemas.openxmlformats.org/markup-compatibility/2006">
              <mc:Choice xmlns:v="urn:schemas-microsoft-com:vml" Requires="v">
                <p:oleObj spid="_x0000_s97340" name="Equation" r:id="rId12" imgW="2476440" imgH="419040" progId="Equation.DSMT4">
                  <p:embed/>
                </p:oleObj>
              </mc:Choice>
              <mc:Fallback>
                <p:oleObj name="Equation" r:id="rId12" imgW="2476440" imgH="419040" progId="Equation.DSMT4">
                  <p:embed/>
                  <p:pic>
                    <p:nvPicPr>
                      <p:cNvPr id="16" name="Объект 15"/>
                      <p:cNvPicPr/>
                      <p:nvPr/>
                    </p:nvPicPr>
                    <p:blipFill>
                      <a:blip r:embed="rId13"/>
                      <a:stretch>
                        <a:fillRect/>
                      </a:stretch>
                    </p:blipFill>
                    <p:spPr>
                      <a:xfrm>
                        <a:off x="6907213" y="3650071"/>
                        <a:ext cx="2476500" cy="419100"/>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1105682755"/>
              </p:ext>
            </p:extLst>
          </p:nvPr>
        </p:nvGraphicFramePr>
        <p:xfrm>
          <a:off x="1779588" y="4165600"/>
          <a:ext cx="8470900" cy="825500"/>
        </p:xfrm>
        <a:graphic>
          <a:graphicData uri="http://schemas.openxmlformats.org/presentationml/2006/ole">
            <mc:AlternateContent xmlns:mc="http://schemas.openxmlformats.org/markup-compatibility/2006">
              <mc:Choice xmlns:v="urn:schemas-microsoft-com:vml" Requires="v">
                <p:oleObj spid="_x0000_s97341" name="Equation" r:id="rId14" imgW="8470800" imgH="825480" progId="Equation.DSMT4">
                  <p:embed/>
                </p:oleObj>
              </mc:Choice>
              <mc:Fallback>
                <p:oleObj name="Equation" r:id="rId14" imgW="8470800" imgH="825480" progId="Equation.DSMT4">
                  <p:embed/>
                  <p:pic>
                    <p:nvPicPr>
                      <p:cNvPr id="17" name="Объект 16"/>
                      <p:cNvPicPr/>
                      <p:nvPr/>
                    </p:nvPicPr>
                    <p:blipFill>
                      <a:blip r:embed="rId15"/>
                      <a:stretch>
                        <a:fillRect/>
                      </a:stretch>
                    </p:blipFill>
                    <p:spPr>
                      <a:xfrm>
                        <a:off x="1779588" y="4165600"/>
                        <a:ext cx="8470900" cy="825500"/>
                      </a:xfrm>
                      <a:prstGeom prst="rect">
                        <a:avLst/>
                      </a:prstGeom>
                    </p:spPr>
                  </p:pic>
                </p:oleObj>
              </mc:Fallback>
            </mc:AlternateContent>
          </a:graphicData>
        </a:graphic>
      </p:graphicFrame>
      <p:sp>
        <p:nvSpPr>
          <p:cNvPr id="12" name="Прямоугольник 11"/>
          <p:cNvSpPr/>
          <p:nvPr/>
        </p:nvSpPr>
        <p:spPr>
          <a:xfrm>
            <a:off x="10498303" y="3016904"/>
            <a:ext cx="510216" cy="415498"/>
          </a:xfrm>
          <a:prstGeom prst="rect">
            <a:avLst/>
          </a:prstGeom>
        </p:spPr>
        <p:txBody>
          <a:bodyPr wrap="square">
            <a:spAutoFit/>
          </a:bodyPr>
          <a:lstStyle/>
          <a:p>
            <a:pPr algn="l"/>
            <a:r>
              <a:rPr lang="ru-RU" sz="2100" b="1" i="1" dirty="0" smtClean="0">
                <a:solidFill>
                  <a:schemeClr val="tx2"/>
                </a:solidFill>
                <a:latin typeface="Arial" panose="020B0604020202020204" pitchFamily="34" charset="0"/>
                <a:cs typeface="Arial" panose="020B0604020202020204" pitchFamily="34" charset="0"/>
              </a:rPr>
              <a:t>(5)</a:t>
            </a:r>
            <a:endParaRPr lang="ru-RU" sz="2100" b="1" i="1" dirty="0">
              <a:solidFill>
                <a:schemeClr val="tx2"/>
              </a:solidFill>
              <a:latin typeface="Arial" panose="020B0604020202020204" pitchFamily="34" charset="0"/>
              <a:cs typeface="Arial" panose="020B0604020202020204" pitchFamily="34" charset="0"/>
            </a:endParaRPr>
          </a:p>
        </p:txBody>
      </p:sp>
      <p:sp>
        <p:nvSpPr>
          <p:cNvPr id="18" name="Прямоугольник 17"/>
          <p:cNvSpPr/>
          <p:nvPr/>
        </p:nvSpPr>
        <p:spPr>
          <a:xfrm>
            <a:off x="10553444" y="4271372"/>
            <a:ext cx="510216" cy="415498"/>
          </a:xfrm>
          <a:prstGeom prst="rect">
            <a:avLst/>
          </a:prstGeom>
        </p:spPr>
        <p:txBody>
          <a:bodyPr wrap="square">
            <a:spAutoFit/>
          </a:bodyPr>
          <a:lstStyle/>
          <a:p>
            <a:pPr algn="l"/>
            <a:r>
              <a:rPr lang="ru-RU" sz="2100" b="1" i="1" dirty="0" smtClean="0">
                <a:solidFill>
                  <a:schemeClr val="tx2"/>
                </a:solidFill>
                <a:latin typeface="Arial" panose="020B0604020202020204" pitchFamily="34" charset="0"/>
                <a:cs typeface="Arial" panose="020B0604020202020204" pitchFamily="34" charset="0"/>
              </a:rPr>
              <a:t>(6)</a:t>
            </a:r>
            <a:endParaRPr lang="ru-RU" sz="2100" b="1" i="1" dirty="0">
              <a:solidFill>
                <a:schemeClr val="tx2"/>
              </a:solidFill>
              <a:latin typeface="Arial" panose="020B0604020202020204" pitchFamily="34" charset="0"/>
              <a:cs typeface="Arial" panose="020B0604020202020204" pitchFamily="34" charset="0"/>
            </a:endParaRPr>
          </a:p>
        </p:txBody>
      </p:sp>
      <p:sp>
        <p:nvSpPr>
          <p:cNvPr id="19"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6"/>
              </a:buBlip>
              <a:defRPr sz="2600">
                <a:solidFill>
                  <a:schemeClr val="tx1"/>
                </a:solidFill>
                <a:latin typeface="Arial" charset="0"/>
              </a:defRPr>
            </a:lvl1pPr>
            <a:lvl2pPr marL="742950" indent="-285750" algn="l" eaLnBrk="0" hangingPunct="0">
              <a:spcAft>
                <a:spcPct val="20000"/>
              </a:spcAft>
              <a:buBlip>
                <a:blip r:embed="rId17"/>
              </a:buBlip>
              <a:defRPr sz="2400">
                <a:solidFill>
                  <a:schemeClr val="tx1"/>
                </a:solidFill>
                <a:latin typeface="Arial" charset="0"/>
              </a:defRPr>
            </a:lvl2pPr>
            <a:lvl3pPr marL="1143000" indent="-228600" algn="l" eaLnBrk="0" hangingPunct="0">
              <a:spcAft>
                <a:spcPct val="30000"/>
              </a:spcAft>
              <a:buBlip>
                <a:blip r:embed="rId1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28</a:t>
            </a:fld>
            <a:endParaRPr lang="ru-RU" altLang="ru-RU" sz="2000" dirty="0">
              <a:solidFill>
                <a:schemeClr val="tx2"/>
              </a:solidFill>
              <a:latin typeface="Arial Black" pitchFamily="34" charset="0"/>
            </a:endParaRPr>
          </a:p>
        </p:txBody>
      </p:sp>
      <p:sp>
        <p:nvSpPr>
          <p:cNvPr id="20" name="Прямоугольник 19"/>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Овал 20"/>
          <p:cNvSpPr/>
          <p:nvPr/>
        </p:nvSpPr>
        <p:spPr>
          <a:xfrm>
            <a:off x="431613" y="102406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p:cNvSpPr/>
          <p:nvPr/>
        </p:nvSpPr>
        <p:spPr>
          <a:xfrm>
            <a:off x="431613" y="2280697"/>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431613" y="353733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07276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0"/>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3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7" name="Прямоугольник 6"/>
          <p:cNvSpPr/>
          <p:nvPr/>
        </p:nvSpPr>
        <p:spPr>
          <a:xfrm>
            <a:off x="0" y="1559539"/>
            <a:ext cx="12060625" cy="3647152"/>
          </a:xfrm>
          <a:prstGeom prst="rect">
            <a:avLst/>
          </a:prstGeom>
        </p:spPr>
        <p:txBody>
          <a:bodyPr wrap="square">
            <a:spAutoFit/>
          </a:bodyPr>
          <a:lstStyle/>
          <a:p>
            <a:pPr indent="432000">
              <a:lnSpc>
                <a:spcPct val="150000"/>
              </a:lnSpc>
            </a:pPr>
            <a:r>
              <a:rPr lang="en-US" sz="2200" b="1" i="1" dirty="0">
                <a:solidFill>
                  <a:schemeClr val="tx2"/>
                </a:solidFill>
                <a:latin typeface="Arial" panose="020B0604020202020204" pitchFamily="34" charset="0"/>
                <a:cs typeface="Arial" panose="020B0604020202020204" pitchFamily="34" charset="0"/>
              </a:rPr>
              <a:t>However, in the non-relativistic case with </a:t>
            </a:r>
            <a:r>
              <a:rPr lang="en-US" sz="2200" b="1" i="1" dirty="0" smtClean="0">
                <a:solidFill>
                  <a:schemeClr val="tx2"/>
                </a:solidFill>
                <a:latin typeface="Arial" panose="020B0604020202020204" pitchFamily="34" charset="0"/>
                <a:cs typeface="Arial" panose="020B0604020202020204" pitchFamily="34" charset="0"/>
              </a:rPr>
              <a:t>                , </a:t>
            </a:r>
            <a:r>
              <a:rPr lang="en-US" sz="2200" b="1" i="1" dirty="0">
                <a:solidFill>
                  <a:schemeClr val="tx2"/>
                </a:solidFill>
                <a:latin typeface="Arial" panose="020B0604020202020204" pitchFamily="34" charset="0"/>
                <a:cs typeface="Arial" panose="020B0604020202020204" pitchFamily="34" charset="0"/>
              </a:rPr>
              <a:t>the equality of the equations </a:t>
            </a:r>
            <a:r>
              <a:rPr lang="en-US" sz="2200" b="1" i="1" dirty="0" smtClean="0">
                <a:solidFill>
                  <a:schemeClr val="tx2"/>
                </a:solidFill>
                <a:latin typeface="Arial" panose="020B0604020202020204" pitchFamily="34" charset="0"/>
                <a:cs typeface="Arial" panose="020B0604020202020204" pitchFamily="34" charset="0"/>
              </a:rPr>
              <a:t>for electrons and positrons </a:t>
            </a:r>
            <a:r>
              <a:rPr lang="en-US" sz="2200" b="1" i="1" dirty="0">
                <a:solidFill>
                  <a:schemeClr val="tx2"/>
                </a:solidFill>
                <a:latin typeface="Arial" panose="020B0604020202020204" pitchFamily="34" charset="0"/>
                <a:cs typeface="Arial" panose="020B0604020202020204" pitchFamily="34" charset="0"/>
              </a:rPr>
              <a:t>does not lead to contradictions with physical reality. Indeed, in this case, the equation </a:t>
            </a:r>
            <a:r>
              <a:rPr lang="en-US" sz="2200" b="1" i="1" dirty="0" smtClean="0">
                <a:solidFill>
                  <a:schemeClr val="tx2"/>
                </a:solidFill>
                <a:latin typeface="Arial" panose="020B0604020202020204" pitchFamily="34" charset="0"/>
                <a:cs typeface="Arial" panose="020B0604020202020204" pitchFamily="34" charset="0"/>
              </a:rPr>
              <a:t>for electrons with negative energies lacks </a:t>
            </a:r>
            <a:r>
              <a:rPr lang="en-US" sz="2200" b="1" i="1" dirty="0">
                <a:solidFill>
                  <a:schemeClr val="tx2"/>
                </a:solidFill>
                <a:latin typeface="Arial" panose="020B0604020202020204" pitchFamily="34" charset="0"/>
                <a:cs typeface="Arial" panose="020B0604020202020204" pitchFamily="34" charset="0"/>
              </a:rPr>
              <a:t>discrete negative energy levels (see Fig. 1).</a:t>
            </a:r>
            <a:endParaRPr lang="en-US" sz="2200" b="1" i="1" dirty="0" smtClean="0">
              <a:solidFill>
                <a:schemeClr val="tx2"/>
              </a:solidFill>
              <a:latin typeface="Arial" panose="020B0604020202020204" pitchFamily="34" charset="0"/>
              <a:cs typeface="Arial" panose="020B0604020202020204" pitchFamily="34" charset="0"/>
            </a:endParaRPr>
          </a:p>
          <a:p>
            <a:pPr indent="432000">
              <a:lnSpc>
                <a:spcPct val="150000"/>
              </a:lnSpc>
            </a:pPr>
            <a:r>
              <a:rPr lang="en-US" sz="2200" b="1" i="1" dirty="0">
                <a:solidFill>
                  <a:schemeClr val="tx2"/>
                </a:solidFill>
                <a:latin typeface="Arial" panose="020B0604020202020204" pitchFamily="34" charset="0"/>
                <a:cs typeface="Arial" panose="020B0604020202020204" pitchFamily="34" charset="0"/>
              </a:rPr>
              <a:t>Such levels mathematically appear only on the regime of strong electrostatic fields with Z &gt; </a:t>
            </a:r>
            <a:r>
              <a:rPr lang="ru-RU" sz="2200" b="1" i="1" dirty="0">
                <a:solidFill>
                  <a:schemeClr val="tx2"/>
                </a:solidFill>
                <a:latin typeface="Arial" panose="020B0604020202020204" pitchFamily="34" charset="0"/>
                <a:cs typeface="Arial" panose="020B0604020202020204" pitchFamily="34" charset="0"/>
              </a:rPr>
              <a:t>146</a:t>
            </a:r>
            <a:r>
              <a:rPr lang="en-US"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It contradicts clear physical arguments about the absence of the discrete levels with negative </a:t>
            </a:r>
            <a:r>
              <a:rPr lang="en-US" sz="2200" b="1" i="1" dirty="0" smtClean="0">
                <a:solidFill>
                  <a:schemeClr val="tx2"/>
                </a:solidFill>
                <a:latin typeface="Arial" panose="020B0604020202020204" pitchFamily="34" charset="0"/>
                <a:cs typeface="Arial" panose="020B0604020202020204" pitchFamily="34" charset="0"/>
              </a:rPr>
              <a:t>energies.</a:t>
            </a:r>
            <a:endParaRPr lang="ru-RU" sz="2200" b="1" i="1" dirty="0">
              <a:solidFill>
                <a:schemeClr val="tx2"/>
              </a:solidFill>
              <a:latin typeface="Arial" panose="020B0604020202020204" pitchFamily="34" charset="0"/>
              <a:cs typeface="Arial" panose="020B0604020202020204" pitchFamily="34" charset="0"/>
            </a:endParaRPr>
          </a:p>
        </p:txBody>
      </p:sp>
      <p:graphicFrame>
        <p:nvGraphicFramePr>
          <p:cNvPr id="13" name="Объект 12"/>
          <p:cNvGraphicFramePr>
            <a:graphicFrameLocks noChangeAspect="1"/>
          </p:cNvGraphicFramePr>
          <p:nvPr>
            <p:extLst>
              <p:ext uri="{D42A27DB-BD31-4B8C-83A1-F6EECF244321}">
                <p14:modId xmlns:p14="http://schemas.microsoft.com/office/powerpoint/2010/main" val="2201421442"/>
              </p:ext>
            </p:extLst>
          </p:nvPr>
        </p:nvGraphicFramePr>
        <p:xfrm>
          <a:off x="6096000" y="1702241"/>
          <a:ext cx="1181100" cy="381000"/>
        </p:xfrm>
        <a:graphic>
          <a:graphicData uri="http://schemas.openxmlformats.org/presentationml/2006/ole">
            <mc:AlternateContent xmlns:mc="http://schemas.openxmlformats.org/markup-compatibility/2006">
              <mc:Choice xmlns:v="urn:schemas-microsoft-com:vml" Requires="v">
                <p:oleObj spid="_x0000_s34313" name="Equation" r:id="rId4" imgW="1180800" imgH="380880" progId="Equation.DSMT4">
                  <p:embed/>
                </p:oleObj>
              </mc:Choice>
              <mc:Fallback>
                <p:oleObj name="Equation" r:id="rId4" imgW="1180800" imgH="380880" progId="Equation.DSMT4">
                  <p:embed/>
                  <p:pic>
                    <p:nvPicPr>
                      <p:cNvPr id="13" name="Объект 12"/>
                      <p:cNvPicPr/>
                      <p:nvPr/>
                    </p:nvPicPr>
                    <p:blipFill>
                      <a:blip r:embed="rId5"/>
                      <a:stretch>
                        <a:fillRect/>
                      </a:stretch>
                    </p:blipFill>
                    <p:spPr>
                      <a:xfrm>
                        <a:off x="6096000" y="1702241"/>
                        <a:ext cx="1181100" cy="381000"/>
                      </a:xfrm>
                      <a:prstGeom prst="rect">
                        <a:avLst/>
                      </a:prstGeom>
                    </p:spPr>
                  </p:pic>
                </p:oleObj>
              </mc:Fallback>
            </mc:AlternateContent>
          </a:graphicData>
        </a:graphic>
      </p:graphicFrame>
      <p:sp>
        <p:nvSpPr>
          <p:cNvPr id="6"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6"/>
              </a:buBlip>
              <a:defRPr sz="2600">
                <a:solidFill>
                  <a:schemeClr val="tx1"/>
                </a:solidFill>
                <a:latin typeface="Arial" charset="0"/>
              </a:defRPr>
            </a:lvl1pPr>
            <a:lvl2pPr marL="742950" indent="-285750" algn="l" eaLnBrk="0" hangingPunct="0">
              <a:spcAft>
                <a:spcPct val="20000"/>
              </a:spcAft>
              <a:buBlip>
                <a:blip r:embed="rId7"/>
              </a:buBlip>
              <a:defRPr sz="2400">
                <a:solidFill>
                  <a:schemeClr val="tx1"/>
                </a:solidFill>
                <a:latin typeface="Arial" charset="0"/>
              </a:defRPr>
            </a:lvl2pPr>
            <a:lvl3pPr marL="1143000" indent="-228600" algn="l" eaLnBrk="0" hangingPunct="0">
              <a:spcAft>
                <a:spcPct val="30000"/>
              </a:spcAft>
              <a:buBlip>
                <a:blip r:embed="rId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29</a:t>
            </a:fld>
            <a:endParaRPr lang="ru-RU" altLang="ru-RU" sz="2000" dirty="0">
              <a:solidFill>
                <a:schemeClr val="tx2"/>
              </a:solidFill>
              <a:latin typeface="Arial Black" pitchFamily="34" charset="0"/>
            </a:endParaRPr>
          </a:p>
        </p:txBody>
      </p:sp>
      <p:sp>
        <p:nvSpPr>
          <p:cNvPr id="8" name="Прямоугольник 7"/>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Овал 8"/>
          <p:cNvSpPr/>
          <p:nvPr/>
        </p:nvSpPr>
        <p:spPr>
          <a:xfrm>
            <a:off x="431613" y="1554659"/>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a:off x="416521" y="3599895"/>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370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9" name="Прямоугольник 8"/>
          <p:cNvSpPr/>
          <p:nvPr/>
        </p:nvSpPr>
        <p:spPr>
          <a:xfrm>
            <a:off x="52545" y="726565"/>
            <a:ext cx="12034354" cy="5973943"/>
          </a:xfrm>
          <a:prstGeom prst="rect">
            <a:avLst/>
          </a:prstGeom>
        </p:spPr>
        <p:txBody>
          <a:bodyPr wrap="square">
            <a:spAutoFit/>
          </a:bodyPr>
          <a:lstStyle/>
          <a:p>
            <a:pPr algn="just">
              <a:lnSpc>
                <a:spcPct val="130000"/>
              </a:lnSpc>
            </a:pPr>
            <a:r>
              <a:rPr lang="en-US" sz="2100" b="1" i="1" dirty="0">
                <a:solidFill>
                  <a:schemeClr val="tx2"/>
                </a:solidFill>
                <a:latin typeface="Arial" panose="020B0604020202020204" pitchFamily="34" charset="0"/>
                <a:cs typeface="Arial" panose="020B0604020202020204" pitchFamily="34" charset="0"/>
              </a:rPr>
              <a:t>Standard quantum electrodynamics (QED) employs the Dirac equation with a </a:t>
            </a:r>
            <a:r>
              <a:rPr lang="en-US" sz="2100" b="1" i="1" dirty="0" err="1">
                <a:solidFill>
                  <a:schemeClr val="tx2"/>
                </a:solidFill>
                <a:latin typeface="Arial" panose="020B0604020202020204" pitchFamily="34" charset="0"/>
                <a:cs typeface="Arial" panose="020B0604020202020204" pitchFamily="34" charset="0"/>
              </a:rPr>
              <a:t>bispinor</a:t>
            </a:r>
            <a:r>
              <a:rPr lang="en-US" sz="2100" b="1" i="1" dirty="0">
                <a:solidFill>
                  <a:schemeClr val="tx2"/>
                </a:solidFill>
                <a:latin typeface="Arial" panose="020B0604020202020204" pitchFamily="34" charset="0"/>
                <a:cs typeface="Arial" panose="020B0604020202020204" pitchFamily="34" charset="0"/>
              </a:rPr>
              <a:t> wave function. The Dirac equation for an electron with </a:t>
            </a:r>
            <a:r>
              <a:rPr lang="en-US" sz="2100" b="1" i="1" dirty="0" smtClean="0">
                <a:solidFill>
                  <a:schemeClr val="tx2"/>
                </a:solidFill>
                <a:latin typeface="Arial" panose="020B0604020202020204" pitchFamily="34" charset="0"/>
                <a:cs typeface="Arial" panose="020B0604020202020204" pitchFamily="34" charset="0"/>
              </a:rPr>
              <a:t>mass</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m</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and electric charge</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e &lt; 0</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interacting with an electromagnetic field</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can be written as</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Here and below, the units                are used.</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t>
            </a:r>
          </a:p>
          <a:p>
            <a:pPr algn="just">
              <a:lnSpc>
                <a:spcPct val="130000"/>
              </a:lnSpc>
            </a:pPr>
            <a:r>
              <a:rPr lang="en-US" sz="2100" b="1" i="1" dirty="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is the Dirac Hamiltonian</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t>
            </a:r>
            <a:r>
              <a:rPr lang="ru-RU" sz="2100" b="1" i="1" dirty="0" smtClean="0">
                <a:solidFill>
                  <a:schemeClr val="tx2"/>
                </a:solidFill>
                <a:latin typeface="Arial" panose="020B0604020202020204" pitchFamily="34" charset="0"/>
                <a:cs typeface="Arial" panose="020B0604020202020204" pitchFamily="34" charset="0"/>
              </a:rPr>
              <a:t>  </a:t>
            </a: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are the electromagnetic potentials</a:t>
            </a:r>
            <a:r>
              <a:rPr lang="ru-RU" sz="2100" b="1" i="1" dirty="0" smtClean="0">
                <a:solidFill>
                  <a:schemeClr val="tx2"/>
                </a:solidFill>
                <a:latin typeface="Arial" panose="020B0604020202020204" pitchFamily="34" charset="0"/>
                <a:cs typeface="Arial" panose="020B0604020202020204" pitchFamily="34" charset="0"/>
              </a:rPr>
              <a:t>;  </a:t>
            </a: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           are the four-dimensional Dirac matrices (</a:t>
            </a:r>
            <a:r>
              <a:rPr lang="en-US" sz="2100" b="1" i="1" dirty="0" err="1" smtClean="0">
                <a:solidFill>
                  <a:schemeClr val="tx2"/>
                </a:solidFill>
                <a:latin typeface="Times New Roman" panose="02020603050405020304" pitchFamily="18" charset="0"/>
                <a:cs typeface="Times New Roman" panose="02020603050405020304" pitchFamily="18" charset="0"/>
              </a:rPr>
              <a:t>i</a:t>
            </a:r>
            <a:r>
              <a:rPr lang="en-US" sz="2100" b="1" i="1" dirty="0" smtClean="0">
                <a:solidFill>
                  <a:schemeClr val="tx2"/>
                </a:solidFill>
                <a:latin typeface="Arial" panose="020B0604020202020204" pitchFamily="34" charset="0"/>
                <a:cs typeface="Arial" panose="020B0604020202020204" pitchFamily="34" charset="0"/>
              </a:rPr>
              <a:t> =1,2,3)</a:t>
            </a:r>
            <a:r>
              <a:rPr lang="ru-RU" sz="2100" b="1" i="1" dirty="0" smtClean="0">
                <a:solidFill>
                  <a:schemeClr val="tx2"/>
                </a:solidFill>
                <a:latin typeface="Arial" panose="020B0604020202020204" pitchFamily="34" charset="0"/>
                <a:cs typeface="Arial" panose="020B0604020202020204" pitchFamily="34" charset="0"/>
              </a:rPr>
              <a:t>;</a:t>
            </a:r>
            <a:r>
              <a:rPr lang="en-US" sz="2100" b="1" i="1" dirty="0" smtClean="0">
                <a:solidFill>
                  <a:schemeClr val="tx2"/>
                </a:solidFill>
                <a:latin typeface="Arial" panose="020B0604020202020204" pitchFamily="34" charset="0"/>
                <a:cs typeface="Arial" panose="020B0604020202020204" pitchFamily="34" charset="0"/>
              </a:rPr>
              <a:t> in the standard representation, the matrices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take the form</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The </a:t>
            </a:r>
            <a:r>
              <a:rPr lang="en-US" sz="2100" b="1" i="1" dirty="0" err="1" smtClean="0">
                <a:solidFill>
                  <a:schemeClr val="tx2"/>
                </a:solidFill>
                <a:latin typeface="Arial" panose="020B0604020202020204" pitchFamily="34" charset="0"/>
                <a:cs typeface="Arial" panose="020B0604020202020204" pitchFamily="34" charset="0"/>
              </a:rPr>
              <a:t>bispinor</a:t>
            </a:r>
            <a:r>
              <a:rPr lang="en-US" sz="2100" b="1" i="1" dirty="0" smtClean="0">
                <a:solidFill>
                  <a:schemeClr val="tx2"/>
                </a:solidFill>
                <a:latin typeface="Arial" panose="020B0604020202020204" pitchFamily="34" charset="0"/>
                <a:cs typeface="Arial" panose="020B0604020202020204" pitchFamily="34" charset="0"/>
              </a:rPr>
              <a:t>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can be expressed as</a:t>
            </a:r>
            <a:r>
              <a:rPr lang="ru-RU" sz="2100" b="1" i="1" dirty="0">
                <a:solidFill>
                  <a:schemeClr val="tx2"/>
                </a:solidFill>
                <a:latin typeface="Arial" panose="020B0604020202020204" pitchFamily="34" charset="0"/>
                <a:cs typeface="Arial" panose="020B0604020202020204" pitchFamily="34" charset="0"/>
              </a:rPr>
              <a:t>	 </a:t>
            </a:r>
          </a:p>
        </p:txBody>
      </p:sp>
      <p:graphicFrame>
        <p:nvGraphicFramePr>
          <p:cNvPr id="10" name="Объект 9"/>
          <p:cNvGraphicFramePr>
            <a:graphicFrameLocks noChangeAspect="1"/>
          </p:cNvGraphicFramePr>
          <p:nvPr>
            <p:extLst>
              <p:ext uri="{D42A27DB-BD31-4B8C-83A1-F6EECF244321}">
                <p14:modId xmlns:p14="http://schemas.microsoft.com/office/powerpoint/2010/main" val="2781964173"/>
              </p:ext>
            </p:extLst>
          </p:nvPr>
        </p:nvGraphicFramePr>
        <p:xfrm>
          <a:off x="3489701" y="2947156"/>
          <a:ext cx="952500" cy="266700"/>
        </p:xfrm>
        <a:graphic>
          <a:graphicData uri="http://schemas.openxmlformats.org/presentationml/2006/ole">
            <mc:AlternateContent xmlns:mc="http://schemas.openxmlformats.org/markup-compatibility/2006">
              <mc:Choice xmlns:v="urn:schemas-microsoft-com:vml" Requires="v">
                <p:oleObj spid="_x0000_s91586" name="Equation" r:id="rId3" imgW="952200" imgH="266400" progId="Equation.DSMT4">
                  <p:embed/>
                </p:oleObj>
              </mc:Choice>
              <mc:Fallback>
                <p:oleObj name="Equation" r:id="rId3" imgW="952200" imgH="266400" progId="Equation.DSMT4">
                  <p:embed/>
                  <p:pic>
                    <p:nvPicPr>
                      <p:cNvPr id="20" name="Объект 19"/>
                      <p:cNvPicPr/>
                      <p:nvPr/>
                    </p:nvPicPr>
                    <p:blipFill>
                      <a:blip r:embed="rId4"/>
                      <a:stretch>
                        <a:fillRect/>
                      </a:stretch>
                    </p:blipFill>
                    <p:spPr>
                      <a:xfrm>
                        <a:off x="3489701" y="2947156"/>
                        <a:ext cx="952500" cy="266700"/>
                      </a:xfrm>
                      <a:prstGeom prst="rect">
                        <a:avLst/>
                      </a:prstGeom>
                    </p:spPr>
                  </p:pic>
                </p:oleObj>
              </mc:Fallback>
            </mc:AlternateContent>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val="763611576"/>
              </p:ext>
            </p:extLst>
          </p:nvPr>
        </p:nvGraphicFramePr>
        <p:xfrm>
          <a:off x="1500188" y="2201863"/>
          <a:ext cx="8458200" cy="495300"/>
        </p:xfrm>
        <a:graphic>
          <a:graphicData uri="http://schemas.openxmlformats.org/presentationml/2006/ole">
            <mc:AlternateContent xmlns:mc="http://schemas.openxmlformats.org/markup-compatibility/2006">
              <mc:Choice xmlns:v="urn:schemas-microsoft-com:vml" Requires="v">
                <p:oleObj spid="_x0000_s91587" name="Equation" r:id="rId5" imgW="8458200" imgH="495000" progId="Equation.DSMT4">
                  <p:embed/>
                </p:oleObj>
              </mc:Choice>
              <mc:Fallback>
                <p:oleObj name="Equation" r:id="rId5" imgW="8458200" imgH="495000" progId="Equation.DSMT4">
                  <p:embed/>
                  <p:pic>
                    <p:nvPicPr>
                      <p:cNvPr id="21" name="Объект 20"/>
                      <p:cNvPicPr/>
                      <p:nvPr/>
                    </p:nvPicPr>
                    <p:blipFill>
                      <a:blip r:embed="rId6"/>
                      <a:stretch>
                        <a:fillRect/>
                      </a:stretch>
                    </p:blipFill>
                    <p:spPr>
                      <a:xfrm>
                        <a:off x="1500188" y="2201863"/>
                        <a:ext cx="8458200" cy="495300"/>
                      </a:xfrm>
                      <a:prstGeom prst="rect">
                        <a:avLst/>
                      </a:prstGeom>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797347147"/>
              </p:ext>
            </p:extLst>
          </p:nvPr>
        </p:nvGraphicFramePr>
        <p:xfrm>
          <a:off x="1341582" y="4543226"/>
          <a:ext cx="1676400" cy="368300"/>
        </p:xfrm>
        <a:graphic>
          <a:graphicData uri="http://schemas.openxmlformats.org/presentationml/2006/ole">
            <mc:AlternateContent xmlns:mc="http://schemas.openxmlformats.org/markup-compatibility/2006">
              <mc:Choice xmlns:v="urn:schemas-microsoft-com:vml" Requires="v">
                <p:oleObj spid="_x0000_s91588" name="Equation" r:id="rId7" imgW="1676160" imgH="368280" progId="Equation.DSMT4">
                  <p:embed/>
                </p:oleObj>
              </mc:Choice>
              <mc:Fallback>
                <p:oleObj name="Equation" r:id="rId7" imgW="1676160" imgH="368280" progId="Equation.DSMT4">
                  <p:embed/>
                  <p:pic>
                    <p:nvPicPr>
                      <p:cNvPr id="22" name="Объект 21"/>
                      <p:cNvPicPr/>
                      <p:nvPr/>
                    </p:nvPicPr>
                    <p:blipFill>
                      <a:blip r:embed="rId8"/>
                      <a:stretch>
                        <a:fillRect/>
                      </a:stretch>
                    </p:blipFill>
                    <p:spPr>
                      <a:xfrm>
                        <a:off x="1341582" y="4543226"/>
                        <a:ext cx="1676400" cy="3683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2433153182"/>
              </p:ext>
            </p:extLst>
          </p:nvPr>
        </p:nvGraphicFramePr>
        <p:xfrm>
          <a:off x="1917052" y="5079610"/>
          <a:ext cx="8026400" cy="876300"/>
        </p:xfrm>
        <a:graphic>
          <a:graphicData uri="http://schemas.openxmlformats.org/presentationml/2006/ole">
            <mc:AlternateContent xmlns:mc="http://schemas.openxmlformats.org/markup-compatibility/2006">
              <mc:Choice xmlns:v="urn:schemas-microsoft-com:vml" Requires="v">
                <p:oleObj spid="_x0000_s91589" name="Equation" r:id="rId9" imgW="8026200" imgH="876240" progId="Equation.DSMT4">
                  <p:embed/>
                </p:oleObj>
              </mc:Choice>
              <mc:Fallback>
                <p:oleObj name="Equation" r:id="rId9" imgW="8026200" imgH="876240" progId="Equation.DSMT4">
                  <p:embed/>
                  <p:pic>
                    <p:nvPicPr>
                      <p:cNvPr id="23" name="Объект 22"/>
                      <p:cNvPicPr/>
                      <p:nvPr/>
                    </p:nvPicPr>
                    <p:blipFill>
                      <a:blip r:embed="rId10"/>
                      <a:stretch>
                        <a:fillRect/>
                      </a:stretch>
                    </p:blipFill>
                    <p:spPr>
                      <a:xfrm>
                        <a:off x="1917052" y="5079610"/>
                        <a:ext cx="8026400" cy="876300"/>
                      </a:xfrm>
                      <a:prstGeom prst="rect">
                        <a:avLst/>
                      </a:prstGeom>
                    </p:spPr>
                  </p:pic>
                </p:oleObj>
              </mc:Fallback>
            </mc:AlternateContent>
          </a:graphicData>
        </a:graphic>
      </p:graphicFrame>
      <p:sp>
        <p:nvSpPr>
          <p:cNvPr id="14" name="Прямоугольник 13"/>
          <p:cNvSpPr/>
          <p:nvPr/>
        </p:nvSpPr>
        <p:spPr>
          <a:xfrm>
            <a:off x="2420850" y="16896"/>
            <a:ext cx="6903530"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800" b="1" i="1" dirty="0" smtClean="0">
                <a:solidFill>
                  <a:schemeClr val="tx2"/>
                </a:solidFill>
                <a:latin typeface="Arial" panose="020B0604020202020204" pitchFamily="34" charset="0"/>
                <a:cs typeface="Arial" panose="020B0604020202020204" pitchFamily="34" charset="0"/>
              </a:rPr>
              <a:t>Dirac </a:t>
            </a:r>
            <a:r>
              <a:rPr lang="en-US" sz="2800" b="1" i="1" dirty="0">
                <a:solidFill>
                  <a:schemeClr val="tx2"/>
                </a:solidFill>
                <a:latin typeface="Arial" panose="020B0604020202020204" pitchFamily="34" charset="0"/>
                <a:cs typeface="Arial" panose="020B0604020202020204" pitchFamily="34" charset="0"/>
              </a:rPr>
              <a:t>equation and fermion vacuum</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305518576"/>
              </p:ext>
            </p:extLst>
          </p:nvPr>
        </p:nvGraphicFramePr>
        <p:xfrm>
          <a:off x="5358265" y="1612489"/>
          <a:ext cx="1028700" cy="406400"/>
        </p:xfrm>
        <a:graphic>
          <a:graphicData uri="http://schemas.openxmlformats.org/presentationml/2006/ole">
            <mc:AlternateContent xmlns:mc="http://schemas.openxmlformats.org/markup-compatibility/2006">
              <mc:Choice xmlns:v="urn:schemas-microsoft-com:vml" Requires="v">
                <p:oleObj spid="_x0000_s91590" name="Equation" r:id="rId11" imgW="1028520" imgH="406080" progId="Equation.DSMT4">
                  <p:embed/>
                </p:oleObj>
              </mc:Choice>
              <mc:Fallback>
                <p:oleObj name="Equation" r:id="rId11" imgW="1028520" imgH="406080" progId="Equation.DSMT4">
                  <p:embed/>
                  <p:pic>
                    <p:nvPicPr>
                      <p:cNvPr id="0" name=""/>
                      <p:cNvPicPr/>
                      <p:nvPr/>
                    </p:nvPicPr>
                    <p:blipFill>
                      <a:blip r:embed="rId12"/>
                      <a:stretch>
                        <a:fillRect/>
                      </a:stretch>
                    </p:blipFill>
                    <p:spPr>
                      <a:xfrm>
                        <a:off x="5358265" y="1612489"/>
                        <a:ext cx="1028700" cy="4064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858983206"/>
              </p:ext>
            </p:extLst>
          </p:nvPr>
        </p:nvGraphicFramePr>
        <p:xfrm>
          <a:off x="204314" y="3274450"/>
          <a:ext cx="990600" cy="393700"/>
        </p:xfrm>
        <a:graphic>
          <a:graphicData uri="http://schemas.openxmlformats.org/presentationml/2006/ole">
            <mc:AlternateContent xmlns:mc="http://schemas.openxmlformats.org/markup-compatibility/2006">
              <mc:Choice xmlns:v="urn:schemas-microsoft-com:vml" Requires="v">
                <p:oleObj spid="_x0000_s91591" name="Equation" r:id="rId13" imgW="990360" imgH="393480" progId="Equation.DSMT4">
                  <p:embed/>
                </p:oleObj>
              </mc:Choice>
              <mc:Fallback>
                <p:oleObj name="Equation" r:id="rId13" imgW="990360" imgH="393480" progId="Equation.DSMT4">
                  <p:embed/>
                  <p:pic>
                    <p:nvPicPr>
                      <p:cNvPr id="0" name=""/>
                      <p:cNvPicPr/>
                      <p:nvPr/>
                    </p:nvPicPr>
                    <p:blipFill>
                      <a:blip r:embed="rId14"/>
                      <a:stretch>
                        <a:fillRect/>
                      </a:stretch>
                    </p:blipFill>
                    <p:spPr>
                      <a:xfrm>
                        <a:off x="204314" y="3274450"/>
                        <a:ext cx="990600" cy="393700"/>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2614136225"/>
              </p:ext>
            </p:extLst>
          </p:nvPr>
        </p:nvGraphicFramePr>
        <p:xfrm>
          <a:off x="5797800" y="2855350"/>
          <a:ext cx="2882900" cy="419100"/>
        </p:xfrm>
        <a:graphic>
          <a:graphicData uri="http://schemas.openxmlformats.org/presentationml/2006/ole">
            <mc:AlternateContent xmlns:mc="http://schemas.openxmlformats.org/markup-compatibility/2006">
              <mc:Choice xmlns:v="urn:schemas-microsoft-com:vml" Requires="v">
                <p:oleObj spid="_x0000_s91592" name="Equation" r:id="rId15" imgW="2882880" imgH="419040" progId="Equation.DSMT4">
                  <p:embed/>
                </p:oleObj>
              </mc:Choice>
              <mc:Fallback>
                <p:oleObj name="Equation" r:id="rId15" imgW="2882880" imgH="419040" progId="Equation.DSMT4">
                  <p:embed/>
                  <p:pic>
                    <p:nvPicPr>
                      <p:cNvPr id="0" name=""/>
                      <p:cNvPicPr/>
                      <p:nvPr/>
                    </p:nvPicPr>
                    <p:blipFill>
                      <a:blip r:embed="rId16"/>
                      <a:stretch>
                        <a:fillRect/>
                      </a:stretch>
                    </p:blipFill>
                    <p:spPr>
                      <a:xfrm>
                        <a:off x="5797800" y="2855350"/>
                        <a:ext cx="2882900" cy="419100"/>
                      </a:xfrm>
                      <a:prstGeom prst="rect">
                        <a:avLst/>
                      </a:prstGeom>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3019175625"/>
              </p:ext>
            </p:extLst>
          </p:nvPr>
        </p:nvGraphicFramePr>
        <p:xfrm>
          <a:off x="243085" y="4118331"/>
          <a:ext cx="596900" cy="381000"/>
        </p:xfrm>
        <a:graphic>
          <a:graphicData uri="http://schemas.openxmlformats.org/presentationml/2006/ole">
            <mc:AlternateContent xmlns:mc="http://schemas.openxmlformats.org/markup-compatibility/2006">
              <mc:Choice xmlns:v="urn:schemas-microsoft-com:vml" Requires="v">
                <p:oleObj spid="_x0000_s91593" name="Equation" r:id="rId17" imgW="596880" imgH="380880" progId="Equation.DSMT4">
                  <p:embed/>
                </p:oleObj>
              </mc:Choice>
              <mc:Fallback>
                <p:oleObj name="Equation" r:id="rId17" imgW="596880" imgH="380880" progId="Equation.DSMT4">
                  <p:embed/>
                  <p:pic>
                    <p:nvPicPr>
                      <p:cNvPr id="0" name=""/>
                      <p:cNvPicPr/>
                      <p:nvPr/>
                    </p:nvPicPr>
                    <p:blipFill>
                      <a:blip r:embed="rId18"/>
                      <a:stretch>
                        <a:fillRect/>
                      </a:stretch>
                    </p:blipFill>
                    <p:spPr>
                      <a:xfrm>
                        <a:off x="243085" y="4118331"/>
                        <a:ext cx="596900" cy="381000"/>
                      </a:xfrm>
                      <a:prstGeom prst="rect">
                        <a:avLst/>
                      </a:prstGeom>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3706922534"/>
              </p:ext>
            </p:extLst>
          </p:nvPr>
        </p:nvGraphicFramePr>
        <p:xfrm>
          <a:off x="204314" y="3711931"/>
          <a:ext cx="939800" cy="406400"/>
        </p:xfrm>
        <a:graphic>
          <a:graphicData uri="http://schemas.openxmlformats.org/presentationml/2006/ole">
            <mc:AlternateContent xmlns:mc="http://schemas.openxmlformats.org/markup-compatibility/2006">
              <mc:Choice xmlns:v="urn:schemas-microsoft-com:vml" Requires="v">
                <p:oleObj spid="_x0000_s91594" name="Equation" r:id="rId19" imgW="939600" imgH="406080" progId="Equation.DSMT4">
                  <p:embed/>
                </p:oleObj>
              </mc:Choice>
              <mc:Fallback>
                <p:oleObj name="Equation" r:id="rId19" imgW="939600" imgH="406080" progId="Equation.DSMT4">
                  <p:embed/>
                  <p:pic>
                    <p:nvPicPr>
                      <p:cNvPr id="0" name=""/>
                      <p:cNvPicPr/>
                      <p:nvPr/>
                    </p:nvPicPr>
                    <p:blipFill>
                      <a:blip r:embed="rId20"/>
                      <a:stretch>
                        <a:fillRect/>
                      </a:stretch>
                    </p:blipFill>
                    <p:spPr>
                      <a:xfrm>
                        <a:off x="204314" y="3711931"/>
                        <a:ext cx="939800" cy="406400"/>
                      </a:xfrm>
                      <a:prstGeom prst="rect">
                        <a:avLst/>
                      </a:prstGeom>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4189342537"/>
              </p:ext>
            </p:extLst>
          </p:nvPr>
        </p:nvGraphicFramePr>
        <p:xfrm>
          <a:off x="2033051" y="6210518"/>
          <a:ext cx="952500" cy="393700"/>
        </p:xfrm>
        <a:graphic>
          <a:graphicData uri="http://schemas.openxmlformats.org/presentationml/2006/ole">
            <mc:AlternateContent xmlns:mc="http://schemas.openxmlformats.org/markup-compatibility/2006">
              <mc:Choice xmlns:v="urn:schemas-microsoft-com:vml" Requires="v">
                <p:oleObj spid="_x0000_s91595" name="Equation" r:id="rId21" imgW="952200" imgH="393480" progId="Equation.DSMT4">
                  <p:embed/>
                </p:oleObj>
              </mc:Choice>
              <mc:Fallback>
                <p:oleObj name="Equation" r:id="rId21" imgW="952200" imgH="393480" progId="Equation.DSMT4">
                  <p:embed/>
                  <p:pic>
                    <p:nvPicPr>
                      <p:cNvPr id="0" name=""/>
                      <p:cNvPicPr/>
                      <p:nvPr/>
                    </p:nvPicPr>
                    <p:blipFill>
                      <a:blip r:embed="rId22"/>
                      <a:stretch>
                        <a:fillRect/>
                      </a:stretch>
                    </p:blipFill>
                    <p:spPr>
                      <a:xfrm>
                        <a:off x="2033051" y="6210518"/>
                        <a:ext cx="952500" cy="393700"/>
                      </a:xfrm>
                      <a:prstGeom prst="rect">
                        <a:avLst/>
                      </a:prstGeom>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4069153151"/>
              </p:ext>
            </p:extLst>
          </p:nvPr>
        </p:nvGraphicFramePr>
        <p:xfrm>
          <a:off x="5728900" y="6045418"/>
          <a:ext cx="2235200" cy="723900"/>
        </p:xfrm>
        <a:graphic>
          <a:graphicData uri="http://schemas.openxmlformats.org/presentationml/2006/ole">
            <mc:AlternateContent xmlns:mc="http://schemas.openxmlformats.org/markup-compatibility/2006">
              <mc:Choice xmlns:v="urn:schemas-microsoft-com:vml" Requires="v">
                <p:oleObj spid="_x0000_s91596" name="Equation" r:id="rId23" imgW="2234880" imgH="723600" progId="Equation.DSMT4">
                  <p:embed/>
                </p:oleObj>
              </mc:Choice>
              <mc:Fallback>
                <p:oleObj name="Equation" r:id="rId23" imgW="2234880" imgH="723600" progId="Equation.DSMT4">
                  <p:embed/>
                  <p:pic>
                    <p:nvPicPr>
                      <p:cNvPr id="0" name=""/>
                      <p:cNvPicPr/>
                      <p:nvPr/>
                    </p:nvPicPr>
                    <p:blipFill>
                      <a:blip r:embed="rId24"/>
                      <a:stretch>
                        <a:fillRect/>
                      </a:stretch>
                    </p:blipFill>
                    <p:spPr>
                      <a:xfrm>
                        <a:off x="5728900" y="6045418"/>
                        <a:ext cx="2235200" cy="723900"/>
                      </a:xfrm>
                      <a:prstGeom prst="rect">
                        <a:avLst/>
                      </a:prstGeom>
                    </p:spPr>
                  </p:pic>
                </p:oleObj>
              </mc:Fallback>
            </mc:AlternateContent>
          </a:graphicData>
        </a:graphic>
      </p:graphicFrame>
      <p:sp>
        <p:nvSpPr>
          <p:cNvPr id="20" name="Text Box 57"/>
          <p:cNvSpPr txBox="1">
            <a:spLocks noChangeArrowheads="1"/>
          </p:cNvSpPr>
          <p:nvPr/>
        </p:nvSpPr>
        <p:spPr bwMode="auto">
          <a:xfrm>
            <a:off x="11491910" y="6468482"/>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5"/>
              </a:buBlip>
              <a:defRPr sz="2600">
                <a:solidFill>
                  <a:schemeClr val="tx1"/>
                </a:solidFill>
                <a:latin typeface="Arial" charset="0"/>
              </a:defRPr>
            </a:lvl1pPr>
            <a:lvl2pPr marL="742950" indent="-285750" algn="l" eaLnBrk="0" hangingPunct="0">
              <a:spcAft>
                <a:spcPct val="20000"/>
              </a:spcAft>
              <a:buBlip>
                <a:blip r:embed="rId26"/>
              </a:buBlip>
              <a:defRPr sz="2400">
                <a:solidFill>
                  <a:schemeClr val="tx1"/>
                </a:solidFill>
                <a:latin typeface="Arial" charset="0"/>
              </a:defRPr>
            </a:lvl2pPr>
            <a:lvl3pPr marL="1143000" indent="-228600" algn="l" eaLnBrk="0" hangingPunct="0">
              <a:spcAft>
                <a:spcPct val="30000"/>
              </a:spcAft>
              <a:buBlip>
                <a:blip r:embed="rId26"/>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a:t>
            </a:fld>
            <a:endParaRPr lang="ru-RU" altLang="ru-RU" sz="2000" dirty="0">
              <a:solidFill>
                <a:schemeClr val="tx2"/>
              </a:solidFill>
              <a:latin typeface="Arial Black" pitchFamily="34" charset="0"/>
            </a:endParaRPr>
          </a:p>
        </p:txBody>
      </p:sp>
      <p:sp>
        <p:nvSpPr>
          <p:cNvPr id="21" name="Овал 20"/>
          <p:cNvSpPr/>
          <p:nvPr/>
        </p:nvSpPr>
        <p:spPr>
          <a:xfrm>
            <a:off x="279213" y="2731058"/>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p:cNvSpPr/>
          <p:nvPr/>
        </p:nvSpPr>
        <p:spPr>
          <a:xfrm>
            <a:off x="279213" y="604812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21859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1228732" y="15063"/>
            <a:ext cx="10324682"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 </a:t>
            </a:r>
            <a:r>
              <a:rPr lang="en-US" sz="2800" b="1" i="1" dirty="0" err="1">
                <a:solidFill>
                  <a:schemeClr val="tx2"/>
                </a:solidFill>
                <a:latin typeface="Arial" panose="020B0604020202020204" pitchFamily="34" charset="0"/>
                <a:cs typeface="Arial" panose="020B0604020202020204" pitchFamily="34" charset="0"/>
              </a:rPr>
              <a:t>Nonperturbative</a:t>
            </a:r>
            <a:r>
              <a:rPr lang="en-US" sz="2800" b="1" i="1" dirty="0">
                <a:solidFill>
                  <a:schemeClr val="tx2"/>
                </a:solidFill>
                <a:latin typeface="Arial" panose="020B0604020202020204" pitchFamily="34" charset="0"/>
                <a:cs typeface="Arial" panose="020B0604020202020204" pitchFamily="34" charset="0"/>
              </a:rPr>
              <a:t> QED and 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Прямоугольник 6"/>
          <p:cNvSpPr/>
          <p:nvPr/>
        </p:nvSpPr>
        <p:spPr>
          <a:xfrm>
            <a:off x="26271" y="645204"/>
            <a:ext cx="12034354" cy="486608"/>
          </a:xfrm>
          <a:prstGeom prst="rect">
            <a:avLst/>
          </a:prstGeom>
        </p:spPr>
        <p:txBody>
          <a:bodyPr wrap="square">
            <a:spAutoFit/>
          </a:bodyPr>
          <a:lstStyle/>
          <a:p>
            <a:pPr algn="just">
              <a:lnSpc>
                <a:spcPct val="130000"/>
              </a:lnSpc>
            </a:pPr>
            <a:r>
              <a:rPr lang="ru-RU" sz="22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200" b="1" i="1" u="sng" dirty="0" smtClean="0">
                <a:solidFill>
                  <a:schemeClr val="tx2"/>
                </a:solidFill>
                <a:latin typeface="Arial" panose="020B0604020202020204" pitchFamily="34" charset="0"/>
                <a:cs typeface="Arial" panose="020B0604020202020204" pitchFamily="34" charset="0"/>
              </a:rPr>
              <a:t>3.1 </a:t>
            </a:r>
            <a:r>
              <a:rPr lang="en-US" sz="2200" b="1" i="1" u="sng" dirty="0">
                <a:solidFill>
                  <a:schemeClr val="tx2"/>
                </a:solidFill>
                <a:latin typeface="Arial" panose="020B0604020202020204" pitchFamily="34" charset="0"/>
                <a:cs typeface="Arial" panose="020B0604020202020204" pitchFamily="34" charset="0"/>
              </a:rPr>
              <a:t>The standard QED in the fields of hydrogen-like ions with a large charge number Z</a:t>
            </a:r>
            <a:endParaRPr lang="ru-RU" sz="2200" b="1" i="1" u="sng" dirty="0" smtClean="0">
              <a:solidFill>
                <a:schemeClr val="tx2"/>
              </a:solidFill>
              <a:latin typeface="Arial" panose="020B0604020202020204" pitchFamily="34" charset="0"/>
              <a:cs typeface="Arial" panose="020B0604020202020204" pitchFamily="34" charset="0"/>
            </a:endParaRPr>
          </a:p>
        </p:txBody>
      </p:sp>
      <p:sp>
        <p:nvSpPr>
          <p:cNvPr id="4" name="Прямоугольник 3"/>
          <p:cNvSpPr/>
          <p:nvPr/>
        </p:nvSpPr>
        <p:spPr>
          <a:xfrm>
            <a:off x="389107" y="5638435"/>
            <a:ext cx="6498076" cy="1061829"/>
          </a:xfrm>
          <a:prstGeom prst="rect">
            <a:avLst/>
          </a:prstGeom>
        </p:spPr>
        <p:txBody>
          <a:bodyPr wrap="square">
            <a:spAutoFit/>
          </a:bodyPr>
          <a:lstStyle/>
          <a:p>
            <a:pPr algn="ctr"/>
            <a:r>
              <a:rPr lang="en-US" sz="2100" b="1" i="1" dirty="0" smtClean="0">
                <a:solidFill>
                  <a:schemeClr val="tx2"/>
                </a:solidFill>
                <a:latin typeface="Arial" panose="020B0604020202020204" pitchFamily="34" charset="0"/>
                <a:cs typeface="Arial" panose="020B0604020202020204" pitchFamily="34" charset="0"/>
              </a:rPr>
              <a:t>Fig</a:t>
            </a:r>
            <a:r>
              <a:rPr lang="ru-RU" sz="2100" b="1" i="1" dirty="0" smtClean="0">
                <a:solidFill>
                  <a:schemeClr val="tx2"/>
                </a:solidFill>
                <a:latin typeface="Arial" panose="020B0604020202020204" pitchFamily="34" charset="0"/>
                <a:cs typeface="Arial" panose="020B0604020202020204" pitchFamily="34" charset="0"/>
              </a:rPr>
              <a:t>. </a:t>
            </a:r>
            <a:r>
              <a:rPr lang="ru-RU" sz="2100" b="1" i="1" dirty="0">
                <a:solidFill>
                  <a:schemeClr val="tx2"/>
                </a:solidFill>
                <a:latin typeface="Arial" panose="020B0604020202020204" pitchFamily="34" charset="0"/>
                <a:cs typeface="Arial" panose="020B0604020202020204" pitchFamily="34" charset="0"/>
              </a:rPr>
              <a:t>1. </a:t>
            </a:r>
            <a:r>
              <a:rPr lang="en-US" sz="2100" b="1" i="1" dirty="0">
                <a:solidFill>
                  <a:schemeClr val="tx2"/>
                </a:solidFill>
                <a:latin typeface="Arial" panose="020B0604020202020204" pitchFamily="34" charset="0"/>
                <a:cs typeface="Arial" panose="020B0604020202020204" pitchFamily="34" charset="0"/>
              </a:rPr>
              <a:t>The low-lying energy levels of the hydrogen-like ion as the function of the nuclear charge number </a:t>
            </a:r>
            <a:r>
              <a:rPr lang="en-US" sz="2100" b="1" i="1" dirty="0" smtClean="0">
                <a:solidFill>
                  <a:schemeClr val="tx2"/>
                </a:solidFill>
                <a:latin typeface="Arial" panose="020B0604020202020204" pitchFamily="34" charset="0"/>
                <a:cs typeface="Arial" panose="020B0604020202020204" pitchFamily="34" charset="0"/>
              </a:rPr>
              <a:t>Z</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sp>
        <p:nvSpPr>
          <p:cNvPr id="15" name="Прямоугольник 14"/>
          <p:cNvSpPr/>
          <p:nvPr/>
        </p:nvSpPr>
        <p:spPr>
          <a:xfrm>
            <a:off x="6604244" y="1822006"/>
            <a:ext cx="5456381" cy="3000821"/>
          </a:xfrm>
          <a:prstGeom prst="rect">
            <a:avLst/>
          </a:prstGeom>
        </p:spPr>
        <p:txBody>
          <a:bodyPr wrap="square">
            <a:spAutoFit/>
          </a:bodyPr>
          <a:lstStyle/>
          <a:p>
            <a:pPr indent="457200" algn="just"/>
            <a:r>
              <a:rPr lang="en-US" sz="2100" b="1" dirty="0">
                <a:solidFill>
                  <a:schemeClr val="tx2"/>
                </a:solidFill>
                <a:latin typeface="Arial" panose="020B0604020202020204" pitchFamily="34" charset="0"/>
                <a:cs typeface="Arial" panose="020B0604020202020204" pitchFamily="34" charset="0"/>
              </a:rPr>
              <a:t>For the standard QED with the fluctuating fermionic </a:t>
            </a:r>
            <a:r>
              <a:rPr lang="en-US" sz="2100" b="1" dirty="0" smtClean="0">
                <a:solidFill>
                  <a:schemeClr val="tx2"/>
                </a:solidFill>
                <a:latin typeface="Arial" panose="020B0604020202020204" pitchFamily="34" charset="0"/>
                <a:cs typeface="Arial" panose="020B0604020202020204" pitchFamily="34" charset="0"/>
              </a:rPr>
              <a:t>vacuum in Fig.1, </a:t>
            </a:r>
            <a:r>
              <a:rPr lang="en-US" sz="2100" b="1" dirty="0">
                <a:solidFill>
                  <a:schemeClr val="tx2"/>
                </a:solidFill>
                <a:latin typeface="Arial" panose="020B0604020202020204" pitchFamily="34" charset="0"/>
                <a:cs typeface="Arial" panose="020B0604020202020204" pitchFamily="34" charset="0"/>
              </a:rPr>
              <a:t>the low-lying energy levels of hydrogen-like ions are presented as the function of the nuclear charge number </a:t>
            </a:r>
            <a:r>
              <a:rPr lang="en-US" sz="2100" b="1" dirty="0" smtClean="0">
                <a:solidFill>
                  <a:schemeClr val="tx2"/>
                </a:solidFill>
                <a:latin typeface="Arial" panose="020B0604020202020204" pitchFamily="34" charset="0"/>
                <a:cs typeface="Arial" panose="020B0604020202020204" pitchFamily="34" charset="0"/>
              </a:rPr>
              <a:t>Z.</a:t>
            </a:r>
          </a:p>
          <a:p>
            <a:pPr indent="457200" algn="just"/>
            <a:r>
              <a:rPr lang="en-US" sz="2100" b="1" dirty="0">
                <a:solidFill>
                  <a:schemeClr val="tx2"/>
                </a:solidFill>
                <a:latin typeface="Arial" panose="020B0604020202020204" pitchFamily="34" charset="0"/>
                <a:cs typeface="Arial" panose="020B0604020202020204" pitchFamily="34" charset="0"/>
              </a:rPr>
              <a:t>T</a:t>
            </a:r>
            <a:r>
              <a:rPr lang="en-US" sz="2100" b="1" dirty="0" smtClean="0">
                <a:solidFill>
                  <a:schemeClr val="tx2"/>
                </a:solidFill>
                <a:latin typeface="Arial" panose="020B0604020202020204" pitchFamily="34" charset="0"/>
                <a:cs typeface="Arial" panose="020B0604020202020204" pitchFamily="34" charset="0"/>
              </a:rPr>
              <a:t>he </a:t>
            </a:r>
            <a:r>
              <a:rPr lang="en-US" sz="2100" b="1" dirty="0">
                <a:solidFill>
                  <a:schemeClr val="tx2"/>
                </a:solidFill>
                <a:latin typeface="Arial" panose="020B0604020202020204" pitchFamily="34" charset="0"/>
                <a:cs typeface="Arial" panose="020B0604020202020204" pitchFamily="34" charset="0"/>
              </a:rPr>
              <a:t>figure is from the monograph </a:t>
            </a:r>
            <a:endParaRPr lang="en-US" sz="2100" b="1" dirty="0" smtClean="0">
              <a:solidFill>
                <a:schemeClr val="tx2"/>
              </a:solidFill>
              <a:latin typeface="Arial" panose="020B0604020202020204" pitchFamily="34" charset="0"/>
              <a:cs typeface="Arial" panose="020B0604020202020204" pitchFamily="34" charset="0"/>
            </a:endParaRPr>
          </a:p>
          <a:p>
            <a:r>
              <a:rPr lang="de-DE" sz="2100" b="1" i="1" dirty="0" smtClean="0">
                <a:solidFill>
                  <a:schemeClr val="tx2"/>
                </a:solidFill>
                <a:latin typeface="Arial" panose="020B0604020202020204" pitchFamily="34" charset="0"/>
                <a:cs typeface="Arial" panose="020B0604020202020204" pitchFamily="34" charset="0"/>
              </a:rPr>
              <a:t>W</a:t>
            </a:r>
            <a:r>
              <a:rPr lang="de-DE" sz="2100" b="1" i="1" dirty="0">
                <a:solidFill>
                  <a:schemeClr val="tx2"/>
                </a:solidFill>
                <a:latin typeface="Arial" panose="020B0604020202020204" pitchFamily="34" charset="0"/>
                <a:cs typeface="Arial" panose="020B0604020202020204" pitchFamily="34" charset="0"/>
              </a:rPr>
              <a:t>. Greiner, J. Reinhardt, Quantum </a:t>
            </a:r>
            <a:r>
              <a:rPr lang="de-DE" sz="2100" b="1" i="1" dirty="0" err="1">
                <a:solidFill>
                  <a:schemeClr val="tx2"/>
                </a:solidFill>
                <a:latin typeface="Arial" panose="020B0604020202020204" pitchFamily="34" charset="0"/>
                <a:cs typeface="Arial" panose="020B0604020202020204" pitchFamily="34" charset="0"/>
              </a:rPr>
              <a:t>Electrodynamics</a:t>
            </a:r>
            <a:r>
              <a:rPr lang="de-DE" sz="2100" b="1" i="1" dirty="0">
                <a:solidFill>
                  <a:schemeClr val="tx2"/>
                </a:solidFill>
                <a:latin typeface="Arial" panose="020B0604020202020204" pitchFamily="34" charset="0"/>
                <a:cs typeface="Arial" panose="020B0604020202020204" pitchFamily="34" charset="0"/>
              </a:rPr>
              <a:t>, Springer-Verlag Berlin Heidelberg </a:t>
            </a:r>
            <a:r>
              <a:rPr lang="de-DE" sz="2100" b="1" i="1" dirty="0" err="1">
                <a:solidFill>
                  <a:schemeClr val="tx2"/>
                </a:solidFill>
                <a:latin typeface="Arial" panose="020B0604020202020204" pitchFamily="34" charset="0"/>
                <a:cs typeface="Arial" panose="020B0604020202020204" pitchFamily="34" charset="0"/>
              </a:rPr>
              <a:t>NewYork</a:t>
            </a:r>
            <a:r>
              <a:rPr lang="de-DE" sz="2100" b="1" i="1" dirty="0">
                <a:solidFill>
                  <a:schemeClr val="tx2"/>
                </a:solidFill>
                <a:latin typeface="Arial" panose="020B0604020202020204" pitchFamily="34" charset="0"/>
                <a:cs typeface="Arial" panose="020B0604020202020204" pitchFamily="34" charset="0"/>
              </a:rPr>
              <a:t> (2002)</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pic>
        <p:nvPicPr>
          <p:cNvPr id="16" name="Рисунок 15"/>
          <p:cNvPicPr/>
          <p:nvPr/>
        </p:nvPicPr>
        <p:blipFill>
          <a:blip r:embed="rId3">
            <a:extLst>
              <a:ext uri="{28A0092B-C50C-407E-A947-70E740481C1C}">
                <a14:useLocalDpi xmlns:a14="http://schemas.microsoft.com/office/drawing/2010/main" val="0"/>
              </a:ext>
            </a:extLst>
          </a:blip>
          <a:srcRect/>
          <a:stretch>
            <a:fillRect/>
          </a:stretch>
        </p:blipFill>
        <p:spPr bwMode="auto">
          <a:xfrm>
            <a:off x="680937" y="1463725"/>
            <a:ext cx="5710136" cy="4174710"/>
          </a:xfrm>
          <a:prstGeom prst="rect">
            <a:avLst/>
          </a:prstGeom>
          <a:noFill/>
          <a:ln>
            <a:noFill/>
          </a:ln>
        </p:spPr>
      </p:pic>
      <p:sp>
        <p:nvSpPr>
          <p:cNvPr id="8"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4"/>
              </a:buBlip>
              <a:defRPr sz="2600">
                <a:solidFill>
                  <a:schemeClr val="tx1"/>
                </a:solidFill>
                <a:latin typeface="Arial" charset="0"/>
              </a:defRPr>
            </a:lvl1pPr>
            <a:lvl2pPr marL="742950" indent="-285750" algn="l" eaLnBrk="0" hangingPunct="0">
              <a:spcAft>
                <a:spcPct val="20000"/>
              </a:spcAft>
              <a:buBlip>
                <a:blip r:embed="rId5"/>
              </a:buBlip>
              <a:defRPr sz="2400">
                <a:solidFill>
                  <a:schemeClr val="tx1"/>
                </a:solidFill>
                <a:latin typeface="Arial" charset="0"/>
              </a:defRPr>
            </a:lvl2pPr>
            <a:lvl3pPr marL="1143000" indent="-228600" algn="l" eaLnBrk="0" hangingPunct="0">
              <a:spcAft>
                <a:spcPct val="30000"/>
              </a:spcAft>
              <a:buBlip>
                <a:blip r:embed="rId5"/>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30</a:t>
            </a:fld>
            <a:endParaRPr lang="ru-RU" altLang="ru-RU" sz="2000" dirty="0">
              <a:solidFill>
                <a:schemeClr val="tx2"/>
              </a:solidFill>
              <a:latin typeface="Arial Black" pitchFamily="34" charset="0"/>
            </a:endParaRPr>
          </a:p>
        </p:txBody>
      </p:sp>
    </p:spTree>
    <p:extLst>
      <p:ext uri="{BB962C8B-B14F-4D97-AF65-F5344CB8AC3E}">
        <p14:creationId xmlns:p14="http://schemas.microsoft.com/office/powerpoint/2010/main" val="544880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4599817" y="0"/>
            <a:ext cx="4009853" cy="523220"/>
          </a:xfrm>
          <a:prstGeom prst="rect">
            <a:avLst/>
          </a:prstGeom>
        </p:spPr>
        <p:txBody>
          <a:bodyPr wrap="square">
            <a:spAutoFit/>
          </a:bodyPr>
          <a:lstStyle/>
          <a:p>
            <a:r>
              <a:rPr lang="en-US" sz="2800" b="1" i="1" dirty="0">
                <a:solidFill>
                  <a:schemeClr val="tx2"/>
                </a:solidFill>
                <a:latin typeface="Arial" panose="020B0604020202020204" pitchFamily="34" charset="0"/>
                <a:cs typeface="Arial" panose="020B0604020202020204" pitchFamily="34" charset="0"/>
              </a:rPr>
              <a:t>Conclusions</a:t>
            </a:r>
            <a:endParaRPr lang="ru-RU" sz="2800" b="1" i="1" dirty="0">
              <a:solidFill>
                <a:schemeClr val="tx2"/>
              </a:solidFill>
              <a:latin typeface="Arial" panose="020B0604020202020204" pitchFamily="34" charset="0"/>
              <a:cs typeface="Arial" panose="020B0604020202020204" pitchFamily="34" charset="0"/>
            </a:endParaRPr>
          </a:p>
        </p:txBody>
      </p:sp>
      <p:sp>
        <p:nvSpPr>
          <p:cNvPr id="12" name="Прямоугольник 11"/>
          <p:cNvSpPr/>
          <p:nvPr/>
        </p:nvSpPr>
        <p:spPr>
          <a:xfrm>
            <a:off x="78822" y="730170"/>
            <a:ext cx="12034354" cy="4669868"/>
          </a:xfrm>
          <a:prstGeom prst="rect">
            <a:avLst/>
          </a:prstGeom>
        </p:spPr>
        <p:txBody>
          <a:bodyPr wrap="square">
            <a:spAutoFit/>
          </a:bodyPr>
          <a:lstStyle/>
          <a:p>
            <a:pPr algn="just">
              <a:lnSpc>
                <a:spcPct val="130000"/>
              </a:lnSpc>
            </a:pPr>
            <a:r>
              <a:rPr lang="en-US" sz="2100" b="1" i="1" dirty="0">
                <a:solidFill>
                  <a:schemeClr val="tx2"/>
                </a:solidFill>
                <a:latin typeface="Arial" panose="020B0604020202020204" pitchFamily="34" charset="0"/>
                <a:cs typeface="Arial" panose="020B0604020202020204" pitchFamily="34" charset="0"/>
              </a:rPr>
              <a:t>Earlier in the FW representation, some paradoxes of the Dirac equation were already explained</a:t>
            </a:r>
            <a:r>
              <a:rPr lang="en-US"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marL="457200" indent="-457200" algn="just">
              <a:lnSpc>
                <a:spcPct val="130000"/>
              </a:lnSpc>
              <a:buAutoNum type="arabicPeriod"/>
            </a:pPr>
            <a:r>
              <a:rPr lang="en-US" sz="2100" b="1" i="1" dirty="0">
                <a:solidFill>
                  <a:schemeClr val="tx2"/>
                </a:solidFill>
                <a:latin typeface="Arial" panose="020B0604020202020204" pitchFamily="34" charset="0"/>
                <a:cs typeface="Arial" panose="020B0604020202020204" pitchFamily="34" charset="0"/>
              </a:rPr>
              <a:t>In the free Dirac equation without interaction, the velocity of fermions is </a:t>
            </a:r>
            <a:r>
              <a:rPr lang="en-US" sz="2100" b="1" i="1" dirty="0" smtClean="0">
                <a:solidFill>
                  <a:schemeClr val="tx2"/>
                </a:solidFill>
                <a:latin typeface="Arial" panose="020B0604020202020204" pitchFamily="34" charset="0"/>
                <a:cs typeface="Arial" panose="020B0604020202020204" pitchFamily="34" charset="0"/>
              </a:rPr>
              <a:t>equal</a:t>
            </a:r>
            <a:endParaRPr lang="ru-RU"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to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t>
            </a:r>
            <a:r>
              <a:rPr lang="ru-RU" sz="2100" b="1" i="1" dirty="0" smtClean="0">
                <a:solidFill>
                  <a:schemeClr val="tx2"/>
                </a:solidFill>
                <a:latin typeface="Arial" panose="020B0604020202020204" pitchFamily="34" charset="0"/>
                <a:cs typeface="Arial" panose="020B0604020202020204" pitchFamily="34" charset="0"/>
              </a:rPr>
              <a:t>[</a:t>
            </a:r>
            <a:r>
              <a:rPr lang="ru-RU" sz="2100" b="1" i="1" dirty="0">
                <a:solidFill>
                  <a:schemeClr val="tx2"/>
                </a:solidFill>
                <a:latin typeface="Arial" panose="020B0604020202020204" pitchFamily="34" charset="0"/>
                <a:cs typeface="Arial" panose="020B0604020202020204" pitchFamily="34" charset="0"/>
              </a:rPr>
              <a:t>1</a:t>
            </a:r>
            <a:r>
              <a:rPr lang="ru-RU" sz="2100" b="1" i="1" dirty="0" smtClean="0">
                <a:solidFill>
                  <a:schemeClr val="tx2"/>
                </a:solidFill>
                <a:latin typeface="Arial" panose="020B0604020202020204" pitchFamily="34" charset="0"/>
                <a:cs typeface="Arial" panose="020B0604020202020204" pitchFamily="34" charset="0"/>
              </a:rPr>
              <a:t>].</a:t>
            </a:r>
          </a:p>
          <a:p>
            <a:pPr algn="just">
              <a:lnSpc>
                <a:spcPct val="130000"/>
              </a:lnSpc>
            </a:pPr>
            <a:r>
              <a:rPr lang="en-US" sz="2100" b="1" i="1" dirty="0">
                <a:solidFill>
                  <a:schemeClr val="tx2"/>
                </a:solidFill>
                <a:latin typeface="Arial" panose="020B0604020202020204" pitchFamily="34" charset="0"/>
                <a:cs typeface="Arial" panose="020B0604020202020204" pitchFamily="34" charset="0"/>
              </a:rPr>
              <a:t>In the FW representation, the fermion’s velocity takes the classical form </a:t>
            </a:r>
            <a:r>
              <a:rPr lang="ru-RU" sz="2100" b="1" i="1" dirty="0" smtClean="0">
                <a:solidFill>
                  <a:schemeClr val="tx2"/>
                </a:solidFill>
                <a:latin typeface="Arial" panose="020B0604020202020204" pitchFamily="34" charset="0"/>
                <a:cs typeface="Arial" panose="020B0604020202020204" pitchFamily="34" charset="0"/>
              </a:rPr>
              <a:t>                    [2].</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2. </a:t>
            </a:r>
            <a:r>
              <a:rPr lang="en-US" sz="2100" b="1" i="1" dirty="0">
                <a:solidFill>
                  <a:schemeClr val="tx2"/>
                </a:solidFill>
                <a:latin typeface="Arial" panose="020B0604020202020204" pitchFamily="34" charset="0"/>
                <a:cs typeface="Arial" panose="020B0604020202020204" pitchFamily="34" charset="0"/>
              </a:rPr>
              <a:t>In the FW representation, there is no "</a:t>
            </a:r>
            <a:r>
              <a:rPr lang="en-US" sz="2100" b="1" i="1" dirty="0" err="1">
                <a:solidFill>
                  <a:schemeClr val="tx2"/>
                </a:solidFill>
                <a:latin typeface="Arial" panose="020B0604020202020204" pitchFamily="34" charset="0"/>
                <a:cs typeface="Arial" panose="020B0604020202020204" pitchFamily="34" charset="0"/>
              </a:rPr>
              <a:t>Zitterbewegung</a:t>
            </a:r>
            <a:r>
              <a:rPr lang="en-US" sz="2100" b="1" i="1" dirty="0">
                <a:solidFill>
                  <a:schemeClr val="tx2"/>
                </a:solidFill>
                <a:latin typeface="Arial" panose="020B0604020202020204" pitchFamily="34" charset="0"/>
                <a:cs typeface="Arial" panose="020B0604020202020204" pitchFamily="34" charset="0"/>
              </a:rPr>
              <a:t>" of fermion coordinates </a:t>
            </a:r>
            <a:r>
              <a:rPr lang="ru-RU" sz="2100" b="1" i="1" dirty="0" smtClean="0">
                <a:solidFill>
                  <a:schemeClr val="tx2"/>
                </a:solidFill>
                <a:latin typeface="Arial" panose="020B0604020202020204" pitchFamily="34" charset="0"/>
                <a:cs typeface="Arial" panose="020B0604020202020204" pitchFamily="34" charset="0"/>
              </a:rPr>
              <a:t>[2].</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3. </a:t>
            </a:r>
            <a:r>
              <a:rPr lang="en-US" sz="2100" b="1" i="1" dirty="0">
                <a:solidFill>
                  <a:schemeClr val="tx2"/>
                </a:solidFill>
                <a:latin typeface="Arial" panose="020B0604020202020204" pitchFamily="34" charset="0"/>
                <a:cs typeface="Arial" panose="020B0604020202020204" pitchFamily="34" charset="0"/>
              </a:rPr>
              <a:t>In the FW representation, the Klein paradox is absent </a:t>
            </a:r>
            <a:r>
              <a:rPr lang="ru-RU" sz="2100" b="1" i="1" dirty="0" smtClean="0">
                <a:solidFill>
                  <a:schemeClr val="tx2"/>
                </a:solidFill>
                <a:latin typeface="Arial" panose="020B0604020202020204" pitchFamily="34" charset="0"/>
                <a:cs typeface="Arial" panose="020B0604020202020204" pitchFamily="34" charset="0"/>
              </a:rPr>
              <a:t> [3</a:t>
            </a:r>
            <a:r>
              <a:rPr lang="ru-RU" sz="2100" b="1" i="1" dirty="0">
                <a:solidFill>
                  <a:schemeClr val="tx2"/>
                </a:solidFill>
                <a:latin typeface="Arial" panose="020B0604020202020204" pitchFamily="34" charset="0"/>
                <a:cs typeface="Arial" panose="020B0604020202020204" pitchFamily="34" charset="0"/>
              </a:rPr>
              <a:t>].</a:t>
            </a:r>
          </a:p>
          <a:p>
            <a:pPr algn="just">
              <a:lnSpc>
                <a:spcPct val="130000"/>
              </a:lnSpc>
            </a:pPr>
            <a:r>
              <a:rPr lang="en-US" sz="2100" b="1" i="1" dirty="0">
                <a:solidFill>
                  <a:schemeClr val="tx2"/>
                </a:solidFill>
                <a:latin typeface="Arial" panose="020B0604020202020204" pitchFamily="34" charset="0"/>
                <a:cs typeface="Arial" panose="020B0604020202020204" pitchFamily="34" charset="0"/>
              </a:rPr>
              <a:t>These facts are related to the absence of virtual interactions between fermions with positive and negative energies in the FW representation.</a:t>
            </a:r>
          </a:p>
          <a:p>
            <a:pPr algn="just">
              <a:lnSpc>
                <a:spcPct val="130000"/>
              </a:lnSpc>
            </a:pPr>
            <a:r>
              <a:rPr lang="en-US" sz="2100" b="1" i="1" dirty="0">
                <a:solidFill>
                  <a:schemeClr val="tx2"/>
                </a:solidFill>
                <a:latin typeface="Arial" panose="020B0604020202020204" pitchFamily="34" charset="0"/>
                <a:cs typeface="Arial" panose="020B0604020202020204" pitchFamily="34" charset="0"/>
              </a:rPr>
              <a:t>The physics community has got accustomed to these paradoxes of the Dirac equation since they do not affect the results of calculations of physical effects in QED</a:t>
            </a:r>
            <a:r>
              <a:rPr lang="en-US" sz="2100" b="1" i="1" dirty="0" smtClean="0">
                <a:solidFill>
                  <a:schemeClr val="tx2"/>
                </a:solidFill>
                <a:latin typeface="Arial" panose="020B0604020202020204" pitchFamily="34" charset="0"/>
                <a:cs typeface="Arial" panose="020B0604020202020204" pitchFamily="34" charset="0"/>
              </a:rPr>
              <a:t>.</a:t>
            </a:r>
            <a:endParaRPr lang="en-US" sz="21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3"/>
              </a:buBlip>
              <a:defRPr sz="2600">
                <a:solidFill>
                  <a:schemeClr val="tx1"/>
                </a:solidFill>
                <a:latin typeface="Arial" charset="0"/>
              </a:defRPr>
            </a:lvl1pPr>
            <a:lvl2pPr marL="742950" indent="-285750" algn="l" eaLnBrk="0" hangingPunct="0">
              <a:spcAft>
                <a:spcPct val="20000"/>
              </a:spcAft>
              <a:buBlip>
                <a:blip r:embed="rId4"/>
              </a:buBlip>
              <a:defRPr sz="2400">
                <a:solidFill>
                  <a:schemeClr val="tx1"/>
                </a:solidFill>
                <a:latin typeface="Arial" charset="0"/>
              </a:defRPr>
            </a:lvl2pPr>
            <a:lvl3pPr marL="1143000" indent="-228600" algn="l" eaLnBrk="0" hangingPunct="0">
              <a:spcAft>
                <a:spcPct val="30000"/>
              </a:spcAft>
              <a:buBlip>
                <a:blip r:embed="rId4"/>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31</a:t>
            </a:fld>
            <a:endParaRPr lang="ru-RU" altLang="ru-RU" sz="2000" dirty="0">
              <a:solidFill>
                <a:schemeClr val="tx2"/>
              </a:solidFill>
              <a:latin typeface="Arial Black" pitchFamily="34"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2847973069"/>
              </p:ext>
            </p:extLst>
          </p:nvPr>
        </p:nvGraphicFramePr>
        <p:xfrm>
          <a:off x="523500" y="2065251"/>
          <a:ext cx="1917700" cy="381000"/>
        </p:xfrm>
        <a:graphic>
          <a:graphicData uri="http://schemas.openxmlformats.org/presentationml/2006/ole">
            <mc:AlternateContent xmlns:mc="http://schemas.openxmlformats.org/markup-compatibility/2006">
              <mc:Choice xmlns:v="urn:schemas-microsoft-com:vml" Requires="v">
                <p:oleObj spid="_x0000_s88172" name="Equation" r:id="rId5" imgW="1917360" imgH="380880" progId="Equation.DSMT4">
                  <p:embed/>
                </p:oleObj>
              </mc:Choice>
              <mc:Fallback>
                <p:oleObj name="Equation" r:id="rId5" imgW="1917360" imgH="380880" progId="Equation.DSMT4">
                  <p:embed/>
                  <p:pic>
                    <p:nvPicPr>
                      <p:cNvPr id="2" name="Объект 1"/>
                      <p:cNvPicPr/>
                      <p:nvPr/>
                    </p:nvPicPr>
                    <p:blipFill>
                      <a:blip r:embed="rId6"/>
                      <a:stretch>
                        <a:fillRect/>
                      </a:stretch>
                    </p:blipFill>
                    <p:spPr>
                      <a:xfrm>
                        <a:off x="523500" y="2065251"/>
                        <a:ext cx="1917700" cy="381000"/>
                      </a:xfrm>
                      <a:prstGeom prst="rect">
                        <a:avLst/>
                      </a:prstGeom>
                    </p:spPr>
                  </p:pic>
                </p:oleObj>
              </mc:Fallback>
            </mc:AlternateContent>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val="343945592"/>
              </p:ext>
            </p:extLst>
          </p:nvPr>
        </p:nvGraphicFramePr>
        <p:xfrm>
          <a:off x="9399790" y="2519385"/>
          <a:ext cx="1320800" cy="342900"/>
        </p:xfrm>
        <a:graphic>
          <a:graphicData uri="http://schemas.openxmlformats.org/presentationml/2006/ole">
            <mc:AlternateContent xmlns:mc="http://schemas.openxmlformats.org/markup-compatibility/2006">
              <mc:Choice xmlns:v="urn:schemas-microsoft-com:vml" Requires="v">
                <p:oleObj spid="_x0000_s88173" name="Equation" r:id="rId7" imgW="1320480" imgH="342720" progId="Equation.DSMT4">
                  <p:embed/>
                </p:oleObj>
              </mc:Choice>
              <mc:Fallback>
                <p:oleObj name="Equation" r:id="rId7" imgW="1320480" imgH="342720" progId="Equation.DSMT4">
                  <p:embed/>
                  <p:pic>
                    <p:nvPicPr>
                      <p:cNvPr id="3" name="Объект 2"/>
                      <p:cNvPicPr/>
                      <p:nvPr/>
                    </p:nvPicPr>
                    <p:blipFill>
                      <a:blip r:embed="rId8"/>
                      <a:stretch>
                        <a:fillRect/>
                      </a:stretch>
                    </p:blipFill>
                    <p:spPr>
                      <a:xfrm>
                        <a:off x="9399790" y="2519385"/>
                        <a:ext cx="1320800" cy="342900"/>
                      </a:xfrm>
                      <a:prstGeom prst="rect">
                        <a:avLst/>
                      </a:prstGeom>
                    </p:spPr>
                  </p:pic>
                </p:oleObj>
              </mc:Fallback>
            </mc:AlternateContent>
          </a:graphicData>
        </a:graphic>
      </p:graphicFrame>
      <p:sp>
        <p:nvSpPr>
          <p:cNvPr id="8" name="Прямоугольник 7"/>
          <p:cNvSpPr/>
          <p:nvPr/>
        </p:nvSpPr>
        <p:spPr>
          <a:xfrm>
            <a:off x="95203" y="5855521"/>
            <a:ext cx="11492800" cy="830997"/>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a:t>
            </a:r>
            <a:r>
              <a:rPr lang="en-US" sz="1600" i="1" dirty="0" err="1" smtClean="0">
                <a:solidFill>
                  <a:schemeClr val="tx2"/>
                </a:solidFill>
                <a:latin typeface="Arial" panose="020B0604020202020204" pitchFamily="34" charset="0"/>
                <a:cs typeface="Arial" panose="020B0604020202020204" pitchFamily="34" charset="0"/>
              </a:rPr>
              <a:t>P.A.M.Dirac</a:t>
            </a:r>
            <a:r>
              <a:rPr lang="en-US" sz="1600" i="1" dirty="0">
                <a:solidFill>
                  <a:schemeClr val="tx2"/>
                </a:solidFill>
                <a:latin typeface="Arial" panose="020B0604020202020204" pitchFamily="34" charset="0"/>
                <a:cs typeface="Arial" panose="020B0604020202020204" pitchFamily="34" charset="0"/>
              </a:rPr>
              <a:t>, The Principles of Quantum Mechanics (Oxford University Press, 1930</a:t>
            </a:r>
            <a:r>
              <a:rPr lang="en-US" sz="1600" i="1" dirty="0" smtClean="0">
                <a:solidFill>
                  <a:schemeClr val="tx2"/>
                </a:solidFill>
                <a:latin typeface="Arial" panose="020B0604020202020204" pitchFamily="34" charset="0"/>
                <a:cs typeface="Arial" panose="020B0604020202020204" pitchFamily="34" charset="0"/>
              </a:rPr>
              <a:t>).</a:t>
            </a:r>
            <a:endParaRPr lang="ru-RU" sz="1600" i="1" dirty="0" smtClean="0">
              <a:solidFill>
                <a:schemeClr val="tx2"/>
              </a:solidFill>
              <a:latin typeface="Arial" panose="020B0604020202020204" pitchFamily="34" charset="0"/>
              <a:cs typeface="Arial" panose="020B0604020202020204" pitchFamily="34" charset="0"/>
            </a:endParaRPr>
          </a:p>
          <a:p>
            <a:r>
              <a:rPr lang="en-US" sz="1600" i="1" dirty="0" smtClean="0">
                <a:solidFill>
                  <a:schemeClr val="tx2"/>
                </a:solidFill>
                <a:latin typeface="Arial" panose="020B0604020202020204" pitchFamily="34" charset="0"/>
                <a:cs typeface="Arial" panose="020B0604020202020204" pitchFamily="34" charset="0"/>
              </a:rPr>
              <a:t>[2].</a:t>
            </a:r>
            <a:r>
              <a:rPr lang="ru-RU" sz="1600" i="1" dirty="0" smtClean="0">
                <a:solidFill>
                  <a:schemeClr val="tx2"/>
                </a:solidFill>
                <a:latin typeface="Arial" panose="020B0604020202020204" pitchFamily="34" charset="0"/>
                <a:cs typeface="Arial" panose="020B0604020202020204" pitchFamily="34" charset="0"/>
              </a:rPr>
              <a:t> </a:t>
            </a:r>
            <a:r>
              <a:rPr lang="en-US" sz="1600" i="1" dirty="0" smtClean="0">
                <a:solidFill>
                  <a:schemeClr val="tx2"/>
                </a:solidFill>
                <a:latin typeface="Arial" panose="020B0604020202020204" pitchFamily="34" charset="0"/>
                <a:cs typeface="Arial" panose="020B0604020202020204" pitchFamily="34" charset="0"/>
              </a:rPr>
              <a:t>L</a:t>
            </a:r>
            <a:r>
              <a:rPr lang="en-US" sz="1600" i="1" dirty="0">
                <a:solidFill>
                  <a:schemeClr val="tx2"/>
                </a:solidFill>
                <a:latin typeface="Arial" panose="020B0604020202020204" pitchFamily="34" charset="0"/>
                <a:cs typeface="Arial" panose="020B0604020202020204" pitchFamily="34" charset="0"/>
              </a:rPr>
              <a:t>. L. </a:t>
            </a:r>
            <a:r>
              <a:rPr lang="en-US" sz="1600" i="1" dirty="0" err="1">
                <a:solidFill>
                  <a:schemeClr val="tx2"/>
                </a:solidFill>
                <a:latin typeface="Arial" panose="020B0604020202020204" pitchFamily="34" charset="0"/>
                <a:cs typeface="Arial" panose="020B0604020202020204" pitchFamily="34" charset="0"/>
              </a:rPr>
              <a:t>Foldy</a:t>
            </a:r>
            <a:r>
              <a:rPr lang="en-US" sz="1600" i="1" dirty="0">
                <a:solidFill>
                  <a:schemeClr val="tx2"/>
                </a:solidFill>
                <a:latin typeface="Arial" panose="020B0604020202020204" pitchFamily="34" charset="0"/>
                <a:cs typeface="Arial" panose="020B0604020202020204" pitchFamily="34" charset="0"/>
              </a:rPr>
              <a:t>, S. A. </a:t>
            </a:r>
            <a:r>
              <a:rPr lang="en-US" sz="1600" i="1" dirty="0" err="1">
                <a:solidFill>
                  <a:schemeClr val="tx2"/>
                </a:solidFill>
                <a:latin typeface="Arial" panose="020B0604020202020204" pitchFamily="34" charset="0"/>
                <a:cs typeface="Arial" panose="020B0604020202020204" pitchFamily="34" charset="0"/>
              </a:rPr>
              <a:t>Wouthuysen</a:t>
            </a:r>
            <a:r>
              <a:rPr lang="en-US" sz="1600" i="1" dirty="0">
                <a:solidFill>
                  <a:schemeClr val="tx2"/>
                </a:solidFill>
                <a:latin typeface="Arial" panose="020B0604020202020204" pitchFamily="34" charset="0"/>
                <a:cs typeface="Arial" panose="020B0604020202020204" pitchFamily="34" charset="0"/>
              </a:rPr>
              <a:t>, Phys. Rev. 78, 29 (</a:t>
            </a:r>
            <a:r>
              <a:rPr lang="en-US" sz="1600" i="1" dirty="0" smtClean="0">
                <a:solidFill>
                  <a:schemeClr val="tx2"/>
                </a:solidFill>
                <a:latin typeface="Arial" panose="020B0604020202020204" pitchFamily="34" charset="0"/>
                <a:cs typeface="Arial" panose="020B0604020202020204" pitchFamily="34" charset="0"/>
              </a:rPr>
              <a:t>1950)</a:t>
            </a:r>
            <a:r>
              <a:rPr lang="ru-RU" sz="1600" i="1" dirty="0">
                <a:solidFill>
                  <a:schemeClr val="tx2"/>
                </a:solidFill>
                <a:latin typeface="Arial" panose="020B0604020202020204" pitchFamily="34" charset="0"/>
                <a:cs typeface="Arial" panose="020B0604020202020204" pitchFamily="34" charset="0"/>
              </a:rPr>
              <a:t>.</a:t>
            </a:r>
            <a:endParaRPr lang="en-US" sz="1600" i="1" dirty="0" smtClean="0">
              <a:solidFill>
                <a:schemeClr val="tx2"/>
              </a:solidFill>
              <a:latin typeface="Arial" panose="020B0604020202020204" pitchFamily="34" charset="0"/>
              <a:cs typeface="Arial" panose="020B0604020202020204" pitchFamily="34" charset="0"/>
            </a:endParaRPr>
          </a:p>
          <a:p>
            <a:r>
              <a:rPr lang="en-US" sz="1600" i="1" dirty="0" smtClean="0">
                <a:solidFill>
                  <a:schemeClr val="tx2"/>
                </a:solidFill>
                <a:latin typeface="Arial" panose="020B0604020202020204" pitchFamily="34" charset="0"/>
                <a:cs typeface="Arial" panose="020B0604020202020204" pitchFamily="34" charset="0"/>
              </a:rPr>
              <a:t>[3].</a:t>
            </a:r>
            <a:r>
              <a:rPr lang="ru-RU" sz="1600" i="1" dirty="0" smtClean="0">
                <a:solidFill>
                  <a:schemeClr val="tx2"/>
                </a:solidFill>
                <a:latin typeface="Arial" panose="020B0604020202020204" pitchFamily="34" charset="0"/>
                <a:cs typeface="Arial" panose="020B0604020202020204" pitchFamily="34" charset="0"/>
              </a:rPr>
              <a:t> </a:t>
            </a:r>
            <a:r>
              <a:rPr lang="en-US" sz="1600" i="1" dirty="0" smtClean="0">
                <a:solidFill>
                  <a:schemeClr val="tx2"/>
                </a:solidFill>
                <a:latin typeface="Arial" panose="020B0604020202020204" pitchFamily="34" charset="0"/>
                <a:cs typeface="Arial" panose="020B0604020202020204" pitchFamily="34" charset="0"/>
              </a:rPr>
              <a:t>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Int. J. Mod. Phys. A, 2150173 (2021),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a:t>
            </a:r>
            <a:r>
              <a:rPr lang="en-US" sz="1600" i="1" dirty="0" smtClean="0">
                <a:solidFill>
                  <a:schemeClr val="tx2"/>
                </a:solidFill>
                <a:latin typeface="Arial" panose="020B0604020202020204" pitchFamily="34" charset="0"/>
                <a:cs typeface="Arial" panose="020B0604020202020204" pitchFamily="34" charset="0"/>
              </a:rPr>
              <a:t>2110.03530</a:t>
            </a:r>
            <a:r>
              <a:rPr lang="ru-RU" sz="1600" i="1" dirty="0">
                <a:solidFill>
                  <a:schemeClr val="tx2"/>
                </a:solidFill>
                <a:latin typeface="Arial" panose="020B0604020202020204" pitchFamily="34" charset="0"/>
                <a:cs typeface="Arial" panose="020B0604020202020204" pitchFamily="34" charset="0"/>
              </a:rPr>
              <a:t>.</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9" name="Овал 8"/>
          <p:cNvSpPr/>
          <p:nvPr/>
        </p:nvSpPr>
        <p:spPr>
          <a:xfrm>
            <a:off x="159171" y="678302"/>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172359" y="156370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172359" y="2760171"/>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159171" y="320458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159171" y="4471874"/>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07376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4599817" y="0"/>
            <a:ext cx="4009853" cy="523220"/>
          </a:xfrm>
          <a:prstGeom prst="rect">
            <a:avLst/>
          </a:prstGeom>
        </p:spPr>
        <p:txBody>
          <a:bodyPr wrap="square">
            <a:spAutoFit/>
          </a:bodyPr>
          <a:lstStyle/>
          <a:p>
            <a:r>
              <a:rPr lang="en-US" sz="2800" b="1" i="1" dirty="0" smtClean="0">
                <a:solidFill>
                  <a:schemeClr val="tx2"/>
                </a:solidFill>
                <a:latin typeface="Arial" panose="020B0604020202020204" pitchFamily="34" charset="0"/>
                <a:cs typeface="Arial" panose="020B0604020202020204" pitchFamily="34" charset="0"/>
              </a:rPr>
              <a:t>Conclusions</a:t>
            </a:r>
            <a:endParaRPr lang="ru-RU" sz="2800" b="1" i="1" dirty="0">
              <a:solidFill>
                <a:schemeClr val="tx2"/>
              </a:solidFill>
              <a:latin typeface="Arial" panose="020B0604020202020204" pitchFamily="34" charset="0"/>
              <a:cs typeface="Arial" panose="020B0604020202020204" pitchFamily="34" charset="0"/>
            </a:endParaRPr>
          </a:p>
        </p:txBody>
      </p:sp>
      <p:sp>
        <p:nvSpPr>
          <p:cNvPr id="12" name="Прямоугольник 11"/>
          <p:cNvSpPr/>
          <p:nvPr/>
        </p:nvSpPr>
        <p:spPr>
          <a:xfrm>
            <a:off x="78822" y="1060334"/>
            <a:ext cx="12034354" cy="4933658"/>
          </a:xfrm>
          <a:prstGeom prst="rect">
            <a:avLst/>
          </a:prstGeom>
        </p:spPr>
        <p:txBody>
          <a:bodyPr wrap="square">
            <a:spAutoFit/>
          </a:bodyPr>
          <a:lstStyle/>
          <a:p>
            <a:pPr algn="just">
              <a:lnSpc>
                <a:spcPct val="130000"/>
              </a:lnSpc>
            </a:pPr>
            <a:r>
              <a:rPr lang="en-US" sz="2200" b="1" i="1" dirty="0">
                <a:solidFill>
                  <a:schemeClr val="tx2"/>
                </a:solidFill>
                <a:latin typeface="Arial" panose="020B0604020202020204" pitchFamily="34" charset="0"/>
                <a:cs typeface="Arial" panose="020B0604020202020204" pitchFamily="34" charset="0"/>
              </a:rPr>
              <a:t>Our analysis has revealed two new paradoxes, the resolution of which does impact the physical implications of QED</a:t>
            </a:r>
            <a:r>
              <a:rPr lang="ru-RU" sz="2200" b="1" i="1" dirty="0" smtClean="0">
                <a:solidFill>
                  <a:schemeClr val="tx2"/>
                </a:solidFill>
                <a:latin typeface="Arial" panose="020B0604020202020204" pitchFamily="34" charset="0"/>
                <a:cs typeface="Arial" panose="020B0604020202020204" pitchFamily="34" charset="0"/>
              </a:rPr>
              <a:t>.</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u="sng" dirty="0" smtClean="0">
                <a:solidFill>
                  <a:schemeClr val="tx2"/>
                </a:solidFill>
                <a:latin typeface="Arial" panose="020B0604020202020204" pitchFamily="34" charset="0"/>
                <a:cs typeface="Arial" panose="020B0604020202020204" pitchFamily="34" charset="0"/>
              </a:rPr>
              <a:t>Paradox 1</a:t>
            </a:r>
            <a:r>
              <a:rPr lang="ru-RU" sz="2200" b="1" i="1" u="sng" dirty="0" smtClean="0">
                <a:solidFill>
                  <a:schemeClr val="tx2"/>
                </a:solidFill>
                <a:latin typeface="Arial" panose="020B0604020202020204" pitchFamily="34" charset="0"/>
                <a:cs typeface="Arial" panose="020B0604020202020204" pitchFamily="34" charset="0"/>
              </a:rPr>
              <a:t>.</a:t>
            </a:r>
            <a:r>
              <a:rPr lang="ru-RU" sz="2200" b="1" i="1" dirty="0" smtClean="0">
                <a:solidFill>
                  <a:schemeClr val="tx2"/>
                </a:solidFill>
                <a:latin typeface="Arial" panose="020B0604020202020204" pitchFamily="34" charset="0"/>
                <a:cs typeface="Arial" panose="020B0604020202020204" pitchFamily="34" charset="0"/>
              </a:rPr>
              <a:t> </a:t>
            </a:r>
            <a:endParaRPr lang="en-US"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a:solidFill>
                  <a:schemeClr val="tx2"/>
                </a:solidFill>
                <a:latin typeface="Arial" panose="020B0604020202020204" pitchFamily="34" charset="0"/>
                <a:cs typeface="Arial" panose="020B0604020202020204" pitchFamily="34" charset="0"/>
              </a:rPr>
              <a:t>After unitary transformation the Dirac equation in the external electromagnetic field and transition to the FW representation, S-matrix elements lose interaction between positive- and negative-energy states. To restore this interaction, it is necessary to introduce of additional equation for positrons with positive </a:t>
            </a:r>
            <a:r>
              <a:rPr lang="en-US" sz="2200" b="1" i="1" dirty="0" smtClean="0">
                <a:solidFill>
                  <a:schemeClr val="tx2"/>
                </a:solidFill>
                <a:latin typeface="Arial" panose="020B0604020202020204" pitchFamily="34" charset="0"/>
                <a:cs typeface="Arial" panose="020B0604020202020204" pitchFamily="34" charset="0"/>
              </a:rPr>
              <a:t>energies.</a:t>
            </a:r>
            <a:endParaRPr lang="ru-RU" sz="2200" b="1" i="1" dirty="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u="sng" dirty="0">
                <a:solidFill>
                  <a:schemeClr val="tx2"/>
                </a:solidFill>
                <a:latin typeface="Arial" panose="020B0604020202020204" pitchFamily="34" charset="0"/>
                <a:cs typeface="Arial" panose="020B0604020202020204" pitchFamily="34" charset="0"/>
              </a:rPr>
              <a:t>Paradox</a:t>
            </a:r>
            <a:r>
              <a:rPr lang="ru-RU" sz="2200" b="1" i="1" u="sng" dirty="0" smtClean="0">
                <a:solidFill>
                  <a:schemeClr val="tx2"/>
                </a:solidFill>
                <a:latin typeface="Arial" panose="020B0604020202020204" pitchFamily="34" charset="0"/>
                <a:cs typeface="Arial" panose="020B0604020202020204" pitchFamily="34" charset="0"/>
              </a:rPr>
              <a:t> 2</a:t>
            </a:r>
            <a:r>
              <a:rPr lang="ru-RU" sz="2200" b="1" i="1" u="sng" dirty="0">
                <a:solidFill>
                  <a:schemeClr val="tx2"/>
                </a:solidFill>
                <a:latin typeface="Arial" panose="020B0604020202020204" pitchFamily="34" charset="0"/>
                <a:cs typeface="Arial" panose="020B0604020202020204" pitchFamily="34" charset="0"/>
              </a:rPr>
              <a:t>.</a:t>
            </a:r>
            <a:r>
              <a:rPr lang="ru-RU" sz="2200" b="1" i="1" dirty="0">
                <a:solidFill>
                  <a:schemeClr val="tx2"/>
                </a:solidFill>
                <a:latin typeface="Arial" panose="020B0604020202020204" pitchFamily="34" charset="0"/>
                <a:cs typeface="Arial" panose="020B0604020202020204" pitchFamily="34" charset="0"/>
              </a:rPr>
              <a:t> </a:t>
            </a:r>
            <a:endParaRPr lang="en-US" sz="22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200" b="1" i="1" dirty="0">
                <a:solidFill>
                  <a:schemeClr val="tx2"/>
                </a:solidFill>
                <a:latin typeface="Arial" panose="020B0604020202020204" pitchFamily="34" charset="0"/>
                <a:cs typeface="Arial" panose="020B0604020202020204" pitchFamily="34" charset="0"/>
              </a:rPr>
              <a:t>Contrary to clear physical premises, discrete energy levels with negative energies appear in the mathematical calculations of the energy spectrum of hydrogen-like ions </a:t>
            </a:r>
            <a:r>
              <a:rPr lang="en-US" sz="2200" b="1" i="1" dirty="0" smtClean="0">
                <a:solidFill>
                  <a:schemeClr val="tx2"/>
                </a:solidFill>
                <a:latin typeface="Arial" panose="020B0604020202020204" pitchFamily="34" charset="0"/>
                <a:cs typeface="Arial" panose="020B0604020202020204" pitchFamily="34" charset="0"/>
              </a:rPr>
              <a:t>with </a:t>
            </a:r>
            <a:r>
              <a:rPr lang="en-US" sz="2200" b="1" i="1" dirty="0">
                <a:solidFill>
                  <a:schemeClr val="tx2"/>
                </a:solidFill>
                <a:latin typeface="Arial" panose="020B0604020202020204" pitchFamily="34" charset="0"/>
                <a:cs typeface="Arial" panose="020B0604020202020204" pitchFamily="34" charset="0"/>
              </a:rPr>
              <a:t>Z</a:t>
            </a:r>
            <a:r>
              <a:rPr lang="en-US" sz="2200" b="1" i="1" baseline="-25000" dirty="0">
                <a:solidFill>
                  <a:schemeClr val="tx2"/>
                </a:solidFill>
                <a:latin typeface="Arial" panose="020B0604020202020204" pitchFamily="34" charset="0"/>
                <a:cs typeface="Arial" panose="020B0604020202020204" pitchFamily="34" charset="0"/>
                <a:sym typeface="Symbol" panose="05050102010706020507" pitchFamily="18" charset="2"/>
              </a:rPr>
              <a:t> </a:t>
            </a:r>
            <a:r>
              <a:rPr lang="en-US" sz="2200" b="1" i="1" dirty="0">
                <a:solidFill>
                  <a:schemeClr val="tx2"/>
                </a:solidFill>
                <a:latin typeface="Arial" panose="020B0604020202020204" pitchFamily="34" charset="0"/>
                <a:cs typeface="Arial" panose="020B0604020202020204" pitchFamily="34" charset="0"/>
                <a:sym typeface="Symbol" panose="05050102010706020507" pitchFamily="18" charset="2"/>
              </a:rPr>
              <a:t>= 1471</a:t>
            </a:r>
            <a:r>
              <a:rPr lang="ru-RU" sz="22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83</a:t>
            </a:r>
            <a:r>
              <a:rPr lang="en-US" sz="22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a:t>
            </a:r>
            <a:endParaRPr lang="ru-RU" sz="22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32</a:t>
            </a:fld>
            <a:endParaRPr lang="ru-RU" altLang="ru-RU" sz="2000" dirty="0">
              <a:solidFill>
                <a:schemeClr val="tx2"/>
              </a:solidFill>
              <a:latin typeface="Arial Black" pitchFamily="34" charset="0"/>
            </a:endParaRPr>
          </a:p>
        </p:txBody>
      </p:sp>
      <p:sp>
        <p:nvSpPr>
          <p:cNvPr id="6" name="Овал 5"/>
          <p:cNvSpPr/>
          <p:nvPr/>
        </p:nvSpPr>
        <p:spPr>
          <a:xfrm>
            <a:off x="175518" y="979138"/>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Овал 6"/>
          <p:cNvSpPr/>
          <p:nvPr/>
        </p:nvSpPr>
        <p:spPr>
          <a:xfrm>
            <a:off x="175518" y="1874790"/>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175518" y="407280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53750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0" y="1820961"/>
            <a:ext cx="12034354" cy="3453253"/>
          </a:xfrm>
          <a:prstGeom prst="rect">
            <a:avLst/>
          </a:prstGeom>
        </p:spPr>
        <p:txBody>
          <a:bodyPr wrap="square">
            <a:spAutoFit/>
          </a:bodyPr>
          <a:lstStyle/>
          <a:p>
            <a:pPr indent="432000" algn="just">
              <a:lnSpc>
                <a:spcPct val="140000"/>
              </a:lnSpc>
            </a:pPr>
            <a:r>
              <a:rPr lang="en-US" sz="2200" b="1" i="1" dirty="0">
                <a:solidFill>
                  <a:schemeClr val="tx2"/>
                </a:solidFill>
                <a:latin typeface="Arial" panose="020B0604020202020204" pitchFamily="34" charset="0"/>
                <a:cs typeface="Arial" panose="020B0604020202020204" pitchFamily="34" charset="0"/>
              </a:rPr>
              <a:t>All paradoxes disappear if only positive-energy states are used in QED calculations. Negative-energy states should only ensure mathematical completeness in expansions of the wave functions. Here, besides the equation for electrons with positive energies, an equation for positrons with positive energies is also introduced.</a:t>
            </a:r>
            <a:endParaRPr lang="en-US" sz="2200" b="1" i="1" dirty="0" smtClean="0">
              <a:solidFill>
                <a:schemeClr val="tx2"/>
              </a:solidFill>
              <a:latin typeface="Arial" panose="020B0604020202020204" pitchFamily="34" charset="0"/>
              <a:cs typeface="Arial" panose="020B0604020202020204" pitchFamily="34" charset="0"/>
            </a:endParaRPr>
          </a:p>
          <a:p>
            <a:pPr indent="432000" algn="just">
              <a:lnSpc>
                <a:spcPct val="140000"/>
              </a:lnSpc>
            </a:pPr>
            <a:r>
              <a:rPr lang="en-US" sz="2200" b="1" i="1" dirty="0">
                <a:solidFill>
                  <a:schemeClr val="tx2"/>
                </a:solidFill>
                <a:latin typeface="Arial" panose="020B0604020202020204" pitchFamily="34" charset="0"/>
                <a:cs typeface="Arial" panose="020B0604020202020204" pitchFamily="34" charset="0"/>
              </a:rPr>
              <a:t>This approach applies to (</a:t>
            </a:r>
            <a:r>
              <a:rPr lang="en-US" sz="2200" b="1" i="1" dirty="0" smtClean="0">
                <a:solidFill>
                  <a:schemeClr val="tx2"/>
                </a:solidFill>
                <a:latin typeface="Arial" panose="020B0604020202020204" pitchFamily="34" charset="0"/>
                <a:cs typeface="Arial" panose="020B0604020202020204" pitchFamily="34" charset="0"/>
              </a:rPr>
              <a:t>QED)</a:t>
            </a:r>
            <a:r>
              <a:rPr lang="en-US" sz="2200" b="1" i="1" baseline="-25000" dirty="0" smtClean="0">
                <a:solidFill>
                  <a:schemeClr val="tx2"/>
                </a:solidFill>
                <a:latin typeface="Arial" panose="020B0604020202020204" pitchFamily="34" charset="0"/>
                <a:cs typeface="Arial" panose="020B0604020202020204" pitchFamily="34" charset="0"/>
              </a:rPr>
              <a:t>FW </a:t>
            </a:r>
            <a:r>
              <a:rPr lang="en-US"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(QED)</a:t>
            </a:r>
            <a:r>
              <a:rPr lang="en-US" sz="2200" b="1" i="1" baseline="-25000" dirty="0">
                <a:solidFill>
                  <a:schemeClr val="tx2"/>
                </a:solidFill>
                <a:latin typeface="Arial" panose="020B0604020202020204" pitchFamily="34" charset="0"/>
                <a:cs typeface="Arial" panose="020B0604020202020204" pitchFamily="34" charset="0"/>
              </a:rPr>
              <a:t>KG</a:t>
            </a:r>
            <a:r>
              <a:rPr lang="en-US" sz="2200" b="1" i="1" dirty="0">
                <a:solidFill>
                  <a:schemeClr val="tx2"/>
                </a:solidFill>
                <a:latin typeface="Arial" panose="020B0604020202020204" pitchFamily="34" charset="0"/>
                <a:cs typeface="Arial" panose="020B0604020202020204" pitchFamily="34" charset="0"/>
              </a:rPr>
              <a:t> , and standard QED with the Dirac </a:t>
            </a:r>
            <a:r>
              <a:rPr lang="en-US" sz="2200" b="1" i="1" dirty="0" smtClean="0">
                <a:solidFill>
                  <a:schemeClr val="tx2"/>
                </a:solidFill>
                <a:latin typeface="Arial" panose="020B0604020202020204" pitchFamily="34" charset="0"/>
                <a:cs typeface="Arial" panose="020B0604020202020204" pitchFamily="34" charset="0"/>
              </a:rPr>
              <a:t>equation </a:t>
            </a:r>
            <a:r>
              <a:rPr lang="en-US" sz="2200" b="1" dirty="0">
                <a:solidFill>
                  <a:schemeClr val="tx2"/>
                </a:solidFill>
                <a:latin typeface="Arial" panose="020B0604020202020204" pitchFamily="34" charset="0"/>
                <a:cs typeface="Arial" panose="020B0604020202020204" pitchFamily="34" charset="0"/>
              </a:rPr>
              <a:t>[1]</a:t>
            </a:r>
            <a:r>
              <a:rPr lang="en-US"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In the perturbative regime, physical results coincide with those in standard QED</a:t>
            </a:r>
            <a:r>
              <a:rPr lang="en-US" sz="2200" b="1" i="1" dirty="0" smtClean="0">
                <a:solidFill>
                  <a:schemeClr val="tx2"/>
                </a:solidFill>
                <a:latin typeface="Arial" panose="020B0604020202020204" pitchFamily="34" charset="0"/>
                <a:cs typeface="Arial" panose="020B0604020202020204" pitchFamily="34" charset="0"/>
              </a:rPr>
              <a:t>.</a:t>
            </a:r>
            <a:endParaRPr lang="en-US" sz="22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33</a:t>
            </a:fld>
            <a:endParaRPr lang="ru-RU" altLang="ru-RU" sz="2000" dirty="0">
              <a:solidFill>
                <a:schemeClr val="tx2"/>
              </a:solidFill>
              <a:latin typeface="Arial Black" pitchFamily="34" charset="0"/>
            </a:endParaRPr>
          </a:p>
        </p:txBody>
      </p:sp>
      <p:sp>
        <p:nvSpPr>
          <p:cNvPr id="6" name="Прямоугольник 5"/>
          <p:cNvSpPr/>
          <p:nvPr/>
        </p:nvSpPr>
        <p:spPr>
          <a:xfrm>
            <a:off x="4599817" y="0"/>
            <a:ext cx="4009853" cy="523220"/>
          </a:xfrm>
          <a:prstGeom prst="rect">
            <a:avLst/>
          </a:prstGeom>
        </p:spPr>
        <p:txBody>
          <a:bodyPr wrap="square">
            <a:spAutoFit/>
          </a:bodyPr>
          <a:lstStyle/>
          <a:p>
            <a:r>
              <a:rPr lang="en-US" sz="2800" b="1" i="1" dirty="0" smtClean="0">
                <a:solidFill>
                  <a:schemeClr val="tx2"/>
                </a:solidFill>
                <a:latin typeface="Arial" panose="020B0604020202020204" pitchFamily="34" charset="0"/>
                <a:cs typeface="Arial" panose="020B0604020202020204" pitchFamily="34" charset="0"/>
              </a:rPr>
              <a:t>Conclusions</a:t>
            </a:r>
            <a:endParaRPr lang="ru-RU" sz="2800" b="1" i="1" dirty="0">
              <a:solidFill>
                <a:schemeClr val="tx2"/>
              </a:solidFill>
              <a:latin typeface="Arial" panose="020B0604020202020204" pitchFamily="34" charset="0"/>
              <a:cs typeface="Arial" panose="020B0604020202020204" pitchFamily="34" charset="0"/>
            </a:endParaRPr>
          </a:p>
        </p:txBody>
      </p:sp>
      <p:sp>
        <p:nvSpPr>
          <p:cNvPr id="7" name="Прямоугольник 6"/>
          <p:cNvSpPr/>
          <p:nvPr/>
        </p:nvSpPr>
        <p:spPr>
          <a:xfrm>
            <a:off x="120141" y="6262301"/>
            <a:ext cx="11492800" cy="338554"/>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FIZMAT, V.2, №2, 94 (2024) (in Russian).</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8" name="Овал 7"/>
          <p:cNvSpPr/>
          <p:nvPr/>
        </p:nvSpPr>
        <p:spPr>
          <a:xfrm>
            <a:off x="467749" y="1820961"/>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4082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0" y="523220"/>
            <a:ext cx="12034354" cy="888833"/>
          </a:xfrm>
          <a:prstGeom prst="rect">
            <a:avLst/>
          </a:prstGeom>
        </p:spPr>
        <p:txBody>
          <a:bodyPr wrap="square">
            <a:spAutoFit/>
          </a:bodyPr>
          <a:lstStyle/>
          <a:p>
            <a:pPr indent="432000" algn="just">
              <a:lnSpc>
                <a:spcPct val="130000"/>
              </a:lnSpc>
            </a:pPr>
            <a:r>
              <a:rPr lang="en-US" sz="2100" b="1" i="1" dirty="0">
                <a:solidFill>
                  <a:schemeClr val="tx2"/>
                </a:solidFill>
                <a:latin typeface="Arial" panose="020B0604020202020204" pitchFamily="34" charset="0"/>
                <a:cs typeface="Arial" panose="020B0604020202020204" pitchFamily="34" charset="0"/>
              </a:rPr>
              <a:t>For </a:t>
            </a:r>
            <a:r>
              <a:rPr lang="en-US" sz="2100" b="1" i="1" dirty="0" err="1">
                <a:solidFill>
                  <a:schemeClr val="tx2"/>
                </a:solidFill>
                <a:latin typeface="Arial" panose="020B0604020202020204" pitchFamily="34" charset="0"/>
                <a:cs typeface="Arial" panose="020B0604020202020204" pitchFamily="34" charset="0"/>
              </a:rPr>
              <a:t>nonperturbative</a:t>
            </a:r>
            <a:r>
              <a:rPr lang="en-US" sz="2100" b="1" i="1" dirty="0">
                <a:solidFill>
                  <a:schemeClr val="tx2"/>
                </a:solidFill>
                <a:latin typeface="Arial" panose="020B0604020202020204" pitchFamily="34" charset="0"/>
                <a:cs typeface="Arial" panose="020B0604020202020204" pitchFamily="34" charset="0"/>
              </a:rPr>
              <a:t> QED, the spectrum of hydrogen-like ions with the </a:t>
            </a:r>
            <a:r>
              <a:rPr lang="en-US" sz="2100" b="1" i="1" dirty="0" smtClean="0">
                <a:solidFill>
                  <a:schemeClr val="tx2"/>
                </a:solidFill>
                <a:latin typeface="Arial" panose="020B0604020202020204" pitchFamily="34" charset="0"/>
                <a:cs typeface="Arial" panose="020B0604020202020204" pitchFamily="34" charset="0"/>
              </a:rPr>
              <a:t>charges </a:t>
            </a:r>
            <a:r>
              <a:rPr lang="en-US" sz="2100" b="1" i="1" dirty="0" err="1">
                <a:solidFill>
                  <a:schemeClr val="tx2"/>
                </a:solidFill>
                <a:latin typeface="Arial" panose="020B0604020202020204" pitchFamily="34" charset="0"/>
                <a:cs typeface="Arial" panose="020B0604020202020204" pitchFamily="34" charset="0"/>
              </a:rPr>
              <a:t>Z|e</a:t>
            </a:r>
            <a:r>
              <a:rPr lang="en-US" sz="2100" b="1" i="1" dirty="0" smtClean="0">
                <a:solidFill>
                  <a:schemeClr val="tx2"/>
                </a:solidFill>
                <a:latin typeface="Arial" panose="020B0604020202020204" pitchFamily="34" charset="0"/>
                <a:cs typeface="Arial" panose="020B0604020202020204" pitchFamily="34" charset="0"/>
              </a:rPr>
              <a:t>| </a:t>
            </a:r>
          </a:p>
          <a:p>
            <a:pPr indent="432000"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a:t>
            </a:r>
            <a:r>
              <a:rPr lang="en-US" sz="2100" b="1" i="1" dirty="0">
                <a:solidFill>
                  <a:schemeClr val="tx2"/>
                </a:solidFill>
                <a:latin typeface="Arial" panose="020B0604020202020204" pitchFamily="34" charset="0"/>
                <a:cs typeface="Arial" panose="020B0604020202020204" pitchFamily="34" charset="0"/>
              </a:rPr>
              <a:t>Fig. 1) should be replaced by the spectrum of Fig. </a:t>
            </a:r>
            <a:r>
              <a:rPr lang="en-US" sz="2100" b="1" i="1" dirty="0" smtClean="0">
                <a:solidFill>
                  <a:schemeClr val="tx2"/>
                </a:solidFill>
                <a:latin typeface="Arial" panose="020B0604020202020204" pitchFamily="34" charset="0"/>
                <a:cs typeface="Arial" panose="020B0604020202020204" pitchFamily="34" charset="0"/>
              </a:rPr>
              <a:t>2.</a:t>
            </a:r>
            <a:endParaRPr lang="en-US" sz="2100" b="1" i="1" dirty="0">
              <a:solidFill>
                <a:schemeClr val="tx2"/>
              </a:solidFill>
              <a:latin typeface="Arial" panose="020B0604020202020204" pitchFamily="34" charset="0"/>
              <a:cs typeface="Arial" panose="020B0604020202020204" pitchFamily="34" charset="0"/>
            </a:endParaRPr>
          </a:p>
        </p:txBody>
      </p:sp>
      <p:pic>
        <p:nvPicPr>
          <p:cNvPr id="5" name="Рисунок 4"/>
          <p:cNvPicPr/>
          <p:nvPr/>
        </p:nvPicPr>
        <p:blipFill>
          <a:blip r:embed="rId2">
            <a:extLst>
              <a:ext uri="{28A0092B-C50C-407E-A947-70E740481C1C}">
                <a14:useLocalDpi xmlns:a14="http://schemas.microsoft.com/office/drawing/2010/main" val="0"/>
              </a:ext>
            </a:extLst>
          </a:blip>
          <a:srcRect/>
          <a:stretch>
            <a:fillRect/>
          </a:stretch>
        </p:blipFill>
        <p:spPr bwMode="auto">
          <a:xfrm>
            <a:off x="752677" y="1529934"/>
            <a:ext cx="5122464" cy="2320776"/>
          </a:xfrm>
          <a:prstGeom prst="rect">
            <a:avLst/>
          </a:prstGeom>
          <a:noFill/>
          <a:ln>
            <a:noFill/>
          </a:ln>
        </p:spPr>
      </p:pic>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6416336" y="1529934"/>
            <a:ext cx="5001835" cy="2320776"/>
          </a:xfrm>
          <a:prstGeom prst="rect">
            <a:avLst/>
          </a:prstGeom>
          <a:noFill/>
          <a:ln>
            <a:noFill/>
          </a:ln>
        </p:spPr>
      </p:pic>
      <p:sp>
        <p:nvSpPr>
          <p:cNvPr id="2" name="Прямоугольник 1"/>
          <p:cNvSpPr/>
          <p:nvPr/>
        </p:nvSpPr>
        <p:spPr>
          <a:xfrm>
            <a:off x="21573" y="4243057"/>
            <a:ext cx="11586881" cy="415498"/>
          </a:xfrm>
          <a:prstGeom prst="rect">
            <a:avLst/>
          </a:prstGeom>
        </p:spPr>
        <p:txBody>
          <a:bodyPr wrap="square">
            <a:spAutoFit/>
          </a:bodyPr>
          <a:lstStyle/>
          <a:p>
            <a:pPr algn="ctr"/>
            <a:r>
              <a:rPr lang="en-US" sz="2100" b="1" i="1" dirty="0" smtClean="0">
                <a:solidFill>
                  <a:schemeClr val="tx2"/>
                </a:solidFill>
                <a:latin typeface="Arial" panose="020B0604020202020204" pitchFamily="34" charset="0"/>
                <a:cs typeface="Arial" panose="020B0604020202020204" pitchFamily="34" charset="0"/>
              </a:rPr>
              <a:t>Fig</a:t>
            </a:r>
            <a:r>
              <a:rPr lang="ru-RU" sz="2100" b="1" i="1" dirty="0" smtClean="0">
                <a:solidFill>
                  <a:schemeClr val="tx2"/>
                </a:solidFill>
                <a:latin typeface="Arial" panose="020B0604020202020204" pitchFamily="34" charset="0"/>
                <a:cs typeface="Arial" panose="020B0604020202020204" pitchFamily="34" charset="0"/>
              </a:rPr>
              <a:t>. </a:t>
            </a:r>
            <a:r>
              <a:rPr lang="ru-RU" sz="2100" b="1" i="1" dirty="0">
                <a:solidFill>
                  <a:schemeClr val="tx2"/>
                </a:solidFill>
                <a:latin typeface="Arial" panose="020B0604020202020204" pitchFamily="34" charset="0"/>
                <a:cs typeface="Arial" panose="020B0604020202020204" pitchFamily="34" charset="0"/>
              </a:rPr>
              <a:t>2. </a:t>
            </a:r>
            <a:r>
              <a:rPr lang="en-US" sz="2100" b="1" i="1" dirty="0">
                <a:solidFill>
                  <a:schemeClr val="tx2"/>
                </a:solidFill>
                <a:latin typeface="Arial" panose="020B0604020202020204" pitchFamily="34" charset="0"/>
                <a:cs typeface="Arial" panose="020B0604020202020204" pitchFamily="34" charset="0"/>
              </a:rPr>
              <a:t>The energy </a:t>
            </a:r>
            <a:r>
              <a:rPr lang="en-US" sz="2100" b="1" i="1" dirty="0" smtClean="0">
                <a:solidFill>
                  <a:schemeClr val="tx2"/>
                </a:solidFill>
                <a:latin typeface="Arial" panose="020B0604020202020204" pitchFamily="34" charset="0"/>
                <a:cs typeface="Arial" panose="020B0604020202020204" pitchFamily="34" charset="0"/>
              </a:rPr>
              <a:t>spectrum of: </a:t>
            </a:r>
            <a:r>
              <a:rPr lang="en-US" sz="2100" b="1" i="1" dirty="0">
                <a:solidFill>
                  <a:schemeClr val="tx2"/>
                </a:solidFill>
                <a:latin typeface="Arial" panose="020B0604020202020204" pitchFamily="34" charset="0"/>
                <a:cs typeface="Arial" panose="020B0604020202020204" pitchFamily="34" charset="0"/>
              </a:rPr>
              <a:t>а) </a:t>
            </a:r>
            <a:r>
              <a:rPr lang="en-US" sz="2100" b="1" i="1" dirty="0" smtClean="0">
                <a:solidFill>
                  <a:schemeClr val="tx2"/>
                </a:solidFill>
                <a:latin typeface="Arial" panose="020B0604020202020204" pitchFamily="34" charset="0"/>
                <a:cs typeface="Arial" panose="020B0604020202020204" pitchFamily="34" charset="0"/>
              </a:rPr>
              <a:t>equation </a:t>
            </a:r>
            <a:r>
              <a:rPr lang="en-US" sz="2100" b="1" i="1" dirty="0">
                <a:solidFill>
                  <a:schemeClr val="tx2"/>
                </a:solidFill>
                <a:latin typeface="Arial" panose="020B0604020202020204" pitchFamily="34" charset="0"/>
                <a:cs typeface="Arial" panose="020B0604020202020204" pitchFamily="34" charset="0"/>
              </a:rPr>
              <a:t>for </a:t>
            </a:r>
            <a:r>
              <a:rPr lang="en-US" sz="2100" b="1" i="1" dirty="0" smtClean="0">
                <a:solidFill>
                  <a:schemeClr val="tx2"/>
                </a:solidFill>
                <a:latin typeface="Arial" panose="020B0604020202020204" pitchFamily="34" charset="0"/>
                <a:cs typeface="Arial" panose="020B0604020202020204" pitchFamily="34" charset="0"/>
              </a:rPr>
              <a:t>electrons, </a:t>
            </a:r>
            <a:r>
              <a:rPr lang="en-US" sz="2100" b="1" i="1" dirty="0">
                <a:solidFill>
                  <a:schemeClr val="tx2"/>
                </a:solidFill>
                <a:latin typeface="Arial" panose="020B0604020202020204" pitchFamily="34" charset="0"/>
                <a:cs typeface="Arial" panose="020B0604020202020204" pitchFamily="34" charset="0"/>
              </a:rPr>
              <a:t>b) </a:t>
            </a:r>
            <a:r>
              <a:rPr lang="en-US" sz="2100" b="1" i="1" dirty="0" smtClean="0">
                <a:solidFill>
                  <a:schemeClr val="tx2"/>
                </a:solidFill>
                <a:latin typeface="Arial" panose="020B0604020202020204" pitchFamily="34" charset="0"/>
                <a:cs typeface="Arial" panose="020B0604020202020204" pitchFamily="34" charset="0"/>
              </a:rPr>
              <a:t>equation </a:t>
            </a:r>
            <a:r>
              <a:rPr lang="en-US" sz="2100" b="1" i="1" dirty="0">
                <a:solidFill>
                  <a:schemeClr val="tx2"/>
                </a:solidFill>
                <a:latin typeface="Arial" panose="020B0604020202020204" pitchFamily="34" charset="0"/>
                <a:cs typeface="Arial" panose="020B0604020202020204" pitchFamily="34" charset="0"/>
              </a:rPr>
              <a:t>for </a:t>
            </a:r>
            <a:r>
              <a:rPr lang="en-US" sz="2100" b="1" i="1" dirty="0" smtClean="0">
                <a:solidFill>
                  <a:schemeClr val="tx2"/>
                </a:solidFill>
                <a:latin typeface="Arial" panose="020B0604020202020204" pitchFamily="34" charset="0"/>
                <a:cs typeface="Arial" panose="020B0604020202020204" pitchFamily="34" charset="0"/>
              </a:rPr>
              <a:t>positrons</a:t>
            </a:r>
            <a:endParaRPr lang="ru-RU" sz="2100" b="1" i="1" dirty="0">
              <a:solidFill>
                <a:schemeClr val="tx2"/>
              </a:solidFill>
              <a:latin typeface="Arial" panose="020B0604020202020204" pitchFamily="34" charset="0"/>
              <a:cs typeface="Arial" panose="020B0604020202020204" pitchFamily="34" charset="0"/>
            </a:endParaRPr>
          </a:p>
        </p:txBody>
      </p:sp>
      <p:sp>
        <p:nvSpPr>
          <p:cNvPr id="8" name="Прямоугольник 7"/>
          <p:cNvSpPr/>
          <p:nvPr/>
        </p:nvSpPr>
        <p:spPr>
          <a:xfrm>
            <a:off x="3180497" y="3908774"/>
            <a:ext cx="510216" cy="415498"/>
          </a:xfrm>
          <a:prstGeom prst="rect">
            <a:avLst/>
          </a:prstGeom>
        </p:spPr>
        <p:txBody>
          <a:bodyPr wrap="square">
            <a:spAutoFit/>
          </a:bodyPr>
          <a:lstStyle/>
          <a:p>
            <a:pPr algn="l"/>
            <a:r>
              <a:rPr lang="ru-RU" sz="2100" b="1" i="1" dirty="0">
                <a:solidFill>
                  <a:schemeClr val="tx2"/>
                </a:solidFill>
                <a:latin typeface="Arial" panose="020B0604020202020204" pitchFamily="34" charset="0"/>
                <a:cs typeface="Arial" panose="020B0604020202020204" pitchFamily="34" charset="0"/>
              </a:rPr>
              <a:t>а</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sp>
        <p:nvSpPr>
          <p:cNvPr id="9" name="Прямоугольник 8"/>
          <p:cNvSpPr/>
          <p:nvPr/>
        </p:nvSpPr>
        <p:spPr>
          <a:xfrm>
            <a:off x="8986032" y="3878704"/>
            <a:ext cx="510216" cy="415498"/>
          </a:xfrm>
          <a:prstGeom prst="rect">
            <a:avLst/>
          </a:prstGeom>
        </p:spPr>
        <p:txBody>
          <a:bodyPr wrap="square">
            <a:spAutoFit/>
          </a:bodyPr>
          <a:lstStyle/>
          <a:p>
            <a:pPr algn="l"/>
            <a:r>
              <a:rPr lang="en-US" sz="2100" b="1" i="1" dirty="0" smtClean="0">
                <a:solidFill>
                  <a:schemeClr val="tx2"/>
                </a:solidFill>
                <a:latin typeface="Arial" panose="020B0604020202020204" pitchFamily="34" charset="0"/>
                <a:cs typeface="Arial" panose="020B0604020202020204" pitchFamily="34" charset="0"/>
              </a:rPr>
              <a:t>b</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sp>
        <p:nvSpPr>
          <p:cNvPr id="3" name="Прямоугольник 2"/>
          <p:cNvSpPr/>
          <p:nvPr/>
        </p:nvSpPr>
        <p:spPr>
          <a:xfrm>
            <a:off x="78822" y="4638410"/>
            <a:ext cx="12034354" cy="1607876"/>
          </a:xfrm>
          <a:prstGeom prst="rect">
            <a:avLst/>
          </a:prstGeom>
        </p:spPr>
        <p:txBody>
          <a:bodyPr wrap="square">
            <a:spAutoFit/>
          </a:bodyPr>
          <a:lstStyle/>
          <a:p>
            <a:pPr algn="just">
              <a:lnSpc>
                <a:spcPct val="120000"/>
              </a:lnSpc>
            </a:pPr>
            <a:r>
              <a:rPr lang="en-US" sz="2100" b="1" i="1" dirty="0">
                <a:solidFill>
                  <a:schemeClr val="tx2"/>
                </a:solidFill>
                <a:latin typeface="Arial" panose="020B0604020202020204" pitchFamily="34" charset="0"/>
                <a:cs typeface="Arial" panose="020B0604020202020204" pitchFamily="34" charset="0"/>
              </a:rPr>
              <a:t>In the </a:t>
            </a:r>
            <a:r>
              <a:rPr lang="en-US" sz="2100" b="1" i="1" dirty="0" err="1">
                <a:solidFill>
                  <a:schemeClr val="tx2"/>
                </a:solidFill>
                <a:latin typeface="Arial" panose="020B0604020202020204" pitchFamily="34" charset="0"/>
                <a:cs typeface="Arial" panose="020B0604020202020204" pitchFamily="34" charset="0"/>
              </a:rPr>
              <a:t>nonperturbative</a:t>
            </a:r>
            <a:r>
              <a:rPr lang="en-US" sz="2100" b="1" i="1" dirty="0">
                <a:solidFill>
                  <a:schemeClr val="tx2"/>
                </a:solidFill>
                <a:latin typeface="Arial" panose="020B0604020202020204" pitchFamily="34" charset="0"/>
                <a:cs typeface="Arial" panose="020B0604020202020204" pitchFamily="34" charset="0"/>
              </a:rPr>
              <a:t> QED, the calculated spectrum Fig. </a:t>
            </a:r>
            <a:r>
              <a:rPr lang="en-US" sz="2100" b="1" i="1" dirty="0" smtClean="0">
                <a:solidFill>
                  <a:schemeClr val="tx2"/>
                </a:solidFill>
                <a:latin typeface="Arial" panose="020B0604020202020204" pitchFamily="34" charset="0"/>
                <a:cs typeface="Arial" panose="020B0604020202020204" pitchFamily="34" charset="0"/>
              </a:rPr>
              <a:t>2a</a:t>
            </a:r>
            <a:r>
              <a:rPr lang="en-US" sz="2100" b="1" i="1" dirty="0">
                <a:solidFill>
                  <a:schemeClr val="tx2"/>
                </a:solidFill>
                <a:latin typeface="Arial" panose="020B0604020202020204" pitchFamily="34" charset="0"/>
                <a:cs typeface="Arial" panose="020B0604020202020204" pitchFamily="34" charset="0"/>
              </a:rPr>
              <a:t>) (without discrete and continuous spectrum with negative energies) can be experimentally verified. </a:t>
            </a:r>
            <a:r>
              <a:rPr lang="en-US" sz="2100" b="1" i="1" dirty="0" smtClean="0">
                <a:solidFill>
                  <a:schemeClr val="tx2"/>
                </a:solidFill>
                <a:latin typeface="Arial" panose="020B0604020202020204" pitchFamily="34" charset="0"/>
                <a:cs typeface="Arial" panose="020B0604020202020204" pitchFamily="34" charset="0"/>
              </a:rPr>
              <a:t>In paper [1], to </a:t>
            </a:r>
            <a:r>
              <a:rPr lang="en-US" sz="2100" b="1" i="1" dirty="0">
                <a:solidFill>
                  <a:schemeClr val="tx2"/>
                </a:solidFill>
                <a:latin typeface="Arial" panose="020B0604020202020204" pitchFamily="34" charset="0"/>
                <a:cs typeface="Arial" panose="020B0604020202020204" pitchFamily="34" charset="0"/>
              </a:rPr>
              <a:t>confirm this, a series of experiments using heavy ion collisions at colliders has been proposed</a:t>
            </a:r>
            <a:r>
              <a:rPr lang="en-US" sz="2100" b="1" i="1" dirty="0" smtClean="0">
                <a:solidFill>
                  <a:schemeClr val="tx2"/>
                </a:solidFill>
                <a:latin typeface="Arial" panose="020B0604020202020204" pitchFamily="34" charset="0"/>
                <a:cs typeface="Arial" panose="020B0604020202020204" pitchFamily="34" charset="0"/>
              </a:rPr>
              <a:t>.</a:t>
            </a:r>
            <a:endParaRPr lang="en-US" sz="2100" b="1" i="1" dirty="0">
              <a:solidFill>
                <a:schemeClr val="tx2"/>
              </a:solidFill>
              <a:latin typeface="Arial" panose="020B0604020202020204" pitchFamily="34" charset="0"/>
              <a:cs typeface="Arial" panose="020B0604020202020204" pitchFamily="34" charset="0"/>
            </a:endParaRPr>
          </a:p>
        </p:txBody>
      </p:sp>
      <p:sp>
        <p:nvSpPr>
          <p:cNvPr id="13"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4"/>
              </a:buBlip>
              <a:defRPr sz="2600">
                <a:solidFill>
                  <a:schemeClr val="tx1"/>
                </a:solidFill>
                <a:latin typeface="Arial" charset="0"/>
              </a:defRPr>
            </a:lvl1pPr>
            <a:lvl2pPr marL="742950" indent="-285750" algn="l" eaLnBrk="0" hangingPunct="0">
              <a:spcAft>
                <a:spcPct val="20000"/>
              </a:spcAft>
              <a:buBlip>
                <a:blip r:embed="rId5"/>
              </a:buBlip>
              <a:defRPr sz="2400">
                <a:solidFill>
                  <a:schemeClr val="tx1"/>
                </a:solidFill>
                <a:latin typeface="Arial" charset="0"/>
              </a:defRPr>
            </a:lvl2pPr>
            <a:lvl3pPr marL="1143000" indent="-228600" algn="l" eaLnBrk="0" hangingPunct="0">
              <a:spcAft>
                <a:spcPct val="30000"/>
              </a:spcAft>
              <a:buBlip>
                <a:blip r:embed="rId5"/>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34</a:t>
            </a:fld>
            <a:endParaRPr lang="ru-RU" altLang="ru-RU" sz="2000" dirty="0">
              <a:solidFill>
                <a:schemeClr val="tx2"/>
              </a:solidFill>
              <a:latin typeface="Arial Black" pitchFamily="34" charset="0"/>
            </a:endParaRPr>
          </a:p>
        </p:txBody>
      </p:sp>
      <p:sp>
        <p:nvSpPr>
          <p:cNvPr id="14" name="Прямоугольник 13"/>
          <p:cNvSpPr/>
          <p:nvPr/>
        </p:nvSpPr>
        <p:spPr>
          <a:xfrm>
            <a:off x="4599817" y="0"/>
            <a:ext cx="4009853" cy="523220"/>
          </a:xfrm>
          <a:prstGeom prst="rect">
            <a:avLst/>
          </a:prstGeom>
        </p:spPr>
        <p:txBody>
          <a:bodyPr wrap="square">
            <a:spAutoFit/>
          </a:bodyPr>
          <a:lstStyle/>
          <a:p>
            <a:r>
              <a:rPr lang="en-US" sz="2800" b="1" i="1" dirty="0" smtClean="0">
                <a:solidFill>
                  <a:schemeClr val="tx2"/>
                </a:solidFill>
                <a:latin typeface="Arial" panose="020B0604020202020204" pitchFamily="34" charset="0"/>
                <a:cs typeface="Arial" panose="020B0604020202020204" pitchFamily="34" charset="0"/>
              </a:rPr>
              <a:t>Conclusions</a:t>
            </a:r>
            <a:endParaRPr lang="ru-RU" sz="2800" b="1" i="1" dirty="0">
              <a:solidFill>
                <a:schemeClr val="tx2"/>
              </a:solidFill>
              <a:latin typeface="Arial" panose="020B0604020202020204" pitchFamily="34" charset="0"/>
              <a:cs typeface="Arial" panose="020B0604020202020204" pitchFamily="34" charset="0"/>
            </a:endParaRPr>
          </a:p>
        </p:txBody>
      </p:sp>
      <p:sp>
        <p:nvSpPr>
          <p:cNvPr id="15" name="Прямоугольник 14"/>
          <p:cNvSpPr/>
          <p:nvPr/>
        </p:nvSpPr>
        <p:spPr>
          <a:xfrm>
            <a:off x="115654" y="6209601"/>
            <a:ext cx="11492800" cy="584775"/>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The possibility to experimentally determine the structure of a fermionic vacuum in quantum electrodynamics. (2025). Int. J. Mod. Phys. A. DOI: </a:t>
            </a:r>
            <a:r>
              <a:rPr lang="en-US" sz="1600" i="1" dirty="0" smtClean="0">
                <a:solidFill>
                  <a:schemeClr val="tx2"/>
                </a:solidFill>
                <a:latin typeface="Arial" panose="020B0604020202020204" pitchFamily="34" charset="0"/>
                <a:cs typeface="Arial" panose="020B0604020202020204" pitchFamily="34" charset="0"/>
              </a:rPr>
              <a:t>10.1142/S0217751X25501040.</a:t>
            </a:r>
          </a:p>
        </p:txBody>
      </p:sp>
      <p:sp>
        <p:nvSpPr>
          <p:cNvPr id="16" name="Овал 15"/>
          <p:cNvSpPr/>
          <p:nvPr/>
        </p:nvSpPr>
        <p:spPr>
          <a:xfrm>
            <a:off x="350417" y="579828"/>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182360" y="4557214"/>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42256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19154"/>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4599818" y="0"/>
            <a:ext cx="2392110" cy="523220"/>
          </a:xfrm>
          <a:prstGeom prst="rect">
            <a:avLst/>
          </a:prstGeom>
        </p:spPr>
        <p:txBody>
          <a:bodyPr wrap="square">
            <a:spAutoFit/>
          </a:bodyPr>
          <a:lstStyle/>
          <a:p>
            <a:r>
              <a:rPr lang="en-US" sz="2800" b="1" i="1" dirty="0" smtClean="0">
                <a:solidFill>
                  <a:schemeClr val="tx2"/>
                </a:solidFill>
                <a:latin typeface="Arial" panose="020B0604020202020204" pitchFamily="34" charset="0"/>
                <a:cs typeface="Arial" panose="020B0604020202020204" pitchFamily="34" charset="0"/>
              </a:rPr>
              <a:t>Conclusions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Прямоугольник 2"/>
          <p:cNvSpPr/>
          <p:nvPr/>
        </p:nvSpPr>
        <p:spPr>
          <a:xfrm>
            <a:off x="0" y="2017199"/>
            <a:ext cx="12034354" cy="3139321"/>
          </a:xfrm>
          <a:prstGeom prst="rect">
            <a:avLst/>
          </a:prstGeom>
        </p:spPr>
        <p:txBody>
          <a:bodyPr wrap="square">
            <a:spAutoFit/>
          </a:bodyPr>
          <a:lstStyle/>
          <a:p>
            <a:pPr indent="432000" algn="just">
              <a:lnSpc>
                <a:spcPct val="150000"/>
              </a:lnSpc>
            </a:pPr>
            <a:r>
              <a:rPr lang="en-US" sz="2200" b="1" i="1" dirty="0">
                <a:solidFill>
                  <a:schemeClr val="tx2"/>
                </a:solidFill>
                <a:latin typeface="Arial" panose="020B0604020202020204" pitchFamily="34" charset="0"/>
                <a:cs typeface="Arial" panose="020B0604020202020204" pitchFamily="34" charset="0"/>
              </a:rPr>
              <a:t>Let us note that P.A.M. Dirac, dissatisfied with the presence of negative-energy states in his equation, turned toward the end of his course of life to the search for a relativistic wave equation with only positive-energy </a:t>
            </a:r>
            <a:r>
              <a:rPr lang="en-US" sz="2200" b="1" i="1" dirty="0" smtClean="0">
                <a:solidFill>
                  <a:schemeClr val="tx2"/>
                </a:solidFill>
                <a:latin typeface="Arial" panose="020B0604020202020204" pitchFamily="34" charset="0"/>
                <a:cs typeface="Arial" panose="020B0604020202020204" pitchFamily="34" charset="0"/>
              </a:rPr>
              <a:t>solutions </a:t>
            </a:r>
            <a:r>
              <a:rPr lang="en-US" sz="2200" b="1" dirty="0" smtClean="0">
                <a:solidFill>
                  <a:schemeClr val="tx2"/>
                </a:solidFill>
                <a:latin typeface="Arial" panose="020B0604020202020204" pitchFamily="34" charset="0"/>
                <a:cs typeface="Arial" panose="020B0604020202020204" pitchFamily="34" charset="0"/>
              </a:rPr>
              <a:t>[1]</a:t>
            </a:r>
            <a:r>
              <a:rPr lang="en-US" sz="2200" b="1" i="1" dirty="0" smtClean="0">
                <a:solidFill>
                  <a:schemeClr val="tx2"/>
                </a:solidFill>
                <a:latin typeface="Arial" panose="020B0604020202020204" pitchFamily="34" charset="0"/>
                <a:cs typeface="Arial" panose="020B0604020202020204" pitchFamily="34" charset="0"/>
              </a:rPr>
              <a:t>. </a:t>
            </a:r>
            <a:r>
              <a:rPr lang="en-US" sz="2200" b="1" i="1" dirty="0">
                <a:solidFill>
                  <a:schemeClr val="tx2"/>
                </a:solidFill>
                <a:latin typeface="Arial" panose="020B0604020202020204" pitchFamily="34" charset="0"/>
                <a:cs typeface="Arial" panose="020B0604020202020204" pitchFamily="34" charset="0"/>
              </a:rPr>
              <a:t>However, he failed to see his plan through to the logical end. In this work, we continue the pursuit of resolving the physical problems in quantum electrodynamics associated with the presence of unphysical fermionic states with negative energies</a:t>
            </a:r>
            <a:r>
              <a:rPr lang="en-US" sz="2200" b="1" i="1" dirty="0" smtClean="0">
                <a:solidFill>
                  <a:schemeClr val="tx2"/>
                </a:solidFill>
                <a:latin typeface="Arial" panose="020B0604020202020204" pitchFamily="34" charset="0"/>
                <a:cs typeface="Arial" panose="020B0604020202020204" pitchFamily="34" charset="0"/>
              </a:rPr>
              <a:t>.</a:t>
            </a:r>
            <a:endParaRPr lang="en-US" sz="22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35</a:t>
            </a:fld>
            <a:endParaRPr lang="ru-RU" altLang="ru-RU" sz="2000" dirty="0">
              <a:solidFill>
                <a:schemeClr val="tx2"/>
              </a:solidFill>
              <a:latin typeface="Arial Black" pitchFamily="34" charset="0"/>
            </a:endParaRPr>
          </a:p>
        </p:txBody>
      </p:sp>
      <p:sp>
        <p:nvSpPr>
          <p:cNvPr id="6" name="Прямоугольник 5"/>
          <p:cNvSpPr/>
          <p:nvPr/>
        </p:nvSpPr>
        <p:spPr>
          <a:xfrm>
            <a:off x="115654" y="6209601"/>
            <a:ext cx="11492800" cy="338554"/>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a:t>
            </a:r>
            <a:r>
              <a:rPr lang="pl-PL" sz="1600" i="1" dirty="0" smtClean="0">
                <a:solidFill>
                  <a:schemeClr val="tx2"/>
                </a:solidFill>
                <a:latin typeface="Arial" panose="020B0604020202020204" pitchFamily="34" charset="0"/>
                <a:cs typeface="Arial" panose="020B0604020202020204" pitchFamily="34" charset="0"/>
              </a:rPr>
              <a:t>P.A.M.Dirac</a:t>
            </a:r>
            <a:r>
              <a:rPr lang="pl-PL" sz="1600" i="1" dirty="0">
                <a:solidFill>
                  <a:schemeClr val="tx2"/>
                </a:solidFill>
                <a:latin typeface="Arial" panose="020B0604020202020204" pitchFamily="34" charset="0"/>
                <a:cs typeface="Arial" panose="020B0604020202020204" pitchFamily="34" charset="0"/>
              </a:rPr>
              <a:t>, Proc. Roy. Soc. A 322, 435 (1971); Proc. Roy. Soc. A 328, 1 (1972).</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7" name="Овал 6"/>
          <p:cNvSpPr/>
          <p:nvPr/>
        </p:nvSpPr>
        <p:spPr>
          <a:xfrm>
            <a:off x="505456" y="2017199"/>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77790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Прямоугольник 2"/>
          <p:cNvSpPr/>
          <p:nvPr/>
        </p:nvSpPr>
        <p:spPr>
          <a:xfrm>
            <a:off x="792434" y="3556661"/>
            <a:ext cx="10991655" cy="1754326"/>
          </a:xfrm>
          <a:prstGeom prst="rect">
            <a:avLst/>
          </a:prstGeom>
        </p:spPr>
        <p:txBody>
          <a:bodyPr wrap="square">
            <a:spAutoFit/>
          </a:bodyPr>
          <a:lstStyle/>
          <a:p>
            <a:pPr indent="432000" algn="just">
              <a:lnSpc>
                <a:spcPct val="150000"/>
              </a:lnSpc>
            </a:pPr>
            <a:r>
              <a:rPr lang="ru-RU" sz="2400" b="1" i="1" dirty="0" smtClean="0">
                <a:solidFill>
                  <a:schemeClr val="tx2"/>
                </a:solidFill>
                <a:latin typeface="Arial" panose="020B0604020202020204" pitchFamily="34" charset="0"/>
                <a:cs typeface="Arial" panose="020B0604020202020204" pitchFamily="34" charset="0"/>
              </a:rPr>
              <a:t>«</a:t>
            </a:r>
            <a:r>
              <a:rPr lang="en-US" sz="2400" b="1" i="1" dirty="0" smtClean="0">
                <a:solidFill>
                  <a:schemeClr val="tx2"/>
                </a:solidFill>
                <a:latin typeface="Arial" panose="020B0604020202020204" pitchFamily="34" charset="0"/>
                <a:cs typeface="Arial" panose="020B0604020202020204" pitchFamily="34" charset="0"/>
              </a:rPr>
              <a:t>What exists mathematically may, but does not necessarily, exist in reality</a:t>
            </a:r>
            <a:r>
              <a:rPr lang="ru-RU" sz="2400" b="1" i="1" dirty="0" smtClean="0">
                <a:solidFill>
                  <a:schemeClr val="tx2"/>
                </a:solidFill>
                <a:latin typeface="Arial" panose="020B0604020202020204" pitchFamily="34" charset="0"/>
                <a:cs typeface="Arial" panose="020B0604020202020204" pitchFamily="34" charset="0"/>
              </a:rPr>
              <a:t>»</a:t>
            </a:r>
          </a:p>
          <a:p>
            <a:pPr indent="432000" algn="r">
              <a:lnSpc>
                <a:spcPct val="150000"/>
              </a:lnSpc>
            </a:pPr>
            <a:r>
              <a:rPr lang="en-US" sz="2400" b="1" i="1" dirty="0" err="1" smtClean="0">
                <a:solidFill>
                  <a:schemeClr val="tx2"/>
                </a:solidFill>
                <a:latin typeface="Arial" panose="020B0604020202020204" pitchFamily="34" charset="0"/>
                <a:cs typeface="Arial" panose="020B0604020202020204" pitchFamily="34" charset="0"/>
              </a:rPr>
              <a:t>Heino</a:t>
            </a:r>
            <a:r>
              <a:rPr lang="en-US" sz="2400" b="1" i="1" dirty="0" smtClean="0">
                <a:solidFill>
                  <a:schemeClr val="tx2"/>
                </a:solidFill>
                <a:latin typeface="Arial" panose="020B0604020202020204" pitchFamily="34" charset="0"/>
                <a:cs typeface="Arial" panose="020B0604020202020204" pitchFamily="34" charset="0"/>
              </a:rPr>
              <a:t> </a:t>
            </a:r>
            <a:r>
              <a:rPr lang="en-US" sz="2400" b="1" i="1" dirty="0" err="1" smtClean="0">
                <a:solidFill>
                  <a:schemeClr val="tx2"/>
                </a:solidFill>
                <a:latin typeface="Arial" panose="020B0604020202020204" pitchFamily="34" charset="0"/>
                <a:cs typeface="Arial" panose="020B0604020202020204" pitchFamily="34" charset="0"/>
              </a:rPr>
              <a:t>Falcke</a:t>
            </a:r>
            <a:endParaRPr lang="ru-RU" sz="24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36</a:t>
            </a:fld>
            <a:endParaRPr lang="ru-RU" altLang="ru-RU" sz="2000" dirty="0">
              <a:solidFill>
                <a:schemeClr val="tx2"/>
              </a:solidFill>
              <a:latin typeface="Arial Black" pitchFamily="34" charset="0"/>
            </a:endParaRPr>
          </a:p>
        </p:txBody>
      </p:sp>
      <p:sp>
        <p:nvSpPr>
          <p:cNvPr id="4" name="Прямоугольник 3"/>
          <p:cNvSpPr/>
          <p:nvPr/>
        </p:nvSpPr>
        <p:spPr>
          <a:xfrm>
            <a:off x="617708" y="1211261"/>
            <a:ext cx="10991655" cy="1200329"/>
          </a:xfrm>
          <a:prstGeom prst="rect">
            <a:avLst/>
          </a:prstGeom>
        </p:spPr>
        <p:txBody>
          <a:bodyPr wrap="square">
            <a:spAutoFit/>
          </a:bodyPr>
          <a:lstStyle/>
          <a:p>
            <a:pPr indent="432000" algn="just">
              <a:lnSpc>
                <a:spcPct val="150000"/>
              </a:lnSpc>
            </a:pPr>
            <a:r>
              <a:rPr lang="ru-RU" sz="2400" b="1" i="1" dirty="0" smtClean="0">
                <a:solidFill>
                  <a:schemeClr val="tx2"/>
                </a:solidFill>
                <a:latin typeface="Arial" panose="020B0604020202020204" pitchFamily="34" charset="0"/>
                <a:cs typeface="Arial" panose="020B0604020202020204" pitchFamily="34" charset="0"/>
              </a:rPr>
              <a:t>«</a:t>
            </a:r>
            <a:r>
              <a:rPr lang="en-US" sz="2400" b="1" i="1" dirty="0" smtClean="0">
                <a:solidFill>
                  <a:schemeClr val="tx2"/>
                </a:solidFill>
                <a:latin typeface="Arial" panose="020B0604020202020204" pitchFamily="34" charset="0"/>
                <a:cs typeface="Arial" panose="020B0604020202020204" pitchFamily="34" charset="0"/>
              </a:rPr>
              <a:t>Physical laws should have mathematical beauty</a:t>
            </a:r>
            <a:r>
              <a:rPr lang="ru-RU" sz="2400" b="1" i="1" dirty="0" smtClean="0">
                <a:solidFill>
                  <a:schemeClr val="tx2"/>
                </a:solidFill>
                <a:latin typeface="Arial" panose="020B0604020202020204" pitchFamily="34" charset="0"/>
                <a:cs typeface="Arial" panose="020B0604020202020204" pitchFamily="34" charset="0"/>
              </a:rPr>
              <a:t>»</a:t>
            </a:r>
          </a:p>
          <a:p>
            <a:pPr indent="432000" algn="r">
              <a:lnSpc>
                <a:spcPct val="150000"/>
              </a:lnSpc>
            </a:pPr>
            <a:r>
              <a:rPr lang="en-US" sz="2400" b="1" i="1" dirty="0" smtClean="0">
                <a:solidFill>
                  <a:schemeClr val="tx2"/>
                </a:solidFill>
                <a:latin typeface="Arial" panose="020B0604020202020204" pitchFamily="34" charset="0"/>
                <a:cs typeface="Arial" panose="020B0604020202020204" pitchFamily="34" charset="0"/>
              </a:rPr>
              <a:t>P. A. M. Dirac</a:t>
            </a:r>
            <a:endParaRPr lang="ru-RU" sz="24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843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26310"/>
            <a:ext cx="12192000" cy="438582"/>
          </a:xfrm>
        </p:spPr>
        <p:txBody>
          <a:bodyPr/>
          <a:lstStyle/>
          <a:p>
            <a:pPr algn="ctr"/>
            <a:r>
              <a:rPr lang="en-US" sz="2500" i="1" dirty="0" smtClean="0">
                <a:latin typeface="Arial" panose="020B0604020202020204" pitchFamily="34" charset="0"/>
                <a:cs typeface="Arial" panose="020B0604020202020204" pitchFamily="34" charset="0"/>
              </a:rPr>
              <a:t>Thank you for your attention</a:t>
            </a:r>
            <a:endParaRPr lang="ru-RU" sz="2500" i="1" dirty="0">
              <a:latin typeface="Arial" panose="020B0604020202020204" pitchFamily="34" charset="0"/>
              <a:cs typeface="Arial" panose="020B0604020202020204" pitchFamily="34" charset="0"/>
            </a:endParaRPr>
          </a:p>
        </p:txBody>
      </p:sp>
      <p:graphicFrame>
        <p:nvGraphicFramePr>
          <p:cNvPr id="3" name="Таблица 2"/>
          <p:cNvGraphicFramePr>
            <a:graphicFrameLocks noGrp="1"/>
          </p:cNvGraphicFramePr>
          <p:nvPr>
            <p:extLst/>
          </p:nvPr>
        </p:nvGraphicFramePr>
        <p:xfrm>
          <a:off x="-1081930" y="7047095"/>
          <a:ext cx="14652000" cy="1006584"/>
        </p:xfrm>
        <a:graphic>
          <a:graphicData uri="http://schemas.openxmlformats.org/drawingml/2006/table">
            <a:tbl>
              <a:tblPr firstRow="1" bandRow="1"/>
              <a:tblGrid>
                <a:gridCol w="1332000">
                  <a:extLst>
                    <a:ext uri="{9D8B030D-6E8A-4147-A177-3AD203B41FA5}">
                      <a16:colId xmlns:a16="http://schemas.microsoft.com/office/drawing/2014/main" val="20000"/>
                    </a:ext>
                  </a:extLst>
                </a:gridCol>
                <a:gridCol w="1332000">
                  <a:extLst>
                    <a:ext uri="{9D8B030D-6E8A-4147-A177-3AD203B41FA5}">
                      <a16:colId xmlns:a16="http://schemas.microsoft.com/office/drawing/2014/main" val="20001"/>
                    </a:ext>
                  </a:extLst>
                </a:gridCol>
                <a:gridCol w="1332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gridCol w="1332000">
                  <a:extLst>
                    <a:ext uri="{9D8B030D-6E8A-4147-A177-3AD203B41FA5}">
                      <a16:colId xmlns:a16="http://schemas.microsoft.com/office/drawing/2014/main" val="20004"/>
                    </a:ext>
                  </a:extLst>
                </a:gridCol>
                <a:gridCol w="1332000">
                  <a:extLst>
                    <a:ext uri="{9D8B030D-6E8A-4147-A177-3AD203B41FA5}">
                      <a16:colId xmlns:a16="http://schemas.microsoft.com/office/drawing/2014/main" val="20005"/>
                    </a:ext>
                  </a:extLst>
                </a:gridCol>
                <a:gridCol w="1332000">
                  <a:extLst>
                    <a:ext uri="{9D8B030D-6E8A-4147-A177-3AD203B41FA5}">
                      <a16:colId xmlns:a16="http://schemas.microsoft.com/office/drawing/2014/main" val="20006"/>
                    </a:ext>
                  </a:extLst>
                </a:gridCol>
                <a:gridCol w="1332000">
                  <a:extLst>
                    <a:ext uri="{9D8B030D-6E8A-4147-A177-3AD203B41FA5}">
                      <a16:colId xmlns:a16="http://schemas.microsoft.com/office/drawing/2014/main" val="20007"/>
                    </a:ext>
                  </a:extLst>
                </a:gridCol>
                <a:gridCol w="1332000">
                  <a:extLst>
                    <a:ext uri="{9D8B030D-6E8A-4147-A177-3AD203B41FA5}">
                      <a16:colId xmlns:a16="http://schemas.microsoft.com/office/drawing/2014/main" val="20008"/>
                    </a:ext>
                  </a:extLst>
                </a:gridCol>
                <a:gridCol w="1332000">
                  <a:extLst>
                    <a:ext uri="{9D8B030D-6E8A-4147-A177-3AD203B41FA5}">
                      <a16:colId xmlns:a16="http://schemas.microsoft.com/office/drawing/2014/main" val="20009"/>
                    </a:ext>
                  </a:extLst>
                </a:gridCol>
                <a:gridCol w="1332000">
                  <a:extLst>
                    <a:ext uri="{9D8B030D-6E8A-4147-A177-3AD203B41FA5}">
                      <a16:colId xmlns:a16="http://schemas.microsoft.com/office/drawing/2014/main" val="20010"/>
                    </a:ext>
                  </a:extLst>
                </a:gridCol>
              </a:tblGrid>
              <a:tr h="0">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algn="ctr"/>
                      <a:r>
                        <a:rPr lang="en-US" sz="1100" b="0" dirty="0" smtClean="0">
                          <a:solidFill>
                            <a:schemeClr val="bg1"/>
                          </a:solidFill>
                        </a:rPr>
                        <a:t>RGB:</a:t>
                      </a:r>
                      <a:r>
                        <a:rPr lang="en-US" sz="1100" b="0" baseline="0" dirty="0" smtClean="0">
                          <a:solidFill>
                            <a:schemeClr val="bg1"/>
                          </a:solidFill>
                        </a:rPr>
                        <a:t> 51 51 51</a:t>
                      </a:r>
                      <a:endParaRPr lang="ru-RU" sz="1100" b="0" dirty="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127 127 127</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7F7F7F"/>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2 94 161</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25EA1"/>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0 50 116</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003274"/>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a:t>
                      </a:r>
                      <a:r>
                        <a:rPr lang="ru-RU" sz="1100" b="0" baseline="0" dirty="0" smtClean="0">
                          <a:solidFill>
                            <a:schemeClr val="bg1"/>
                          </a:solidFill>
                        </a:rPr>
                        <a:t>108</a:t>
                      </a:r>
                      <a:r>
                        <a:rPr lang="en-US" sz="1100" b="0" baseline="0" dirty="0" smtClean="0">
                          <a:solidFill>
                            <a:schemeClr val="bg1"/>
                          </a:solidFill>
                        </a:rPr>
                        <a:t> </a:t>
                      </a:r>
                      <a:r>
                        <a:rPr lang="ru-RU" sz="1100" b="0" baseline="0" dirty="0" smtClean="0">
                          <a:solidFill>
                            <a:schemeClr val="bg1"/>
                          </a:solidFill>
                        </a:rPr>
                        <a:t>172</a:t>
                      </a:r>
                      <a:r>
                        <a:rPr lang="en-US" sz="1100" b="0" baseline="0" dirty="0" smtClean="0">
                          <a:solidFill>
                            <a:schemeClr val="bg1"/>
                          </a:solidFill>
                        </a:rPr>
                        <a:t> </a:t>
                      </a:r>
                      <a:r>
                        <a:rPr lang="ru-RU" sz="1100" b="0" baseline="0" dirty="0" smtClean="0">
                          <a:solidFill>
                            <a:schemeClr val="bg1"/>
                          </a:solidFill>
                        </a:rPr>
                        <a:t>228</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6CACE4"/>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a:t>
                      </a:r>
                      <a:r>
                        <a:rPr lang="ru-RU" sz="1100" b="0" baseline="0" dirty="0" smtClean="0">
                          <a:solidFill>
                            <a:schemeClr val="bg1"/>
                          </a:solidFill>
                        </a:rPr>
                        <a:t>37 151 </a:t>
                      </a:r>
                      <a:r>
                        <a:rPr lang="en-US" sz="1100" b="0" baseline="0" dirty="0" smtClean="0">
                          <a:solidFill>
                            <a:schemeClr val="bg1"/>
                          </a:solidFill>
                        </a:rPr>
                        <a:t>1</a:t>
                      </a:r>
                      <a:r>
                        <a:rPr lang="ru-RU" sz="1100" b="0" baseline="0" dirty="0" smtClean="0">
                          <a:solidFill>
                            <a:schemeClr val="bg1"/>
                          </a:solidFill>
                        </a:rPr>
                        <a:t>3</a:t>
                      </a:r>
                      <a:r>
                        <a:rPr lang="en-US" sz="1100" b="0" baseline="0" dirty="0" smtClean="0">
                          <a:solidFill>
                            <a:schemeClr val="bg1"/>
                          </a:solidFill>
                        </a:rPr>
                        <a:t>7</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259789"/>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a:t>
                      </a:r>
                      <a:r>
                        <a:rPr lang="ru-RU" sz="1100" b="0" baseline="0" dirty="0" smtClean="0">
                          <a:solidFill>
                            <a:schemeClr val="bg1"/>
                          </a:solidFill>
                        </a:rPr>
                        <a:t>253</a:t>
                      </a:r>
                      <a:r>
                        <a:rPr lang="en-US" sz="1100" b="0" baseline="0" dirty="0" smtClean="0">
                          <a:solidFill>
                            <a:schemeClr val="bg1"/>
                          </a:solidFill>
                        </a:rPr>
                        <a:t> </a:t>
                      </a:r>
                      <a:r>
                        <a:rPr lang="ru-RU" sz="1100" b="0" baseline="0" dirty="0" smtClean="0">
                          <a:solidFill>
                            <a:schemeClr val="bg1"/>
                          </a:solidFill>
                        </a:rPr>
                        <a:t>105</a:t>
                      </a:r>
                      <a:r>
                        <a:rPr lang="en-US" sz="1100" b="0" baseline="0" dirty="0" smtClean="0">
                          <a:solidFill>
                            <a:schemeClr val="bg1"/>
                          </a:solidFill>
                        </a:rPr>
                        <a:t> </a:t>
                      </a:r>
                      <a:r>
                        <a:rPr lang="ru-RU" sz="1100" b="0" baseline="0" dirty="0" smtClean="0">
                          <a:solidFill>
                            <a:schemeClr val="bg1"/>
                          </a:solidFill>
                        </a:rPr>
                        <a:t>37</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FD6925"/>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127 127 127</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E2007A"/>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a:t>
                      </a:r>
                      <a:r>
                        <a:rPr lang="ru-RU" sz="1100" b="0" baseline="0" dirty="0" smtClean="0">
                          <a:solidFill>
                            <a:schemeClr val="bg1"/>
                          </a:solidFill>
                        </a:rPr>
                        <a:t>86</a:t>
                      </a:r>
                      <a:r>
                        <a:rPr lang="en-US" sz="1100" b="0" baseline="0" dirty="0" smtClean="0">
                          <a:solidFill>
                            <a:schemeClr val="bg1"/>
                          </a:solidFill>
                        </a:rPr>
                        <a:t> 1</a:t>
                      </a:r>
                      <a:r>
                        <a:rPr lang="ru-RU" sz="1100" b="0" baseline="0" dirty="0" smtClean="0">
                          <a:solidFill>
                            <a:schemeClr val="bg1"/>
                          </a:solidFill>
                        </a:rPr>
                        <a:t>92</a:t>
                      </a:r>
                      <a:r>
                        <a:rPr lang="en-US" sz="1100" b="0" baseline="0" dirty="0" smtClean="0">
                          <a:solidFill>
                            <a:schemeClr val="bg1"/>
                          </a:solidFill>
                        </a:rPr>
                        <a:t> </a:t>
                      </a:r>
                      <a:r>
                        <a:rPr lang="ru-RU" sz="1100" b="0" baseline="0" dirty="0" smtClean="0">
                          <a:solidFill>
                            <a:schemeClr val="bg1"/>
                          </a:solidFill>
                        </a:rPr>
                        <a:t>43</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56C02B"/>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a:t>
                      </a:r>
                      <a:r>
                        <a:rPr lang="ru-RU" sz="1100" b="0" baseline="0" dirty="0" smtClean="0">
                          <a:solidFill>
                            <a:schemeClr val="bg1"/>
                          </a:solidFill>
                        </a:rPr>
                        <a:t>86</a:t>
                      </a:r>
                      <a:r>
                        <a:rPr lang="en-US" sz="1100" b="0" baseline="0" dirty="0" smtClean="0">
                          <a:solidFill>
                            <a:schemeClr val="bg1"/>
                          </a:solidFill>
                        </a:rPr>
                        <a:t> 1</a:t>
                      </a:r>
                      <a:r>
                        <a:rPr lang="ru-RU" sz="1100" b="0" baseline="0" dirty="0" smtClean="0">
                          <a:solidFill>
                            <a:schemeClr val="bg1"/>
                          </a:solidFill>
                        </a:rPr>
                        <a:t>92</a:t>
                      </a:r>
                      <a:r>
                        <a:rPr lang="en-US" sz="1100" b="0" baseline="0" dirty="0" smtClean="0">
                          <a:solidFill>
                            <a:schemeClr val="bg1"/>
                          </a:solidFill>
                        </a:rPr>
                        <a:t> </a:t>
                      </a:r>
                      <a:r>
                        <a:rPr lang="ru-RU" sz="1100" b="0" baseline="0" dirty="0" smtClean="0">
                          <a:solidFill>
                            <a:schemeClr val="bg1"/>
                          </a:solidFill>
                        </a:rPr>
                        <a:t>43</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FCC30B"/>
                    </a:solidFill>
                  </a:tcPr>
                </a:tc>
                <a:tc>
                  <a:txBody>
                    <a:bodyPr/>
                    <a:lstStyle>
                      <a:lvl1pPr marL="0" algn="l" defTabSz="1219170" rtl="0" eaLnBrk="1" latinLnBrk="0" hangingPunct="1">
                        <a:defRPr sz="2400" b="1" kern="1200">
                          <a:solidFill>
                            <a:schemeClr val="lt1"/>
                          </a:solidFill>
                          <a:latin typeface="Arial" panose="020B0604020202020204"/>
                        </a:defRPr>
                      </a:lvl1pPr>
                      <a:lvl2pPr marL="609585" algn="l" defTabSz="1219170" rtl="0" eaLnBrk="1" latinLnBrk="0" hangingPunct="1">
                        <a:defRPr sz="2400" b="1" kern="1200">
                          <a:solidFill>
                            <a:schemeClr val="lt1"/>
                          </a:solidFill>
                          <a:latin typeface="Arial" panose="020B0604020202020204"/>
                        </a:defRPr>
                      </a:lvl2pPr>
                      <a:lvl3pPr marL="1219170" algn="l" defTabSz="1219170" rtl="0" eaLnBrk="1" latinLnBrk="0" hangingPunct="1">
                        <a:defRPr sz="2400" b="1" kern="1200">
                          <a:solidFill>
                            <a:schemeClr val="lt1"/>
                          </a:solidFill>
                          <a:latin typeface="Arial" panose="020B0604020202020204"/>
                        </a:defRPr>
                      </a:lvl3pPr>
                      <a:lvl4pPr marL="1828754" algn="l" defTabSz="1219170" rtl="0" eaLnBrk="1" latinLnBrk="0" hangingPunct="1">
                        <a:defRPr sz="2400" b="1" kern="1200">
                          <a:solidFill>
                            <a:schemeClr val="lt1"/>
                          </a:solidFill>
                          <a:latin typeface="Arial" panose="020B0604020202020204"/>
                        </a:defRPr>
                      </a:lvl4pPr>
                      <a:lvl5pPr marL="2438339" algn="l" defTabSz="1219170" rtl="0" eaLnBrk="1" latinLnBrk="0" hangingPunct="1">
                        <a:defRPr sz="2400" b="1" kern="1200">
                          <a:solidFill>
                            <a:schemeClr val="lt1"/>
                          </a:solidFill>
                          <a:latin typeface="Arial" panose="020B0604020202020204"/>
                        </a:defRPr>
                      </a:lvl5pPr>
                      <a:lvl6pPr marL="3047924" algn="l" defTabSz="1219170" rtl="0" eaLnBrk="1" latinLnBrk="0" hangingPunct="1">
                        <a:defRPr sz="2400" b="1" kern="1200">
                          <a:solidFill>
                            <a:schemeClr val="lt1"/>
                          </a:solidFill>
                          <a:latin typeface="Arial" panose="020B0604020202020204"/>
                        </a:defRPr>
                      </a:lvl6pPr>
                      <a:lvl7pPr marL="3657509" algn="l" defTabSz="1219170" rtl="0" eaLnBrk="1" latinLnBrk="0" hangingPunct="1">
                        <a:defRPr sz="2400" b="1" kern="1200">
                          <a:solidFill>
                            <a:schemeClr val="lt1"/>
                          </a:solidFill>
                          <a:latin typeface="Arial" panose="020B0604020202020204"/>
                        </a:defRPr>
                      </a:lvl7pPr>
                      <a:lvl8pPr marL="4267093" algn="l" defTabSz="1219170" rtl="0" eaLnBrk="1" latinLnBrk="0" hangingPunct="1">
                        <a:defRPr sz="2400" b="1" kern="1200">
                          <a:solidFill>
                            <a:schemeClr val="lt1"/>
                          </a:solidFill>
                          <a:latin typeface="Arial" panose="020B0604020202020204"/>
                        </a:defRPr>
                      </a:lvl8pPr>
                      <a:lvl9pPr marL="4876678" algn="l" defTabSz="1219170" rtl="0" eaLnBrk="1" latinLnBrk="0" hangingPunct="1">
                        <a:defRPr sz="2400" b="1" kern="1200">
                          <a:solidFill>
                            <a:schemeClr val="lt1"/>
                          </a:solidFill>
                          <a:latin typeface="Arial" panose="020B0604020202020204"/>
                        </a:defRPr>
                      </a:lvl9pPr>
                    </a:lstStyle>
                    <a:p>
                      <a:pPr marL="0" marR="0" indent="0" algn="ctr" defTabSz="1042690" rtl="0" eaLnBrk="1" fontAlgn="auto" latinLnBrk="0" hangingPunct="1">
                        <a:lnSpc>
                          <a:spcPct val="100000"/>
                        </a:lnSpc>
                        <a:spcBef>
                          <a:spcPts val="0"/>
                        </a:spcBef>
                        <a:spcAft>
                          <a:spcPts val="0"/>
                        </a:spcAft>
                        <a:buClrTx/>
                        <a:buSzTx/>
                        <a:buFontTx/>
                        <a:buNone/>
                        <a:tabLst/>
                        <a:defRPr/>
                      </a:pPr>
                      <a:r>
                        <a:rPr lang="en-US" sz="1100" b="0" dirty="0" smtClean="0">
                          <a:solidFill>
                            <a:schemeClr val="bg1"/>
                          </a:solidFill>
                        </a:rPr>
                        <a:t>RGB:</a:t>
                      </a:r>
                      <a:r>
                        <a:rPr lang="en-US" sz="1100" b="0" baseline="0" dirty="0" smtClean="0">
                          <a:solidFill>
                            <a:schemeClr val="bg1"/>
                          </a:solidFill>
                        </a:rPr>
                        <a:t> </a:t>
                      </a:r>
                      <a:r>
                        <a:rPr lang="ru-RU" sz="1100" b="0" baseline="0" dirty="0" smtClean="0">
                          <a:solidFill>
                            <a:schemeClr val="bg1"/>
                          </a:solidFill>
                        </a:rPr>
                        <a:t>252</a:t>
                      </a:r>
                      <a:r>
                        <a:rPr lang="en-US" sz="1100" b="0" baseline="0" dirty="0" smtClean="0">
                          <a:solidFill>
                            <a:schemeClr val="bg1"/>
                          </a:solidFill>
                        </a:rPr>
                        <a:t> </a:t>
                      </a:r>
                      <a:r>
                        <a:rPr lang="ru-RU" sz="1100" b="0" baseline="0" dirty="0" smtClean="0">
                          <a:solidFill>
                            <a:schemeClr val="bg1"/>
                          </a:solidFill>
                        </a:rPr>
                        <a:t>0 </a:t>
                      </a:r>
                      <a:r>
                        <a:rPr lang="en-US" sz="1100" b="0" baseline="0" dirty="0" smtClean="0">
                          <a:solidFill>
                            <a:schemeClr val="bg1"/>
                          </a:solidFill>
                        </a:rPr>
                        <a:t> </a:t>
                      </a:r>
                      <a:r>
                        <a:rPr lang="ru-RU" sz="1100" b="0" baseline="0" dirty="0" smtClean="0">
                          <a:solidFill>
                            <a:schemeClr val="bg1"/>
                          </a:solidFill>
                        </a:rPr>
                        <a:t>0</a:t>
                      </a:r>
                      <a:endParaRPr lang="ru-RU" sz="1100" b="0" dirty="0" smtClean="0">
                        <a:solidFill>
                          <a:schemeClr val="bg1"/>
                        </a:solidFill>
                      </a:endParaRPr>
                    </a:p>
                  </a:txBody>
                  <a:tcPr marL="36000" marR="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10000"/>
                  </a:ext>
                </a:extLst>
              </a:tr>
              <a:tr h="406808">
                <a:tc>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marL="0" marR="0" lvl="0" indent="0" algn="l" defTabSz="914348">
                        <a:lnSpc>
                          <a:spcPct val="90000"/>
                        </a:lnSpc>
                        <a:spcBef>
                          <a:spcPts val="0"/>
                        </a:spcBef>
                        <a:spcAft>
                          <a:spcPts val="0"/>
                        </a:spcAft>
                        <a:buClrTx/>
                        <a:buSzTx/>
                        <a:buFontTx/>
                        <a:buNone/>
                        <a:defRPr/>
                      </a:pPr>
                      <a:r>
                        <a:rPr lang="ru-RU" sz="1100" b="0" i="0" u="none" strike="noStrike" cap="none" spc="0" dirty="0" smtClean="0">
                          <a:ln>
                            <a:noFill/>
                          </a:ln>
                          <a:solidFill>
                            <a:srgbClr val="333333"/>
                          </a:solidFill>
                          <a:latin typeface="+mn-lt"/>
                          <a:ea typeface="Arial"/>
                          <a:cs typeface="Arial"/>
                        </a:rPr>
                        <a:t>Заголовки,</a:t>
                      </a:r>
                      <a:r>
                        <a:rPr lang="ru-RU" sz="1100" dirty="0" smtClean="0">
                          <a:solidFill>
                            <a:srgbClr val="333333"/>
                          </a:solidFill>
                          <a:latin typeface="+mn-lt"/>
                          <a:cs typeface="Arial"/>
                        </a:rPr>
                        <a:t> </a:t>
                      </a:r>
                      <a:r>
                        <a:rPr lang="ru-RU" sz="1100" b="0" i="0" u="none" strike="noStrike" cap="none" spc="0" dirty="0" smtClean="0">
                          <a:ln>
                            <a:noFill/>
                          </a:ln>
                          <a:solidFill>
                            <a:srgbClr val="333333"/>
                          </a:solidFill>
                          <a:latin typeface="+mn-lt"/>
                          <a:ea typeface="Arial"/>
                          <a:cs typeface="Arial"/>
                        </a:rPr>
                        <a:t>подзаголовки,</a:t>
                      </a:r>
                      <a:endParaRPr lang="ru-RU" sz="1100" dirty="0" smtClean="0"/>
                    </a:p>
                    <a:p>
                      <a:pPr marL="0" marR="0" lvl="0" indent="0" algn="l" defTabSz="914348">
                        <a:lnSpc>
                          <a:spcPct val="90000"/>
                        </a:lnSpc>
                        <a:spcBef>
                          <a:spcPts val="0"/>
                        </a:spcBef>
                        <a:spcAft>
                          <a:spcPts val="0"/>
                        </a:spcAft>
                        <a:buClrTx/>
                        <a:buSzTx/>
                        <a:buFontTx/>
                        <a:buNone/>
                        <a:defRPr/>
                      </a:pPr>
                      <a:r>
                        <a:rPr lang="ru-RU" sz="1100" b="0" i="0" u="none" strike="noStrike" cap="none" spc="0" dirty="0" smtClean="0">
                          <a:ln>
                            <a:noFill/>
                          </a:ln>
                          <a:solidFill>
                            <a:srgbClr val="333333"/>
                          </a:solidFill>
                          <a:latin typeface="+mn-lt"/>
                          <a:ea typeface="Arial"/>
                          <a:cs typeface="Arial"/>
                        </a:rPr>
                        <a:t>основной текст</a:t>
                      </a:r>
                      <a:endParaRPr lang="ru-RU" sz="1100" dirty="0"/>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marL="0" marR="0" lvl="0" indent="0" algn="l" defTabSz="914348" rtl="0" eaLnBrk="1" latinLnBrk="0" hangingPunct="1">
                        <a:lnSpc>
                          <a:spcPct val="90000"/>
                        </a:lnSpc>
                        <a:spcBef>
                          <a:spcPts val="0"/>
                        </a:spcBef>
                        <a:spcAft>
                          <a:spcPts val="0"/>
                        </a:spcAft>
                        <a:buClrTx/>
                        <a:buSzTx/>
                        <a:buFontTx/>
                        <a:buNone/>
                        <a:defRPr/>
                      </a:pPr>
                      <a:r>
                        <a:rPr lang="ru-RU" sz="1100" b="0" i="0" u="none" strike="noStrike" kern="1200" cap="none" spc="0" dirty="0" smtClean="0">
                          <a:ln>
                            <a:noFill/>
                          </a:ln>
                          <a:solidFill>
                            <a:srgbClr val="333333"/>
                          </a:solidFill>
                          <a:latin typeface="+mn-lt"/>
                          <a:ea typeface="Arial"/>
                          <a:cs typeface="Arial"/>
                        </a:rPr>
                        <a:t>Сноски, ссылки</a:t>
                      </a:r>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marL="0" marR="0" lvl="0" indent="0" algn="l" defTabSz="1042690" rtl="0" eaLnBrk="1" fontAlgn="auto" latinLnBrk="0" hangingPunct="1">
                        <a:lnSpc>
                          <a:spcPct val="90000"/>
                        </a:lnSpc>
                        <a:spcBef>
                          <a:spcPts val="0"/>
                        </a:spcBef>
                        <a:spcAft>
                          <a:spcPts val="0"/>
                        </a:spcAft>
                        <a:buClrTx/>
                        <a:buSzTx/>
                        <a:buFontTx/>
                        <a:buNone/>
                        <a:tabLst/>
                        <a:defRPr/>
                      </a:pPr>
                      <a:r>
                        <a:rPr lang="ru-RU" sz="1100" b="0" i="0" u="none" strike="noStrike" cap="none" spc="0" dirty="0" smtClean="0">
                          <a:ln>
                            <a:noFill/>
                          </a:ln>
                          <a:solidFill>
                            <a:srgbClr val="333333"/>
                          </a:solidFill>
                          <a:latin typeface="+mn-lt"/>
                          <a:ea typeface="Arial"/>
                          <a:cs typeface="Arial"/>
                        </a:rPr>
                        <a:t>Выделения </a:t>
                      </a:r>
                      <a:br>
                        <a:rPr lang="ru-RU" sz="1100" b="0" i="0" u="none" strike="noStrike" cap="none" spc="0" dirty="0" smtClean="0">
                          <a:ln>
                            <a:noFill/>
                          </a:ln>
                          <a:solidFill>
                            <a:srgbClr val="333333"/>
                          </a:solidFill>
                          <a:latin typeface="+mn-lt"/>
                          <a:ea typeface="Arial"/>
                          <a:cs typeface="Arial"/>
                        </a:rPr>
                      </a:br>
                      <a:r>
                        <a:rPr lang="ru-RU" sz="1100" b="0" i="0" u="none" strike="noStrike" cap="none" spc="0" dirty="0" smtClean="0">
                          <a:ln>
                            <a:noFill/>
                          </a:ln>
                          <a:solidFill>
                            <a:srgbClr val="333333"/>
                          </a:solidFill>
                          <a:latin typeface="+mn-lt"/>
                          <a:ea typeface="Arial"/>
                          <a:cs typeface="Arial"/>
                        </a:rPr>
                        <a:t>в тексте </a:t>
                      </a:r>
                      <a:endParaRPr lang="ru-RU" sz="1100" dirty="0" smtClean="0">
                        <a:solidFill>
                          <a:srgbClr val="333333"/>
                        </a:solidFill>
                      </a:endParaRPr>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a:lnSpc>
                          <a:spcPct val="90000"/>
                        </a:lnSpc>
                      </a:pPr>
                      <a:endParaRPr lang="ru-RU" dirty="0"/>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90000"/>
                        </a:lnSpc>
                      </a:pPr>
                      <a:endParaRPr lang="ru-RU" dirty="0"/>
                    </a:p>
                  </a:txBody>
                  <a:tcP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tc gridSpan="3">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a:lnSpc>
                          <a:spcPct val="90000"/>
                        </a:lnSpc>
                      </a:pPr>
                      <a:endParaRPr lang="ru-RU" dirty="0"/>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nSpc>
                          <a:spcPct val="90000"/>
                        </a:lnSpc>
                      </a:pPr>
                      <a:endParaRPr lang="ru-RU" dirty="0"/>
                    </a:p>
                  </a:txBody>
                  <a:tcP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tc hMerge="1">
                  <a:txBody>
                    <a:bodyPr/>
                    <a:lstStyle/>
                    <a:p>
                      <a:endParaRPr lang="ru-RU"/>
                    </a:p>
                  </a:txBody>
                  <a:tcPr/>
                </a:tc>
                <a:tc>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a:lnSpc>
                          <a:spcPct val="90000"/>
                        </a:lnSpc>
                      </a:pPr>
                      <a:r>
                        <a:rPr kumimoji="0" lang="ru-RU" sz="1100" b="0" i="0" u="none" strike="noStrike" kern="1200" cap="none" spc="0" normalizeH="0" baseline="0" noProof="0" dirty="0" smtClean="0">
                          <a:ln>
                            <a:noFill/>
                          </a:ln>
                          <a:solidFill>
                            <a:srgbClr val="333333"/>
                          </a:solidFill>
                          <a:effectLst/>
                          <a:uLnTx/>
                          <a:uFillTx/>
                          <a:latin typeface="Arial" panose="020B0604020202020204" pitchFamily="34" charset="0"/>
                          <a:ea typeface="+mn-ea"/>
                          <a:cs typeface="Arial" panose="020B0604020202020204" pitchFamily="34" charset="0"/>
                        </a:rPr>
                        <a:t>Положительная динамика </a:t>
                      </a:r>
                      <a:endParaRPr lang="ru-RU" sz="1100" b="0" dirty="0">
                        <a:solidFill>
                          <a:srgbClr val="333333"/>
                        </a:solidFill>
                      </a:endParaRPr>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marL="0" marR="0" lvl="0" indent="0" algn="l" defTabSz="1042690" rtl="0" eaLnBrk="1" fontAlgn="auto" latinLnBrk="0" hangingPunct="1">
                        <a:lnSpc>
                          <a:spcPct val="90000"/>
                        </a:lnSpc>
                        <a:spcBef>
                          <a:spcPts val="0"/>
                        </a:spcBef>
                        <a:spcAft>
                          <a:spcPts val="0"/>
                        </a:spcAft>
                        <a:buClrTx/>
                        <a:buSzTx/>
                        <a:buFontTx/>
                        <a:buNone/>
                        <a:tabLst/>
                        <a:defRPr/>
                      </a:pPr>
                      <a:r>
                        <a:rPr kumimoji="0" lang="ru-RU" sz="1100" b="0" i="0" u="none" strike="noStrike" kern="1200" cap="none" spc="0" normalizeH="0" baseline="0" noProof="0" dirty="0" smtClean="0">
                          <a:ln>
                            <a:noFill/>
                          </a:ln>
                          <a:solidFill>
                            <a:srgbClr val="333333"/>
                          </a:solidFill>
                          <a:effectLst/>
                          <a:uLnTx/>
                          <a:uFillTx/>
                          <a:latin typeface="Arial" panose="020B0604020202020204" pitchFamily="34" charset="0"/>
                          <a:ea typeface="+mn-ea"/>
                          <a:cs typeface="Arial" panose="020B0604020202020204" pitchFamily="34" charset="0"/>
                        </a:rPr>
                        <a:t>Необходимо обратить внимание</a:t>
                      </a:r>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a:lnSpc>
                          <a:spcPct val="90000"/>
                        </a:lnSpc>
                      </a:pPr>
                      <a:r>
                        <a:rPr kumimoji="0" lang="ru-RU" sz="1100" b="0" i="0" u="none" strike="noStrike" kern="1200" cap="none" spc="0" normalizeH="0" baseline="0" noProof="0" dirty="0" smtClean="0">
                          <a:ln>
                            <a:noFill/>
                          </a:ln>
                          <a:solidFill>
                            <a:srgbClr val="333333"/>
                          </a:solidFill>
                          <a:effectLst/>
                          <a:uLnTx/>
                          <a:uFillTx/>
                          <a:latin typeface="Arial" panose="020B0604020202020204" pitchFamily="34" charset="0"/>
                          <a:ea typeface="+mn-ea"/>
                          <a:cs typeface="Arial" panose="020B0604020202020204" pitchFamily="34" charset="0"/>
                        </a:rPr>
                        <a:t>Отрицательная динамика</a:t>
                      </a:r>
                      <a:endParaRPr lang="ru-RU" sz="1100" b="0" dirty="0">
                        <a:solidFill>
                          <a:srgbClr val="333333"/>
                        </a:solidFill>
                      </a:endParaRPr>
                    </a:p>
                  </a:txBody>
                  <a:tcPr marL="36000" marR="36000" marT="36000" marB="36000">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1424">
                <a:tc gridSpan="5">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marL="0" marR="0" lvl="0" indent="0" algn="ctr" defTabSz="1042690" rtl="0" eaLnBrk="1" fontAlgn="auto" latinLnBrk="0" hangingPunct="1">
                        <a:lnSpc>
                          <a:spcPct val="90000"/>
                        </a:lnSpc>
                        <a:spcBef>
                          <a:spcPts val="0"/>
                        </a:spcBef>
                        <a:spcAft>
                          <a:spcPts val="0"/>
                        </a:spcAft>
                        <a:buClrTx/>
                        <a:buSzTx/>
                        <a:buFontTx/>
                        <a:buNone/>
                        <a:tabLst/>
                        <a:defRPr/>
                      </a:pPr>
                      <a:r>
                        <a:rPr lang="ru-RU" sz="1100" dirty="0" smtClean="0">
                          <a:solidFill>
                            <a:srgbClr val="333333"/>
                          </a:solidFill>
                        </a:rPr>
                        <a:t>Основные цвета</a:t>
                      </a:r>
                    </a:p>
                  </a:txBody>
                  <a:tcPr marL="36000" marR="36000" marT="36000" marB="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348" rtl="0" eaLnBrk="1" latinLnBrk="0" hangingPunct="1">
                        <a:lnSpc>
                          <a:spcPct val="90000"/>
                        </a:lnSpc>
                        <a:spcBef>
                          <a:spcPts val="0"/>
                        </a:spcBef>
                        <a:spcAft>
                          <a:spcPts val="0"/>
                        </a:spcAft>
                        <a:buClrTx/>
                        <a:buSzTx/>
                        <a:buFontTx/>
                        <a:buNone/>
                        <a:defRPr/>
                      </a:pPr>
                      <a:endParaRPr lang="ru-RU" sz="1100" b="0" i="0" u="none" strike="noStrike" kern="1200" cap="none" spc="0" dirty="0" smtClean="0">
                        <a:ln>
                          <a:noFill/>
                        </a:ln>
                        <a:solidFill>
                          <a:srgbClr val="333333"/>
                        </a:solidFill>
                        <a:latin typeface="+mn-lt"/>
                        <a:ea typeface="Arial"/>
                        <a:cs typeface="Arial"/>
                      </a:endParaRPr>
                    </a:p>
                  </a:txBody>
                  <a:tcP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tc hMerge="1">
                  <a:txBody>
                    <a:bodyPr/>
                    <a:lstStyle/>
                    <a:p>
                      <a:pPr marL="0" marR="0" lvl="0" indent="0" algn="ctr" defTabSz="1042690" rtl="0" eaLnBrk="1" fontAlgn="auto" latinLnBrk="0" hangingPunct="1">
                        <a:lnSpc>
                          <a:spcPct val="90000"/>
                        </a:lnSpc>
                        <a:spcBef>
                          <a:spcPts val="0"/>
                        </a:spcBef>
                        <a:spcAft>
                          <a:spcPts val="0"/>
                        </a:spcAft>
                        <a:buClrTx/>
                        <a:buSzTx/>
                        <a:buFontTx/>
                        <a:buNone/>
                        <a:tabLst/>
                        <a:defRPr/>
                      </a:pPr>
                      <a:endParaRPr lang="ru-RU" sz="1200" dirty="0" smtClean="0">
                        <a:solidFill>
                          <a:srgbClr val="333333"/>
                        </a:solidFill>
                      </a:endParaRPr>
                    </a:p>
                  </a:txBody>
                  <a:tcPr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tc hMerge="1">
                  <a:txBody>
                    <a:bodyPr/>
                    <a:lstStyle/>
                    <a:p>
                      <a:endParaRPr lang="ru-RU" dirty="0"/>
                    </a:p>
                  </a:txBody>
                  <a:tcP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tc hMerge="1">
                  <a:txBody>
                    <a:bodyPr/>
                    <a:lstStyle/>
                    <a:p>
                      <a:endParaRPr lang="ru-RU" dirty="0"/>
                    </a:p>
                  </a:txBody>
                  <a:tcP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tc gridSpan="3">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algn="ctr">
                        <a:lnSpc>
                          <a:spcPct val="90000"/>
                        </a:lnSpc>
                      </a:pPr>
                      <a:r>
                        <a:rPr lang="ru-RU" sz="1100" dirty="0" smtClean="0"/>
                        <a:t>Дополнительные цвета</a:t>
                      </a:r>
                      <a:endParaRPr lang="ru-RU" sz="1100" dirty="0"/>
                    </a:p>
                  </a:txBody>
                  <a:tcPr marL="36000" marR="36000" marT="36000" marB="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dirty="0"/>
                    </a:p>
                  </a:txBody>
                  <a:tcP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tc hMerge="1">
                  <a:txBody>
                    <a:bodyPr/>
                    <a:lstStyle/>
                    <a:p>
                      <a:endParaRPr lang="ru-RU"/>
                    </a:p>
                  </a:txBody>
                  <a:tcPr/>
                </a:tc>
                <a:tc gridSpan="3">
                  <a:txBody>
                    <a:bodyPr/>
                    <a:lstStyle>
                      <a:lvl1pPr marL="0" algn="l" defTabSz="1219170" rtl="0" eaLnBrk="1" latinLnBrk="0" hangingPunct="1">
                        <a:defRPr sz="2400" kern="1200">
                          <a:solidFill>
                            <a:schemeClr val="dk1"/>
                          </a:solidFill>
                          <a:latin typeface="Arial" panose="020B0604020202020204"/>
                        </a:defRPr>
                      </a:lvl1pPr>
                      <a:lvl2pPr marL="609585" algn="l" defTabSz="1219170" rtl="0" eaLnBrk="1" latinLnBrk="0" hangingPunct="1">
                        <a:defRPr sz="2400" kern="1200">
                          <a:solidFill>
                            <a:schemeClr val="dk1"/>
                          </a:solidFill>
                          <a:latin typeface="Arial" panose="020B0604020202020204"/>
                        </a:defRPr>
                      </a:lvl2pPr>
                      <a:lvl3pPr marL="1219170" algn="l" defTabSz="1219170" rtl="0" eaLnBrk="1" latinLnBrk="0" hangingPunct="1">
                        <a:defRPr sz="2400" kern="1200">
                          <a:solidFill>
                            <a:schemeClr val="dk1"/>
                          </a:solidFill>
                          <a:latin typeface="Arial" panose="020B0604020202020204"/>
                        </a:defRPr>
                      </a:lvl3pPr>
                      <a:lvl4pPr marL="1828754" algn="l" defTabSz="1219170" rtl="0" eaLnBrk="1" latinLnBrk="0" hangingPunct="1">
                        <a:defRPr sz="2400" kern="1200">
                          <a:solidFill>
                            <a:schemeClr val="dk1"/>
                          </a:solidFill>
                          <a:latin typeface="Arial" panose="020B0604020202020204"/>
                        </a:defRPr>
                      </a:lvl4pPr>
                      <a:lvl5pPr marL="2438339" algn="l" defTabSz="1219170" rtl="0" eaLnBrk="1" latinLnBrk="0" hangingPunct="1">
                        <a:defRPr sz="2400" kern="1200">
                          <a:solidFill>
                            <a:schemeClr val="dk1"/>
                          </a:solidFill>
                          <a:latin typeface="Arial" panose="020B0604020202020204"/>
                        </a:defRPr>
                      </a:lvl5pPr>
                      <a:lvl6pPr marL="3047924" algn="l" defTabSz="1219170" rtl="0" eaLnBrk="1" latinLnBrk="0" hangingPunct="1">
                        <a:defRPr sz="2400" kern="1200">
                          <a:solidFill>
                            <a:schemeClr val="dk1"/>
                          </a:solidFill>
                          <a:latin typeface="Arial" panose="020B0604020202020204"/>
                        </a:defRPr>
                      </a:lvl6pPr>
                      <a:lvl7pPr marL="3657509" algn="l" defTabSz="1219170" rtl="0" eaLnBrk="1" latinLnBrk="0" hangingPunct="1">
                        <a:defRPr sz="2400" kern="1200">
                          <a:solidFill>
                            <a:schemeClr val="dk1"/>
                          </a:solidFill>
                          <a:latin typeface="Arial" panose="020B0604020202020204"/>
                        </a:defRPr>
                      </a:lvl7pPr>
                      <a:lvl8pPr marL="4267093" algn="l" defTabSz="1219170" rtl="0" eaLnBrk="1" latinLnBrk="0" hangingPunct="1">
                        <a:defRPr sz="2400" kern="1200">
                          <a:solidFill>
                            <a:schemeClr val="dk1"/>
                          </a:solidFill>
                          <a:latin typeface="Arial" panose="020B0604020202020204"/>
                        </a:defRPr>
                      </a:lvl8pPr>
                      <a:lvl9pPr marL="4876678" algn="l" defTabSz="1219170" rtl="0" eaLnBrk="1" latinLnBrk="0" hangingPunct="1">
                        <a:defRPr sz="2400" kern="1200">
                          <a:solidFill>
                            <a:schemeClr val="dk1"/>
                          </a:solidFill>
                          <a:latin typeface="Arial" panose="020B0604020202020204"/>
                        </a:defRPr>
                      </a:lvl9pPr>
                    </a:lstStyle>
                    <a:p>
                      <a:pPr marL="0" marR="0" lvl="0" indent="0" algn="ctr" defTabSz="1042690" rtl="0" eaLnBrk="1" fontAlgn="auto" latinLnBrk="0" hangingPunct="1">
                        <a:lnSpc>
                          <a:spcPct val="90000"/>
                        </a:lnSpc>
                        <a:spcBef>
                          <a:spcPts val="0"/>
                        </a:spcBef>
                        <a:spcAft>
                          <a:spcPts val="0"/>
                        </a:spcAft>
                        <a:buClrTx/>
                        <a:buSzTx/>
                        <a:buFontTx/>
                        <a:buNone/>
                        <a:tabLst/>
                        <a:defRPr/>
                      </a:pPr>
                      <a:r>
                        <a:rPr lang="ru-RU" sz="1100" kern="1200" noProof="0" dirty="0" smtClean="0">
                          <a:solidFill>
                            <a:schemeClr val="dk1"/>
                          </a:solidFill>
                          <a:latin typeface="+mn-lt"/>
                          <a:ea typeface="+mn-ea"/>
                          <a:cs typeface="+mn-cs"/>
                        </a:rPr>
                        <a:t>Цвета-индикаторы </a:t>
                      </a:r>
                    </a:p>
                  </a:txBody>
                  <a:tcPr marL="36000" marR="36000" marT="36000" marB="36000" anchor="ct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ru-RU"/>
                    </a:p>
                  </a:txBody>
                  <a:tcPr/>
                </a:tc>
                <a:tc hMerge="1">
                  <a:txBody>
                    <a:bodyPr/>
                    <a:lstStyle/>
                    <a:p>
                      <a:endParaRPr lang="ru-RU" dirty="0"/>
                    </a:p>
                  </a:txBody>
                  <a:tcPr>
                    <a:lnL w="3175" cap="flat" cmpd="sng" algn="ctr">
                      <a:solidFill>
                        <a:srgbClr val="333333"/>
                      </a:solidFill>
                      <a:prstDash val="solid"/>
                      <a:round/>
                      <a:headEnd type="none" w="med" len="med"/>
                      <a:tailEnd type="none" w="med" len="med"/>
                    </a:lnL>
                    <a:lnR w="3175" cap="flat" cmpd="sng" algn="ctr">
                      <a:solidFill>
                        <a:srgbClr val="333333"/>
                      </a:solidFill>
                      <a:prstDash val="solid"/>
                      <a:round/>
                      <a:headEnd type="none" w="med" len="med"/>
                      <a:tailEnd type="none" w="med" len="med"/>
                    </a:lnR>
                    <a:lnT w="3175" cap="flat" cmpd="sng" algn="ctr">
                      <a:solidFill>
                        <a:srgbClr val="333333"/>
                      </a:solidFill>
                      <a:prstDash val="solid"/>
                      <a:round/>
                      <a:headEnd type="none" w="med" len="med"/>
                      <a:tailEnd type="none" w="med" len="med"/>
                    </a:lnT>
                    <a:lnB w="3175" cap="flat" cmpd="sng" algn="ctr">
                      <a:solidFill>
                        <a:srgbClr val="333333"/>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4" name="Text Box 57"/>
          <p:cNvSpPr txBox="1">
            <a:spLocks noChangeArrowheads="1"/>
          </p:cNvSpPr>
          <p:nvPr/>
        </p:nvSpPr>
        <p:spPr bwMode="auto">
          <a:xfrm>
            <a:off x="11579037" y="6519334"/>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3"/>
              </a:buBlip>
              <a:defRPr sz="2600">
                <a:solidFill>
                  <a:schemeClr val="tx1"/>
                </a:solidFill>
                <a:latin typeface="Arial" charset="0"/>
              </a:defRPr>
            </a:lvl1pPr>
            <a:lvl2pPr marL="742950" indent="-285750" algn="l" eaLnBrk="0" hangingPunct="0">
              <a:spcAft>
                <a:spcPct val="20000"/>
              </a:spcAft>
              <a:buBlip>
                <a:blip r:embed="rId4"/>
              </a:buBlip>
              <a:defRPr sz="2400">
                <a:solidFill>
                  <a:schemeClr val="tx1"/>
                </a:solidFill>
                <a:latin typeface="Arial" charset="0"/>
              </a:defRPr>
            </a:lvl2pPr>
            <a:lvl3pPr marL="1143000" indent="-228600" algn="l" eaLnBrk="0" hangingPunct="0">
              <a:spcAft>
                <a:spcPct val="30000"/>
              </a:spcAft>
              <a:buBlip>
                <a:blip r:embed="rId4"/>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37</a:t>
            </a:fld>
            <a:endParaRPr lang="ru-RU" altLang="ru-RU" sz="2000" dirty="0">
              <a:solidFill>
                <a:schemeClr val="tx2"/>
              </a:solidFill>
              <a:latin typeface="Arial Black" pitchFamily="34" charset="0"/>
            </a:endParaRPr>
          </a:p>
        </p:txBody>
      </p:sp>
    </p:spTree>
    <p:extLst>
      <p:ext uri="{BB962C8B-B14F-4D97-AF65-F5344CB8AC3E}">
        <p14:creationId xmlns:p14="http://schemas.microsoft.com/office/powerpoint/2010/main" val="4221937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grpSp>
        <p:nvGrpSpPr>
          <p:cNvPr id="6" name="Группа 5"/>
          <p:cNvGrpSpPr/>
          <p:nvPr/>
        </p:nvGrpSpPr>
        <p:grpSpPr>
          <a:xfrm>
            <a:off x="157646" y="1295446"/>
            <a:ext cx="12034354" cy="4393674"/>
            <a:chOff x="52545" y="520287"/>
            <a:chExt cx="12034354" cy="4393674"/>
          </a:xfrm>
        </p:grpSpPr>
        <p:sp>
          <p:nvSpPr>
            <p:cNvPr id="12" name="Прямоугольник 11"/>
            <p:cNvSpPr/>
            <p:nvPr/>
          </p:nvSpPr>
          <p:spPr>
            <a:xfrm>
              <a:off x="52545" y="520287"/>
              <a:ext cx="12034354" cy="4393510"/>
            </a:xfrm>
            <a:prstGeom prst="rect">
              <a:avLst/>
            </a:prstGeom>
          </p:spPr>
          <p:txBody>
            <a:bodyPr wrap="square">
              <a:spAutoFit/>
            </a:bodyPr>
            <a:lstStyle/>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In the free case </a:t>
              </a:r>
              <a:r>
                <a:rPr lang="ru-RU" sz="2100" b="1" i="1" dirty="0" smtClean="0">
                  <a:solidFill>
                    <a:schemeClr val="tx2"/>
                  </a:solidFill>
                  <a:latin typeface="Arial" panose="020B0604020202020204" pitchFamily="34" charset="0"/>
                  <a:cs typeface="Arial" panose="020B0604020202020204" pitchFamily="34" charset="0"/>
                </a:rPr>
                <a:t>(</a:t>
              </a:r>
              <a:r>
                <a:rPr lang="en-US" sz="2100" b="1" i="1" dirty="0" smtClean="0">
                  <a:solidFill>
                    <a:schemeClr val="tx2"/>
                  </a:solidFill>
                  <a:latin typeface="Arial" panose="020B0604020202020204" pitchFamily="34" charset="0"/>
                  <a:cs typeface="Arial" panose="020B0604020202020204" pitchFamily="34" charset="0"/>
                </a:rPr>
                <a:t>no interaction</a:t>
              </a:r>
              <a:r>
                <a:rPr lang="ru-RU" sz="2100" b="1" i="1" dirty="0" smtClean="0">
                  <a:solidFill>
                    <a:schemeClr val="tx2"/>
                  </a:solidFill>
                  <a:latin typeface="Arial" panose="020B0604020202020204" pitchFamily="34" charset="0"/>
                  <a:cs typeface="Arial" panose="020B0604020202020204" pitchFamily="34" charset="0"/>
                </a:rPr>
                <a:t>)</a:t>
              </a:r>
              <a:r>
                <a:rPr lang="en-US" sz="2100" b="1" i="1" dirty="0" smtClean="0">
                  <a:solidFill>
                    <a:schemeClr val="tx2"/>
                  </a:solidFill>
                  <a:latin typeface="Arial" panose="020B0604020202020204" pitchFamily="34" charset="0"/>
                  <a:cs typeface="Arial" panose="020B0604020202020204" pitchFamily="34" charset="0"/>
                </a:rPr>
                <a:t>, the Dirac equation has normalized solutions with positive and negative energies </a:t>
              </a:r>
              <a:r>
                <a:rPr lang="ru-RU" sz="2100" b="1" i="1" dirty="0" smtClean="0">
                  <a:solidFill>
                    <a:schemeClr val="tx2"/>
                  </a:solidFill>
                  <a:latin typeface="Arial" panose="020B0604020202020204" pitchFamily="34" charset="0"/>
                  <a:cs typeface="Arial" panose="020B0604020202020204" pitchFamily="34" charset="0"/>
                  <a:sym typeface="Symbol" panose="05050102010706020507" pitchFamily="18" charset="2"/>
                </a:rPr>
                <a:t></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Here, </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is the normalized Pauli spinors</a:t>
              </a:r>
              <a:r>
                <a:rPr lang="ru-RU" sz="2100" b="1" i="1" dirty="0" smtClean="0">
                  <a:solidFill>
                    <a:schemeClr val="tx2"/>
                  </a:solidFill>
                  <a:latin typeface="Arial" panose="020B0604020202020204" pitchFamily="34" charset="0"/>
                  <a:cs typeface="Arial" panose="020B0604020202020204" pitchFamily="34" charset="0"/>
                </a:rPr>
                <a:t> </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endParaRPr lang="en-US" sz="500" b="1" i="1" dirty="0" smtClean="0">
                <a:solidFill>
                  <a:schemeClr val="tx2"/>
                </a:solidFill>
                <a:latin typeface="Arial" panose="020B0604020202020204" pitchFamily="34" charset="0"/>
                <a:cs typeface="Arial" panose="020B0604020202020204" pitchFamily="34"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2558959902"/>
                </p:ext>
              </p:extLst>
            </p:nvPr>
          </p:nvGraphicFramePr>
          <p:xfrm>
            <a:off x="2082474" y="1453691"/>
            <a:ext cx="8026400" cy="2425700"/>
          </p:xfrm>
          <a:graphic>
            <a:graphicData uri="http://schemas.openxmlformats.org/presentationml/2006/ole">
              <mc:AlternateContent xmlns:mc="http://schemas.openxmlformats.org/markup-compatibility/2006">
                <mc:Choice xmlns:v="urn:schemas-microsoft-com:vml" Requires="v">
                  <p:oleObj spid="_x0000_s55294" name="Equation" r:id="rId3" imgW="8026200" imgH="2425680" progId="Equation.DSMT4">
                    <p:embed/>
                  </p:oleObj>
                </mc:Choice>
                <mc:Fallback>
                  <p:oleObj name="Equation" r:id="rId3" imgW="8026200" imgH="2425680" progId="Equation.DSMT4">
                    <p:embed/>
                    <p:pic>
                      <p:nvPicPr>
                        <p:cNvPr id="0" name=""/>
                        <p:cNvPicPr/>
                        <p:nvPr/>
                      </p:nvPicPr>
                      <p:blipFill>
                        <a:blip r:embed="rId4"/>
                        <a:stretch>
                          <a:fillRect/>
                        </a:stretch>
                      </p:blipFill>
                      <p:spPr>
                        <a:xfrm>
                          <a:off x="2082474" y="1453691"/>
                          <a:ext cx="8026400" cy="2425700"/>
                        </a:xfrm>
                        <a:prstGeom prst="rect">
                          <a:avLst/>
                        </a:prstGeom>
                      </p:spPr>
                    </p:pic>
                  </p:oleObj>
                </mc:Fallback>
              </mc:AlternateContent>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val="497737351"/>
                </p:ext>
              </p:extLst>
            </p:nvPr>
          </p:nvGraphicFramePr>
          <p:xfrm>
            <a:off x="990933" y="4354997"/>
            <a:ext cx="342900" cy="342900"/>
          </p:xfrm>
          <a:graphic>
            <a:graphicData uri="http://schemas.openxmlformats.org/presentationml/2006/ole">
              <mc:AlternateContent xmlns:mc="http://schemas.openxmlformats.org/markup-compatibility/2006">
                <mc:Choice xmlns:v="urn:schemas-microsoft-com:vml" Requires="v">
                  <p:oleObj spid="_x0000_s55295" name="Equation" r:id="rId5" imgW="342720" imgH="342720" progId="Equation.DSMT4">
                    <p:embed/>
                  </p:oleObj>
                </mc:Choice>
                <mc:Fallback>
                  <p:oleObj name="Equation" r:id="rId5" imgW="342720" imgH="342720" progId="Equation.DSMT4">
                    <p:embed/>
                    <p:pic>
                      <p:nvPicPr>
                        <p:cNvPr id="0" name=""/>
                        <p:cNvPicPr/>
                        <p:nvPr/>
                      </p:nvPicPr>
                      <p:blipFill>
                        <a:blip r:embed="rId6"/>
                        <a:stretch>
                          <a:fillRect/>
                        </a:stretch>
                      </p:blipFill>
                      <p:spPr>
                        <a:xfrm>
                          <a:off x="990933" y="4354997"/>
                          <a:ext cx="342900" cy="342900"/>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2748828109"/>
                </p:ext>
              </p:extLst>
            </p:nvPr>
          </p:nvGraphicFramePr>
          <p:xfrm>
            <a:off x="5753974" y="4139261"/>
            <a:ext cx="5702300" cy="774700"/>
          </p:xfrm>
          <a:graphic>
            <a:graphicData uri="http://schemas.openxmlformats.org/presentationml/2006/ole">
              <mc:AlternateContent xmlns:mc="http://schemas.openxmlformats.org/markup-compatibility/2006">
                <mc:Choice xmlns:v="urn:schemas-microsoft-com:vml" Requires="v">
                  <p:oleObj spid="_x0000_s98304" name="Equation" r:id="rId7" imgW="5702040" imgH="774360" progId="Equation.DSMT4">
                    <p:embed/>
                  </p:oleObj>
                </mc:Choice>
                <mc:Fallback>
                  <p:oleObj name="Equation" r:id="rId7" imgW="5702040" imgH="774360" progId="Equation.DSMT4">
                    <p:embed/>
                    <p:pic>
                      <p:nvPicPr>
                        <p:cNvPr id="0" name=""/>
                        <p:cNvPicPr/>
                        <p:nvPr/>
                      </p:nvPicPr>
                      <p:blipFill>
                        <a:blip r:embed="rId8"/>
                        <a:stretch>
                          <a:fillRect/>
                        </a:stretch>
                      </p:blipFill>
                      <p:spPr>
                        <a:xfrm>
                          <a:off x="5753974" y="4139261"/>
                          <a:ext cx="5702300" cy="774700"/>
                        </a:xfrm>
                        <a:prstGeom prst="rect">
                          <a:avLst/>
                        </a:prstGeom>
                      </p:spPr>
                    </p:pic>
                  </p:oleObj>
                </mc:Fallback>
              </mc:AlternateContent>
            </a:graphicData>
          </a:graphic>
        </p:graphicFrame>
      </p:grpSp>
      <p:sp>
        <p:nvSpPr>
          <p:cNvPr id="9"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9"/>
              </a:buBlip>
              <a:defRPr sz="2600">
                <a:solidFill>
                  <a:schemeClr val="tx1"/>
                </a:solidFill>
                <a:latin typeface="Arial" charset="0"/>
              </a:defRPr>
            </a:lvl1pPr>
            <a:lvl2pPr marL="742950" indent="-285750" algn="l" eaLnBrk="0" hangingPunct="0">
              <a:spcAft>
                <a:spcPct val="20000"/>
              </a:spcAft>
              <a:buBlip>
                <a:blip r:embed="rId10"/>
              </a:buBlip>
              <a:defRPr sz="2400">
                <a:solidFill>
                  <a:schemeClr val="tx1"/>
                </a:solidFill>
                <a:latin typeface="Arial" charset="0"/>
              </a:defRPr>
            </a:lvl2pPr>
            <a:lvl3pPr marL="1143000" indent="-228600" algn="l" eaLnBrk="0" hangingPunct="0">
              <a:spcAft>
                <a:spcPct val="30000"/>
              </a:spcAft>
              <a:buBlip>
                <a:blip r:embed="rId10"/>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4</a:t>
            </a:fld>
            <a:endParaRPr lang="ru-RU" altLang="ru-RU" sz="2000" dirty="0">
              <a:solidFill>
                <a:schemeClr val="tx2"/>
              </a:solidFill>
              <a:latin typeface="Arial Black" pitchFamily="34" charset="0"/>
            </a:endParaRPr>
          </a:p>
        </p:txBody>
      </p:sp>
      <p:sp>
        <p:nvSpPr>
          <p:cNvPr id="11" name="Прямоугольник 10"/>
          <p:cNvSpPr/>
          <p:nvPr/>
        </p:nvSpPr>
        <p:spPr>
          <a:xfrm>
            <a:off x="2420850" y="16896"/>
            <a:ext cx="6903530"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800" b="1" i="1" dirty="0" smtClean="0">
                <a:solidFill>
                  <a:schemeClr val="tx2"/>
                </a:solidFill>
                <a:latin typeface="Arial" panose="020B0604020202020204" pitchFamily="34" charset="0"/>
                <a:cs typeface="Arial" panose="020B0604020202020204" pitchFamily="34" charset="0"/>
              </a:rPr>
              <a:t>Dirac </a:t>
            </a:r>
            <a:r>
              <a:rPr lang="en-US" sz="2800" b="1" i="1" dirty="0">
                <a:solidFill>
                  <a:schemeClr val="tx2"/>
                </a:solidFill>
                <a:latin typeface="Arial" panose="020B0604020202020204" pitchFamily="34" charset="0"/>
                <a:cs typeface="Arial" panose="020B0604020202020204" pitchFamily="34" charset="0"/>
              </a:rPr>
              <a:t>equation and fermion vacuum</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Овал 13"/>
          <p:cNvSpPr/>
          <p:nvPr/>
        </p:nvSpPr>
        <p:spPr>
          <a:xfrm>
            <a:off x="260359" y="121408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0039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0" y="1348090"/>
            <a:ext cx="12034354" cy="4085734"/>
          </a:xfrm>
          <a:prstGeom prst="rect">
            <a:avLst/>
          </a:prstGeom>
        </p:spPr>
        <p:txBody>
          <a:bodyPr wrap="square">
            <a:spAutoFit/>
          </a:bodyPr>
          <a:lstStyle/>
          <a:p>
            <a:pPr algn="just">
              <a:lnSpc>
                <a:spcPct val="150000"/>
              </a:lnSpc>
            </a:pPr>
            <a:endParaRPr lang="en-US" sz="500" b="1" i="1" dirty="0" smtClean="0">
              <a:solidFill>
                <a:schemeClr val="tx2"/>
              </a:solidFill>
              <a:latin typeface="Arial" panose="020B0604020202020204" pitchFamily="34" charset="0"/>
              <a:cs typeface="Arial" panose="020B0604020202020204" pitchFamily="34" charset="0"/>
            </a:endParaRPr>
          </a:p>
          <a:p>
            <a:pPr indent="450000" algn="just">
              <a:lnSpc>
                <a:spcPct val="150000"/>
              </a:lnSpc>
            </a:pPr>
            <a:r>
              <a:rPr lang="en-US" sz="2100" b="1" i="1" dirty="0" smtClean="0">
                <a:solidFill>
                  <a:schemeClr val="tx2"/>
                </a:solidFill>
                <a:latin typeface="Arial" panose="020B0604020202020204" pitchFamily="34" charset="0"/>
                <a:cs typeface="Arial" panose="020B0604020202020204" pitchFamily="34" charset="0"/>
              </a:rPr>
              <a:t>For </a:t>
            </a:r>
            <a:r>
              <a:rPr lang="en-US" sz="2100" b="1" i="1" dirty="0">
                <a:solidFill>
                  <a:schemeClr val="tx2"/>
                </a:solidFill>
                <a:latin typeface="Arial" panose="020B0604020202020204" pitchFamily="34" charset="0"/>
                <a:cs typeface="Arial" panose="020B0604020202020204" pitchFamily="34" charset="0"/>
              </a:rPr>
              <a:t>stationary states in static electromagnetic fields, the Dirac equation also admits solutions with positive and negative energies.</a:t>
            </a:r>
          </a:p>
          <a:p>
            <a:pPr indent="540000" algn="just">
              <a:lnSpc>
                <a:spcPct val="150000"/>
              </a:lnSpc>
            </a:pPr>
            <a:r>
              <a:rPr lang="en-US" sz="2100" b="1" i="1" u="sng" dirty="0">
                <a:solidFill>
                  <a:schemeClr val="tx2"/>
                </a:solidFill>
                <a:uFill>
                  <a:solidFill>
                    <a:srgbClr val="FF0000"/>
                  </a:solidFill>
                </a:uFill>
                <a:latin typeface="Arial" panose="020B0604020202020204" pitchFamily="34" charset="0"/>
                <a:cs typeface="Arial" panose="020B0604020202020204" pitchFamily="34" charset="0"/>
              </a:rPr>
              <a:t>Solutions of the Dirac equation with negative energies are physically unacceptable.</a:t>
            </a:r>
            <a:r>
              <a:rPr lang="en-US" sz="2100" b="1" i="1" dirty="0">
                <a:solidFill>
                  <a:schemeClr val="tx2"/>
                </a:solidFill>
                <a:uFill>
                  <a:solidFill>
                    <a:srgbClr val="FF0000"/>
                  </a:solidFill>
                </a:u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This was well understood by the equation's author, P.A.M. </a:t>
            </a:r>
            <a:r>
              <a:rPr lang="en-US" sz="2100" b="1" i="1" dirty="0" smtClean="0">
                <a:solidFill>
                  <a:schemeClr val="tx2"/>
                </a:solidFill>
                <a:latin typeface="Arial" panose="020B0604020202020204" pitchFamily="34" charset="0"/>
                <a:cs typeface="Arial" panose="020B0604020202020204" pitchFamily="34" charset="0"/>
              </a:rPr>
              <a:t>Dirac</a:t>
            </a:r>
            <a:r>
              <a:rPr lang="ru-RU" sz="2100" b="1" i="1" dirty="0" smtClean="0">
                <a:solidFill>
                  <a:schemeClr val="tx2"/>
                </a:solidFill>
                <a:latin typeface="Arial" panose="020B0604020202020204" pitchFamily="34" charset="0"/>
                <a:cs typeface="Arial" panose="020B0604020202020204" pitchFamily="34" charset="0"/>
              </a:rPr>
              <a:t> </a:t>
            </a:r>
            <a:r>
              <a:rPr lang="en-US" sz="2100" b="1" dirty="0" smtClean="0">
                <a:solidFill>
                  <a:schemeClr val="tx2"/>
                </a:solidFill>
                <a:latin typeface="Arial" panose="020B0604020202020204" pitchFamily="34" charset="0"/>
                <a:cs typeface="Arial" panose="020B0604020202020204" pitchFamily="34" charset="0"/>
              </a:rPr>
              <a:t>[1]</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However, the complete set of solutions (with positive and negative energies) ensures mathematical completeness. Researchers in the first half of the twentieth century looked for a way out of the existing situation by interpreting solutions with negative </a:t>
            </a:r>
            <a:r>
              <a:rPr lang="en-US" sz="2100" b="1" i="1" dirty="0" smtClean="0">
                <a:solidFill>
                  <a:schemeClr val="tx2"/>
                </a:solidFill>
                <a:latin typeface="Arial" panose="020B0604020202020204" pitchFamily="34" charset="0"/>
                <a:cs typeface="Arial" panose="020B0604020202020204" pitchFamily="34" charset="0"/>
              </a:rPr>
              <a:t>energies. Let us consider two </a:t>
            </a:r>
            <a:r>
              <a:rPr lang="en-US" sz="2100" b="1" i="1" dirty="0">
                <a:solidFill>
                  <a:schemeClr val="tx2"/>
                </a:solidFill>
                <a:latin typeface="Arial" panose="020B0604020202020204" pitchFamily="34" charset="0"/>
                <a:cs typeface="Arial" panose="020B0604020202020204" pitchFamily="34" charset="0"/>
              </a:rPr>
              <a:t>notable </a:t>
            </a:r>
            <a:r>
              <a:rPr lang="en-US" sz="2100" b="1" i="1" dirty="0" smtClean="0">
                <a:solidFill>
                  <a:schemeClr val="tx2"/>
                </a:solidFill>
                <a:latin typeface="Arial" panose="020B0604020202020204" pitchFamily="34" charset="0"/>
                <a:cs typeface="Arial" panose="020B0604020202020204" pitchFamily="34" charset="0"/>
              </a:rPr>
              <a:t>interpretations.</a:t>
            </a:r>
            <a:endParaRPr lang="ru-RU" sz="21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5</a:t>
            </a:fld>
            <a:endParaRPr lang="ru-RU" altLang="ru-RU" sz="2000" dirty="0">
              <a:solidFill>
                <a:schemeClr val="tx2"/>
              </a:solidFill>
              <a:latin typeface="Arial Black" pitchFamily="34" charset="0"/>
            </a:endParaRPr>
          </a:p>
        </p:txBody>
      </p:sp>
      <p:sp>
        <p:nvSpPr>
          <p:cNvPr id="7" name="Прямоугольник 6"/>
          <p:cNvSpPr/>
          <p:nvPr/>
        </p:nvSpPr>
        <p:spPr>
          <a:xfrm>
            <a:off x="2420850" y="16896"/>
            <a:ext cx="6903530"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800" b="1" i="1" dirty="0" smtClean="0">
                <a:solidFill>
                  <a:schemeClr val="tx2"/>
                </a:solidFill>
                <a:latin typeface="Arial" panose="020B0604020202020204" pitchFamily="34" charset="0"/>
                <a:cs typeface="Arial" panose="020B0604020202020204" pitchFamily="34" charset="0"/>
              </a:rPr>
              <a:t>Dirac </a:t>
            </a:r>
            <a:r>
              <a:rPr lang="en-US" sz="2800" b="1" i="1" dirty="0">
                <a:solidFill>
                  <a:schemeClr val="tx2"/>
                </a:solidFill>
                <a:latin typeface="Arial" panose="020B0604020202020204" pitchFamily="34" charset="0"/>
                <a:cs typeface="Arial" panose="020B0604020202020204" pitchFamily="34" charset="0"/>
              </a:rPr>
              <a:t>equation and fermion vacuum</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403448" y="6367400"/>
            <a:ext cx="11458766" cy="338554"/>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a:solidFill>
                  <a:schemeClr val="tx2"/>
                </a:solidFill>
                <a:latin typeface="Arial" panose="020B0604020202020204" pitchFamily="34" charset="0"/>
                <a:cs typeface="Arial" panose="020B0604020202020204" pitchFamily="34" charset="0"/>
              </a:rPr>
              <a:t>. </a:t>
            </a:r>
            <a:r>
              <a:rPr lang="en-US" sz="1600" i="1" dirty="0" err="1" smtClean="0">
                <a:solidFill>
                  <a:schemeClr val="tx2"/>
                </a:solidFill>
                <a:latin typeface="Arial" panose="020B0604020202020204" pitchFamily="34" charset="0"/>
                <a:cs typeface="Arial" panose="020B0604020202020204" pitchFamily="34" charset="0"/>
              </a:rPr>
              <a:t>P.A.M.Dirac</a:t>
            </a:r>
            <a:r>
              <a:rPr lang="en-US" sz="1600" i="1" dirty="0">
                <a:solidFill>
                  <a:schemeClr val="tx2"/>
                </a:solidFill>
                <a:latin typeface="Arial" panose="020B0604020202020204" pitchFamily="34" charset="0"/>
                <a:cs typeface="Arial" panose="020B0604020202020204" pitchFamily="34" charset="0"/>
              </a:rPr>
              <a:t>, The Principles of Quantum Mechanics (Oxford University Press, 1930).</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1" name="Овал 10"/>
          <p:cNvSpPr/>
          <p:nvPr/>
        </p:nvSpPr>
        <p:spPr>
          <a:xfrm>
            <a:off x="484644" y="1436147"/>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вал 12"/>
          <p:cNvSpPr/>
          <p:nvPr/>
        </p:nvSpPr>
        <p:spPr>
          <a:xfrm>
            <a:off x="484644" y="2450919"/>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9658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0" y="610581"/>
            <a:ext cx="12034354" cy="6073970"/>
          </a:xfrm>
          <a:prstGeom prst="rect">
            <a:avLst/>
          </a:prstGeom>
        </p:spPr>
        <p:txBody>
          <a:bodyPr wrap="square">
            <a:spAutoFit/>
          </a:bodyPr>
          <a:lstStyle/>
          <a:p>
            <a:pPr algn="just">
              <a:lnSpc>
                <a:spcPct val="130000"/>
              </a:lnSpc>
            </a:pPr>
            <a:endParaRPr lang="en-US" sz="500" b="1" i="1" dirty="0" smtClean="0">
              <a:solidFill>
                <a:schemeClr val="tx2"/>
              </a:solidFill>
              <a:latin typeface="Arial" panose="020B0604020202020204" pitchFamily="34" charset="0"/>
              <a:cs typeface="Arial" panose="020B0604020202020204" pitchFamily="34" charset="0"/>
            </a:endParaRPr>
          </a:p>
          <a:p>
            <a:pPr marL="457200" indent="-457200" algn="just">
              <a:lnSpc>
                <a:spcPct val="130000"/>
              </a:lnSpc>
              <a:buAutoNum type="arabicPeriod"/>
            </a:pPr>
            <a:r>
              <a:rPr lang="en-US" sz="2100" b="1" i="1" dirty="0" smtClean="0">
                <a:solidFill>
                  <a:schemeClr val="tx2"/>
                </a:solidFill>
                <a:latin typeface="Arial" panose="020B0604020202020204" pitchFamily="34" charset="0"/>
                <a:cs typeface="Arial" panose="020B0604020202020204" pitchFamily="34" charset="0"/>
              </a:rPr>
              <a:t>The </a:t>
            </a:r>
            <a:r>
              <a:rPr lang="en-US" sz="2100" b="1" i="1" dirty="0">
                <a:solidFill>
                  <a:schemeClr val="tx2"/>
                </a:solidFill>
                <a:latin typeface="Arial" panose="020B0604020202020204" pitchFamily="34" charset="0"/>
                <a:cs typeface="Arial" panose="020B0604020202020204" pitchFamily="34" charset="0"/>
              </a:rPr>
              <a:t>physical vacuum of the Dirac equation is described as a "Dirac sea" of fully occupied negative-energy states. Holes in this sea are interpreted as </a:t>
            </a:r>
            <a:r>
              <a:rPr lang="en-US" sz="2100" b="1" i="1" dirty="0" smtClean="0">
                <a:solidFill>
                  <a:schemeClr val="tx2"/>
                </a:solidFill>
                <a:latin typeface="Arial" panose="020B0604020202020204" pitchFamily="34" charset="0"/>
                <a:cs typeface="Arial" panose="020B0604020202020204" pitchFamily="34" charset="0"/>
              </a:rPr>
              <a:t>antiparticles </a:t>
            </a:r>
            <a:r>
              <a:rPr lang="en-US" sz="2100" b="1" dirty="0">
                <a:solidFill>
                  <a:schemeClr val="tx2"/>
                </a:solidFill>
                <a:latin typeface="Arial" panose="020B0604020202020204" pitchFamily="34" charset="0"/>
                <a:cs typeface="Arial" panose="020B0604020202020204" pitchFamily="34" charset="0"/>
              </a:rPr>
              <a:t>[1</a:t>
            </a:r>
            <a:r>
              <a:rPr lang="en-US" sz="2100" b="1" dirty="0" smtClean="0">
                <a:solidFill>
                  <a:schemeClr val="tx2"/>
                </a:solidFill>
                <a:latin typeface="Arial" panose="020B0604020202020204" pitchFamily="34" charset="0"/>
                <a:cs typeface="Arial" panose="020B0604020202020204" pitchFamily="34" charset="0"/>
              </a:rPr>
              <a:t>].</a:t>
            </a:r>
            <a:endParaRPr lang="en-US" sz="2100" b="1" i="1" dirty="0" smtClean="0">
              <a:solidFill>
                <a:schemeClr val="tx2"/>
              </a:solidFill>
              <a:latin typeface="Arial" panose="020B0604020202020204" pitchFamily="34" charset="0"/>
              <a:cs typeface="Arial" panose="020B0604020202020204" pitchFamily="34" charset="0"/>
            </a:endParaRPr>
          </a:p>
          <a:p>
            <a:pPr marL="457200" indent="-457200" algn="just">
              <a:lnSpc>
                <a:spcPct val="130000"/>
              </a:lnSpc>
              <a:buAutoNum type="arabicPeriod"/>
            </a:pPr>
            <a:r>
              <a:rPr lang="en-US" sz="2100" b="1" i="1" dirty="0">
                <a:solidFill>
                  <a:schemeClr val="tx2"/>
                </a:solidFill>
                <a:latin typeface="Arial" panose="020B0604020202020204" pitchFamily="34" charset="0"/>
                <a:cs typeface="Arial" panose="020B0604020202020204" pitchFamily="34" charset="0"/>
              </a:rPr>
              <a:t>In the </a:t>
            </a:r>
            <a:r>
              <a:rPr lang="en-US" sz="2100" b="1" i="1" dirty="0" err="1">
                <a:solidFill>
                  <a:schemeClr val="tx2"/>
                </a:solidFill>
                <a:latin typeface="Arial" panose="020B0604020202020204" pitchFamily="34" charset="0"/>
                <a:cs typeface="Arial" panose="020B0604020202020204" pitchFamily="34" charset="0"/>
              </a:rPr>
              <a:t>Stueckelberg</a:t>
            </a:r>
            <a:r>
              <a:rPr lang="en-US" sz="2100" b="1" i="1" dirty="0">
                <a:solidFill>
                  <a:schemeClr val="tx2"/>
                </a:solidFill>
                <a:latin typeface="Arial" panose="020B0604020202020204" pitchFamily="34" charset="0"/>
                <a:cs typeface="Arial" panose="020B0604020202020204" pitchFamily="34" charset="0"/>
              </a:rPr>
              <a:t>-Feynman theory of </a:t>
            </a:r>
            <a:r>
              <a:rPr lang="en-US" sz="2100" b="1" i="1" dirty="0" smtClean="0">
                <a:solidFill>
                  <a:schemeClr val="tx2"/>
                </a:solidFill>
                <a:latin typeface="Arial" panose="020B0604020202020204" pitchFamily="34" charset="0"/>
                <a:cs typeface="Arial" panose="020B0604020202020204" pitchFamily="34" charset="0"/>
              </a:rPr>
              <a:t>positrons </a:t>
            </a:r>
            <a:r>
              <a:rPr lang="en-US" sz="2100" b="1" dirty="0">
                <a:solidFill>
                  <a:schemeClr val="tx2"/>
                </a:solidFill>
                <a:latin typeface="Arial" panose="020B0604020202020204" pitchFamily="34" charset="0"/>
                <a:cs typeface="Arial" panose="020B0604020202020204" pitchFamily="34" charset="0"/>
              </a:rPr>
              <a:t>[2] –</a:t>
            </a:r>
            <a:r>
              <a:rPr lang="ru-RU" sz="2100" b="1" dirty="0">
                <a:solidFill>
                  <a:schemeClr val="tx2"/>
                </a:solidFill>
                <a:latin typeface="Arial" panose="020B0604020202020204" pitchFamily="34" charset="0"/>
                <a:cs typeface="Arial" panose="020B0604020202020204" pitchFamily="34" charset="0"/>
              </a:rPr>
              <a:t> </a:t>
            </a:r>
            <a:r>
              <a:rPr lang="en-US" sz="2100" b="1" dirty="0">
                <a:solidFill>
                  <a:schemeClr val="tx2"/>
                </a:solidFill>
                <a:latin typeface="Arial" panose="020B0604020202020204" pitchFamily="34" charset="0"/>
                <a:cs typeface="Arial" panose="020B0604020202020204" pitchFamily="34" charset="0"/>
              </a:rPr>
              <a:t>[4</a:t>
            </a:r>
            <a:r>
              <a:rPr lang="en-US" sz="2100" b="1" dirty="0" smtClean="0">
                <a:solidFill>
                  <a:schemeClr val="tx2"/>
                </a:solidFill>
                <a:latin typeface="Arial" panose="020B0604020202020204" pitchFamily="34" charset="0"/>
                <a:cs typeface="Arial" panose="020B0604020202020204" pitchFamily="34" charset="0"/>
              </a:rPr>
              <a:t>]</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positrons are electrons with negative energies moving backward in </a:t>
            </a:r>
            <a:r>
              <a:rPr lang="en-US" sz="2100" b="1" i="1" dirty="0" err="1">
                <a:solidFill>
                  <a:schemeClr val="tx2"/>
                </a:solidFill>
                <a:latin typeface="Arial" panose="020B0604020202020204" pitchFamily="34" charset="0"/>
                <a:cs typeface="Arial" panose="020B0604020202020204" pitchFamily="34" charset="0"/>
              </a:rPr>
              <a:t>spacetime</a:t>
            </a:r>
            <a:r>
              <a:rPr lang="en-US"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indent="432000" algn="just">
              <a:lnSpc>
                <a:spcPct val="130000"/>
              </a:lnSpc>
            </a:pPr>
            <a:r>
              <a:rPr lang="en-US" sz="2100" b="1" i="1" dirty="0">
                <a:solidFill>
                  <a:schemeClr val="tx2"/>
                </a:solidFill>
                <a:latin typeface="Arial" panose="020B0604020202020204" pitchFamily="34" charset="0"/>
                <a:cs typeface="Arial" panose="020B0604020202020204" pitchFamily="34" charset="0"/>
              </a:rPr>
              <a:t>The fermion vacuum in standard QED is non-empty, allowing for virtual particle-antiparticle creation and annihilation</a:t>
            </a:r>
            <a:r>
              <a:rPr lang="ru-RU" sz="2100" b="1" i="1" dirty="0" smtClean="0">
                <a:solidFill>
                  <a:schemeClr val="tx2"/>
                </a:solidFill>
                <a:latin typeface="Arial" panose="020B0604020202020204" pitchFamily="34" charset="0"/>
                <a:cs typeface="Arial" panose="020B0604020202020204" pitchFamily="34" charset="0"/>
              </a:rPr>
              <a:t>.</a:t>
            </a:r>
          </a:p>
          <a:p>
            <a:pPr indent="432000" algn="just">
              <a:lnSpc>
                <a:spcPct val="130000"/>
              </a:lnSpc>
            </a:pPr>
            <a:r>
              <a:rPr lang="en-US" sz="2100" b="1" i="1" dirty="0">
                <a:solidFill>
                  <a:schemeClr val="tx2"/>
                </a:solidFill>
                <a:latin typeface="Arial" panose="020B0604020202020204" pitchFamily="34" charset="0"/>
                <a:cs typeface="Arial" panose="020B0604020202020204" pitchFamily="34" charset="0"/>
              </a:rPr>
              <a:t>There exist versions of QED with an empty fermion vacuum, based on specific representations of the Dirac equation: the </a:t>
            </a:r>
            <a:r>
              <a:rPr lang="en-US" sz="2100" b="1" i="1" dirty="0" err="1">
                <a:solidFill>
                  <a:schemeClr val="tx2"/>
                </a:solidFill>
                <a:latin typeface="Arial" panose="020B0604020202020204" pitchFamily="34" charset="0"/>
                <a:cs typeface="Arial" panose="020B0604020202020204" pitchFamily="34" charset="0"/>
              </a:rPr>
              <a:t>Foldy-Wouthuysen</a:t>
            </a:r>
            <a:r>
              <a:rPr lang="en-US" sz="2100" b="1" i="1" dirty="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FW </a:t>
            </a:r>
            <a:r>
              <a:rPr lang="en-US" sz="2100" b="1" i="1" dirty="0">
                <a:solidFill>
                  <a:schemeClr val="tx2"/>
                </a:solidFill>
                <a:latin typeface="Arial" panose="020B0604020202020204" pitchFamily="34" charset="0"/>
                <a:cs typeface="Arial" panose="020B0604020202020204" pitchFamily="34" charset="0"/>
              </a:rPr>
              <a:t>representation) </a:t>
            </a:r>
            <a:r>
              <a:rPr lang="en-US" sz="2100" b="1" dirty="0">
                <a:solidFill>
                  <a:schemeClr val="tx2"/>
                </a:solidFill>
                <a:latin typeface="Arial" panose="020B0604020202020204" pitchFamily="34" charset="0"/>
                <a:cs typeface="Arial" panose="020B0604020202020204" pitchFamily="34" charset="0"/>
              </a:rPr>
              <a:t>[5]</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the Feynman-Gell-Mann (FG</a:t>
            </a:r>
            <a:r>
              <a:rPr lang="en-US" sz="2100" b="1" i="1" dirty="0" smtClean="0">
                <a:solidFill>
                  <a:schemeClr val="tx2"/>
                </a:solidFill>
                <a:latin typeface="Arial" panose="020B0604020202020204" pitchFamily="34" charset="0"/>
                <a:cs typeface="Arial" panose="020B0604020202020204" pitchFamily="34" charset="0"/>
              </a:rPr>
              <a:t>)</a:t>
            </a:r>
            <a:r>
              <a:rPr lang="en-US" sz="2100" b="1" dirty="0">
                <a:solidFill>
                  <a:schemeClr val="tx2"/>
                </a:solidFill>
                <a:latin typeface="Arial" panose="020B0604020202020204" pitchFamily="34" charset="0"/>
                <a:cs typeface="Arial" panose="020B0604020202020204" pitchFamily="34" charset="0"/>
              </a:rPr>
              <a:t> </a:t>
            </a:r>
            <a:r>
              <a:rPr lang="en-US" sz="2100" b="1" dirty="0" smtClean="0">
                <a:solidFill>
                  <a:schemeClr val="tx2"/>
                </a:solidFill>
                <a:latin typeface="Arial" panose="020B0604020202020204" pitchFamily="34" charset="0"/>
                <a:cs typeface="Arial" panose="020B0604020202020204" pitchFamily="34" charset="0"/>
              </a:rPr>
              <a:t>[6]</a:t>
            </a:r>
            <a:r>
              <a:rPr lang="en-US" sz="2100" b="1" i="1" dirty="0" smtClean="0">
                <a:solidFill>
                  <a:schemeClr val="tx2"/>
                </a:solidFill>
                <a:latin typeface="Arial" panose="020B0604020202020204" pitchFamily="34" charset="0"/>
                <a:cs typeface="Arial" panose="020B0604020202020204" pitchFamily="34" charset="0"/>
              </a:rPr>
              <a:t> representation, </a:t>
            </a:r>
            <a:r>
              <a:rPr lang="en-US" sz="2100" b="1" i="1" dirty="0">
                <a:solidFill>
                  <a:schemeClr val="tx2"/>
                </a:solidFill>
                <a:latin typeface="Arial" panose="020B0604020202020204" pitchFamily="34" charset="0"/>
                <a:cs typeface="Arial" panose="020B0604020202020204" pitchFamily="34" charset="0"/>
              </a:rPr>
              <a:t>and the representation with the Klein-Gordon (KG)-type fermion </a:t>
            </a:r>
            <a:r>
              <a:rPr lang="en-US" sz="2100" b="1" i="1" dirty="0" smtClean="0">
                <a:solidFill>
                  <a:schemeClr val="tx2"/>
                </a:solidFill>
                <a:latin typeface="Arial" panose="020B0604020202020204" pitchFamily="34" charset="0"/>
                <a:cs typeface="Arial" panose="020B0604020202020204" pitchFamily="34" charset="0"/>
              </a:rPr>
              <a:t>equations </a:t>
            </a:r>
            <a:r>
              <a:rPr lang="en-US" sz="2100" b="1" dirty="0" smtClean="0">
                <a:solidFill>
                  <a:schemeClr val="tx2"/>
                </a:solidFill>
                <a:latin typeface="Arial" panose="020B0604020202020204" pitchFamily="34" charset="0"/>
                <a:cs typeface="Arial" panose="020B0604020202020204" pitchFamily="34" charset="0"/>
              </a:rPr>
              <a:t>[7] - [8]</a:t>
            </a:r>
            <a:r>
              <a:rPr lang="ru-RU" sz="2100" b="1" i="1" dirty="0" smtClean="0">
                <a:solidFill>
                  <a:schemeClr val="tx2"/>
                </a:solidFill>
                <a:latin typeface="Arial" panose="020B0604020202020204" pitchFamily="34" charset="0"/>
                <a:cs typeface="Arial" panose="020B0604020202020204" pitchFamily="34" charset="0"/>
              </a:rPr>
              <a:t>.</a:t>
            </a:r>
          </a:p>
          <a:p>
            <a:pPr indent="432000" algn="just">
              <a:lnSpc>
                <a:spcPct val="130000"/>
              </a:lnSpc>
            </a:pPr>
            <a:r>
              <a:rPr lang="en-US" sz="2100" b="1" i="1" dirty="0">
                <a:solidFill>
                  <a:schemeClr val="tx2"/>
                </a:solidFill>
                <a:latin typeface="Arial" panose="020B0604020202020204" pitchFamily="34" charset="0"/>
                <a:cs typeface="Arial" panose="020B0604020202020204" pitchFamily="34" charset="0"/>
              </a:rPr>
              <a:t>For these representations, perturbative formalisms (</a:t>
            </a:r>
            <a:r>
              <a:rPr lang="en-US" sz="2100" b="1" i="1" dirty="0" smtClean="0">
                <a:solidFill>
                  <a:schemeClr val="tx2"/>
                </a:solidFill>
                <a:latin typeface="Arial" panose="020B0604020202020204" pitchFamily="34" charset="0"/>
                <a:cs typeface="Arial" panose="020B0604020202020204" pitchFamily="34" charset="0"/>
              </a:rPr>
              <a:t>QED)</a:t>
            </a:r>
            <a:r>
              <a:rPr lang="en-US" sz="2100" b="1" i="1" baseline="-25000" dirty="0" smtClean="0">
                <a:solidFill>
                  <a:schemeClr val="tx2"/>
                </a:solidFill>
                <a:latin typeface="Arial" panose="020B0604020202020204" pitchFamily="34" charset="0"/>
                <a:cs typeface="Arial" panose="020B0604020202020204" pitchFamily="34" charset="0"/>
              </a:rPr>
              <a:t>FW </a:t>
            </a:r>
            <a:r>
              <a:rPr lang="en-US" sz="2100" b="1" dirty="0" smtClean="0">
                <a:solidFill>
                  <a:schemeClr val="tx2"/>
                </a:solidFill>
                <a:latin typeface="Arial" panose="020B0604020202020204" pitchFamily="34" charset="0"/>
                <a:cs typeface="Arial" panose="020B0604020202020204" pitchFamily="34" charset="0"/>
              </a:rPr>
              <a:t> [9], [10],</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a:t>
            </a:r>
            <a:r>
              <a:rPr lang="en-US" sz="2100" b="1" i="1" dirty="0" smtClean="0">
                <a:solidFill>
                  <a:schemeClr val="tx2"/>
                </a:solidFill>
                <a:latin typeface="Arial" panose="020B0604020202020204" pitchFamily="34" charset="0"/>
                <a:cs typeface="Arial" panose="020B0604020202020204" pitchFamily="34" charset="0"/>
              </a:rPr>
              <a:t>КЭД)</a:t>
            </a:r>
            <a:r>
              <a:rPr lang="en-US" sz="2100" b="1" i="1" baseline="-25000" dirty="0" smtClean="0">
                <a:solidFill>
                  <a:schemeClr val="tx2"/>
                </a:solidFill>
                <a:latin typeface="Arial" panose="020B0604020202020204" pitchFamily="34" charset="0"/>
                <a:cs typeface="Arial" panose="020B0604020202020204" pitchFamily="34" charset="0"/>
              </a:rPr>
              <a:t>FG </a:t>
            </a:r>
            <a:r>
              <a:rPr lang="en-US" sz="2100" b="1" dirty="0" smtClean="0">
                <a:solidFill>
                  <a:schemeClr val="tx2"/>
                </a:solidFill>
                <a:latin typeface="Arial" panose="020B0604020202020204" pitchFamily="34" charset="0"/>
                <a:cs typeface="Arial" panose="020B0604020202020204" pitchFamily="34" charset="0"/>
              </a:rPr>
              <a:t>[11],</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and (</a:t>
            </a:r>
            <a:r>
              <a:rPr lang="en-US" sz="2100" b="1" i="1" dirty="0" smtClean="0">
                <a:solidFill>
                  <a:schemeClr val="tx2"/>
                </a:solidFill>
                <a:latin typeface="Arial" panose="020B0604020202020204" pitchFamily="34" charset="0"/>
                <a:cs typeface="Arial" panose="020B0604020202020204" pitchFamily="34" charset="0"/>
              </a:rPr>
              <a:t>КЭД)</a:t>
            </a:r>
            <a:r>
              <a:rPr lang="en-US" sz="2100" b="1" i="1" baseline="-25000" dirty="0" smtClean="0">
                <a:solidFill>
                  <a:schemeClr val="tx2"/>
                </a:solidFill>
                <a:latin typeface="Arial" panose="020B0604020202020204" pitchFamily="34" charset="0"/>
                <a:cs typeface="Arial" panose="020B0604020202020204" pitchFamily="34" charset="0"/>
              </a:rPr>
              <a:t>KG</a:t>
            </a:r>
            <a:r>
              <a:rPr lang="en-US" sz="2100" b="1" i="1" dirty="0" smtClean="0">
                <a:solidFill>
                  <a:schemeClr val="tx2"/>
                </a:solidFill>
                <a:latin typeface="Arial" panose="020B0604020202020204" pitchFamily="34" charset="0"/>
                <a:cs typeface="Arial" panose="020B0604020202020204" pitchFamily="34" charset="0"/>
              </a:rPr>
              <a:t> </a:t>
            </a:r>
            <a:r>
              <a:rPr lang="en-US" sz="2100" b="1" dirty="0" smtClean="0">
                <a:solidFill>
                  <a:schemeClr val="tx2"/>
                </a:solidFill>
                <a:latin typeface="Arial" panose="020B0604020202020204" pitchFamily="34" charset="0"/>
                <a:cs typeface="Arial" panose="020B0604020202020204" pitchFamily="34" charset="0"/>
              </a:rPr>
              <a:t>[12], [13] </a:t>
            </a:r>
            <a:r>
              <a:rPr lang="en-US" sz="2100" b="1" i="1" dirty="0" smtClean="0">
                <a:solidFill>
                  <a:schemeClr val="tx2"/>
                </a:solidFill>
                <a:latin typeface="Arial" panose="020B0604020202020204" pitchFamily="34" charset="0"/>
                <a:cs typeface="Arial" panose="020B0604020202020204" pitchFamily="34" charset="0"/>
              </a:rPr>
              <a:t>have </a:t>
            </a:r>
            <a:r>
              <a:rPr lang="en-US" sz="2100" b="1" i="1" dirty="0">
                <a:solidFill>
                  <a:schemeClr val="tx2"/>
                </a:solidFill>
                <a:latin typeface="Arial" panose="020B0604020202020204" pitchFamily="34" charset="0"/>
                <a:cs typeface="Arial" panose="020B0604020202020204" pitchFamily="34" charset="0"/>
              </a:rPr>
              <a:t>been developed, and certain physical effects have been calculated. The final physical results fully coincide with the results of standard QED with the Dirac equation</a:t>
            </a:r>
            <a:r>
              <a:rPr lang="en-US" sz="2100" b="1" i="1" dirty="0" smtClean="0">
                <a:solidFill>
                  <a:schemeClr val="tx2"/>
                </a:solidFill>
                <a:latin typeface="Arial" panose="020B0604020202020204" pitchFamily="34" charset="0"/>
                <a:cs typeface="Arial" panose="020B0604020202020204" pitchFamily="34" charset="0"/>
              </a:rPr>
              <a:t>.</a:t>
            </a:r>
            <a:endParaRPr lang="ru-RU" sz="2100" b="1" i="1" dirty="0" smtClean="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6</a:t>
            </a:fld>
            <a:endParaRPr lang="ru-RU" altLang="ru-RU" sz="2000" dirty="0">
              <a:solidFill>
                <a:schemeClr val="tx2"/>
              </a:solidFill>
              <a:latin typeface="Arial Black" pitchFamily="34" charset="0"/>
            </a:endParaRPr>
          </a:p>
        </p:txBody>
      </p:sp>
      <p:sp>
        <p:nvSpPr>
          <p:cNvPr id="8" name="Прямоугольник 7"/>
          <p:cNvSpPr/>
          <p:nvPr/>
        </p:nvSpPr>
        <p:spPr>
          <a:xfrm>
            <a:off x="2420850" y="16896"/>
            <a:ext cx="6903530"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800" b="1" i="1" dirty="0" smtClean="0">
                <a:solidFill>
                  <a:schemeClr val="tx2"/>
                </a:solidFill>
                <a:latin typeface="Arial" panose="020B0604020202020204" pitchFamily="34" charset="0"/>
                <a:cs typeface="Arial" panose="020B0604020202020204" pitchFamily="34" charset="0"/>
              </a:rPr>
              <a:t>Dirac </a:t>
            </a:r>
            <a:r>
              <a:rPr lang="en-US" sz="2800" b="1" i="1" dirty="0">
                <a:solidFill>
                  <a:schemeClr val="tx2"/>
                </a:solidFill>
                <a:latin typeface="Arial" panose="020B0604020202020204" pitchFamily="34" charset="0"/>
                <a:cs typeface="Arial" panose="020B0604020202020204" pitchFamily="34" charset="0"/>
              </a:rPr>
              <a:t>equation and fermion vacuum</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Овал 13"/>
          <p:cNvSpPr/>
          <p:nvPr/>
        </p:nvSpPr>
        <p:spPr>
          <a:xfrm>
            <a:off x="443129" y="682199"/>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443196" y="1537827"/>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443129" y="2346337"/>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427918" y="3172038"/>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a:off x="427918" y="4894218"/>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11689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229784" y="984977"/>
            <a:ext cx="11732429" cy="5262979"/>
          </a:xfrm>
          <a:prstGeom prst="rect">
            <a:avLst/>
          </a:prstGeom>
          <a:solidFill>
            <a:schemeClr val="bg1"/>
          </a:solidFill>
        </p:spPr>
        <p:txBody>
          <a:bodyPr wrap="square">
            <a:spAutoFit/>
          </a:bodyPr>
          <a:lstStyle/>
          <a:p>
            <a:pPr algn="just">
              <a:lnSpc>
                <a:spcPct val="120000"/>
              </a:lnSpc>
            </a:pPr>
            <a:r>
              <a:rPr lang="en-US" sz="2000" b="1" i="1" dirty="0">
                <a:solidFill>
                  <a:schemeClr val="tx2"/>
                </a:solidFill>
                <a:latin typeface="Arial" panose="020B0604020202020204" pitchFamily="34" charset="0"/>
                <a:cs typeface="Arial" panose="020B0604020202020204" pitchFamily="34" charset="0"/>
              </a:rPr>
              <a:t>[1]. </a:t>
            </a:r>
            <a:r>
              <a:rPr lang="en-US" sz="2000" b="1" i="1" dirty="0" err="1">
                <a:solidFill>
                  <a:schemeClr val="tx2"/>
                </a:solidFill>
                <a:latin typeface="Arial" panose="020B0604020202020204" pitchFamily="34" charset="0"/>
                <a:cs typeface="Arial" panose="020B0604020202020204" pitchFamily="34" charset="0"/>
              </a:rPr>
              <a:t>P.A.M.Dirac</a:t>
            </a:r>
            <a:r>
              <a:rPr lang="en-US" sz="2000" b="1" i="1" dirty="0">
                <a:solidFill>
                  <a:schemeClr val="tx2"/>
                </a:solidFill>
                <a:latin typeface="Arial" panose="020B0604020202020204" pitchFamily="34" charset="0"/>
                <a:cs typeface="Arial" panose="020B0604020202020204" pitchFamily="34" charset="0"/>
              </a:rPr>
              <a:t>, The Principles of Quantum Mechanics (Oxford University Press, 1930</a:t>
            </a:r>
            <a:r>
              <a:rPr lang="en-US" sz="2000" b="1" i="1" dirty="0" smtClean="0">
                <a:solidFill>
                  <a:schemeClr val="tx2"/>
                </a:solidFill>
                <a:latin typeface="Arial" panose="020B0604020202020204" pitchFamily="34" charset="0"/>
                <a:cs typeface="Arial" panose="020B0604020202020204" pitchFamily="34" charset="0"/>
              </a:rPr>
              <a:t>).</a:t>
            </a: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2</a:t>
            </a: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E</a:t>
            </a:r>
            <a:r>
              <a:rPr lang="en-US" sz="2000" b="1" i="1" dirty="0">
                <a:solidFill>
                  <a:schemeClr val="tx2"/>
                </a:solidFill>
                <a:latin typeface="Arial" panose="020B0604020202020204" pitchFamily="34" charset="0"/>
                <a:cs typeface="Arial" panose="020B0604020202020204" pitchFamily="34" charset="0"/>
              </a:rPr>
              <a:t>. C. G. </a:t>
            </a:r>
            <a:r>
              <a:rPr lang="en-US" sz="2000" b="1" i="1" dirty="0" err="1">
                <a:solidFill>
                  <a:schemeClr val="tx2"/>
                </a:solidFill>
                <a:latin typeface="Arial" panose="020B0604020202020204" pitchFamily="34" charset="0"/>
                <a:cs typeface="Arial" panose="020B0604020202020204" pitchFamily="34" charset="0"/>
              </a:rPr>
              <a:t>Stuekelberg</a:t>
            </a:r>
            <a:r>
              <a:rPr lang="en-US" sz="2000" b="1" i="1" dirty="0">
                <a:solidFill>
                  <a:schemeClr val="tx2"/>
                </a:solidFill>
                <a:latin typeface="Arial" panose="020B0604020202020204" pitchFamily="34" charset="0"/>
                <a:cs typeface="Arial" panose="020B0604020202020204" pitchFamily="34" charset="0"/>
              </a:rPr>
              <a:t>, </a:t>
            </a:r>
            <a:r>
              <a:rPr lang="en-US" sz="2000" b="1" i="1" dirty="0" err="1">
                <a:solidFill>
                  <a:schemeClr val="tx2"/>
                </a:solidFill>
                <a:latin typeface="Arial" panose="020B0604020202020204" pitchFamily="34" charset="0"/>
                <a:cs typeface="Arial" panose="020B0604020202020204" pitchFamily="34" charset="0"/>
              </a:rPr>
              <a:t>Helv</a:t>
            </a:r>
            <a:r>
              <a:rPr lang="en-US" sz="2000" b="1" i="1" dirty="0">
                <a:solidFill>
                  <a:schemeClr val="tx2"/>
                </a:solidFill>
                <a:latin typeface="Arial" panose="020B0604020202020204" pitchFamily="34" charset="0"/>
                <a:cs typeface="Arial" panose="020B0604020202020204" pitchFamily="34" charset="0"/>
              </a:rPr>
              <a:t>. Phys. </a:t>
            </a:r>
            <a:r>
              <a:rPr lang="en-US" sz="2000" b="1" i="1" dirty="0" err="1">
                <a:solidFill>
                  <a:schemeClr val="tx2"/>
                </a:solidFill>
                <a:latin typeface="Arial" panose="020B0604020202020204" pitchFamily="34" charset="0"/>
                <a:cs typeface="Arial" panose="020B0604020202020204" pitchFamily="34" charset="0"/>
              </a:rPr>
              <a:t>Acta</a:t>
            </a:r>
            <a:r>
              <a:rPr lang="en-US" sz="2000" b="1" i="1" dirty="0">
                <a:solidFill>
                  <a:schemeClr val="tx2"/>
                </a:solidFill>
                <a:latin typeface="Arial" panose="020B0604020202020204" pitchFamily="34" charset="0"/>
                <a:cs typeface="Arial" panose="020B0604020202020204" pitchFamily="34" charset="0"/>
              </a:rPr>
              <a:t>. 14, L32, 588 (</a:t>
            </a:r>
            <a:r>
              <a:rPr lang="en-US" sz="2000" b="1" i="1" dirty="0" smtClean="0">
                <a:solidFill>
                  <a:schemeClr val="tx2"/>
                </a:solidFill>
                <a:latin typeface="Arial" panose="020B0604020202020204" pitchFamily="34" charset="0"/>
                <a:cs typeface="Arial" panose="020B0604020202020204" pitchFamily="34" charset="0"/>
              </a:rPr>
              <a:t>1941)</a:t>
            </a:r>
            <a:r>
              <a:rPr lang="ru-RU" sz="2000" b="1" i="1" dirty="0">
                <a:solidFill>
                  <a:schemeClr val="tx2"/>
                </a:solidFill>
                <a:latin typeface="Arial" panose="020B0604020202020204" pitchFamily="34" charset="0"/>
                <a:cs typeface="Arial" panose="020B0604020202020204" pitchFamily="34" charset="0"/>
              </a:rPr>
              <a:t>.</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3</a:t>
            </a:r>
            <a:r>
              <a:rPr lang="en-US" sz="2000" b="1" i="1" dirty="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R</a:t>
            </a:r>
            <a:r>
              <a:rPr lang="en-US" sz="2000" b="1" i="1" dirty="0">
                <a:solidFill>
                  <a:schemeClr val="tx2"/>
                </a:solidFill>
                <a:latin typeface="Arial" panose="020B0604020202020204" pitchFamily="34" charset="0"/>
                <a:cs typeface="Arial" panose="020B0604020202020204" pitchFamily="34" charset="0"/>
              </a:rPr>
              <a:t>. P. Feynman, Phys. Rev. 76, 749 (</a:t>
            </a:r>
            <a:r>
              <a:rPr lang="en-US" sz="2000" b="1" i="1" dirty="0" smtClean="0">
                <a:solidFill>
                  <a:schemeClr val="tx2"/>
                </a:solidFill>
                <a:latin typeface="Arial" panose="020B0604020202020204" pitchFamily="34" charset="0"/>
                <a:cs typeface="Arial" panose="020B0604020202020204" pitchFamily="34" charset="0"/>
              </a:rPr>
              <a:t>1949)</a:t>
            </a:r>
            <a:r>
              <a:rPr lang="ru-RU" sz="2000" b="1" i="1" dirty="0" smtClean="0">
                <a:solidFill>
                  <a:schemeClr val="tx2"/>
                </a:solidFill>
                <a:latin typeface="Arial" panose="020B0604020202020204" pitchFamily="34" charset="0"/>
                <a:cs typeface="Arial" panose="020B0604020202020204" pitchFamily="34" charset="0"/>
              </a:rPr>
              <a:t>.</a:t>
            </a:r>
            <a:endParaRPr lang="en-US" sz="2000" b="1" i="1" dirty="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4</a:t>
            </a: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R</a:t>
            </a:r>
            <a:r>
              <a:rPr lang="en-US" sz="2000" b="1" i="1" dirty="0">
                <a:solidFill>
                  <a:schemeClr val="tx2"/>
                </a:solidFill>
                <a:latin typeface="Arial" panose="020B0604020202020204" pitchFamily="34" charset="0"/>
                <a:cs typeface="Arial" panose="020B0604020202020204" pitchFamily="34" charset="0"/>
              </a:rPr>
              <a:t>. P. Feynman, Phys. Rev. 76, 769 (1949).</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5</a:t>
            </a:r>
            <a:r>
              <a:rPr lang="en-US" sz="2000" b="1" i="1" dirty="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L</a:t>
            </a:r>
            <a:r>
              <a:rPr lang="en-US" sz="2000" b="1" i="1" dirty="0">
                <a:solidFill>
                  <a:schemeClr val="tx2"/>
                </a:solidFill>
                <a:latin typeface="Arial" panose="020B0604020202020204" pitchFamily="34" charset="0"/>
                <a:cs typeface="Arial" panose="020B0604020202020204" pitchFamily="34" charset="0"/>
              </a:rPr>
              <a:t>. L. </a:t>
            </a:r>
            <a:r>
              <a:rPr lang="en-US" sz="2000" b="1" i="1" dirty="0" err="1">
                <a:solidFill>
                  <a:schemeClr val="tx2"/>
                </a:solidFill>
                <a:latin typeface="Arial" panose="020B0604020202020204" pitchFamily="34" charset="0"/>
                <a:cs typeface="Arial" panose="020B0604020202020204" pitchFamily="34" charset="0"/>
              </a:rPr>
              <a:t>Foldy</a:t>
            </a:r>
            <a:r>
              <a:rPr lang="en-US" sz="2000" b="1" i="1" dirty="0">
                <a:solidFill>
                  <a:schemeClr val="tx2"/>
                </a:solidFill>
                <a:latin typeface="Arial" panose="020B0604020202020204" pitchFamily="34" charset="0"/>
                <a:cs typeface="Arial" panose="020B0604020202020204" pitchFamily="34" charset="0"/>
              </a:rPr>
              <a:t>, S. A. </a:t>
            </a:r>
            <a:r>
              <a:rPr lang="en-US" sz="2000" b="1" i="1" dirty="0" err="1">
                <a:solidFill>
                  <a:schemeClr val="tx2"/>
                </a:solidFill>
                <a:latin typeface="Arial" panose="020B0604020202020204" pitchFamily="34" charset="0"/>
                <a:cs typeface="Arial" panose="020B0604020202020204" pitchFamily="34" charset="0"/>
              </a:rPr>
              <a:t>Wouthuysen</a:t>
            </a:r>
            <a:r>
              <a:rPr lang="en-US" sz="2000" b="1" i="1" dirty="0">
                <a:solidFill>
                  <a:schemeClr val="tx2"/>
                </a:solidFill>
                <a:latin typeface="Arial" panose="020B0604020202020204" pitchFamily="34" charset="0"/>
                <a:cs typeface="Arial" panose="020B0604020202020204" pitchFamily="34" charset="0"/>
              </a:rPr>
              <a:t>, Phys. Rev. 78, 29 (1950).</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6</a:t>
            </a: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R</a:t>
            </a:r>
            <a:r>
              <a:rPr lang="en-US" sz="2000" b="1" i="1" dirty="0">
                <a:solidFill>
                  <a:schemeClr val="tx2"/>
                </a:solidFill>
                <a:latin typeface="Arial" panose="020B0604020202020204" pitchFamily="34" charset="0"/>
                <a:cs typeface="Arial" panose="020B0604020202020204" pitchFamily="34" charset="0"/>
              </a:rPr>
              <a:t>. P. Feynman and M. Gell-Mann, Phys. Rev. 109, 193 (1958).</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7</a:t>
            </a:r>
            <a:r>
              <a:rPr lang="en-US" sz="2000" b="1" i="1" dirty="0">
                <a:solidFill>
                  <a:schemeClr val="tx2"/>
                </a:solidFill>
                <a:latin typeface="Arial" panose="020B0604020202020204" pitchFamily="34" charset="0"/>
                <a:cs typeface="Arial" panose="020B0604020202020204" pitchFamily="34" charset="0"/>
              </a:rPr>
              <a:t>]. </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Y</a:t>
            </a:r>
            <a:r>
              <a:rPr lang="en-US" sz="2000" b="1" i="1" dirty="0">
                <a:solidFill>
                  <a:schemeClr val="tx2"/>
                </a:solidFill>
                <a:latin typeface="Arial" panose="020B0604020202020204" pitchFamily="34" charset="0"/>
                <a:cs typeface="Arial" panose="020B0604020202020204" pitchFamily="34" charset="0"/>
              </a:rPr>
              <a:t>. B. </a:t>
            </a:r>
            <a:r>
              <a:rPr lang="en-US" sz="2000" b="1" i="1" dirty="0" err="1">
                <a:solidFill>
                  <a:schemeClr val="tx2"/>
                </a:solidFill>
                <a:latin typeface="Arial" panose="020B0604020202020204" pitchFamily="34" charset="0"/>
                <a:cs typeface="Arial" panose="020B0604020202020204" pitchFamily="34" charset="0"/>
              </a:rPr>
              <a:t>Zeldovich</a:t>
            </a:r>
            <a:r>
              <a:rPr lang="en-US" sz="2000" b="1" i="1" dirty="0">
                <a:solidFill>
                  <a:schemeClr val="tx2"/>
                </a:solidFill>
                <a:latin typeface="Arial" panose="020B0604020202020204" pitchFamily="34" charset="0"/>
                <a:cs typeface="Arial" panose="020B0604020202020204" pitchFamily="34" charset="0"/>
              </a:rPr>
              <a:t> and V. S. Popov, </a:t>
            </a:r>
            <a:r>
              <a:rPr lang="en-US" sz="2000" b="1" i="1" dirty="0" err="1">
                <a:solidFill>
                  <a:schemeClr val="tx2"/>
                </a:solidFill>
                <a:latin typeface="Arial" panose="020B0604020202020204" pitchFamily="34" charset="0"/>
                <a:cs typeface="Arial" panose="020B0604020202020204" pitchFamily="34" charset="0"/>
              </a:rPr>
              <a:t>Sov</a:t>
            </a:r>
            <a:r>
              <a:rPr lang="en-US" sz="2000" b="1" i="1" dirty="0">
                <a:solidFill>
                  <a:schemeClr val="tx2"/>
                </a:solidFill>
                <a:latin typeface="Arial" panose="020B0604020202020204" pitchFamily="34" charset="0"/>
                <a:cs typeface="Arial" panose="020B0604020202020204" pitchFamily="34" charset="0"/>
              </a:rPr>
              <a:t>. Phys. </a:t>
            </a:r>
            <a:r>
              <a:rPr lang="en-US" sz="2000" b="1" i="1" dirty="0" err="1">
                <a:solidFill>
                  <a:schemeClr val="tx2"/>
                </a:solidFill>
                <a:latin typeface="Arial" panose="020B0604020202020204" pitchFamily="34" charset="0"/>
                <a:cs typeface="Arial" panose="020B0604020202020204" pitchFamily="34" charset="0"/>
              </a:rPr>
              <a:t>Usp</a:t>
            </a:r>
            <a:r>
              <a:rPr lang="en-US" sz="2000" b="1" i="1" dirty="0">
                <a:solidFill>
                  <a:schemeClr val="tx2"/>
                </a:solidFill>
                <a:latin typeface="Arial" panose="020B0604020202020204" pitchFamily="34" charset="0"/>
                <a:cs typeface="Arial" panose="020B0604020202020204" pitchFamily="34" charset="0"/>
              </a:rPr>
              <a:t>. 14, 673 (1972).</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8</a:t>
            </a:r>
            <a:r>
              <a:rPr lang="en-US" sz="2000" b="1" i="1" dirty="0">
                <a:solidFill>
                  <a:schemeClr val="tx2"/>
                </a:solidFill>
                <a:latin typeface="Arial" panose="020B0604020202020204" pitchFamily="34" charset="0"/>
                <a:cs typeface="Arial" panose="020B0604020202020204" pitchFamily="34" charset="0"/>
              </a:rPr>
              <a:t>]. </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V</a:t>
            </a:r>
            <a:r>
              <a:rPr lang="en-US" sz="2000" b="1" i="1" dirty="0">
                <a:solidFill>
                  <a:schemeClr val="tx2"/>
                </a:solidFill>
                <a:latin typeface="Arial" panose="020B0604020202020204" pitchFamily="34" charset="0"/>
                <a:cs typeface="Arial" panose="020B0604020202020204" pitchFamily="34" charset="0"/>
              </a:rPr>
              <a:t>. P. </a:t>
            </a:r>
            <a:r>
              <a:rPr lang="en-US" sz="2000" b="1" i="1" dirty="0" err="1">
                <a:solidFill>
                  <a:schemeClr val="tx2"/>
                </a:solidFill>
                <a:latin typeface="Arial" panose="020B0604020202020204" pitchFamily="34" charset="0"/>
                <a:cs typeface="Arial" panose="020B0604020202020204" pitchFamily="34" charset="0"/>
              </a:rPr>
              <a:t>Neznamov</a:t>
            </a:r>
            <a:r>
              <a:rPr lang="en-US" sz="2000" b="1" i="1" dirty="0">
                <a:solidFill>
                  <a:schemeClr val="tx2"/>
                </a:solidFill>
                <a:latin typeface="Arial" panose="020B0604020202020204" pitchFamily="34" charset="0"/>
                <a:cs typeface="Arial" panose="020B0604020202020204" pitchFamily="34" charset="0"/>
              </a:rPr>
              <a:t> and I. I. </a:t>
            </a:r>
            <a:r>
              <a:rPr lang="en-US" sz="2000" b="1" i="1" dirty="0" err="1">
                <a:solidFill>
                  <a:schemeClr val="tx2"/>
                </a:solidFill>
                <a:latin typeface="Arial" panose="020B0604020202020204" pitchFamily="34" charset="0"/>
                <a:cs typeface="Arial" panose="020B0604020202020204" pitchFamily="34" charset="0"/>
              </a:rPr>
              <a:t>Safronov</a:t>
            </a:r>
            <a:r>
              <a:rPr lang="en-US" sz="2000" b="1" i="1" dirty="0">
                <a:solidFill>
                  <a:schemeClr val="tx2"/>
                </a:solidFill>
                <a:latin typeface="Arial" panose="020B0604020202020204" pitchFamily="34" charset="0"/>
                <a:cs typeface="Arial" panose="020B0604020202020204" pitchFamily="34" charset="0"/>
              </a:rPr>
              <a:t>, J. Exp. </a:t>
            </a:r>
            <a:r>
              <a:rPr lang="en-US" sz="2000" b="1" i="1" dirty="0" err="1">
                <a:solidFill>
                  <a:schemeClr val="tx2"/>
                </a:solidFill>
                <a:latin typeface="Arial" panose="020B0604020202020204" pitchFamily="34" charset="0"/>
                <a:cs typeface="Arial" panose="020B0604020202020204" pitchFamily="34" charset="0"/>
              </a:rPr>
              <a:t>Theor</a:t>
            </a:r>
            <a:r>
              <a:rPr lang="en-US" sz="2000" b="1" i="1" dirty="0">
                <a:solidFill>
                  <a:schemeClr val="tx2"/>
                </a:solidFill>
                <a:latin typeface="Arial" panose="020B0604020202020204" pitchFamily="34" charset="0"/>
                <a:cs typeface="Arial" panose="020B0604020202020204" pitchFamily="34" charset="0"/>
              </a:rPr>
              <a:t>. Phys. 128, 672 (2019), </a:t>
            </a:r>
            <a:r>
              <a:rPr lang="en-US" sz="2000" b="1" i="1" dirty="0" err="1">
                <a:solidFill>
                  <a:schemeClr val="tx2"/>
                </a:solidFill>
                <a:latin typeface="Arial" panose="020B0604020202020204" pitchFamily="34" charset="0"/>
                <a:cs typeface="Arial" panose="020B0604020202020204" pitchFamily="34" charset="0"/>
              </a:rPr>
              <a:t>arxiv</a:t>
            </a:r>
            <a:r>
              <a:rPr lang="en-US" sz="2000" b="1" i="1" dirty="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1907.03579.</a:t>
            </a: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9</a:t>
            </a: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V</a:t>
            </a:r>
            <a:r>
              <a:rPr lang="en-US" sz="2000" b="1" i="1" dirty="0">
                <a:solidFill>
                  <a:schemeClr val="tx2"/>
                </a:solidFill>
                <a:latin typeface="Arial" panose="020B0604020202020204" pitchFamily="34" charset="0"/>
                <a:cs typeface="Arial" panose="020B0604020202020204" pitchFamily="34" charset="0"/>
              </a:rPr>
              <a:t>. P. </a:t>
            </a:r>
            <a:r>
              <a:rPr lang="en-US" sz="2000" b="1" i="1" dirty="0" err="1">
                <a:solidFill>
                  <a:schemeClr val="tx2"/>
                </a:solidFill>
                <a:latin typeface="Arial" panose="020B0604020202020204" pitchFamily="34" charset="0"/>
                <a:cs typeface="Arial" panose="020B0604020202020204" pitchFamily="34" charset="0"/>
              </a:rPr>
              <a:t>Neznamov</a:t>
            </a:r>
            <a:r>
              <a:rPr lang="en-US" sz="2000" b="1" i="1" dirty="0">
                <a:solidFill>
                  <a:schemeClr val="tx2"/>
                </a:solidFill>
                <a:latin typeface="Arial" panose="020B0604020202020204" pitchFamily="34" charset="0"/>
                <a:cs typeface="Arial" panose="020B0604020202020204" pitchFamily="34" charset="0"/>
              </a:rPr>
              <a:t>, Part. </a:t>
            </a:r>
            <a:r>
              <a:rPr lang="en-US" sz="2000" b="1" i="1" dirty="0" err="1">
                <a:solidFill>
                  <a:schemeClr val="tx2"/>
                </a:solidFill>
                <a:latin typeface="Arial" panose="020B0604020202020204" pitchFamily="34" charset="0"/>
                <a:cs typeface="Arial" panose="020B0604020202020204" pitchFamily="34" charset="0"/>
              </a:rPr>
              <a:t>Nucl</a:t>
            </a:r>
            <a:r>
              <a:rPr lang="en-US" sz="2000" b="1" i="1" dirty="0">
                <a:solidFill>
                  <a:schemeClr val="tx2"/>
                </a:solidFill>
                <a:latin typeface="Arial" panose="020B0604020202020204" pitchFamily="34" charset="0"/>
                <a:cs typeface="Arial" panose="020B0604020202020204" pitchFamily="34" charset="0"/>
              </a:rPr>
              <a:t>. 37, 86 (2006); </a:t>
            </a:r>
            <a:r>
              <a:rPr lang="en-US" sz="2000" b="1" i="1" dirty="0" err="1">
                <a:solidFill>
                  <a:schemeClr val="tx2"/>
                </a:solidFill>
                <a:latin typeface="Arial" panose="020B0604020202020204" pitchFamily="34" charset="0"/>
                <a:cs typeface="Arial" panose="020B0604020202020204" pitchFamily="34" charset="0"/>
              </a:rPr>
              <a:t>arxiv</a:t>
            </a:r>
            <a:r>
              <a:rPr lang="en-US" sz="2000" b="1" i="1" dirty="0">
                <a:solidFill>
                  <a:schemeClr val="tx2"/>
                </a:solidFill>
                <a:latin typeface="Arial" panose="020B0604020202020204" pitchFamily="34" charset="0"/>
                <a:cs typeface="Arial" panose="020B0604020202020204" pitchFamily="34" charset="0"/>
              </a:rPr>
              <a:t>: </a:t>
            </a:r>
            <a:r>
              <a:rPr lang="en-US" sz="2000" b="1" i="1" dirty="0" err="1" smtClean="0">
                <a:solidFill>
                  <a:schemeClr val="tx2"/>
                </a:solidFill>
                <a:latin typeface="Arial" panose="020B0604020202020204" pitchFamily="34" charset="0"/>
                <a:cs typeface="Arial" panose="020B0604020202020204" pitchFamily="34" charset="0"/>
              </a:rPr>
              <a:t>hep-th</a:t>
            </a:r>
            <a:r>
              <a:rPr lang="en-US" sz="2000" b="1" i="1" dirty="0" smtClean="0">
                <a:solidFill>
                  <a:schemeClr val="tx2"/>
                </a:solidFill>
                <a:latin typeface="Arial" panose="020B0604020202020204" pitchFamily="34" charset="0"/>
                <a:cs typeface="Arial" panose="020B0604020202020204" pitchFamily="34" charset="0"/>
              </a:rPr>
              <a:t>/0411050</a:t>
            </a:r>
            <a:r>
              <a:rPr lang="ru-RU" sz="2000" b="1" i="1" dirty="0">
                <a:solidFill>
                  <a:schemeClr val="tx2"/>
                </a:solidFill>
                <a:latin typeface="Arial" panose="020B0604020202020204" pitchFamily="34" charset="0"/>
                <a:cs typeface="Arial" panose="020B0604020202020204" pitchFamily="34" charset="0"/>
              </a:rPr>
              <a:t>.</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a:solidFill>
                  <a:schemeClr val="tx2"/>
                </a:solidFill>
                <a:latin typeface="Arial" panose="020B0604020202020204" pitchFamily="34" charset="0"/>
                <a:cs typeface="Arial" panose="020B0604020202020204" pitchFamily="34" charset="0"/>
              </a:rPr>
              <a:t>[</a:t>
            </a:r>
            <a:r>
              <a:rPr lang="en-US" sz="2000" b="1" i="1" dirty="0" smtClean="0">
                <a:solidFill>
                  <a:schemeClr val="tx2"/>
                </a:solidFill>
                <a:latin typeface="Arial" panose="020B0604020202020204" pitchFamily="34" charset="0"/>
                <a:cs typeface="Arial" panose="020B0604020202020204" pitchFamily="34" charset="0"/>
              </a:rPr>
              <a:t>1</a:t>
            </a:r>
            <a:r>
              <a:rPr lang="ru-RU" sz="2000" b="1" i="1" dirty="0" smtClean="0">
                <a:solidFill>
                  <a:schemeClr val="tx2"/>
                </a:solidFill>
                <a:latin typeface="Arial" panose="020B0604020202020204" pitchFamily="34" charset="0"/>
                <a:cs typeface="Arial" panose="020B0604020202020204" pitchFamily="34" charset="0"/>
              </a:rPr>
              <a:t>0</a:t>
            </a:r>
            <a:r>
              <a:rPr lang="en-US" sz="2000" b="1" i="1" dirty="0" smtClean="0">
                <a:solidFill>
                  <a:schemeClr val="tx2"/>
                </a:solidFill>
                <a:latin typeface="Arial" panose="020B0604020202020204" pitchFamily="34" charset="0"/>
                <a:cs typeface="Arial" panose="020B0604020202020204" pitchFamily="34" charset="0"/>
              </a:rPr>
              <a:t>].</a:t>
            </a:r>
            <a:r>
              <a:rPr lang="ru-RU" sz="2000" b="1" i="1" dirty="0" smtClean="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V</a:t>
            </a:r>
            <a:r>
              <a:rPr lang="en-US" sz="2000" b="1" i="1" dirty="0">
                <a:solidFill>
                  <a:schemeClr val="tx2"/>
                </a:solidFill>
                <a:latin typeface="Arial" panose="020B0604020202020204" pitchFamily="34" charset="0"/>
                <a:cs typeface="Arial" panose="020B0604020202020204" pitchFamily="34" charset="0"/>
              </a:rPr>
              <a:t>. P. </a:t>
            </a:r>
            <a:r>
              <a:rPr lang="en-US" sz="2000" b="1" i="1" dirty="0" err="1">
                <a:solidFill>
                  <a:schemeClr val="tx2"/>
                </a:solidFill>
                <a:latin typeface="Arial" panose="020B0604020202020204" pitchFamily="34" charset="0"/>
                <a:cs typeface="Arial" panose="020B0604020202020204" pitchFamily="34" charset="0"/>
              </a:rPr>
              <a:t>Neznamov</a:t>
            </a:r>
            <a:r>
              <a:rPr lang="en-US" sz="2000" b="1" i="1" dirty="0">
                <a:solidFill>
                  <a:schemeClr val="tx2"/>
                </a:solidFill>
                <a:latin typeface="Arial" panose="020B0604020202020204" pitchFamily="34" charset="0"/>
                <a:cs typeface="Arial" panose="020B0604020202020204" pitchFamily="34" charset="0"/>
              </a:rPr>
              <a:t>, Part. </a:t>
            </a:r>
            <a:r>
              <a:rPr lang="en-US" sz="2000" b="1" i="1" dirty="0" err="1">
                <a:solidFill>
                  <a:schemeClr val="tx2"/>
                </a:solidFill>
                <a:latin typeface="Arial" panose="020B0604020202020204" pitchFamily="34" charset="0"/>
                <a:cs typeface="Arial" panose="020B0604020202020204" pitchFamily="34" charset="0"/>
              </a:rPr>
              <a:t>Nucl</a:t>
            </a:r>
            <a:r>
              <a:rPr lang="en-US" sz="2000" b="1" i="1" dirty="0">
                <a:solidFill>
                  <a:schemeClr val="tx2"/>
                </a:solidFill>
                <a:latin typeface="Arial" panose="020B0604020202020204" pitchFamily="34" charset="0"/>
                <a:cs typeface="Arial" panose="020B0604020202020204" pitchFamily="34" charset="0"/>
              </a:rPr>
              <a:t>. 43, 36 (2012); </a:t>
            </a:r>
            <a:r>
              <a:rPr lang="en-US" sz="2000" b="1" i="1" dirty="0" err="1">
                <a:solidFill>
                  <a:schemeClr val="tx2"/>
                </a:solidFill>
                <a:latin typeface="Arial" panose="020B0604020202020204" pitchFamily="34" charset="0"/>
                <a:cs typeface="Arial" panose="020B0604020202020204" pitchFamily="34" charset="0"/>
              </a:rPr>
              <a:t>arxiv</a:t>
            </a:r>
            <a:r>
              <a:rPr lang="en-US" sz="2000" b="1" i="1" dirty="0">
                <a:solidFill>
                  <a:schemeClr val="tx2"/>
                </a:solidFill>
                <a:latin typeface="Arial" panose="020B0604020202020204" pitchFamily="34" charset="0"/>
                <a:cs typeface="Arial" panose="020B0604020202020204" pitchFamily="34" charset="0"/>
              </a:rPr>
              <a:t>: 1107.0693.</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a:solidFill>
                  <a:schemeClr val="tx2"/>
                </a:solidFill>
                <a:latin typeface="Arial" panose="020B0604020202020204" pitchFamily="34" charset="0"/>
                <a:cs typeface="Arial" panose="020B0604020202020204" pitchFamily="34" charset="0"/>
              </a:rPr>
              <a:t>[</a:t>
            </a:r>
            <a:r>
              <a:rPr lang="en-US" sz="2000" b="1" i="1" dirty="0" smtClean="0">
                <a:solidFill>
                  <a:schemeClr val="tx2"/>
                </a:solidFill>
                <a:latin typeface="Arial" panose="020B0604020202020204" pitchFamily="34" charset="0"/>
                <a:cs typeface="Arial" panose="020B0604020202020204" pitchFamily="34" charset="0"/>
              </a:rPr>
              <a:t>1</a:t>
            </a:r>
            <a:r>
              <a:rPr lang="ru-RU" sz="2000" b="1" i="1" dirty="0" smtClean="0">
                <a:solidFill>
                  <a:schemeClr val="tx2"/>
                </a:solidFill>
                <a:latin typeface="Arial" panose="020B0604020202020204" pitchFamily="34" charset="0"/>
                <a:cs typeface="Arial" panose="020B0604020202020204" pitchFamily="34" charset="0"/>
              </a:rPr>
              <a:t>1</a:t>
            </a:r>
            <a:r>
              <a:rPr lang="en-US" sz="2000" b="1" i="1" dirty="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L</a:t>
            </a:r>
            <a:r>
              <a:rPr lang="en-US" sz="2000" b="1" i="1" dirty="0">
                <a:solidFill>
                  <a:schemeClr val="tx2"/>
                </a:solidFill>
                <a:latin typeface="Arial" panose="020B0604020202020204" pitchFamily="34" charset="0"/>
                <a:cs typeface="Arial" panose="020B0604020202020204" pitchFamily="34" charset="0"/>
              </a:rPr>
              <a:t>. M. Brown, Phys. Rev. 111, 957 (1958).</a:t>
            </a:r>
            <a:endParaRPr lang="en-US"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a:solidFill>
                  <a:schemeClr val="tx2"/>
                </a:solidFill>
                <a:latin typeface="Arial" panose="020B0604020202020204" pitchFamily="34" charset="0"/>
                <a:cs typeface="Arial" panose="020B0604020202020204" pitchFamily="34" charset="0"/>
              </a:rPr>
              <a:t>[</a:t>
            </a:r>
            <a:r>
              <a:rPr lang="en-US" sz="2000" b="1" i="1" dirty="0" smtClean="0">
                <a:solidFill>
                  <a:schemeClr val="tx2"/>
                </a:solidFill>
                <a:latin typeface="Arial" panose="020B0604020202020204" pitchFamily="34" charset="0"/>
                <a:cs typeface="Arial" panose="020B0604020202020204" pitchFamily="34" charset="0"/>
              </a:rPr>
              <a:t>1</a:t>
            </a:r>
            <a:r>
              <a:rPr lang="ru-RU" sz="2000" b="1" i="1" dirty="0" smtClean="0">
                <a:solidFill>
                  <a:schemeClr val="tx2"/>
                </a:solidFill>
                <a:latin typeface="Arial" panose="020B0604020202020204" pitchFamily="34" charset="0"/>
                <a:cs typeface="Arial" panose="020B0604020202020204" pitchFamily="34" charset="0"/>
              </a:rPr>
              <a:t>2</a:t>
            </a:r>
            <a:r>
              <a:rPr lang="en-US" sz="2000" b="1" i="1" dirty="0">
                <a:solidFill>
                  <a:schemeClr val="tx2"/>
                </a:solidFill>
                <a:latin typeface="Arial" panose="020B0604020202020204" pitchFamily="34" charset="0"/>
                <a:cs typeface="Arial" panose="020B0604020202020204" pitchFamily="34" charset="0"/>
              </a:rPr>
              <a:t>]. </a:t>
            </a:r>
            <a:r>
              <a:rPr lang="en-US" sz="2000" b="1" i="1" dirty="0" smtClean="0">
                <a:solidFill>
                  <a:schemeClr val="tx2"/>
                </a:solidFill>
                <a:latin typeface="Arial" panose="020B0604020202020204" pitchFamily="34" charset="0"/>
                <a:cs typeface="Arial" panose="020B0604020202020204" pitchFamily="34" charset="0"/>
              </a:rPr>
              <a:t>V</a:t>
            </a:r>
            <a:r>
              <a:rPr lang="en-US" sz="2000" b="1" i="1" dirty="0">
                <a:solidFill>
                  <a:schemeClr val="tx2"/>
                </a:solidFill>
                <a:latin typeface="Arial" panose="020B0604020202020204" pitchFamily="34" charset="0"/>
                <a:cs typeface="Arial" panose="020B0604020202020204" pitchFamily="34" charset="0"/>
              </a:rPr>
              <a:t>. P. </a:t>
            </a:r>
            <a:r>
              <a:rPr lang="en-US" sz="2000" b="1" i="1" dirty="0" err="1">
                <a:solidFill>
                  <a:schemeClr val="tx2"/>
                </a:solidFill>
                <a:latin typeface="Arial" panose="020B0604020202020204" pitchFamily="34" charset="0"/>
                <a:cs typeface="Arial" panose="020B0604020202020204" pitchFamily="34" charset="0"/>
              </a:rPr>
              <a:t>Neznamov</a:t>
            </a:r>
            <a:r>
              <a:rPr lang="en-US" sz="2000" b="1" i="1" dirty="0">
                <a:solidFill>
                  <a:schemeClr val="tx2"/>
                </a:solidFill>
                <a:latin typeface="Arial" panose="020B0604020202020204" pitchFamily="34" charset="0"/>
                <a:cs typeface="Arial" panose="020B0604020202020204" pitchFamily="34" charset="0"/>
              </a:rPr>
              <a:t> and V. E. </a:t>
            </a:r>
            <a:r>
              <a:rPr lang="en-US" sz="2000" b="1" i="1" dirty="0" err="1">
                <a:solidFill>
                  <a:schemeClr val="tx2"/>
                </a:solidFill>
                <a:latin typeface="Arial" panose="020B0604020202020204" pitchFamily="34" charset="0"/>
                <a:cs typeface="Arial" panose="020B0604020202020204" pitchFamily="34" charset="0"/>
              </a:rPr>
              <a:t>Shemarulin</a:t>
            </a:r>
            <a:r>
              <a:rPr lang="en-US" sz="2000" b="1" i="1" dirty="0">
                <a:solidFill>
                  <a:schemeClr val="tx2"/>
                </a:solidFill>
                <a:latin typeface="Arial" panose="020B0604020202020204" pitchFamily="34" charset="0"/>
                <a:cs typeface="Arial" panose="020B0604020202020204" pitchFamily="34" charset="0"/>
              </a:rPr>
              <a:t>, Int. J. Mod. Phys. A 36, 2150086 (2021), </a:t>
            </a:r>
            <a:r>
              <a:rPr lang="en-US" sz="2000" b="1" i="1" dirty="0" err="1">
                <a:solidFill>
                  <a:schemeClr val="tx2"/>
                </a:solidFill>
                <a:latin typeface="Arial" panose="020B0604020202020204" pitchFamily="34" charset="0"/>
                <a:cs typeface="Arial" panose="020B0604020202020204" pitchFamily="34" charset="0"/>
              </a:rPr>
              <a:t>arxiv</a:t>
            </a:r>
            <a:r>
              <a:rPr lang="en-US" sz="2000" b="1" i="1" dirty="0">
                <a:solidFill>
                  <a:schemeClr val="tx2"/>
                </a:solidFill>
                <a:latin typeface="Arial" panose="020B0604020202020204" pitchFamily="34" charset="0"/>
                <a:cs typeface="Arial" panose="020B0604020202020204" pitchFamily="34" charset="0"/>
              </a:rPr>
              <a:t>: 2108.04664.</a:t>
            </a:r>
            <a:endParaRPr lang="ru-RU" sz="2000" b="1" i="1" dirty="0" smtClean="0">
              <a:solidFill>
                <a:schemeClr val="tx2"/>
              </a:solidFill>
              <a:latin typeface="Arial" panose="020B0604020202020204" pitchFamily="34" charset="0"/>
              <a:cs typeface="Arial" panose="020B0604020202020204" pitchFamily="34" charset="0"/>
            </a:endParaRPr>
          </a:p>
          <a:p>
            <a:pPr algn="just">
              <a:lnSpc>
                <a:spcPct val="120000"/>
              </a:lnSpc>
            </a:pPr>
            <a:r>
              <a:rPr lang="en-US" sz="2000" b="1" i="1" dirty="0" smtClean="0">
                <a:solidFill>
                  <a:schemeClr val="tx2"/>
                </a:solidFill>
                <a:latin typeface="Arial" panose="020B0604020202020204" pitchFamily="34" charset="0"/>
                <a:cs typeface="Arial" panose="020B0604020202020204" pitchFamily="34" charset="0"/>
              </a:rPr>
              <a:t>[</a:t>
            </a:r>
            <a:r>
              <a:rPr lang="en-US" sz="2000" b="1" i="1" dirty="0">
                <a:solidFill>
                  <a:schemeClr val="tx2"/>
                </a:solidFill>
                <a:latin typeface="Arial" panose="020B0604020202020204" pitchFamily="34" charset="0"/>
                <a:cs typeface="Arial" panose="020B0604020202020204" pitchFamily="34" charset="0"/>
              </a:rPr>
              <a:t>13]. </a:t>
            </a:r>
            <a:r>
              <a:rPr lang="en-US" sz="2000" b="1" i="1" dirty="0" smtClean="0">
                <a:solidFill>
                  <a:schemeClr val="tx2"/>
                </a:solidFill>
                <a:latin typeface="Arial" panose="020B0604020202020204" pitchFamily="34" charset="0"/>
                <a:cs typeface="Arial" panose="020B0604020202020204" pitchFamily="34" charset="0"/>
              </a:rPr>
              <a:t>V</a:t>
            </a:r>
            <a:r>
              <a:rPr lang="en-US" sz="2000" b="1" i="1" dirty="0">
                <a:solidFill>
                  <a:schemeClr val="tx2"/>
                </a:solidFill>
                <a:latin typeface="Arial" panose="020B0604020202020204" pitchFamily="34" charset="0"/>
                <a:cs typeface="Arial" panose="020B0604020202020204" pitchFamily="34" charset="0"/>
              </a:rPr>
              <a:t>. P. </a:t>
            </a:r>
            <a:r>
              <a:rPr lang="en-US" sz="2000" b="1" i="1" dirty="0" err="1">
                <a:solidFill>
                  <a:schemeClr val="tx2"/>
                </a:solidFill>
                <a:latin typeface="Arial" panose="020B0604020202020204" pitchFamily="34" charset="0"/>
                <a:cs typeface="Arial" panose="020B0604020202020204" pitchFamily="34" charset="0"/>
              </a:rPr>
              <a:t>Neznamov</a:t>
            </a:r>
            <a:r>
              <a:rPr lang="en-US" sz="2000" b="1" i="1" dirty="0">
                <a:solidFill>
                  <a:schemeClr val="tx2"/>
                </a:solidFill>
                <a:latin typeface="Arial" panose="020B0604020202020204" pitchFamily="34" charset="0"/>
                <a:cs typeface="Arial" panose="020B0604020202020204" pitchFamily="34" charset="0"/>
              </a:rPr>
              <a:t>, Int. J. Mod. Phys. A, 2150173 (2021), </a:t>
            </a:r>
            <a:r>
              <a:rPr lang="en-US" sz="2000" b="1" i="1" dirty="0" err="1">
                <a:solidFill>
                  <a:schemeClr val="tx2"/>
                </a:solidFill>
                <a:latin typeface="Arial" panose="020B0604020202020204" pitchFamily="34" charset="0"/>
                <a:cs typeface="Arial" panose="020B0604020202020204" pitchFamily="34" charset="0"/>
              </a:rPr>
              <a:t>arxiv</a:t>
            </a:r>
            <a:r>
              <a:rPr lang="en-US" sz="2000" b="1" i="1" dirty="0">
                <a:solidFill>
                  <a:schemeClr val="tx2"/>
                </a:solidFill>
                <a:latin typeface="Arial" panose="020B0604020202020204" pitchFamily="34" charset="0"/>
                <a:cs typeface="Arial" panose="020B0604020202020204" pitchFamily="34" charset="0"/>
              </a:rPr>
              <a:t>: 2110.03530.</a:t>
            </a:r>
            <a:endParaRPr lang="en-US" sz="2000" b="1" i="1" dirty="0" smtClean="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2"/>
              </a:buBlip>
              <a:defRPr sz="2600">
                <a:solidFill>
                  <a:schemeClr val="tx1"/>
                </a:solidFill>
                <a:latin typeface="Arial" charset="0"/>
              </a:defRPr>
            </a:lvl1pPr>
            <a:lvl2pPr marL="742950" indent="-285750" algn="l" eaLnBrk="0" hangingPunct="0">
              <a:spcAft>
                <a:spcPct val="20000"/>
              </a:spcAft>
              <a:buBlip>
                <a:blip r:embed="rId3"/>
              </a:buBlip>
              <a:defRPr sz="2400">
                <a:solidFill>
                  <a:schemeClr val="tx1"/>
                </a:solidFill>
                <a:latin typeface="Arial" charset="0"/>
              </a:defRPr>
            </a:lvl2pPr>
            <a:lvl3pPr marL="1143000" indent="-228600" algn="l" eaLnBrk="0" hangingPunct="0">
              <a:spcAft>
                <a:spcPct val="30000"/>
              </a:spcAft>
              <a:buBlip>
                <a:blip r:embed="rId3"/>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7</a:t>
            </a:fld>
            <a:endParaRPr lang="ru-RU" altLang="ru-RU" sz="2000" dirty="0">
              <a:solidFill>
                <a:schemeClr val="tx2"/>
              </a:solidFill>
              <a:latin typeface="Arial Black" pitchFamily="34" charset="0"/>
            </a:endParaRPr>
          </a:p>
        </p:txBody>
      </p:sp>
      <p:sp>
        <p:nvSpPr>
          <p:cNvPr id="6" name="Прямоугольник 5"/>
          <p:cNvSpPr/>
          <p:nvPr/>
        </p:nvSpPr>
        <p:spPr>
          <a:xfrm>
            <a:off x="1434135" y="25314"/>
            <a:ext cx="8890271"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1. Уравнение Дирака и </a:t>
            </a:r>
            <a:r>
              <a:rPr lang="ru-RU" sz="2800" b="1" i="1" dirty="0" err="1" smtClean="0">
                <a:solidFill>
                  <a:schemeClr val="tx2"/>
                </a:solidFill>
                <a:latin typeface="Arial" panose="020B0604020202020204" pitchFamily="34" charset="0"/>
                <a:cs typeface="Arial" panose="020B0604020202020204" pitchFamily="34" charset="0"/>
              </a:rPr>
              <a:t>фермионный</a:t>
            </a:r>
            <a:r>
              <a:rPr lang="ru-RU" sz="2800" b="1" i="1" dirty="0" smtClean="0">
                <a:solidFill>
                  <a:schemeClr val="tx2"/>
                </a:solidFill>
                <a:latin typeface="Arial" panose="020B0604020202020204" pitchFamily="34" charset="0"/>
                <a:cs typeface="Arial" panose="020B0604020202020204" pitchFamily="34" charset="0"/>
              </a:rPr>
              <a:t> вакуум</a:t>
            </a:r>
            <a:endParaRPr lang="ru-RU" sz="28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3791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1" y="-9918"/>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2" name="Прямоугольник 11"/>
          <p:cNvSpPr/>
          <p:nvPr/>
        </p:nvSpPr>
        <p:spPr>
          <a:xfrm>
            <a:off x="157645" y="836867"/>
            <a:ext cx="12034354" cy="3933384"/>
          </a:xfrm>
          <a:prstGeom prst="rect">
            <a:avLst/>
          </a:prstGeom>
        </p:spPr>
        <p:txBody>
          <a:bodyPr wrap="square">
            <a:spAutoFit/>
          </a:bodyPr>
          <a:lstStyle/>
          <a:p>
            <a:pPr indent="432000" algn="just">
              <a:lnSpc>
                <a:spcPct val="130000"/>
              </a:lnSpc>
            </a:pPr>
            <a:r>
              <a:rPr lang="en-US" sz="2100" b="1" i="1" dirty="0">
                <a:solidFill>
                  <a:schemeClr val="tx2"/>
                </a:solidFill>
                <a:latin typeface="Arial" panose="020B0604020202020204" pitchFamily="34" charset="0"/>
                <a:cs typeface="Arial" panose="020B0604020202020204" pitchFamily="34" charset="0"/>
              </a:rPr>
              <a:t>Closed equations for fermions in the FW and FG representations have also been formulated for </a:t>
            </a:r>
            <a:r>
              <a:rPr lang="en-US" sz="2100" b="1" i="1" dirty="0" err="1">
                <a:solidFill>
                  <a:schemeClr val="tx2"/>
                </a:solidFill>
                <a:latin typeface="Arial" panose="020B0604020202020204" pitchFamily="34" charset="0"/>
                <a:cs typeface="Arial" panose="020B0604020202020204" pitchFamily="34" charset="0"/>
              </a:rPr>
              <a:t>nonperturbative</a:t>
            </a:r>
            <a:r>
              <a:rPr lang="en-US" sz="2100" b="1" i="1" dirty="0">
                <a:solidFill>
                  <a:schemeClr val="tx2"/>
                </a:solidFill>
                <a:latin typeface="Arial" panose="020B0604020202020204" pitchFamily="34" charset="0"/>
                <a:cs typeface="Arial" panose="020B0604020202020204" pitchFamily="34" charset="0"/>
              </a:rPr>
              <a:t> QED in strong electromagnetic </a:t>
            </a:r>
            <a:r>
              <a:rPr lang="en-US" sz="2100" b="1" i="1" dirty="0" smtClean="0">
                <a:solidFill>
                  <a:schemeClr val="tx2"/>
                </a:solidFill>
                <a:latin typeface="Arial" panose="020B0604020202020204" pitchFamily="34" charset="0"/>
                <a:cs typeface="Arial" panose="020B0604020202020204" pitchFamily="34" charset="0"/>
              </a:rPr>
              <a:t>fields </a:t>
            </a:r>
            <a:r>
              <a:rPr lang="en-US" sz="2100" b="1" dirty="0">
                <a:solidFill>
                  <a:schemeClr val="tx2"/>
                </a:solidFill>
                <a:latin typeface="Arial" panose="020B0604020202020204" pitchFamily="34" charset="0"/>
                <a:cs typeface="Arial" panose="020B0604020202020204" pitchFamily="34" charset="0"/>
              </a:rPr>
              <a:t>[1], [2]</a:t>
            </a:r>
            <a:r>
              <a:rPr lang="en-US" sz="2100" b="1" i="1" dirty="0" smtClean="0">
                <a:solidFill>
                  <a:schemeClr val="tx2"/>
                </a:solidFill>
                <a:latin typeface="Arial" panose="020B0604020202020204" pitchFamily="34" charset="0"/>
                <a:cs typeface="Arial" panose="020B0604020202020204" pitchFamily="34" charset="0"/>
              </a:rPr>
              <a:t>.</a:t>
            </a:r>
          </a:p>
          <a:p>
            <a:pPr indent="432000" algn="just">
              <a:lnSpc>
                <a:spcPct val="130000"/>
              </a:lnSpc>
            </a:pPr>
            <a:r>
              <a:rPr lang="en-US" sz="2100" b="1" i="1" dirty="0">
                <a:solidFill>
                  <a:schemeClr val="tx2"/>
                </a:solidFill>
                <a:latin typeface="Arial" panose="020B0604020202020204" pitchFamily="34" charset="0"/>
                <a:cs typeface="Arial" panose="020B0604020202020204" pitchFamily="34" charset="0"/>
              </a:rPr>
              <a:t>Using these representations ensures that only positive-energy solutions are required for computing physical effects, both for real and virtual intermediate fermion states. However, separate equations for fermions and </a:t>
            </a:r>
            <a:r>
              <a:rPr lang="en-US" sz="2100" b="1" i="1" dirty="0" err="1">
                <a:solidFill>
                  <a:schemeClr val="tx2"/>
                </a:solidFill>
                <a:latin typeface="Arial" panose="020B0604020202020204" pitchFamily="34" charset="0"/>
                <a:cs typeface="Arial" panose="020B0604020202020204" pitchFamily="34" charset="0"/>
              </a:rPr>
              <a:t>antifermions</a:t>
            </a:r>
            <a:r>
              <a:rPr lang="en-US" sz="2100" b="1" i="1" dirty="0">
                <a:solidFill>
                  <a:schemeClr val="tx2"/>
                </a:solidFill>
                <a:latin typeface="Arial" panose="020B0604020202020204" pitchFamily="34" charset="0"/>
                <a:cs typeface="Arial" panose="020B0604020202020204" pitchFamily="34" charset="0"/>
              </a:rPr>
              <a:t> are necessary, differing in the sign of the electric charge and mass </a:t>
            </a:r>
            <a:r>
              <a:rPr lang="en-US" sz="2100" b="1" i="1" dirty="0" smtClean="0">
                <a:solidFill>
                  <a:schemeClr val="tx2"/>
                </a:solidFill>
                <a:latin typeface="Arial" panose="020B0604020202020204" pitchFamily="34" charset="0"/>
                <a:cs typeface="Arial" panose="020B0604020202020204" pitchFamily="34" charset="0"/>
              </a:rPr>
              <a:t>terms.</a:t>
            </a:r>
            <a:endParaRPr lang="ru-RU" sz="2100" b="1" i="1" dirty="0">
              <a:solidFill>
                <a:schemeClr val="tx2"/>
              </a:solidFill>
              <a:latin typeface="Arial" panose="020B0604020202020204" pitchFamily="34" charset="0"/>
              <a:cs typeface="Arial" panose="020B0604020202020204" pitchFamily="34" charset="0"/>
            </a:endParaRPr>
          </a:p>
          <a:p>
            <a:pPr indent="450000" algn="just">
              <a:lnSpc>
                <a:spcPct val="130000"/>
              </a:lnSpc>
            </a:pPr>
            <a:r>
              <a:rPr lang="en-US" sz="2100" b="1" i="1" dirty="0">
                <a:solidFill>
                  <a:schemeClr val="tx2"/>
                </a:solidFill>
                <a:latin typeface="Arial" panose="020B0604020202020204" pitchFamily="34" charset="0"/>
                <a:cs typeface="Arial" panose="020B0604020202020204" pitchFamily="34" charset="0"/>
              </a:rPr>
              <a:t>The use of these representations in QED calculations has revealed contradictions between the physical premises of the theory and mathematical results. All contradictions arise from the inclusion of negative-energy fermion states in calculations</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p:txBody>
      </p:sp>
      <p:sp>
        <p:nvSpPr>
          <p:cNvPr id="5"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3"/>
              </a:buBlip>
              <a:defRPr sz="2600">
                <a:solidFill>
                  <a:schemeClr val="tx1"/>
                </a:solidFill>
                <a:latin typeface="Arial" charset="0"/>
              </a:defRPr>
            </a:lvl1pPr>
            <a:lvl2pPr marL="742950" indent="-285750" algn="l" eaLnBrk="0" hangingPunct="0">
              <a:spcAft>
                <a:spcPct val="20000"/>
              </a:spcAft>
              <a:buBlip>
                <a:blip r:embed="rId4"/>
              </a:buBlip>
              <a:defRPr sz="2400">
                <a:solidFill>
                  <a:schemeClr val="tx1"/>
                </a:solidFill>
                <a:latin typeface="Arial" charset="0"/>
              </a:defRPr>
            </a:lvl2pPr>
            <a:lvl3pPr marL="1143000" indent="-228600" algn="l" eaLnBrk="0" hangingPunct="0">
              <a:spcAft>
                <a:spcPct val="30000"/>
              </a:spcAft>
              <a:buBlip>
                <a:blip r:embed="rId4"/>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8</a:t>
            </a:fld>
            <a:endParaRPr lang="ru-RU" altLang="ru-RU" sz="2000" dirty="0">
              <a:solidFill>
                <a:schemeClr val="tx2"/>
              </a:solidFill>
              <a:latin typeface="Arial Black" pitchFamily="34" charset="0"/>
            </a:endParaRPr>
          </a:p>
        </p:txBody>
      </p:sp>
      <p:sp>
        <p:nvSpPr>
          <p:cNvPr id="7" name="Прямоугольник 6"/>
          <p:cNvSpPr/>
          <p:nvPr/>
        </p:nvSpPr>
        <p:spPr>
          <a:xfrm>
            <a:off x="2420850" y="16896"/>
            <a:ext cx="6903530" cy="523220"/>
          </a:xfrm>
          <a:prstGeom prst="rect">
            <a:avLst/>
          </a:prstGeom>
        </p:spPr>
        <p:txBody>
          <a:bodyPr wrap="square">
            <a:spAutoFit/>
          </a:bodyPr>
          <a:lstStyle/>
          <a:p>
            <a:r>
              <a:rPr lang="ru-RU" sz="28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800" b="1" i="1" dirty="0" smtClean="0">
                <a:solidFill>
                  <a:schemeClr val="tx2"/>
                </a:solidFill>
                <a:latin typeface="Arial" panose="020B0604020202020204" pitchFamily="34" charset="0"/>
                <a:cs typeface="Arial" panose="020B0604020202020204" pitchFamily="34" charset="0"/>
              </a:rPr>
              <a:t>Dirac </a:t>
            </a:r>
            <a:r>
              <a:rPr lang="en-US" sz="2800" b="1" i="1" dirty="0">
                <a:solidFill>
                  <a:schemeClr val="tx2"/>
                </a:solidFill>
                <a:latin typeface="Arial" panose="020B0604020202020204" pitchFamily="34" charset="0"/>
                <a:cs typeface="Arial" panose="020B0604020202020204" pitchFamily="34" charset="0"/>
              </a:rPr>
              <a:t>equation and fermion vacuum</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Прямоугольник 5"/>
          <p:cNvSpPr/>
          <p:nvPr/>
        </p:nvSpPr>
        <p:spPr>
          <a:xfrm>
            <a:off x="157645" y="5116829"/>
            <a:ext cx="11770671" cy="1323439"/>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smtClean="0">
                <a:solidFill>
                  <a:schemeClr val="tx2"/>
                </a:solidFill>
                <a:latin typeface="Arial" panose="020B0604020202020204" pitchFamily="34" charset="0"/>
                <a:cs typeface="Arial" panose="020B0604020202020204" pitchFamily="34" charset="0"/>
              </a:rPr>
              <a:t>Neznamov</a:t>
            </a:r>
            <a:r>
              <a:rPr lang="en-US" sz="1600" i="1" dirty="0" smtClean="0">
                <a:solidFill>
                  <a:schemeClr val="tx2"/>
                </a:solidFill>
                <a:latin typeface="Arial" panose="020B0604020202020204" pitchFamily="34" charset="0"/>
                <a:cs typeface="Arial" panose="020B0604020202020204" pitchFamily="34" charset="0"/>
              </a:rPr>
              <a:t>. The </a:t>
            </a:r>
            <a:r>
              <a:rPr lang="en-US" sz="1600" i="1" dirty="0" err="1">
                <a:solidFill>
                  <a:schemeClr val="tx2"/>
                </a:solidFill>
                <a:latin typeface="Arial" panose="020B0604020202020204" pitchFamily="34" charset="0"/>
                <a:cs typeface="Arial" panose="020B0604020202020204" pitchFamily="34" charset="0"/>
              </a:rPr>
              <a:t>Foldy-Wouthuysen</a:t>
            </a:r>
            <a:r>
              <a:rPr lang="en-US" sz="1600" i="1" dirty="0">
                <a:solidFill>
                  <a:schemeClr val="tx2"/>
                </a:solidFill>
                <a:latin typeface="Arial" panose="020B0604020202020204" pitchFamily="34" charset="0"/>
                <a:cs typeface="Arial" panose="020B0604020202020204" pitchFamily="34" charset="0"/>
              </a:rPr>
              <a:t> transformation with Dirac matrices in the chiral representation: closed expressions for energy operators of fermions moving in static electromagnetic fields</a:t>
            </a:r>
            <a:r>
              <a:rPr lang="en-US" sz="1600" i="1" dirty="0" smtClean="0">
                <a:solidFill>
                  <a:schemeClr val="tx2"/>
                </a:solidFill>
                <a:latin typeface="Arial" panose="020B0604020202020204" pitchFamily="34" charset="0"/>
                <a:cs typeface="Arial" panose="020B0604020202020204" pitchFamily="34" charset="0"/>
              </a:rPr>
              <a:t>.</a:t>
            </a:r>
            <a:r>
              <a:rPr lang="ru-RU" sz="1600" i="1" dirty="0" smtClean="0">
                <a:solidFill>
                  <a:schemeClr val="tx2"/>
                </a:solidFill>
                <a:latin typeface="Arial" panose="020B0604020202020204" pitchFamily="34" charset="0"/>
                <a:cs typeface="Arial" panose="020B0604020202020204" pitchFamily="34" charset="0"/>
              </a:rPr>
              <a:t> </a:t>
            </a:r>
            <a:r>
              <a:rPr lang="ru-RU" sz="1600" i="1" dirty="0" err="1">
                <a:solidFill>
                  <a:schemeClr val="tx2"/>
                </a:solidFill>
                <a:latin typeface="Arial" panose="020B0604020202020204" pitchFamily="34" charset="0"/>
                <a:cs typeface="Arial" panose="020B0604020202020204" pitchFamily="34" charset="0"/>
              </a:rPr>
              <a:t>Int</a:t>
            </a:r>
            <a:r>
              <a:rPr lang="ru-RU" sz="1600" i="1" dirty="0">
                <a:solidFill>
                  <a:schemeClr val="tx2"/>
                </a:solidFill>
                <a:latin typeface="Arial" panose="020B0604020202020204" pitchFamily="34" charset="0"/>
                <a:cs typeface="Arial" panose="020B0604020202020204" pitchFamily="34" charset="0"/>
              </a:rPr>
              <a:t>. J. </a:t>
            </a:r>
            <a:r>
              <a:rPr lang="ru-RU" sz="1600" i="1" dirty="0" err="1">
                <a:solidFill>
                  <a:schemeClr val="tx2"/>
                </a:solidFill>
                <a:latin typeface="Arial" panose="020B0604020202020204" pitchFamily="34" charset="0"/>
                <a:cs typeface="Arial" panose="020B0604020202020204" pitchFamily="34" charset="0"/>
              </a:rPr>
              <a:t>Mod</a:t>
            </a:r>
            <a:r>
              <a:rPr lang="ru-RU" sz="1600" i="1" dirty="0">
                <a:solidFill>
                  <a:schemeClr val="tx2"/>
                </a:solidFill>
                <a:latin typeface="Arial" panose="020B0604020202020204" pitchFamily="34" charset="0"/>
                <a:cs typeface="Arial" panose="020B0604020202020204" pitchFamily="34" charset="0"/>
              </a:rPr>
              <a:t>. </a:t>
            </a:r>
            <a:r>
              <a:rPr lang="ru-RU" sz="1600" i="1" dirty="0" err="1">
                <a:solidFill>
                  <a:schemeClr val="tx2"/>
                </a:solidFill>
                <a:latin typeface="Arial" panose="020B0604020202020204" pitchFamily="34" charset="0"/>
                <a:cs typeface="Arial" panose="020B0604020202020204" pitchFamily="34" charset="0"/>
              </a:rPr>
              <a:t>Phys</a:t>
            </a:r>
            <a:r>
              <a:rPr lang="ru-RU" sz="1600" i="1" dirty="0">
                <a:solidFill>
                  <a:schemeClr val="tx2"/>
                </a:solidFill>
                <a:latin typeface="Arial" panose="020B0604020202020204" pitchFamily="34" charset="0"/>
                <a:cs typeface="Arial" panose="020B0604020202020204" pitchFamily="34" charset="0"/>
              </a:rPr>
              <a:t>. A, DOI: 10.1142/S0217751X25500496</a:t>
            </a:r>
            <a:r>
              <a:rPr lang="ru-RU" sz="1600" i="1" dirty="0" smtClean="0">
                <a:solidFill>
                  <a:schemeClr val="tx2"/>
                </a:solidFill>
                <a:latin typeface="Arial" panose="020B0604020202020204" pitchFamily="34" charset="0"/>
                <a:cs typeface="Arial" panose="020B0604020202020204" pitchFamily="34" charset="0"/>
              </a:rPr>
              <a:t>.</a:t>
            </a:r>
            <a:endParaRPr lang="en-US" sz="1600" i="1" dirty="0" smtClean="0">
              <a:solidFill>
                <a:schemeClr val="tx2"/>
              </a:solidFill>
              <a:latin typeface="Arial" panose="020B0604020202020204" pitchFamily="34" charset="0"/>
              <a:cs typeface="Arial" panose="020B0604020202020204" pitchFamily="34" charset="0"/>
            </a:endParaRPr>
          </a:p>
          <a:p>
            <a:r>
              <a:rPr lang="en-US" sz="1600" i="1" dirty="0" smtClean="0">
                <a:solidFill>
                  <a:schemeClr val="tx2"/>
                </a:solidFill>
                <a:latin typeface="Arial" panose="020B0604020202020204" pitchFamily="34" charset="0"/>
                <a:cs typeface="Arial" panose="020B0604020202020204" pitchFamily="34" charset="0"/>
              </a:rPr>
              <a:t>[2].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Closed </a:t>
            </a:r>
            <a:r>
              <a:rPr lang="en-US" sz="1600" i="1" dirty="0" err="1">
                <a:solidFill>
                  <a:schemeClr val="tx2"/>
                </a:solidFill>
                <a:latin typeface="Arial" panose="020B0604020202020204" pitchFamily="34" charset="0"/>
                <a:cs typeface="Arial" panose="020B0604020202020204" pitchFamily="34" charset="0"/>
              </a:rPr>
              <a:t>Foldy-Wouthuysen</a:t>
            </a:r>
            <a:r>
              <a:rPr lang="en-US" sz="1600" i="1" dirty="0">
                <a:solidFill>
                  <a:schemeClr val="tx2"/>
                </a:solidFill>
                <a:latin typeface="Arial" panose="020B0604020202020204" pitchFamily="34" charset="0"/>
                <a:cs typeface="Arial" panose="020B0604020202020204" pitchFamily="34" charset="0"/>
              </a:rPr>
              <a:t> transformations for fermions moving in gauge-invariant time-dependent electromagnetic fields</a:t>
            </a:r>
            <a:r>
              <a:rPr lang="ru-RU" sz="1600" i="1" dirty="0" smtClean="0">
                <a:solidFill>
                  <a:schemeClr val="tx2"/>
                </a:solidFill>
                <a:latin typeface="Arial" panose="020B0604020202020204" pitchFamily="34" charset="0"/>
                <a:cs typeface="Arial" panose="020B0604020202020204" pitchFamily="34" charset="0"/>
              </a:rPr>
              <a:t> </a:t>
            </a:r>
            <a:r>
              <a:rPr lang="ru-RU" sz="1600" i="1" dirty="0" err="1">
                <a:solidFill>
                  <a:schemeClr val="tx2"/>
                </a:solidFill>
                <a:latin typeface="Arial" panose="020B0604020202020204" pitchFamily="34" charset="0"/>
                <a:cs typeface="Arial" panose="020B0604020202020204" pitchFamily="34" charset="0"/>
              </a:rPr>
              <a:t>Int</a:t>
            </a:r>
            <a:r>
              <a:rPr lang="ru-RU" sz="1600" i="1" dirty="0">
                <a:solidFill>
                  <a:schemeClr val="tx2"/>
                </a:solidFill>
                <a:latin typeface="Arial" panose="020B0604020202020204" pitchFamily="34" charset="0"/>
                <a:cs typeface="Arial" panose="020B0604020202020204" pitchFamily="34" charset="0"/>
              </a:rPr>
              <a:t>. J. </a:t>
            </a:r>
            <a:r>
              <a:rPr lang="ru-RU" sz="1600" i="1" dirty="0" err="1">
                <a:solidFill>
                  <a:schemeClr val="tx2"/>
                </a:solidFill>
                <a:latin typeface="Arial" panose="020B0604020202020204" pitchFamily="34" charset="0"/>
                <a:cs typeface="Arial" panose="020B0604020202020204" pitchFamily="34" charset="0"/>
              </a:rPr>
              <a:t>Mod</a:t>
            </a:r>
            <a:r>
              <a:rPr lang="ru-RU" sz="1600" i="1" dirty="0">
                <a:solidFill>
                  <a:schemeClr val="tx2"/>
                </a:solidFill>
                <a:latin typeface="Arial" panose="020B0604020202020204" pitchFamily="34" charset="0"/>
                <a:cs typeface="Arial" panose="020B0604020202020204" pitchFamily="34" charset="0"/>
              </a:rPr>
              <a:t>. </a:t>
            </a:r>
            <a:r>
              <a:rPr lang="ru-RU" sz="1600" i="1" dirty="0" err="1">
                <a:solidFill>
                  <a:schemeClr val="tx2"/>
                </a:solidFill>
                <a:latin typeface="Arial" panose="020B0604020202020204" pitchFamily="34" charset="0"/>
                <a:cs typeface="Arial" panose="020B0604020202020204" pitchFamily="34" charset="0"/>
              </a:rPr>
              <a:t>Phys</a:t>
            </a:r>
            <a:r>
              <a:rPr lang="ru-RU" sz="1600" i="1" dirty="0">
                <a:solidFill>
                  <a:schemeClr val="tx2"/>
                </a:solidFill>
                <a:latin typeface="Arial" panose="020B0604020202020204" pitchFamily="34" charset="0"/>
                <a:cs typeface="Arial" panose="020B0604020202020204" pitchFamily="34" charset="0"/>
              </a:rPr>
              <a:t>. A. DOI: 10.1142/S0217751X25500745.</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3" name="Овал 12"/>
          <p:cNvSpPr/>
          <p:nvPr/>
        </p:nvSpPr>
        <p:spPr>
          <a:xfrm>
            <a:off x="519106" y="792625"/>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p:cNvSpPr/>
          <p:nvPr/>
        </p:nvSpPr>
        <p:spPr>
          <a:xfrm>
            <a:off x="519106" y="1667838"/>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524439" y="3328089"/>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58873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p:nvSpPr>
        <p:spPr bwMode="auto">
          <a:xfrm>
            <a:off x="0" y="7213"/>
            <a:ext cx="12192000" cy="5936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8575" cap="flat" cmpd="sng" algn="ctr">
            <a:solidFill>
              <a:schemeClr val="accent1">
                <a:lumMod val="60000"/>
                <a:lumOff val="4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charset="0"/>
            </a:endParaRPr>
          </a:p>
        </p:txBody>
      </p:sp>
      <p:sp>
        <p:nvSpPr>
          <p:cNvPr id="11" name="Прямоугольник 10"/>
          <p:cNvSpPr/>
          <p:nvPr/>
        </p:nvSpPr>
        <p:spPr>
          <a:xfrm>
            <a:off x="856820" y="42445"/>
            <a:ext cx="10079034" cy="523220"/>
          </a:xfrm>
          <a:prstGeom prst="rect">
            <a:avLst/>
          </a:prstGeom>
        </p:spPr>
        <p:txBody>
          <a:bodyPr wrap="square">
            <a:spAutoFit/>
          </a:bodyPr>
          <a:lstStyle/>
          <a:p>
            <a:r>
              <a:rPr lang="ru-RU" sz="2800" b="1" i="1" dirty="0" smtClean="0">
                <a:solidFill>
                  <a:schemeClr val="tx2"/>
                </a:solidFill>
                <a:latin typeface="Arial" panose="020B0604020202020204" pitchFamily="34" charset="0"/>
                <a:cs typeface="Arial" panose="020B0604020202020204" pitchFamily="34" charset="0"/>
              </a:rPr>
              <a:t>2.</a:t>
            </a:r>
            <a:r>
              <a:rPr lang="en-US" sz="2800" b="1" i="1" dirty="0" smtClean="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Perturbation theory</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and</a:t>
            </a:r>
            <a:r>
              <a:rPr lang="ru-RU" sz="2800" b="1" i="1" dirty="0">
                <a:solidFill>
                  <a:schemeClr val="tx2"/>
                </a:solidFill>
                <a:latin typeface="Arial" panose="020B0604020202020204" pitchFamily="34" charset="0"/>
                <a:cs typeface="Arial" panose="020B0604020202020204" pitchFamily="34" charset="0"/>
              </a:rPr>
              <a:t> </a:t>
            </a:r>
            <a:r>
              <a:rPr lang="en-US" sz="2800" b="1" i="1" dirty="0">
                <a:solidFill>
                  <a:schemeClr val="tx2"/>
                </a:solidFill>
                <a:latin typeface="Arial" panose="020B0604020202020204" pitchFamily="34" charset="0"/>
                <a:cs typeface="Arial" panose="020B0604020202020204" pitchFamily="34" charset="0"/>
              </a:rPr>
              <a:t>Dirac equation </a:t>
            </a:r>
            <a:r>
              <a:rPr lang="en-US" sz="2800" b="1" i="1" dirty="0" smtClean="0">
                <a:solidFill>
                  <a:schemeClr val="tx2"/>
                </a:solidFill>
                <a:latin typeface="Arial" panose="020B0604020202020204" pitchFamily="34" charset="0"/>
                <a:cs typeface="Arial" panose="020B0604020202020204" pitchFamily="34" charset="0"/>
              </a:rPr>
              <a:t>representations</a:t>
            </a:r>
            <a:endParaRPr lang="ru-RU" sz="28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Прямоугольник 11"/>
          <p:cNvSpPr/>
          <p:nvPr/>
        </p:nvSpPr>
        <p:spPr>
          <a:xfrm>
            <a:off x="26271" y="536996"/>
            <a:ext cx="12034354" cy="5993949"/>
          </a:xfrm>
          <a:prstGeom prst="rect">
            <a:avLst/>
          </a:prstGeom>
        </p:spPr>
        <p:txBody>
          <a:bodyPr wrap="square">
            <a:spAutoFit/>
          </a:bodyPr>
          <a:lstStyle/>
          <a:p>
            <a:pPr algn="just">
              <a:lnSpc>
                <a:spcPct val="130000"/>
              </a:lnSpc>
            </a:pPr>
            <a:r>
              <a:rPr lang="ru-RU" sz="2200" b="1" i="1" dirty="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200" b="1" i="1" dirty="0" smtClean="0">
                <a:solidFill>
                  <a:schemeClr val="tx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200" b="1" i="1" u="sng" dirty="0" smtClean="0">
                <a:solidFill>
                  <a:schemeClr val="tx2"/>
                </a:solidFill>
                <a:latin typeface="Arial" panose="020B0604020202020204" pitchFamily="34" charset="0"/>
                <a:cs typeface="Arial" panose="020B0604020202020204" pitchFamily="34" charset="0"/>
              </a:rPr>
              <a:t>2.1 FW</a:t>
            </a:r>
            <a:r>
              <a:rPr lang="en-US" sz="2200" b="1" i="1" u="sng" dirty="0" smtClean="0">
                <a:solidFill>
                  <a:schemeClr val="tx2"/>
                </a:solidFill>
                <a:latin typeface="Arial" panose="020B0604020202020204" pitchFamily="34" charset="0"/>
                <a:cs typeface="Arial" panose="020B0604020202020204" pitchFamily="34" charset="0"/>
              </a:rPr>
              <a:t> representation</a:t>
            </a:r>
            <a:endParaRPr lang="ru-RU" sz="2200" b="1" i="1" u="sng"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In the FW representation, two conditions must be satisfied </a:t>
            </a:r>
            <a:r>
              <a:rPr lang="en-US" sz="2100" b="1" dirty="0">
                <a:solidFill>
                  <a:schemeClr val="tx2"/>
                </a:solidFill>
                <a:latin typeface="Arial" panose="020B0604020202020204" pitchFamily="34" charset="0"/>
                <a:cs typeface="Arial" panose="020B0604020202020204" pitchFamily="34" charset="0"/>
              </a:rPr>
              <a:t>[1] </a:t>
            </a:r>
            <a:r>
              <a:rPr lang="ru-RU" sz="2100" b="1" i="1" dirty="0" smtClean="0">
                <a:solidFill>
                  <a:schemeClr val="tx2"/>
                </a:solidFill>
                <a:latin typeface="Arial" panose="020B0604020202020204" pitchFamily="34" charset="0"/>
                <a:cs typeface="Arial" panose="020B0604020202020204" pitchFamily="34" charset="0"/>
              </a:rPr>
              <a:t>:</a:t>
            </a:r>
          </a:p>
          <a:p>
            <a:pPr algn="just">
              <a:lnSpc>
                <a:spcPct val="130000"/>
              </a:lnSpc>
            </a:pPr>
            <a:r>
              <a:rPr lang="ru-RU" sz="2100" b="1" i="1" dirty="0" smtClean="0">
                <a:solidFill>
                  <a:schemeClr val="tx2"/>
                </a:solidFill>
                <a:latin typeface="Arial" panose="020B0604020202020204" pitchFamily="34" charset="0"/>
                <a:cs typeface="Arial" panose="020B0604020202020204" pitchFamily="34" charset="0"/>
              </a:rPr>
              <a:t>1. </a:t>
            </a:r>
            <a:r>
              <a:rPr lang="en-US" sz="2100" b="1" i="1" dirty="0" smtClean="0">
                <a:solidFill>
                  <a:schemeClr val="tx2"/>
                </a:solidFill>
                <a:latin typeface="Arial" panose="020B0604020202020204" pitchFamily="34" charset="0"/>
                <a:cs typeface="Arial" panose="020B0604020202020204" pitchFamily="34" charset="0"/>
              </a:rPr>
              <a:t>The </a:t>
            </a:r>
            <a:r>
              <a:rPr lang="en-US" sz="2100" b="1" i="1" dirty="0">
                <a:solidFill>
                  <a:schemeClr val="tx2"/>
                </a:solidFill>
                <a:latin typeface="Arial" panose="020B0604020202020204" pitchFamily="34" charset="0"/>
                <a:cs typeface="Arial" panose="020B0604020202020204" pitchFamily="34" charset="0"/>
              </a:rPr>
              <a:t>Hamiltonian or energy operator must be diagonal with respect to the upper and lower spinors of the transformed wave function  </a:t>
            </a:r>
            <a:r>
              <a:rPr lang="en-US" sz="2100" b="1" i="1" dirty="0" smtClean="0">
                <a:solidFill>
                  <a:schemeClr val="tx2"/>
                </a:solidFill>
                <a:latin typeface="Arial" panose="020B0604020202020204" pitchFamily="34" charset="0"/>
                <a:cs typeface="Arial" panose="020B0604020202020204" pitchFamily="34" charset="0"/>
              </a:rPr>
              <a:t>           that is, </a:t>
            </a:r>
            <a:r>
              <a:rPr lang="en-US" sz="2100" b="1" i="1" dirty="0">
                <a:solidFill>
                  <a:schemeClr val="tx2"/>
                </a:solidFill>
                <a:latin typeface="Arial" panose="020B0604020202020204" pitchFamily="34" charset="0"/>
                <a:cs typeface="Arial" panose="020B0604020202020204" pitchFamily="34" charset="0"/>
              </a:rPr>
              <a:t>these operators do not mix the upper and lower components of</a:t>
            </a: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smtClean="0">
                <a:solidFill>
                  <a:schemeClr val="tx2"/>
                </a:solidFill>
                <a:latin typeface="Arial" panose="020B0604020202020204" pitchFamily="34" charset="0"/>
                <a:cs typeface="Arial" panose="020B0604020202020204" pitchFamily="34" charset="0"/>
              </a:rPr>
              <a:t>2.</a:t>
            </a:r>
            <a:r>
              <a:rPr lang="en-US" sz="2100" b="1" i="1" dirty="0" smtClean="0">
                <a:solidFill>
                  <a:schemeClr val="tx2"/>
                </a:solidFill>
                <a:latin typeface="Arial" panose="020B0604020202020204" pitchFamily="34" charset="0"/>
                <a:cs typeface="Arial" panose="020B0604020202020204" pitchFamily="34" charset="0"/>
              </a:rPr>
              <a:t> The </a:t>
            </a:r>
            <a:r>
              <a:rPr lang="en-US" sz="2100" b="1" i="1" dirty="0">
                <a:solidFill>
                  <a:schemeClr val="tx2"/>
                </a:solidFill>
                <a:latin typeface="Arial" panose="020B0604020202020204" pitchFamily="34" charset="0"/>
                <a:cs typeface="Arial" panose="020B0604020202020204" pitchFamily="34" charset="0"/>
              </a:rPr>
              <a:t>FW transformation must satisfy the wave function reduction condition. For time-independent Dirac Hamiltonians (static external fields), this condition can be written </a:t>
            </a:r>
            <a:r>
              <a:rPr lang="en-US" sz="2100" b="1" i="1" dirty="0" smtClean="0">
                <a:solidFill>
                  <a:schemeClr val="tx2"/>
                </a:solidFill>
                <a:latin typeface="Arial" panose="020B0604020202020204" pitchFamily="34" charset="0"/>
                <a:cs typeface="Arial" panose="020B0604020202020204" pitchFamily="34" charset="0"/>
              </a:rPr>
              <a:t>as</a:t>
            </a:r>
            <a:r>
              <a:rPr lang="ru-RU" sz="2100" b="1" i="1" dirty="0" smtClean="0">
                <a:solidFill>
                  <a:schemeClr val="tx2"/>
                </a:solidFill>
                <a:latin typeface="Arial" panose="020B0604020202020204" pitchFamily="34" charset="0"/>
                <a:cs typeface="Arial" panose="020B0604020202020204" pitchFamily="34" charset="0"/>
              </a:rPr>
              <a:t>:</a:t>
            </a: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r>
              <a:rPr lang="ru-RU" sz="2100" b="1" i="1" dirty="0">
                <a:solidFill>
                  <a:schemeClr val="tx2"/>
                </a:solidFill>
                <a:latin typeface="Arial" panose="020B0604020202020204" pitchFamily="34" charset="0"/>
                <a:cs typeface="Arial" panose="020B0604020202020204" pitchFamily="34" charset="0"/>
              </a:rPr>
              <a:t>	 	</a:t>
            </a: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endParaRPr lang="ru-RU" sz="2100" b="1" i="1" dirty="0">
              <a:solidFill>
                <a:schemeClr val="tx2"/>
              </a:solidFill>
              <a:latin typeface="Arial" panose="020B0604020202020204" pitchFamily="34" charset="0"/>
              <a:cs typeface="Arial" panose="020B0604020202020204" pitchFamily="34" charset="0"/>
            </a:endParaRPr>
          </a:p>
          <a:p>
            <a:pPr algn="just">
              <a:lnSpc>
                <a:spcPct val="130000"/>
              </a:lnSpc>
            </a:pPr>
            <a:endParaRPr lang="en-US" sz="21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ru-RU" sz="1000" b="1" i="1" dirty="0">
                <a:solidFill>
                  <a:schemeClr val="tx2"/>
                </a:solidFill>
                <a:latin typeface="Arial" panose="020B0604020202020204" pitchFamily="34" charset="0"/>
                <a:cs typeface="Arial" panose="020B0604020202020204" pitchFamily="34" charset="0"/>
              </a:rPr>
              <a:t> </a:t>
            </a:r>
            <a:r>
              <a:rPr lang="ru-RU" sz="1000" b="1" i="1" dirty="0" smtClean="0">
                <a:solidFill>
                  <a:schemeClr val="tx2"/>
                </a:solidFill>
                <a:latin typeface="Arial" panose="020B0604020202020204" pitchFamily="34" charset="0"/>
                <a:cs typeface="Arial" panose="020B0604020202020204" pitchFamily="34" charset="0"/>
              </a:rPr>
              <a:t>              </a:t>
            </a:r>
            <a:endParaRPr lang="en-US" sz="1000" b="1" i="1" dirty="0" smtClean="0">
              <a:solidFill>
                <a:schemeClr val="tx2"/>
              </a:solidFill>
              <a:latin typeface="Arial" panose="020B0604020202020204" pitchFamily="34" charset="0"/>
              <a:cs typeface="Arial" panose="020B0604020202020204" pitchFamily="34" charset="0"/>
            </a:endParaRPr>
          </a:p>
          <a:p>
            <a:pPr algn="just">
              <a:lnSpc>
                <a:spcPct val="130000"/>
              </a:lnSpc>
            </a:pPr>
            <a:r>
              <a:rPr lang="en-US" sz="2100" b="1" i="1" dirty="0" smtClean="0">
                <a:solidFill>
                  <a:schemeClr val="tx2"/>
                </a:solidFill>
                <a:latin typeface="Arial" panose="020B0604020202020204" pitchFamily="34" charset="0"/>
                <a:cs typeface="Arial" panose="020B0604020202020204" pitchFamily="34" charset="0"/>
              </a:rPr>
              <a:t>   	     are normalization operators</a:t>
            </a:r>
            <a:r>
              <a:rPr lang="ru-RU" sz="2100" b="1" i="1" dirty="0" smtClean="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t>
            </a:r>
            <a:r>
              <a:rPr lang="en-US" sz="2100" b="1" i="1" dirty="0">
                <a:solidFill>
                  <a:schemeClr val="tx2"/>
                </a:solidFill>
                <a:latin typeface="Arial" panose="020B0604020202020204" pitchFamily="34" charset="0"/>
                <a:cs typeface="Arial" panose="020B0604020202020204" pitchFamily="34" charset="0"/>
              </a:rPr>
              <a:t> </a:t>
            </a:r>
            <a:r>
              <a:rPr lang="en-US" sz="2100" b="1" i="1" dirty="0" smtClean="0">
                <a:solidFill>
                  <a:schemeClr val="tx2"/>
                </a:solidFill>
                <a:latin typeface="Arial" panose="020B0604020202020204" pitchFamily="34" charset="0"/>
                <a:cs typeface="Arial" panose="020B0604020202020204" pitchFamily="34" charset="0"/>
              </a:rPr>
              <a:t> are operators of the FW transformation. These operators are not necessary identical for positive and negative energies.</a:t>
            </a:r>
            <a:endParaRPr lang="ru-RU" sz="2100" b="1" i="1" dirty="0">
              <a:solidFill>
                <a:schemeClr val="tx2"/>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4057578708"/>
              </p:ext>
            </p:extLst>
          </p:nvPr>
        </p:nvGraphicFramePr>
        <p:xfrm>
          <a:off x="5738871" y="1892899"/>
          <a:ext cx="927100" cy="342900"/>
        </p:xfrm>
        <a:graphic>
          <a:graphicData uri="http://schemas.openxmlformats.org/presentationml/2006/ole">
            <mc:AlternateContent xmlns:mc="http://schemas.openxmlformats.org/markup-compatibility/2006">
              <mc:Choice xmlns:v="urn:schemas-microsoft-com:vml" Requires="v">
                <p:oleObj spid="_x0000_s76712" name="Equation" r:id="rId4" imgW="927000" imgH="342720" progId="Equation.DSMT4">
                  <p:embed/>
                </p:oleObj>
              </mc:Choice>
              <mc:Fallback>
                <p:oleObj name="Equation" r:id="rId4" imgW="927000" imgH="342720" progId="Equation.DSMT4">
                  <p:embed/>
                  <p:pic>
                    <p:nvPicPr>
                      <p:cNvPr id="4" name="Объект 3"/>
                      <p:cNvPicPr/>
                      <p:nvPr/>
                    </p:nvPicPr>
                    <p:blipFill>
                      <a:blip r:embed="rId5"/>
                      <a:stretch>
                        <a:fillRect/>
                      </a:stretch>
                    </p:blipFill>
                    <p:spPr>
                      <a:xfrm>
                        <a:off x="5738871" y="1892899"/>
                        <a:ext cx="927100" cy="342900"/>
                      </a:xfrm>
                      <a:prstGeom prst="rect">
                        <a:avLst/>
                      </a:prstGeom>
                    </p:spPr>
                  </p:pic>
                </p:oleObj>
              </mc:Fallback>
            </mc:AlternateContent>
          </a:graphicData>
        </a:graphic>
      </p:graphicFrame>
      <p:graphicFrame>
        <p:nvGraphicFramePr>
          <p:cNvPr id="2" name="Объект 1"/>
          <p:cNvGraphicFramePr>
            <a:graphicFrameLocks noChangeAspect="1"/>
          </p:cNvGraphicFramePr>
          <p:nvPr>
            <p:extLst>
              <p:ext uri="{D42A27DB-BD31-4B8C-83A1-F6EECF244321}">
                <p14:modId xmlns:p14="http://schemas.microsoft.com/office/powerpoint/2010/main" val="3740593651"/>
              </p:ext>
            </p:extLst>
          </p:nvPr>
        </p:nvGraphicFramePr>
        <p:xfrm>
          <a:off x="263615" y="5391253"/>
          <a:ext cx="990600" cy="406400"/>
        </p:xfrm>
        <a:graphic>
          <a:graphicData uri="http://schemas.openxmlformats.org/presentationml/2006/ole">
            <mc:AlternateContent xmlns:mc="http://schemas.openxmlformats.org/markup-compatibility/2006">
              <mc:Choice xmlns:v="urn:schemas-microsoft-com:vml" Requires="v">
                <p:oleObj spid="_x0000_s76713" name="Equation" r:id="rId6" imgW="990360" imgH="406080" progId="Equation.DSMT4">
                  <p:embed/>
                </p:oleObj>
              </mc:Choice>
              <mc:Fallback>
                <p:oleObj name="Equation" r:id="rId6" imgW="990360" imgH="406080" progId="Equation.DSMT4">
                  <p:embed/>
                  <p:pic>
                    <p:nvPicPr>
                      <p:cNvPr id="0" name=""/>
                      <p:cNvPicPr/>
                      <p:nvPr/>
                    </p:nvPicPr>
                    <p:blipFill>
                      <a:blip r:embed="rId7"/>
                      <a:stretch>
                        <a:fillRect/>
                      </a:stretch>
                    </p:blipFill>
                    <p:spPr>
                      <a:xfrm>
                        <a:off x="263615" y="5391253"/>
                        <a:ext cx="990600" cy="406400"/>
                      </a:xfrm>
                      <a:prstGeom prst="rect">
                        <a:avLst/>
                      </a:prstGeom>
                    </p:spPr>
                  </p:pic>
                </p:oleObj>
              </mc:Fallback>
            </mc:AlternateContent>
          </a:graphicData>
        </a:graphic>
      </p:graphicFrame>
      <p:graphicFrame>
        <p:nvGraphicFramePr>
          <p:cNvPr id="7" name="Объект 6"/>
          <p:cNvGraphicFramePr>
            <a:graphicFrameLocks noChangeAspect="1"/>
          </p:cNvGraphicFramePr>
          <p:nvPr>
            <p:extLst>
              <p:ext uri="{D42A27DB-BD31-4B8C-83A1-F6EECF244321}">
                <p14:modId xmlns:p14="http://schemas.microsoft.com/office/powerpoint/2010/main" val="2667987127"/>
              </p:ext>
            </p:extLst>
          </p:nvPr>
        </p:nvGraphicFramePr>
        <p:xfrm>
          <a:off x="5216982" y="5391253"/>
          <a:ext cx="1181100" cy="406400"/>
        </p:xfrm>
        <a:graphic>
          <a:graphicData uri="http://schemas.openxmlformats.org/presentationml/2006/ole">
            <mc:AlternateContent xmlns:mc="http://schemas.openxmlformats.org/markup-compatibility/2006">
              <mc:Choice xmlns:v="urn:schemas-microsoft-com:vml" Requires="v">
                <p:oleObj spid="_x0000_s76714" name="Equation" r:id="rId8" imgW="1180800" imgH="406080" progId="Equation.DSMT4">
                  <p:embed/>
                </p:oleObj>
              </mc:Choice>
              <mc:Fallback>
                <p:oleObj name="Equation" r:id="rId8" imgW="1180800" imgH="406080" progId="Equation.DSMT4">
                  <p:embed/>
                  <p:pic>
                    <p:nvPicPr>
                      <p:cNvPr id="0" name=""/>
                      <p:cNvPicPr/>
                      <p:nvPr/>
                    </p:nvPicPr>
                    <p:blipFill>
                      <a:blip r:embed="rId9"/>
                      <a:stretch>
                        <a:fillRect/>
                      </a:stretch>
                    </p:blipFill>
                    <p:spPr>
                      <a:xfrm>
                        <a:off x="5216982" y="5391253"/>
                        <a:ext cx="1181100" cy="406400"/>
                      </a:xfrm>
                      <a:prstGeom prst="rect">
                        <a:avLst/>
                      </a:prstGeom>
                    </p:spPr>
                  </p:pic>
                </p:oleObj>
              </mc:Fallback>
            </mc:AlternateContent>
          </a:graphicData>
        </a:graphic>
      </p:graphicFrame>
      <p:graphicFrame>
        <p:nvGraphicFramePr>
          <p:cNvPr id="8" name="Объект 7"/>
          <p:cNvGraphicFramePr>
            <a:graphicFrameLocks noChangeAspect="1"/>
          </p:cNvGraphicFramePr>
          <p:nvPr>
            <p:extLst>
              <p:ext uri="{D42A27DB-BD31-4B8C-83A1-F6EECF244321}">
                <p14:modId xmlns:p14="http://schemas.microsoft.com/office/powerpoint/2010/main" val="3427020369"/>
              </p:ext>
            </p:extLst>
          </p:nvPr>
        </p:nvGraphicFramePr>
        <p:xfrm>
          <a:off x="1430338" y="3511318"/>
          <a:ext cx="8978900" cy="825500"/>
        </p:xfrm>
        <a:graphic>
          <a:graphicData uri="http://schemas.openxmlformats.org/presentationml/2006/ole">
            <mc:AlternateContent xmlns:mc="http://schemas.openxmlformats.org/markup-compatibility/2006">
              <mc:Choice xmlns:v="urn:schemas-microsoft-com:vml" Requires="v">
                <p:oleObj spid="_x0000_s76715" name="Equation" r:id="rId10" imgW="8978760" imgH="825480" progId="Equation.DSMT4">
                  <p:embed/>
                </p:oleObj>
              </mc:Choice>
              <mc:Fallback>
                <p:oleObj name="Equation" r:id="rId10" imgW="8978760" imgH="825480" progId="Equation.DSMT4">
                  <p:embed/>
                  <p:pic>
                    <p:nvPicPr>
                      <p:cNvPr id="0" name=""/>
                      <p:cNvPicPr/>
                      <p:nvPr/>
                    </p:nvPicPr>
                    <p:blipFill>
                      <a:blip r:embed="rId11"/>
                      <a:stretch>
                        <a:fillRect/>
                      </a:stretch>
                    </p:blipFill>
                    <p:spPr>
                      <a:xfrm>
                        <a:off x="1430338" y="3511318"/>
                        <a:ext cx="8978900" cy="825500"/>
                      </a:xfrm>
                      <a:prstGeom prst="rect">
                        <a:avLst/>
                      </a:prstGeom>
                    </p:spPr>
                  </p:pic>
                </p:oleObj>
              </mc:Fallback>
            </mc:AlternateContent>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val="310349780"/>
              </p:ext>
            </p:extLst>
          </p:nvPr>
        </p:nvGraphicFramePr>
        <p:xfrm>
          <a:off x="4277550" y="2289167"/>
          <a:ext cx="914400" cy="342900"/>
        </p:xfrm>
        <a:graphic>
          <a:graphicData uri="http://schemas.openxmlformats.org/presentationml/2006/ole">
            <mc:AlternateContent xmlns:mc="http://schemas.openxmlformats.org/markup-compatibility/2006">
              <mc:Choice xmlns:v="urn:schemas-microsoft-com:vml" Requires="v">
                <p:oleObj spid="_x0000_s76716" name="Equation" r:id="rId12" imgW="914400" imgH="342720" progId="Equation.DSMT4">
                  <p:embed/>
                </p:oleObj>
              </mc:Choice>
              <mc:Fallback>
                <p:oleObj name="Equation" r:id="rId12" imgW="914400" imgH="342720" progId="Equation.DSMT4">
                  <p:embed/>
                  <p:pic>
                    <p:nvPicPr>
                      <p:cNvPr id="0" name=""/>
                      <p:cNvPicPr/>
                      <p:nvPr/>
                    </p:nvPicPr>
                    <p:blipFill>
                      <a:blip r:embed="rId13"/>
                      <a:stretch>
                        <a:fillRect/>
                      </a:stretch>
                    </p:blipFill>
                    <p:spPr>
                      <a:xfrm>
                        <a:off x="4277550" y="2289167"/>
                        <a:ext cx="914400" cy="342900"/>
                      </a:xfrm>
                      <a:prstGeom prst="rect">
                        <a:avLst/>
                      </a:prstGeom>
                    </p:spPr>
                  </p:pic>
                </p:oleObj>
              </mc:Fallback>
            </mc:AlternateContent>
          </a:graphicData>
        </a:graphic>
      </p:graphicFrame>
      <p:graphicFrame>
        <p:nvGraphicFramePr>
          <p:cNvPr id="13" name="Объект 12"/>
          <p:cNvGraphicFramePr>
            <a:graphicFrameLocks noChangeAspect="1"/>
          </p:cNvGraphicFramePr>
          <p:nvPr>
            <p:extLst>
              <p:ext uri="{D42A27DB-BD31-4B8C-83A1-F6EECF244321}">
                <p14:modId xmlns:p14="http://schemas.microsoft.com/office/powerpoint/2010/main" val="3395712770"/>
              </p:ext>
            </p:extLst>
          </p:nvPr>
        </p:nvGraphicFramePr>
        <p:xfrm>
          <a:off x="1430338" y="4464693"/>
          <a:ext cx="8991600" cy="825500"/>
        </p:xfrm>
        <a:graphic>
          <a:graphicData uri="http://schemas.openxmlformats.org/presentationml/2006/ole">
            <mc:AlternateContent xmlns:mc="http://schemas.openxmlformats.org/markup-compatibility/2006">
              <mc:Choice xmlns:v="urn:schemas-microsoft-com:vml" Requires="v">
                <p:oleObj spid="_x0000_s76717" name="Equation" r:id="rId14" imgW="8991360" imgH="825480" progId="Equation.DSMT4">
                  <p:embed/>
                </p:oleObj>
              </mc:Choice>
              <mc:Fallback>
                <p:oleObj name="Equation" r:id="rId14" imgW="8991360" imgH="825480" progId="Equation.DSMT4">
                  <p:embed/>
                  <p:pic>
                    <p:nvPicPr>
                      <p:cNvPr id="0" name=""/>
                      <p:cNvPicPr/>
                      <p:nvPr/>
                    </p:nvPicPr>
                    <p:blipFill>
                      <a:blip r:embed="rId15"/>
                      <a:stretch>
                        <a:fillRect/>
                      </a:stretch>
                    </p:blipFill>
                    <p:spPr>
                      <a:xfrm>
                        <a:off x="1430338" y="4464693"/>
                        <a:ext cx="8991600" cy="825500"/>
                      </a:xfrm>
                      <a:prstGeom prst="rect">
                        <a:avLst/>
                      </a:prstGeom>
                    </p:spPr>
                  </p:pic>
                </p:oleObj>
              </mc:Fallback>
            </mc:AlternateContent>
          </a:graphicData>
        </a:graphic>
      </p:graphicFrame>
      <p:sp>
        <p:nvSpPr>
          <p:cNvPr id="14" name="Text Box 57"/>
          <p:cNvSpPr txBox="1">
            <a:spLocks noChangeArrowheads="1"/>
          </p:cNvSpPr>
          <p:nvPr/>
        </p:nvSpPr>
        <p:spPr bwMode="auto">
          <a:xfrm>
            <a:off x="11418171" y="6400800"/>
            <a:ext cx="731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40000"/>
              </a:spcBef>
              <a:spcAft>
                <a:spcPct val="20000"/>
              </a:spcAft>
              <a:buBlip>
                <a:blip r:embed="rId16"/>
              </a:buBlip>
              <a:defRPr sz="2600">
                <a:solidFill>
                  <a:schemeClr val="tx1"/>
                </a:solidFill>
                <a:latin typeface="Arial" charset="0"/>
              </a:defRPr>
            </a:lvl1pPr>
            <a:lvl2pPr marL="742950" indent="-285750" algn="l" eaLnBrk="0" hangingPunct="0">
              <a:spcAft>
                <a:spcPct val="20000"/>
              </a:spcAft>
              <a:buBlip>
                <a:blip r:embed="rId17"/>
              </a:buBlip>
              <a:defRPr sz="2400">
                <a:solidFill>
                  <a:schemeClr val="tx1"/>
                </a:solidFill>
                <a:latin typeface="Arial" charset="0"/>
              </a:defRPr>
            </a:lvl2pPr>
            <a:lvl3pPr marL="1143000" indent="-228600" algn="l" eaLnBrk="0" hangingPunct="0">
              <a:spcAft>
                <a:spcPct val="30000"/>
              </a:spcAft>
              <a:buBlip>
                <a:blip r:embed="rId17"/>
              </a:buBlip>
              <a:defRPr sz="22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spcAft>
                <a:spcPct val="0"/>
              </a:spcAft>
              <a:buFontTx/>
              <a:buNone/>
            </a:pPr>
            <a:fld id="{52AF103C-30A7-47CE-BA57-5F1F0829E3AD}" type="slidenum">
              <a:rPr lang="ru-RU" altLang="ru-RU" sz="2000">
                <a:solidFill>
                  <a:schemeClr val="tx2"/>
                </a:solidFill>
                <a:latin typeface="Arial Black" pitchFamily="34" charset="0"/>
              </a:rPr>
              <a:pPr algn="ctr">
                <a:spcBef>
                  <a:spcPct val="50000"/>
                </a:spcBef>
                <a:spcAft>
                  <a:spcPct val="0"/>
                </a:spcAft>
                <a:buFontTx/>
                <a:buNone/>
              </a:pPr>
              <a:t>9</a:t>
            </a:fld>
            <a:endParaRPr lang="ru-RU" altLang="ru-RU" sz="2000" dirty="0">
              <a:solidFill>
                <a:schemeClr val="tx2"/>
              </a:solidFill>
              <a:latin typeface="Arial Black" pitchFamily="34" charset="0"/>
            </a:endParaRPr>
          </a:p>
        </p:txBody>
      </p:sp>
      <p:sp>
        <p:nvSpPr>
          <p:cNvPr id="15" name="Прямоугольник 14"/>
          <p:cNvSpPr/>
          <p:nvPr/>
        </p:nvSpPr>
        <p:spPr>
          <a:xfrm>
            <a:off x="158112" y="6385069"/>
            <a:ext cx="11770671" cy="338554"/>
          </a:xfrm>
          <a:prstGeom prst="rect">
            <a:avLst/>
          </a:prstGeom>
        </p:spPr>
        <p:txBody>
          <a:bodyPr wrap="square">
            <a:spAutoFit/>
          </a:bodyPr>
          <a:lstStyle/>
          <a:p>
            <a:r>
              <a:rPr lang="en-US" sz="1600" i="1" dirty="0" smtClean="0">
                <a:solidFill>
                  <a:schemeClr val="tx2"/>
                </a:solidFill>
                <a:latin typeface="Arial" panose="020B0604020202020204" pitchFamily="34" charset="0"/>
                <a:cs typeface="Arial" panose="020B0604020202020204" pitchFamily="34" charset="0"/>
              </a:rPr>
              <a:t>[1]</a:t>
            </a:r>
            <a:r>
              <a:rPr lang="ru-RU" sz="1600" i="1" dirty="0" smtClean="0">
                <a:solidFill>
                  <a:schemeClr val="tx2"/>
                </a:solidFill>
                <a:latin typeface="Arial" panose="020B0604020202020204" pitchFamily="34" charset="0"/>
                <a:cs typeface="Arial" panose="020B0604020202020204" pitchFamily="34" charset="0"/>
              </a:rPr>
              <a:t>.</a:t>
            </a:r>
            <a:r>
              <a:rPr lang="en-US" sz="1600" i="1" dirty="0" smtClean="0">
                <a:solidFill>
                  <a:schemeClr val="tx2"/>
                </a:solidFill>
                <a:latin typeface="Arial" panose="020B0604020202020204" pitchFamily="34" charset="0"/>
                <a:cs typeface="Arial" panose="020B0604020202020204" pitchFamily="34" charset="0"/>
              </a:rPr>
              <a:t> V</a:t>
            </a:r>
            <a:r>
              <a:rPr lang="en-US" sz="1600" i="1" dirty="0">
                <a:solidFill>
                  <a:schemeClr val="tx2"/>
                </a:solidFill>
                <a:latin typeface="Arial" panose="020B0604020202020204" pitchFamily="34" charset="0"/>
                <a:cs typeface="Arial" panose="020B0604020202020204" pitchFamily="34" charset="0"/>
              </a:rPr>
              <a:t>. P. </a:t>
            </a:r>
            <a:r>
              <a:rPr lang="en-US" sz="1600" i="1" dirty="0" err="1">
                <a:solidFill>
                  <a:schemeClr val="tx2"/>
                </a:solidFill>
                <a:latin typeface="Arial" panose="020B0604020202020204" pitchFamily="34" charset="0"/>
                <a:cs typeface="Arial" panose="020B0604020202020204" pitchFamily="34" charset="0"/>
              </a:rPr>
              <a:t>Neznamov</a:t>
            </a:r>
            <a:r>
              <a:rPr lang="en-US" sz="1600" i="1" dirty="0">
                <a:solidFill>
                  <a:schemeClr val="tx2"/>
                </a:solidFill>
                <a:latin typeface="Arial" panose="020B0604020202020204" pitchFamily="34" charset="0"/>
                <a:cs typeface="Arial" panose="020B0604020202020204" pitchFamily="34" charset="0"/>
              </a:rPr>
              <a:t> and A. J. </a:t>
            </a:r>
            <a:r>
              <a:rPr lang="en-US" sz="1600" i="1" dirty="0" err="1">
                <a:solidFill>
                  <a:schemeClr val="tx2"/>
                </a:solidFill>
                <a:latin typeface="Arial" panose="020B0604020202020204" pitchFamily="34" charset="0"/>
                <a:cs typeface="Arial" panose="020B0604020202020204" pitchFamily="34" charset="0"/>
              </a:rPr>
              <a:t>Silenko</a:t>
            </a:r>
            <a:r>
              <a:rPr lang="en-US" sz="1600" i="1" dirty="0">
                <a:solidFill>
                  <a:schemeClr val="tx2"/>
                </a:solidFill>
                <a:latin typeface="Arial" panose="020B0604020202020204" pitchFamily="34" charset="0"/>
                <a:cs typeface="Arial" panose="020B0604020202020204" pitchFamily="34" charset="0"/>
              </a:rPr>
              <a:t>, J. Math. Phys. 50, 122302 (2009); </a:t>
            </a:r>
            <a:r>
              <a:rPr lang="en-US" sz="1600" i="1" dirty="0" err="1">
                <a:solidFill>
                  <a:schemeClr val="tx2"/>
                </a:solidFill>
                <a:latin typeface="Arial" panose="020B0604020202020204" pitchFamily="34" charset="0"/>
                <a:cs typeface="Arial" panose="020B0604020202020204" pitchFamily="34" charset="0"/>
              </a:rPr>
              <a:t>arxiv</a:t>
            </a:r>
            <a:r>
              <a:rPr lang="en-US" sz="1600" i="1" dirty="0">
                <a:solidFill>
                  <a:schemeClr val="tx2"/>
                </a:solidFill>
                <a:latin typeface="Arial" panose="020B0604020202020204" pitchFamily="34" charset="0"/>
                <a:cs typeface="Arial" panose="020B0604020202020204" pitchFamily="34" charset="0"/>
              </a:rPr>
              <a:t>: 0906.2069 (math-</a:t>
            </a:r>
            <a:r>
              <a:rPr lang="en-US" sz="1600" i="1" dirty="0" err="1">
                <a:solidFill>
                  <a:schemeClr val="tx2"/>
                </a:solidFill>
                <a:latin typeface="Arial" panose="020B0604020202020204" pitchFamily="34" charset="0"/>
                <a:cs typeface="Arial" panose="020B0604020202020204" pitchFamily="34" charset="0"/>
              </a:rPr>
              <a:t>ph</a:t>
            </a:r>
            <a:r>
              <a:rPr lang="en-US" sz="1600" i="1" dirty="0">
                <a:solidFill>
                  <a:schemeClr val="tx2"/>
                </a:solidFill>
                <a:latin typeface="Arial" panose="020B0604020202020204" pitchFamily="34" charset="0"/>
                <a:cs typeface="Arial" panose="020B0604020202020204" pitchFamily="34" charset="0"/>
              </a:rPr>
              <a:t>).</a:t>
            </a:r>
            <a:endParaRPr lang="en-US" sz="1600" i="1" dirty="0" smtClean="0">
              <a:solidFill>
                <a:schemeClr val="tx2"/>
              </a:solidFill>
              <a:latin typeface="Arial" panose="020B0604020202020204" pitchFamily="34" charset="0"/>
              <a:cs typeface="Arial" panose="020B0604020202020204" pitchFamily="34" charset="0"/>
            </a:endParaRPr>
          </a:p>
        </p:txBody>
      </p:sp>
      <p:sp>
        <p:nvSpPr>
          <p:cNvPr id="16" name="Овал 15"/>
          <p:cNvSpPr/>
          <p:nvPr/>
        </p:nvSpPr>
        <p:spPr>
          <a:xfrm>
            <a:off x="292216" y="90773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p:cNvSpPr/>
          <p:nvPr/>
        </p:nvSpPr>
        <p:spPr>
          <a:xfrm>
            <a:off x="292216" y="1363836"/>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p:cNvSpPr/>
          <p:nvPr/>
        </p:nvSpPr>
        <p:spPr>
          <a:xfrm>
            <a:off x="292216" y="2632067"/>
            <a:ext cx="162392" cy="16239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19514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9342</TotalTime>
  <Words>5215</Words>
  <Application>Microsoft Office PowerPoint</Application>
  <PresentationFormat>Широкоэкранный</PresentationFormat>
  <Paragraphs>395</Paragraphs>
  <Slides>37</Slides>
  <Notes>25</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2</vt:i4>
      </vt:variant>
      <vt:variant>
        <vt:lpstr>Заголовки слайдов</vt:lpstr>
      </vt:variant>
      <vt:variant>
        <vt:i4>37</vt:i4>
      </vt:variant>
    </vt:vector>
  </HeadingPairs>
  <TitlesOfParts>
    <vt:vector size="47" baseType="lpstr">
      <vt:lpstr>Arial</vt:lpstr>
      <vt:lpstr>Arial Black</vt:lpstr>
      <vt:lpstr>Calibri</vt:lpstr>
      <vt:lpstr>Calibri Light</vt:lpstr>
      <vt:lpstr>Rosatom Light</vt:lpstr>
      <vt:lpstr>Symbol</vt:lpstr>
      <vt:lpstr>Times New Roman</vt:lpstr>
      <vt:lpstr>Тема Office</vt:lpstr>
      <vt:lpstr>Equation</vt:lpstr>
      <vt:lpstr>MathType 7.0 Equation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Марьясов Дмитрий Андреевич</dc:creator>
  <cp:lastModifiedBy>Новоселова Альбина Львовна</cp:lastModifiedBy>
  <cp:revision>1062</cp:revision>
  <cp:lastPrinted>2025-08-07T07:51:18Z</cp:lastPrinted>
  <dcterms:created xsi:type="dcterms:W3CDTF">2022-07-25T13:13:51Z</dcterms:created>
  <dcterms:modified xsi:type="dcterms:W3CDTF">2025-08-07T08:18:20Z</dcterms:modified>
</cp:coreProperties>
</file>