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0" r:id="rId12"/>
    <p:sldMasterId id="2147483672" r:id="rId13"/>
  </p:sldMasterIdLst>
  <p:notesMasterIdLst>
    <p:notesMasterId r:id="rId17"/>
  </p:notesMasterIdLst>
  <p:sldIdLst>
    <p:sldId id="256" r:id="rId14"/>
    <p:sldId id="257" r:id="rId15"/>
    <p:sldId id="258" r:id="rId16"/>
  </p:sldIdLst>
  <p:sldSz cx="12641263" cy="7110413"/>
  <p:notesSz cx="7772400" cy="100584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69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 Target="slides/slide2.xml"/><Relationship Id="rId10" Type="http://schemas.openxmlformats.org/officeDocument/2006/relationships/slideMaster" Target="slideMasters/slideMaster10.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1" name="PlaceHolder 1"/>
          <p:cNvSpPr>
            <a:spLocks noGrp="1" noRot="1" noChangeAspect="1"/>
          </p:cNvSpPr>
          <p:nvPr>
            <p:ph type="sldImg"/>
          </p:nvPr>
        </p:nvSpPr>
        <p:spPr>
          <a:xfrm>
            <a:off x="0" y="812800"/>
            <a:ext cx="0" cy="0"/>
          </a:xfrm>
          <a:prstGeom prst="rect">
            <a:avLst/>
          </a:prstGeom>
          <a:noFill/>
          <a:ln w="0">
            <a:noFill/>
          </a:ln>
        </p:spPr>
        <p:txBody>
          <a:bodyPr lIns="0" tIns="0" rIns="0" bIns="0" anchor="ctr">
            <a:noAutofit/>
          </a:bodyPr>
          <a:lstStyle/>
          <a:p>
            <a:r>
              <a:rPr lang="ru-RU" sz="1800" b="0" u="none" strike="noStrike">
                <a:solidFill>
                  <a:schemeClr val="dk1"/>
                </a:solidFill>
                <a:uFillTx/>
                <a:latin typeface="Arial"/>
              </a:rPr>
              <a:t>Click to move the slide</a:t>
            </a:r>
          </a:p>
        </p:txBody>
      </p:sp>
      <p:sp>
        <p:nvSpPr>
          <p:cNvPr id="7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216000">
              <a:buNone/>
            </a:pPr>
            <a:r>
              <a:rPr lang="ru-RU" sz="2000" b="0" u="none" strike="noStrike">
                <a:solidFill>
                  <a:srgbClr val="000000"/>
                </a:solidFill>
                <a:uFillTx/>
                <a:latin typeface="Arial"/>
              </a:rPr>
              <a:t>Click to edit the notes format</a:t>
            </a:r>
          </a:p>
        </p:txBody>
      </p:sp>
      <p:sp>
        <p:nvSpPr>
          <p:cNvPr id="73"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ru-RU" sz="1400" b="0" u="none" strike="noStrike">
                <a:solidFill>
                  <a:srgbClr val="000000"/>
                </a:solidFill>
                <a:uFillTx/>
                <a:latin typeface="Times New Roman"/>
              </a:rPr>
              <a:t>&lt;header&gt;</a:t>
            </a:r>
          </a:p>
        </p:txBody>
      </p:sp>
      <p:sp>
        <p:nvSpPr>
          <p:cNvPr id="74" name="PlaceHolder 4"/>
          <p:cNvSpPr>
            <a:spLocks noGrp="1"/>
          </p:cNvSpPr>
          <p:nvPr>
            <p:ph type="dt" idx="4"/>
          </p:nvPr>
        </p:nvSpPr>
        <p:spPr>
          <a:xfrm>
            <a:off x="4278960" y="0"/>
            <a:ext cx="3280680" cy="534240"/>
          </a:xfrm>
          <a:prstGeom prst="rect">
            <a:avLst/>
          </a:prstGeom>
          <a:noFill/>
          <a:ln w="0">
            <a:noFill/>
          </a:ln>
        </p:spPr>
        <p:txBody>
          <a:bodyPr lIns="0" tIns="0" rIns="0" bIns="0" anchor="t">
            <a:noAutofit/>
          </a:bodyPr>
          <a:lstStyle>
            <a:lvl1pPr indent="0" algn="r">
              <a:buNone/>
              <a:defRPr lang="ru-RU" sz="1400" b="0" u="none" strike="noStrike">
                <a:solidFill>
                  <a:srgbClr val="000000"/>
                </a:solidFill>
                <a:uFillTx/>
                <a:latin typeface="Times New Roman"/>
              </a:defRPr>
            </a:lvl1pPr>
          </a:lstStyle>
          <a:p>
            <a:pPr indent="0" algn="r">
              <a:buNone/>
            </a:pPr>
            <a:r>
              <a:rPr lang="ru-RU" sz="1400" b="0" u="none" strike="noStrike">
                <a:solidFill>
                  <a:srgbClr val="000000"/>
                </a:solidFill>
                <a:uFillTx/>
                <a:latin typeface="Times New Roman"/>
              </a:rPr>
              <a:t>&lt;date/time&gt;</a:t>
            </a:r>
          </a:p>
        </p:txBody>
      </p:sp>
      <p:sp>
        <p:nvSpPr>
          <p:cNvPr id="75" name="PlaceHolder 5"/>
          <p:cNvSpPr>
            <a:spLocks noGrp="1"/>
          </p:cNvSpPr>
          <p:nvPr>
            <p:ph type="ftr" idx="5"/>
          </p:nvPr>
        </p:nvSpPr>
        <p:spPr>
          <a:xfrm>
            <a:off x="0" y="10157400"/>
            <a:ext cx="3280680" cy="534240"/>
          </a:xfrm>
          <a:prstGeom prst="rect">
            <a:avLst/>
          </a:prstGeom>
          <a:noFill/>
          <a:ln w="0">
            <a:noFill/>
          </a:ln>
        </p:spPr>
        <p:txBody>
          <a:bodyPr lIns="0" tIns="0" rIns="0" bIns="0" anchor="b">
            <a:noAutofit/>
          </a:bodyPr>
          <a:lstStyle>
            <a:lvl1pPr indent="0">
              <a:buNone/>
              <a:defRPr lang="ru-RU" sz="1400" b="0" u="none" strike="noStrike">
                <a:solidFill>
                  <a:srgbClr val="000000"/>
                </a:solidFill>
                <a:uFillTx/>
                <a:latin typeface="Times New Roman"/>
              </a:defRPr>
            </a:lvl1pPr>
          </a:lstStyle>
          <a:p>
            <a:pPr indent="0">
              <a:buNone/>
            </a:pPr>
            <a:r>
              <a:rPr lang="ru-RU" sz="1400" b="0" u="none" strike="noStrike">
                <a:solidFill>
                  <a:srgbClr val="000000"/>
                </a:solidFill>
                <a:uFillTx/>
                <a:latin typeface="Times New Roman"/>
              </a:rPr>
              <a:t>&lt;footer&gt;</a:t>
            </a:r>
          </a:p>
        </p:txBody>
      </p:sp>
      <p:sp>
        <p:nvSpPr>
          <p:cNvPr id="76" name="PlaceHolder 6"/>
          <p:cNvSpPr>
            <a:spLocks noGrp="1"/>
          </p:cNvSpPr>
          <p:nvPr>
            <p:ph type="sldNum" idx="6"/>
          </p:nvPr>
        </p:nvSpPr>
        <p:spPr>
          <a:xfrm>
            <a:off x="4278960" y="10157400"/>
            <a:ext cx="3280680" cy="534240"/>
          </a:xfrm>
          <a:prstGeom prst="rect">
            <a:avLst/>
          </a:prstGeom>
          <a:noFill/>
          <a:ln w="0">
            <a:noFill/>
          </a:ln>
        </p:spPr>
        <p:txBody>
          <a:bodyPr lIns="0" tIns="0" rIns="0" bIns="0" anchor="b">
            <a:noAutofit/>
          </a:bodyPr>
          <a:lstStyle>
            <a:lvl1pPr indent="0" algn="r">
              <a:buNone/>
              <a:defRPr lang="ru-RU" sz="1400" b="0" u="none" strike="noStrike">
                <a:solidFill>
                  <a:srgbClr val="000000"/>
                </a:solidFill>
                <a:uFillTx/>
                <a:latin typeface="Times New Roman"/>
              </a:defRPr>
            </a:lvl1pPr>
          </a:lstStyle>
          <a:p>
            <a:pPr indent="0" algn="r">
              <a:buNone/>
            </a:pPr>
            <a:fld id="{33844C2B-AA9F-4299-8448-43BC78775A82}" type="slidenum">
              <a:rPr lang="ru-RU" sz="1400" b="0" u="none" strike="noStrike">
                <a:solidFill>
                  <a:srgbClr val="000000"/>
                </a:solidFill>
                <a:uFillTx/>
                <a:latin typeface="Times New Roman"/>
              </a:rPr>
              <a:t>‹#›</a:t>
            </a:fld>
            <a:endParaRPr lang="ru-RU" sz="14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PlaceHolder 1"/>
          <p:cNvSpPr>
            <a:spLocks noGrp="1" noRot="1" noChangeAspect="1"/>
          </p:cNvSpPr>
          <p:nvPr>
            <p:ph type="sldImg"/>
          </p:nvPr>
        </p:nvSpPr>
        <p:spPr>
          <a:xfrm>
            <a:off x="533400" y="763588"/>
            <a:ext cx="6704013" cy="3771900"/>
          </a:xfrm>
          <a:prstGeom prst="rect">
            <a:avLst/>
          </a:prstGeom>
          <a:ln w="0">
            <a:noFill/>
          </a:ln>
        </p:spPr>
      </p:sp>
      <p:sp>
        <p:nvSpPr>
          <p:cNvPr id="86" name="PlaceHolder 2"/>
          <p:cNvSpPr>
            <a:spLocks noGrp="1"/>
          </p:cNvSpPr>
          <p:nvPr>
            <p:ph type="body"/>
          </p:nvPr>
        </p:nvSpPr>
        <p:spPr>
          <a:xfrm>
            <a:off x="777240" y="4777560"/>
            <a:ext cx="6217200" cy="4525560"/>
          </a:xfrm>
          <a:prstGeom prst="rect">
            <a:avLst/>
          </a:prstGeom>
          <a:noFill/>
          <a:ln w="0">
            <a:noFill/>
          </a:ln>
        </p:spPr>
        <p:txBody>
          <a:bodyPr lIns="0" tIns="0" rIns="0" bIns="0" anchor="t">
            <a:noAutofit/>
          </a:bodyPr>
          <a:lstStyle/>
          <a:p>
            <a:pPr marL="216000" indent="-216000">
              <a:buNone/>
            </a:pPr>
            <a:endParaRPr lang="ru-RU" sz="1800" b="0" u="none" strike="noStrike">
              <a:solidFill>
                <a:srgbClr val="000000"/>
              </a:solidFill>
              <a:uFillTx/>
              <a:latin typeface="Arial"/>
            </a:endParaRPr>
          </a:p>
        </p:txBody>
      </p:sp>
      <p:sp>
        <p:nvSpPr>
          <p:cNvPr id="87" name="PlaceHolder 3"/>
          <p:cNvSpPr>
            <a:spLocks noGrp="1"/>
          </p:cNvSpPr>
          <p:nvPr>
            <p:ph type="sldNum" idx="7"/>
          </p:nvPr>
        </p:nvSpPr>
        <p:spPr>
          <a:xfrm>
            <a:off x="4399200" y="9555480"/>
            <a:ext cx="3372480" cy="502200"/>
          </a:xfrm>
          <a:prstGeom prst="rect">
            <a:avLst/>
          </a:prstGeom>
          <a:noFill/>
          <a:ln w="0">
            <a:noFill/>
          </a:ln>
        </p:spPr>
        <p:txBody>
          <a:bodyPr lIns="0" tIns="0" rIns="0" bIns="0" anchor="b">
            <a:noAutofit/>
          </a:bodyPr>
          <a:lstStyle>
            <a:lvl1pPr indent="0" defTabSz="914400">
              <a:lnSpc>
                <a:spcPct val="100000"/>
              </a:lnSpc>
              <a:buNone/>
              <a:defRPr lang="ru-RU" sz="1800" b="0" u="none" strike="noStrike">
                <a:solidFill>
                  <a:schemeClr val="dk1"/>
                </a:solidFill>
                <a:uFillTx/>
                <a:latin typeface="+mn-lt"/>
                <a:ea typeface="+mn-ea"/>
              </a:defRPr>
            </a:lvl1pPr>
          </a:lstStyle>
          <a:p>
            <a:pPr indent="0" defTabSz="914400">
              <a:lnSpc>
                <a:spcPct val="100000"/>
              </a:lnSpc>
              <a:buNone/>
            </a:pPr>
            <a:fld id="{A8DCDA01-C6CA-423F-8D88-C4C702CC6B0E}" type="slidenum">
              <a:rPr lang="ru-RU" sz="1800" b="0" u="none" strike="noStrike">
                <a:solidFill>
                  <a:schemeClr val="dk1"/>
                </a:solidFill>
                <a:uFillTx/>
                <a:latin typeface="+mn-lt"/>
                <a:ea typeface="+mn-ea"/>
              </a:rPr>
              <a:t>1</a:t>
            </a:fld>
            <a:endParaRPr lang="ru-RU" sz="1800" b="0" u="none" strike="noStrike">
              <a:solidFill>
                <a:srgbClr val="000000"/>
              </a:solidFill>
              <a:uFillTx/>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noRot="1" noChangeAspect="1"/>
          </p:cNvSpPr>
          <p:nvPr>
            <p:ph type="sldImg"/>
          </p:nvPr>
        </p:nvSpPr>
        <p:spPr>
          <a:xfrm>
            <a:off x="473075" y="530225"/>
            <a:ext cx="6140450" cy="3454400"/>
          </a:xfrm>
          <a:prstGeom prst="rect">
            <a:avLst/>
          </a:prstGeom>
          <a:ln w="0">
            <a:noFill/>
          </a:ln>
        </p:spPr>
      </p:sp>
      <p:sp>
        <p:nvSpPr>
          <p:cNvPr id="89" name="PlaceHolder 2"/>
          <p:cNvSpPr>
            <a:spLocks noGrp="1"/>
          </p:cNvSpPr>
          <p:nvPr>
            <p:ph type="body"/>
          </p:nvPr>
        </p:nvSpPr>
        <p:spPr>
          <a:xfrm>
            <a:off x="709920" y="4404600"/>
            <a:ext cx="5677920" cy="4572720"/>
          </a:xfrm>
          <a:prstGeom prst="rect">
            <a:avLst/>
          </a:prstGeom>
          <a:noFill/>
          <a:ln w="0">
            <a:noFill/>
          </a:ln>
        </p:spPr>
        <p:txBody>
          <a:bodyPr lIns="99000" tIns="49680" rIns="99000" bIns="49680" anchor="t">
            <a:noAutofit/>
          </a:bodyPr>
          <a:lstStyle/>
          <a:p>
            <a:pPr marL="216000" indent="-216000">
              <a:buNone/>
            </a:pPr>
            <a:endParaRPr lang="ru-RU" sz="1800" b="0" u="none" strike="noStrike">
              <a:solidFill>
                <a:srgbClr val="000000"/>
              </a:solidFill>
              <a:uFillTx/>
              <a:latin typeface="Arial"/>
            </a:endParaRPr>
          </a:p>
        </p:txBody>
      </p:sp>
      <p:sp>
        <p:nvSpPr>
          <p:cNvPr id="90" name="CustomShape 3"/>
          <p:cNvSpPr/>
          <p:nvPr/>
        </p:nvSpPr>
        <p:spPr>
          <a:xfrm>
            <a:off x="4021200" y="9721080"/>
            <a:ext cx="3074760" cy="51192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defTabSz="914400">
              <a:lnSpc>
                <a:spcPct val="100000"/>
              </a:lnSpc>
            </a:pPr>
            <a:fld id="{2AC8A05E-3B5E-4554-A776-71FF488D249E}" type="slidenum">
              <a:rPr lang="ru-RU" sz="1300" b="0" u="none" strike="noStrike">
                <a:solidFill>
                  <a:srgbClr val="000000"/>
                </a:solidFill>
                <a:uFillTx/>
                <a:latin typeface="Calibri"/>
                <a:ea typeface="+mn-ea"/>
              </a:rPr>
              <a:t>2</a:t>
            </a:fld>
            <a:endParaRPr lang="ru-RU" sz="1300" b="0" u="none" strike="noStrike">
              <a:solidFill>
                <a:srgbClr val="000000"/>
              </a:solidFill>
              <a:uFillTx/>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noRot="1" noChangeAspect="1"/>
          </p:cNvSpPr>
          <p:nvPr>
            <p:ph type="sldImg"/>
          </p:nvPr>
        </p:nvSpPr>
        <p:spPr>
          <a:xfrm>
            <a:off x="533400" y="763588"/>
            <a:ext cx="6704013" cy="3771900"/>
          </a:xfrm>
          <a:prstGeom prst="rect">
            <a:avLst/>
          </a:prstGeom>
          <a:ln w="0">
            <a:noFill/>
          </a:ln>
        </p:spPr>
      </p:sp>
      <p:sp>
        <p:nvSpPr>
          <p:cNvPr id="92" name="PlaceHolder 2"/>
          <p:cNvSpPr>
            <a:spLocks noGrp="1"/>
          </p:cNvSpPr>
          <p:nvPr>
            <p:ph type="body"/>
          </p:nvPr>
        </p:nvSpPr>
        <p:spPr>
          <a:xfrm>
            <a:off x="777240" y="4777560"/>
            <a:ext cx="6217200" cy="4525560"/>
          </a:xfrm>
          <a:prstGeom prst="rect">
            <a:avLst/>
          </a:prstGeom>
          <a:noFill/>
          <a:ln w="0">
            <a:noFill/>
          </a:ln>
        </p:spPr>
        <p:txBody>
          <a:bodyPr lIns="0" tIns="0" rIns="0" bIns="0" anchor="t">
            <a:noAutofit/>
          </a:bodyPr>
          <a:lstStyle/>
          <a:p>
            <a:pPr marL="216000" indent="-216000">
              <a:buNone/>
            </a:pPr>
            <a:endParaRPr lang="ru-RU" sz="1800" b="0" u="none" strike="noStrike">
              <a:solidFill>
                <a:srgbClr val="000000"/>
              </a:solidFill>
              <a:uFillTx/>
              <a:latin typeface="Arial"/>
            </a:endParaRPr>
          </a:p>
        </p:txBody>
      </p:sp>
      <p:sp>
        <p:nvSpPr>
          <p:cNvPr id="93" name="PlaceHolder 3"/>
          <p:cNvSpPr>
            <a:spLocks noGrp="1"/>
          </p:cNvSpPr>
          <p:nvPr>
            <p:ph type="sldNum" idx="8"/>
          </p:nvPr>
        </p:nvSpPr>
        <p:spPr>
          <a:xfrm>
            <a:off x="4399200" y="9555480"/>
            <a:ext cx="3372480" cy="502200"/>
          </a:xfrm>
          <a:prstGeom prst="rect">
            <a:avLst/>
          </a:prstGeom>
          <a:noFill/>
          <a:ln w="0">
            <a:noFill/>
          </a:ln>
        </p:spPr>
        <p:txBody>
          <a:bodyPr lIns="0" tIns="0" rIns="0" bIns="0" anchor="b">
            <a:noAutofit/>
          </a:bodyPr>
          <a:lstStyle>
            <a:lvl1pPr indent="0" defTabSz="914400">
              <a:lnSpc>
                <a:spcPct val="100000"/>
              </a:lnSpc>
              <a:buNone/>
              <a:defRPr lang="ru-RU" sz="1800" b="0" u="none" strike="noStrike">
                <a:solidFill>
                  <a:schemeClr val="dk1"/>
                </a:solidFill>
                <a:uFillTx/>
                <a:latin typeface="+mn-lt"/>
                <a:ea typeface="+mn-ea"/>
              </a:defRPr>
            </a:lvl1pPr>
          </a:lstStyle>
          <a:p>
            <a:pPr indent="0" defTabSz="914400">
              <a:lnSpc>
                <a:spcPct val="100000"/>
              </a:lnSpc>
              <a:buNone/>
            </a:pPr>
            <a:fld id="{1A929929-1B7E-458C-989C-92144D83BB8F}" type="slidenum">
              <a:rPr lang="ru-RU" sz="1800" b="0" u="none" strike="noStrike">
                <a:solidFill>
                  <a:schemeClr val="dk1"/>
                </a:solidFill>
                <a:uFillTx/>
                <a:latin typeface="+mn-lt"/>
                <a:ea typeface="+mn-ea"/>
              </a:rPr>
              <a:t>3</a:t>
            </a:fld>
            <a:endParaRPr lang="ru-RU" sz="1800" b="0" u="none" strike="noStrike">
              <a:solidFill>
                <a:srgbClr val="000000"/>
              </a:solidFill>
              <a:uFillTx/>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mediaAndTx" preserve="1">
  <p:cSld name="Centered Tex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AndTx"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52"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53" name="PlaceHolder 3"/>
          <p:cNvSpPr>
            <a:spLocks noGrp="1"/>
          </p:cNvSpPr>
          <p:nvPr>
            <p:ph/>
          </p:nvPr>
        </p:nvSpPr>
        <p:spPr>
          <a:xfrm>
            <a:off x="6461530"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54" name="PlaceHolder 4"/>
          <p:cNvSpPr>
            <a:spLocks noGrp="1"/>
          </p:cNvSpPr>
          <p:nvPr>
            <p:ph/>
          </p:nvPr>
        </p:nvSpPr>
        <p:spPr>
          <a:xfrm>
            <a:off x="632053"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0" name="PlaceHolder 2"/>
          <p:cNvSpPr>
            <a:spLocks noGrp="1"/>
          </p:cNvSpPr>
          <p:nvPr>
            <p:ph/>
          </p:nvPr>
        </p:nvSpPr>
        <p:spPr>
          <a:xfrm>
            <a:off x="632053"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1"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2" name="PlaceHolder 4"/>
          <p:cNvSpPr>
            <a:spLocks noGrp="1"/>
          </p:cNvSpPr>
          <p:nvPr>
            <p:ph/>
          </p:nvPr>
        </p:nvSpPr>
        <p:spPr>
          <a:xfrm>
            <a:off x="6461530"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8"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9"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70" name="PlaceHolder 4"/>
          <p:cNvSpPr>
            <a:spLocks noGrp="1"/>
          </p:cNvSpPr>
          <p:nvPr>
            <p:ph/>
          </p:nvPr>
        </p:nvSpPr>
        <p:spPr>
          <a:xfrm>
            <a:off x="632053" y="381744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 name="PlaceHolder 2"/>
          <p:cNvSpPr>
            <a:spLocks noGrp="1"/>
          </p:cNvSpPr>
          <p:nvPr>
            <p:ph/>
          </p:nvPr>
        </p:nvSpPr>
        <p:spPr>
          <a:xfrm>
            <a:off x="632053" y="166356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7" name="PlaceHolder 3"/>
          <p:cNvSpPr>
            <a:spLocks noGrp="1"/>
          </p:cNvSpPr>
          <p:nvPr>
            <p:ph/>
          </p:nvPr>
        </p:nvSpPr>
        <p:spPr>
          <a:xfrm>
            <a:off x="632053" y="381744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14"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5"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6" name="PlaceHolder 4"/>
          <p:cNvSpPr>
            <a:spLocks noGrp="1"/>
          </p:cNvSpPr>
          <p:nvPr>
            <p:ph/>
          </p:nvPr>
        </p:nvSpPr>
        <p:spPr>
          <a:xfrm>
            <a:off x="632053"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7" name="PlaceHolder 5"/>
          <p:cNvSpPr>
            <a:spLocks noGrp="1"/>
          </p:cNvSpPr>
          <p:nvPr>
            <p:ph/>
          </p:nvPr>
        </p:nvSpPr>
        <p:spPr>
          <a:xfrm>
            <a:off x="6461530"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1" name="PlaceHolder 2"/>
          <p:cNvSpPr>
            <a:spLocks noGrp="1"/>
          </p:cNvSpPr>
          <p:nvPr>
            <p:ph type="subTitle"/>
          </p:nvPr>
        </p:nvSpPr>
        <p:spPr>
          <a:xfrm>
            <a:off x="632053" y="1663560"/>
            <a:ext cx="11376587" cy="4123440"/>
          </a:xfrm>
          <a:prstGeom prst="rect">
            <a:avLst/>
          </a:prstGeom>
          <a:noFill/>
          <a:ln w="0">
            <a:noFill/>
          </a:ln>
        </p:spPr>
        <p:txBody>
          <a:bodyPr lIns="0" tIns="0" rIns="0" bIns="0" anchor="ctr">
            <a:noAutofit/>
          </a:bodyPr>
          <a:lstStyle>
            <a:lvl1pPr indent="0" algn="ctr">
              <a:buNone/>
              <a:defRPr/>
            </a:lvl1pPr>
          </a:lstStyle>
          <a:p>
            <a:pPr indent="0" algn="ctr">
              <a:buNone/>
            </a:pPr>
            <a:endParaRPr lang="ru-RU" sz="3324" b="0" u="none" strike="noStrike">
              <a:solidFill>
                <a:srgbClr val="000000"/>
              </a:solidFill>
              <a:uFillTx/>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169DBABE-B5E3-4114-A62B-995F7F834DCC}" type="slidenum">
              <a:t>‹#›</a:t>
            </a:fld>
            <a:endParaRPr/>
          </a:p>
        </p:txBody>
      </p:sp>
      <p:sp>
        <p:nvSpPr>
          <p:cNvPr id="6" name="PlaceHolder 5"/>
          <p:cNvSpPr>
            <a:spLocks noGrp="1"/>
          </p:cNvSpPr>
          <p:nvPr>
            <p:ph type="dt" idx="1"/>
          </p:nvPr>
        </p:nvSpPr>
        <p:spPr/>
        <p:txBody>
          <a:body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3"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4" name="PlaceHolder 2"/>
          <p:cNvSpPr>
            <a:spLocks noGrp="1"/>
          </p:cNvSpPr>
          <p:nvPr>
            <p:ph/>
          </p:nvPr>
        </p:nvSpPr>
        <p:spPr>
          <a:xfrm>
            <a:off x="632053" y="1663560"/>
            <a:ext cx="11376587"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8" name="PlaceHolder 2"/>
          <p:cNvSpPr>
            <a:spLocks noGrp="1"/>
          </p:cNvSpPr>
          <p:nvPr>
            <p:ph/>
          </p:nvPr>
        </p:nvSpPr>
        <p:spPr>
          <a:xfrm>
            <a:off x="632053" y="1663560"/>
            <a:ext cx="11376587"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43" name="PlaceHolder 2"/>
          <p:cNvSpPr>
            <a:spLocks noGrp="1"/>
          </p:cNvSpPr>
          <p:nvPr>
            <p:ph/>
          </p:nvPr>
        </p:nvSpPr>
        <p:spPr>
          <a:xfrm>
            <a:off x="632053"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44" name="PlaceHolder 3"/>
          <p:cNvSpPr>
            <a:spLocks noGrp="1"/>
          </p:cNvSpPr>
          <p:nvPr>
            <p:ph/>
          </p:nvPr>
        </p:nvSpPr>
        <p:spPr>
          <a:xfrm>
            <a:off x="6461530"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p>
            <a:pPr indent="0">
              <a:buNone/>
            </a:pPr>
            <a:r>
              <a:rPr lang="ru-RU" sz="1870"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32053" y="1663560"/>
            <a:ext cx="11376587" cy="412344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078"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1870"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1870"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48"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9" name="PlaceHolder 3"/>
          <p:cNvSpPr>
            <a:spLocks noGrp="1"/>
          </p:cNvSpPr>
          <p:nvPr>
            <p:ph type="body"/>
          </p:nvPr>
        </p:nvSpPr>
        <p:spPr>
          <a:xfrm>
            <a:off x="6461530"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0" name="PlaceHolder 4"/>
          <p:cNvSpPr>
            <a:spLocks noGrp="1"/>
          </p:cNvSpPr>
          <p:nvPr>
            <p:ph type="body"/>
          </p:nvPr>
        </p:nvSpPr>
        <p:spPr>
          <a:xfrm>
            <a:off x="632053"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56" name="PlaceHolder 2"/>
          <p:cNvSpPr>
            <a:spLocks noGrp="1"/>
          </p:cNvSpPr>
          <p:nvPr>
            <p:ph type="body"/>
          </p:nvPr>
        </p:nvSpPr>
        <p:spPr>
          <a:xfrm>
            <a:off x="632053"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7"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8" name="PlaceHolder 4"/>
          <p:cNvSpPr>
            <a:spLocks noGrp="1"/>
          </p:cNvSpPr>
          <p:nvPr>
            <p:ph type="body"/>
          </p:nvPr>
        </p:nvSpPr>
        <p:spPr>
          <a:xfrm>
            <a:off x="6461530"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7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64"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65"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66" name="PlaceHolder 4"/>
          <p:cNvSpPr>
            <a:spLocks noGrp="1"/>
          </p:cNvSpPr>
          <p:nvPr>
            <p:ph type="body"/>
          </p:nvPr>
        </p:nvSpPr>
        <p:spPr>
          <a:xfrm>
            <a:off x="632053" y="381744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7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32053" y="166356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 name="PlaceHolder 3"/>
          <p:cNvSpPr>
            <a:spLocks noGrp="1"/>
          </p:cNvSpPr>
          <p:nvPr>
            <p:ph type="body"/>
          </p:nvPr>
        </p:nvSpPr>
        <p:spPr>
          <a:xfrm>
            <a:off x="632053" y="381744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9"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0"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1" name="PlaceHolder 4"/>
          <p:cNvSpPr>
            <a:spLocks noGrp="1"/>
          </p:cNvSpPr>
          <p:nvPr>
            <p:ph type="body"/>
          </p:nvPr>
        </p:nvSpPr>
        <p:spPr>
          <a:xfrm>
            <a:off x="632053"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2" name="PlaceHolder 5"/>
          <p:cNvSpPr>
            <a:spLocks noGrp="1"/>
          </p:cNvSpPr>
          <p:nvPr>
            <p:ph type="body"/>
          </p:nvPr>
        </p:nvSpPr>
        <p:spPr>
          <a:xfrm>
            <a:off x="6461530"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19" name="PlaceHolder 2"/>
          <p:cNvSpPr>
            <a:spLocks noGrp="1"/>
          </p:cNvSpPr>
          <p:nvPr>
            <p:ph type="body"/>
          </p:nvPr>
        </p:nvSpPr>
        <p:spPr>
          <a:xfrm>
            <a:off x="63205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0" name="PlaceHolder 3"/>
          <p:cNvSpPr>
            <a:spLocks noGrp="1"/>
          </p:cNvSpPr>
          <p:nvPr>
            <p:ph type="body"/>
          </p:nvPr>
        </p:nvSpPr>
        <p:spPr>
          <a:xfrm>
            <a:off x="447860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1" name="PlaceHolder 4"/>
          <p:cNvSpPr>
            <a:spLocks noGrp="1"/>
          </p:cNvSpPr>
          <p:nvPr>
            <p:ph type="body"/>
          </p:nvPr>
        </p:nvSpPr>
        <p:spPr>
          <a:xfrm>
            <a:off x="832515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2" name="PlaceHolder 5"/>
          <p:cNvSpPr>
            <a:spLocks noGrp="1"/>
          </p:cNvSpPr>
          <p:nvPr>
            <p:ph type="body"/>
          </p:nvPr>
        </p:nvSpPr>
        <p:spPr>
          <a:xfrm>
            <a:off x="63205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3" name="PlaceHolder 6"/>
          <p:cNvSpPr>
            <a:spLocks noGrp="1"/>
          </p:cNvSpPr>
          <p:nvPr>
            <p:ph type="body"/>
          </p:nvPr>
        </p:nvSpPr>
        <p:spPr>
          <a:xfrm>
            <a:off x="447860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4" name="PlaceHolder 7"/>
          <p:cNvSpPr>
            <a:spLocks noGrp="1"/>
          </p:cNvSpPr>
          <p:nvPr>
            <p:ph type="body"/>
          </p:nvPr>
        </p:nvSpPr>
        <p:spPr>
          <a:xfrm>
            <a:off x="832515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PlaceHolder 1"/>
          <p:cNvSpPr>
            <a:spLocks noGrp="1"/>
          </p:cNvSpPr>
          <p:nvPr>
            <p:ph type="title"/>
          </p:nvPr>
        </p:nvSpPr>
        <p:spPr>
          <a:xfrm>
            <a:off x="948080" y="2208960"/>
            <a:ext cx="10744534" cy="1523880"/>
          </a:xfrm>
          <a:prstGeom prst="rect">
            <a:avLst/>
          </a:prstGeom>
          <a:noFill/>
          <a:ln w="0">
            <a:noFill/>
          </a:ln>
        </p:spPr>
        <p:txBody>
          <a:bodyPr lIns="0" tIns="0" rIns="0" bIns="0" anchor="ctr">
            <a:noAutofit/>
          </a:bodyPr>
          <a:lstStyle/>
          <a:p>
            <a:pPr indent="0" defTabSz="914400">
              <a:lnSpc>
                <a:spcPct val="90000"/>
              </a:lnSpc>
              <a:buNone/>
            </a:pPr>
            <a:r>
              <a:rPr lang="ru-RU" sz="4571" b="0" u="none" strike="noStrike">
                <a:solidFill>
                  <a:schemeClr val="dk1"/>
                </a:solidFill>
                <a:uFillTx/>
                <a:latin typeface="Arial"/>
                <a:ea typeface="DejaVu Sans"/>
              </a:rPr>
              <a:t>Образец заголовка</a:t>
            </a:r>
            <a:endParaRPr lang="ru-RU" sz="4571" b="0" u="none" strike="noStrike">
              <a:solidFill>
                <a:schemeClr val="dk1"/>
              </a:solidFill>
              <a:uFillTx/>
              <a:latin typeface="Arial"/>
            </a:endParaRPr>
          </a:p>
        </p:txBody>
      </p:sp>
      <p:sp>
        <p:nvSpPr>
          <p:cNvPr id="26" name="PlaceHolder 2"/>
          <p:cNvSpPr>
            <a:spLocks noGrp="1"/>
          </p:cNvSpPr>
          <p:nvPr>
            <p:ph type="dt" idx="1"/>
          </p:nvPr>
        </p:nvSpPr>
        <p:spPr>
          <a:xfrm>
            <a:off x="0" y="0"/>
            <a:ext cx="0" cy="0"/>
          </a:xfrm>
          <a:prstGeom prst="rect">
            <a:avLst/>
          </a:prstGeom>
          <a:noFill/>
          <a:ln w="0">
            <a:noFill/>
          </a:ln>
        </p:spPr>
        <p:txBody>
          <a:bodyPr lIns="90000" tIns="-45000" rIns="90000" bIns="-45000" anchor="t">
            <a:noAutofit/>
          </a:bodyPr>
          <a:lstStyle>
            <a:lvl1pPr indent="0">
              <a:buNone/>
              <a:defRPr lang="ru-RU" sz="1454" b="0" u="none" strike="noStrike">
                <a:solidFill>
                  <a:srgbClr val="000000"/>
                </a:solidFill>
                <a:uFillTx/>
                <a:latin typeface="Times New Roman"/>
              </a:defRPr>
            </a:lvl1pPr>
          </a:lstStyle>
          <a:p>
            <a:r>
              <a:rPr lang="en-GB"/>
              <a:t>&lt;date/time&gt;</a:t>
            </a:r>
          </a:p>
        </p:txBody>
      </p:sp>
      <p:sp>
        <p:nvSpPr>
          <p:cNvPr id="27" name="PlaceHolder 3"/>
          <p:cNvSpPr>
            <a:spLocks noGrp="1"/>
          </p:cNvSpPr>
          <p:nvPr>
            <p:ph type="ftr" idx="2"/>
          </p:nvPr>
        </p:nvSpPr>
        <p:spPr>
          <a:xfrm>
            <a:off x="0" y="0"/>
            <a:ext cx="0" cy="0"/>
          </a:xfrm>
          <a:prstGeom prst="rect">
            <a:avLst/>
          </a:prstGeom>
          <a:noFill/>
          <a:ln w="0">
            <a:noFill/>
          </a:ln>
        </p:spPr>
        <p:txBody>
          <a:bodyPr lIns="90000" tIns="-45000" rIns="90000" bIns="-45000" anchor="t">
            <a:noAutofit/>
          </a:bodyPr>
          <a:lstStyle>
            <a:lvl1pPr indent="0" algn="ctr">
              <a:buNone/>
              <a:defRPr lang="ru-RU" sz="1454" b="0" u="none" strike="noStrike">
                <a:solidFill>
                  <a:srgbClr val="000000"/>
                </a:solidFill>
                <a:uFillTx/>
                <a:latin typeface="Times New Roman"/>
              </a:defRPr>
            </a:lvl1pPr>
          </a:lstStyle>
          <a:p>
            <a:r>
              <a:rPr lang="en-GB"/>
              <a:t>&lt;footer&gt;</a:t>
            </a:r>
          </a:p>
        </p:txBody>
      </p:sp>
      <p:sp>
        <p:nvSpPr>
          <p:cNvPr id="28" name="PlaceHolder 4"/>
          <p:cNvSpPr>
            <a:spLocks noGrp="1"/>
          </p:cNvSpPr>
          <p:nvPr>
            <p:ph type="sldNum" idx="3"/>
          </p:nvPr>
        </p:nvSpPr>
        <p:spPr>
          <a:xfrm>
            <a:off x="0" y="0"/>
            <a:ext cx="0" cy="0"/>
          </a:xfrm>
          <a:prstGeom prst="rect">
            <a:avLst/>
          </a:prstGeom>
          <a:noFill/>
          <a:ln w="0">
            <a:noFill/>
          </a:ln>
        </p:spPr>
        <p:txBody>
          <a:bodyPr lIns="90000" tIns="-45000" rIns="90000" bIns="-45000" anchor="t">
            <a:noAutofit/>
          </a:bodyPr>
          <a:lstStyle>
            <a:lvl1pPr indent="0" defTabSz="949970">
              <a:lnSpc>
                <a:spcPct val="100000"/>
              </a:lnSpc>
              <a:buNone/>
              <a:defRPr lang="en-US" sz="1870" b="0" u="none" strike="noStrike">
                <a:solidFill>
                  <a:schemeClr val="dk1"/>
                </a:solidFill>
                <a:uFillTx/>
                <a:latin typeface="Arial"/>
                <a:ea typeface="DejaVu Sans"/>
              </a:defRPr>
            </a:lvl1pPr>
          </a:lstStyle>
          <a:p>
            <a:fld id="{5CEEB46C-FBA0-4F76-A506-A3DCEE2B9054}" type="slidenum">
              <a:rPr lang="ru-RU" smtClean="0"/>
              <a:pPr/>
              <a:t>‹#›</a:t>
            </a:fld>
            <a:endParaRPr lang="ru-RU">
              <a:solidFill>
                <a:srgbClr val="000000"/>
              </a:solidFill>
              <a:latin typeface="Times New Roman"/>
            </a:endParaRPr>
          </a:p>
        </p:txBody>
      </p:sp>
      <p:sp>
        <p:nvSpPr>
          <p:cNvPr id="29" name="PlaceHolder 5"/>
          <p:cNvSpPr>
            <a:spLocks noGrp="1"/>
          </p:cNvSpPr>
          <p:nvPr>
            <p:ph type="body"/>
          </p:nvPr>
        </p:nvSpPr>
        <p:spPr>
          <a:xfrm>
            <a:off x="632053" y="1663560"/>
            <a:ext cx="11376587" cy="412344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078"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1870"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1870"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5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36" name="PlaceHolder 2"/>
          <p:cNvSpPr>
            <a:spLocks noGrp="1"/>
          </p:cNvSpPr>
          <p:nvPr>
            <p:ph type="body"/>
          </p:nvPr>
        </p:nvSpPr>
        <p:spPr>
          <a:xfrm>
            <a:off x="632053" y="1663560"/>
            <a:ext cx="11376213" cy="41230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40" name="PlaceHolder 2"/>
          <p:cNvSpPr>
            <a:spLocks noGrp="1"/>
          </p:cNvSpPr>
          <p:nvPr>
            <p:ph type="body"/>
          </p:nvPr>
        </p:nvSpPr>
        <p:spPr>
          <a:xfrm>
            <a:off x="632053"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1" name="PlaceHolder 3"/>
          <p:cNvSpPr>
            <a:spLocks noGrp="1"/>
          </p:cNvSpPr>
          <p:nvPr>
            <p:ph type="body"/>
          </p:nvPr>
        </p:nvSpPr>
        <p:spPr>
          <a:xfrm>
            <a:off x="6461530"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948364" y="2793002"/>
            <a:ext cx="10744534" cy="1524408"/>
          </a:xfrm>
          <a:prstGeom prst="rect">
            <a:avLst/>
          </a:prstGeom>
          <a:noFill/>
          <a:ln w="0">
            <a:noFill/>
          </a:ln>
        </p:spPr>
        <p:txBody>
          <a:bodyPr lIns="0" tIns="0" rIns="0" bIns="0" anchor="ctr">
            <a:noAutofit/>
          </a:bodyPr>
          <a:lstStyle/>
          <a:p>
            <a:pPr algn="ctr"/>
            <a:r>
              <a:rPr lang="en-GB" sz="4800" b="1" dirty="0">
                <a:solidFill>
                  <a:srgbClr val="002060"/>
                </a:solidFill>
                <a:latin typeface="Arial"/>
                <a:ea typeface="DejaVu Sans"/>
              </a:rPr>
              <a:t>Proposal for Awarding the Title </a:t>
            </a:r>
            <a:r>
              <a:rPr lang="en-GB" sz="4800" b="1">
                <a:solidFill>
                  <a:srgbClr val="002060"/>
                </a:solidFill>
                <a:latin typeface="Arial"/>
                <a:ea typeface="DejaVu Sans"/>
              </a:rPr>
              <a:t>“Honorary </a:t>
            </a:r>
            <a:r>
              <a:rPr lang="en-GB" sz="4800" b="1" dirty="0">
                <a:solidFill>
                  <a:srgbClr val="002060"/>
                </a:solidFill>
                <a:latin typeface="Arial"/>
                <a:ea typeface="DejaVu Sans"/>
              </a:rPr>
              <a:t>Doctor of JINR</a:t>
            </a:r>
            <a:r>
              <a:rPr lang="en-US" sz="4800" b="1" dirty="0">
                <a:solidFill>
                  <a:srgbClr val="002060"/>
                </a:solidFill>
                <a:latin typeface="Arial"/>
                <a:ea typeface="DejaVu Sans"/>
              </a:rPr>
              <a:t>”</a:t>
            </a:r>
            <a:endParaRPr lang="ru-RU" sz="4800" dirty="0">
              <a:solidFill>
                <a:schemeClr val="dk1"/>
              </a:solidFill>
              <a:latin typeface="Arial"/>
            </a:endParaRPr>
          </a:p>
        </p:txBody>
      </p:sp>
      <p:sp>
        <p:nvSpPr>
          <p:cNvPr id="78" name="PlaceHolder 2"/>
          <p:cNvSpPr>
            <a:spLocks noGrp="1"/>
          </p:cNvSpPr>
          <p:nvPr>
            <p:ph type="subTitle"/>
          </p:nvPr>
        </p:nvSpPr>
        <p:spPr>
          <a:xfrm>
            <a:off x="1896445" y="5472423"/>
            <a:ext cx="8848373" cy="870788"/>
          </a:xfrm>
          <a:prstGeom prst="rect">
            <a:avLst/>
          </a:prstGeom>
          <a:noFill/>
          <a:ln w="0">
            <a:noFill/>
          </a:ln>
        </p:spPr>
        <p:txBody>
          <a:bodyPr lIns="0" tIns="0" rIns="0" bIns="0" anchor="t">
            <a:normAutofit/>
          </a:bodyPr>
          <a:lstStyle/>
          <a:p>
            <a:pPr algn="ctr">
              <a:spcBef>
                <a:spcPts val="1040"/>
              </a:spcBef>
              <a:tabLst>
                <a:tab pos="0" algn="l"/>
              </a:tabLst>
            </a:pPr>
            <a:r>
              <a:rPr lang="en-US" sz="2000" dirty="0">
                <a:solidFill>
                  <a:srgbClr val="002060"/>
                </a:solidFill>
                <a:latin typeface="Arial"/>
                <a:ea typeface="DejaVu Sans"/>
              </a:rPr>
              <a:t>Academician </a:t>
            </a:r>
            <a:r>
              <a:rPr lang="en-US" sz="2000" dirty="0" err="1">
                <a:solidFill>
                  <a:srgbClr val="002060"/>
                </a:solidFill>
                <a:latin typeface="Arial"/>
                <a:ea typeface="DejaVu Sans"/>
              </a:rPr>
              <a:t>Grigory</a:t>
            </a:r>
            <a:r>
              <a:rPr lang="en-US" sz="2000" dirty="0">
                <a:solidFill>
                  <a:srgbClr val="002060"/>
                </a:solidFill>
                <a:latin typeface="Arial"/>
                <a:ea typeface="DejaVu Sans"/>
              </a:rPr>
              <a:t> V. </a:t>
            </a:r>
            <a:r>
              <a:rPr lang="en-US" sz="2000" dirty="0" err="1">
                <a:solidFill>
                  <a:srgbClr val="002060"/>
                </a:solidFill>
                <a:latin typeface="Arial"/>
                <a:ea typeface="DejaVu Sans"/>
              </a:rPr>
              <a:t>Trubnikov</a:t>
            </a:r>
            <a:endParaRPr lang="en-US" sz="2000" dirty="0">
              <a:solidFill>
                <a:srgbClr val="002060"/>
              </a:solidFill>
              <a:latin typeface="Arial"/>
              <a:ea typeface="DejaVu Sans"/>
            </a:endParaRPr>
          </a:p>
          <a:p>
            <a:pPr algn="ctr">
              <a:spcBef>
                <a:spcPts val="1040"/>
              </a:spcBef>
              <a:tabLst>
                <a:tab pos="0" algn="l"/>
              </a:tabLst>
            </a:pPr>
            <a:r>
              <a:rPr lang="en-US" sz="2000" dirty="0">
                <a:solidFill>
                  <a:srgbClr val="002060"/>
                </a:solidFill>
                <a:latin typeface="Arial"/>
                <a:ea typeface="DejaVu Sans"/>
              </a:rPr>
              <a:t>13</a:t>
            </a:r>
            <a:r>
              <a:rPr lang="ru-RU" sz="2000" dirty="0">
                <a:solidFill>
                  <a:srgbClr val="002060"/>
                </a:solidFill>
                <a:latin typeface="Arial"/>
                <a:ea typeface="DejaVu Sans"/>
              </a:rPr>
              <a:t>7</a:t>
            </a:r>
            <a:r>
              <a:rPr lang="en-US" sz="2000" baseline="30000" dirty="0" err="1">
                <a:solidFill>
                  <a:srgbClr val="002060"/>
                </a:solidFill>
                <a:latin typeface="Arial"/>
                <a:ea typeface="DejaVu Sans"/>
              </a:rPr>
              <a:t>th</a:t>
            </a:r>
            <a:r>
              <a:rPr lang="en-US" sz="2000" dirty="0">
                <a:solidFill>
                  <a:srgbClr val="002060"/>
                </a:solidFill>
                <a:latin typeface="Arial"/>
                <a:ea typeface="DejaVu Sans"/>
              </a:rPr>
              <a:t> Session of the JINR Scientific Council</a:t>
            </a:r>
            <a:endParaRPr lang="ru-RU" sz="2000"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3"/>
          <p:cNvSpPr/>
          <p:nvPr/>
        </p:nvSpPr>
        <p:spPr>
          <a:xfrm>
            <a:off x="528455" y="4192205"/>
            <a:ext cx="11584352" cy="2428385"/>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just" defTabSz="949970">
              <a:spcAft>
                <a:spcPts val="800"/>
              </a:spcAft>
            </a:pPr>
            <a:r>
              <a:rPr lang="en-GB" sz="2000" b="1" dirty="0">
                <a:latin typeface="Arial"/>
                <a:ea typeface="DejaVu Sans"/>
              </a:rPr>
              <a:t>Since</a:t>
            </a:r>
            <a:r>
              <a:rPr lang="en-US" sz="2000" b="1" dirty="0">
                <a:latin typeface="Arial"/>
                <a:ea typeface="DejaVu Sans"/>
              </a:rPr>
              <a:t> the Arab Republic of Egypt became the full member of the Joint Institute for Nuclear Research in November 2021, Professor </a:t>
            </a:r>
            <a:r>
              <a:rPr lang="en-US" sz="2000" b="1" dirty="0" err="1">
                <a:latin typeface="Arial"/>
                <a:ea typeface="DejaVu Sans"/>
              </a:rPr>
              <a:t>Sakr</a:t>
            </a:r>
            <a:r>
              <a:rPr lang="en-US" sz="2000" b="1" dirty="0">
                <a:latin typeface="Arial"/>
                <a:ea typeface="DejaVu Sans"/>
              </a:rPr>
              <a:t> has made many efforts to strengthen scientific ties between scientists and research institutions in Egypt and JINR.</a:t>
            </a:r>
            <a:endParaRPr lang="ru-RU" sz="2000" dirty="0">
              <a:latin typeface="Arial"/>
            </a:endParaRPr>
          </a:p>
          <a:p>
            <a:pPr algn="just" defTabSz="949970">
              <a:spcBef>
                <a:spcPts val="624"/>
              </a:spcBef>
            </a:pPr>
            <a:r>
              <a:rPr lang="en-US" sz="2000" b="1" dirty="0">
                <a:latin typeface="Arial"/>
                <a:ea typeface="DejaVu Sans"/>
              </a:rPr>
              <a:t>The JINR Directorate proposes to award Professor Mahmoud </a:t>
            </a:r>
            <a:r>
              <a:rPr lang="en-US" sz="2000" b="1" dirty="0" err="1">
                <a:latin typeface="Arial"/>
                <a:ea typeface="DejaVu Sans"/>
              </a:rPr>
              <a:t>Sakr</a:t>
            </a:r>
            <a:r>
              <a:rPr lang="en-US" sz="2000" b="1" dirty="0">
                <a:latin typeface="Arial"/>
                <a:ea typeface="DejaVu Sans"/>
              </a:rPr>
              <a:t> the title of “</a:t>
            </a:r>
            <a:r>
              <a:rPr lang="en-US" sz="2000" b="1" dirty="0" err="1">
                <a:latin typeface="Arial"/>
                <a:ea typeface="DejaVu Sans"/>
              </a:rPr>
              <a:t>Honourary</a:t>
            </a:r>
            <a:r>
              <a:rPr lang="en-US" sz="2000" b="1" dirty="0">
                <a:latin typeface="Arial"/>
                <a:ea typeface="DejaVu Sans"/>
              </a:rPr>
              <a:t> Doctor of JINR” for his great personal contribution to enhancing the role of the Arab Republic of Egypt in JINR’s scientific life, strengthening scientific cooperation between the Arab Republic of Egypt  and JINR.</a:t>
            </a:r>
            <a:endParaRPr lang="ru-RU" sz="2000" dirty="0">
              <a:latin typeface="Arial"/>
            </a:endParaRPr>
          </a:p>
        </p:txBody>
      </p:sp>
      <p:sp>
        <p:nvSpPr>
          <p:cNvPr id="80" name="Заголовок 1"/>
          <p:cNvSpPr/>
          <p:nvPr/>
        </p:nvSpPr>
        <p:spPr>
          <a:xfrm>
            <a:off x="8295961" y="489823"/>
            <a:ext cx="3816845" cy="781755"/>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noAutofit/>
          </a:bodyPr>
          <a:lstStyle/>
          <a:p>
            <a:pPr algn="ctr" defTabSz="949970">
              <a:lnSpc>
                <a:spcPct val="90000"/>
              </a:lnSpc>
            </a:pPr>
            <a:r>
              <a:rPr lang="en-GB" sz="4400" b="1" dirty="0">
                <a:solidFill>
                  <a:srgbClr val="002060"/>
                </a:solidFill>
                <a:latin typeface="Arial"/>
                <a:ea typeface="DejaVu Sans"/>
              </a:rPr>
              <a:t>NOMINE</a:t>
            </a:r>
            <a:r>
              <a:rPr lang="en-US" sz="4400" b="1" dirty="0">
                <a:solidFill>
                  <a:srgbClr val="002060"/>
                </a:solidFill>
                <a:latin typeface="Arial"/>
                <a:ea typeface="DejaVu Sans"/>
              </a:rPr>
              <a:t>E</a:t>
            </a:r>
            <a:endParaRPr lang="ru-RU" sz="4400" dirty="0">
              <a:solidFill>
                <a:srgbClr val="000000"/>
              </a:solidFill>
              <a:latin typeface="Arial"/>
            </a:endParaRPr>
          </a:p>
        </p:txBody>
      </p:sp>
      <p:sp>
        <p:nvSpPr>
          <p:cNvPr id="82" name="TextBox 6"/>
          <p:cNvSpPr/>
          <p:nvPr/>
        </p:nvSpPr>
        <p:spPr>
          <a:xfrm>
            <a:off x="528456" y="489823"/>
            <a:ext cx="7710668" cy="625850"/>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ctr" defTabSz="949970">
              <a:spcBef>
                <a:spcPts val="624"/>
              </a:spcBef>
            </a:pPr>
            <a:r>
              <a:rPr lang="en-US" sz="3324" b="1" dirty="0">
                <a:solidFill>
                  <a:srgbClr val="C00000"/>
                </a:solidFill>
                <a:latin typeface="Arial"/>
                <a:ea typeface="DejaVu Sans"/>
              </a:rPr>
              <a:t>Prof. Mahmoud M. </a:t>
            </a:r>
            <a:r>
              <a:rPr lang="en-US" sz="3324" b="1" dirty="0" err="1">
                <a:solidFill>
                  <a:srgbClr val="C00000"/>
                </a:solidFill>
                <a:latin typeface="Arial"/>
                <a:ea typeface="DejaVu Sans"/>
              </a:rPr>
              <a:t>Sakr</a:t>
            </a:r>
            <a:endParaRPr lang="ru-RU" sz="3324" dirty="0">
              <a:solidFill>
                <a:srgbClr val="000000"/>
              </a:solidFill>
              <a:latin typeface="Arial"/>
            </a:endParaRPr>
          </a:p>
        </p:txBody>
      </p:sp>
      <p:sp>
        <p:nvSpPr>
          <p:cNvPr id="83" name="TextBox 8"/>
          <p:cNvSpPr/>
          <p:nvPr/>
        </p:nvSpPr>
        <p:spPr>
          <a:xfrm>
            <a:off x="528455" y="1401507"/>
            <a:ext cx="7710669" cy="2489941"/>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ctr" defTabSz="949970"/>
            <a:r>
              <a:rPr lang="en-US" b="1" dirty="0">
                <a:solidFill>
                  <a:srgbClr val="002060"/>
                </a:solidFill>
                <a:latin typeface="Arial"/>
                <a:ea typeface="DejaVu Sans"/>
              </a:rPr>
              <a:t>Cultural and Scientific Counsellor,</a:t>
            </a:r>
          </a:p>
          <a:p>
            <a:pPr algn="ctr" defTabSz="949970"/>
            <a:r>
              <a:rPr lang="en-US" b="1" dirty="0">
                <a:solidFill>
                  <a:srgbClr val="002060"/>
                </a:solidFill>
                <a:latin typeface="Arial"/>
                <a:ea typeface="DejaVu Sans"/>
              </a:rPr>
              <a:t>Head of Education Mission,</a:t>
            </a:r>
            <a:endParaRPr lang="ru-RU" dirty="0">
              <a:solidFill>
                <a:srgbClr val="000000"/>
              </a:solidFill>
              <a:latin typeface="Arial"/>
            </a:endParaRPr>
          </a:p>
          <a:p>
            <a:pPr algn="ctr" defTabSz="949970">
              <a:spcAft>
                <a:spcPts val="600"/>
              </a:spcAft>
            </a:pPr>
            <a:r>
              <a:rPr lang="en-US" b="1" dirty="0">
                <a:solidFill>
                  <a:srgbClr val="002060"/>
                </a:solidFill>
                <a:latin typeface="Arial"/>
                <a:ea typeface="DejaVu Sans"/>
              </a:rPr>
              <a:t>Education, Culture and Science Bureau, Egyptian Embassy, Tokyo, Japan</a:t>
            </a:r>
            <a:endParaRPr lang="ru-RU" dirty="0">
              <a:solidFill>
                <a:srgbClr val="000000"/>
              </a:solidFill>
              <a:latin typeface="Arial"/>
            </a:endParaRPr>
          </a:p>
          <a:p>
            <a:pPr algn="ctr" defTabSz="949970">
              <a:spcAft>
                <a:spcPts val="800"/>
              </a:spcAft>
            </a:pPr>
            <a:r>
              <a:rPr lang="en-GB" b="1" dirty="0">
                <a:solidFill>
                  <a:srgbClr val="002060"/>
                </a:solidFill>
                <a:latin typeface="Arial"/>
                <a:ea typeface="DejaVu Sans"/>
              </a:rPr>
              <a:t>Ex-President,</a:t>
            </a:r>
            <a:r>
              <a:rPr lang="en-US" b="1" dirty="0">
                <a:solidFill>
                  <a:srgbClr val="002060"/>
                </a:solidFill>
                <a:latin typeface="Arial"/>
                <a:ea typeface="DejaVu Sans"/>
              </a:rPr>
              <a:t> Academy of Scientific Research and Technology (ASRT), Egypt (2014–2024)</a:t>
            </a:r>
            <a:endParaRPr lang="ru-RU" dirty="0">
              <a:solidFill>
                <a:srgbClr val="000000"/>
              </a:solidFill>
              <a:latin typeface="Arial"/>
            </a:endParaRPr>
          </a:p>
          <a:p>
            <a:pPr algn="ctr" defTabSz="949970"/>
            <a:r>
              <a:rPr lang="en-US" b="1" dirty="0">
                <a:solidFill>
                  <a:srgbClr val="002060"/>
                </a:solidFill>
                <a:latin typeface="Arial"/>
                <a:ea typeface="DejaVu Sans"/>
              </a:rPr>
              <a:t>First Plenipotentiary of the Arab Republic of Egypt to JINR </a:t>
            </a:r>
            <a:endParaRPr lang="ru-RU" dirty="0">
              <a:solidFill>
                <a:srgbClr val="000000"/>
              </a:solidFill>
              <a:latin typeface="Arial"/>
            </a:endParaRPr>
          </a:p>
          <a:p>
            <a:pPr algn="ctr" defTabSz="949970"/>
            <a:r>
              <a:rPr lang="en-US" b="1" dirty="0">
                <a:solidFill>
                  <a:srgbClr val="002060"/>
                </a:solidFill>
                <a:latin typeface="Arial"/>
                <a:ea typeface="DejaVu Sans"/>
              </a:rPr>
              <a:t>(2021–2024)</a:t>
            </a:r>
            <a:endParaRPr lang="ru-RU" dirty="0">
              <a:solidFill>
                <a:srgbClr val="000000"/>
              </a:solidFill>
              <a:latin typeface="Arial"/>
            </a:endParaRPr>
          </a:p>
        </p:txBody>
      </p:sp>
      <p:pic>
        <p:nvPicPr>
          <p:cNvPr id="3" name="Рисунок 2">
            <a:extLst>
              <a:ext uri="{FF2B5EF4-FFF2-40B4-BE49-F238E27FC236}">
                <a16:creationId xmlns:a16="http://schemas.microsoft.com/office/drawing/2014/main" id="{9788F41C-455B-4140-ADFE-CDD574D16C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95961" y="1335144"/>
            <a:ext cx="3816846" cy="26226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Box 1"/>
          <p:cNvSpPr/>
          <p:nvPr/>
        </p:nvSpPr>
        <p:spPr>
          <a:xfrm>
            <a:off x="263578" y="2788027"/>
            <a:ext cx="12114107" cy="1534359"/>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spAutoFit/>
          </a:bodyPr>
          <a:lstStyle/>
          <a:p>
            <a:pPr algn="ctr" defTabSz="949970">
              <a:lnSpc>
                <a:spcPct val="150000"/>
              </a:lnSpc>
            </a:pPr>
            <a:r>
              <a:rPr lang="en-GB" sz="3200" b="1" dirty="0">
                <a:solidFill>
                  <a:srgbClr val="002060"/>
                </a:solidFill>
                <a:latin typeface="Arial"/>
                <a:ea typeface="Droid Sans Fallback"/>
              </a:rPr>
              <a:t> </a:t>
            </a:r>
            <a:r>
              <a:rPr lang="en-US" sz="3200" b="1" dirty="0">
                <a:solidFill>
                  <a:srgbClr val="002060"/>
                </a:solidFill>
                <a:latin typeface="Arial"/>
                <a:ea typeface="Droid Sans Fallback"/>
              </a:rPr>
              <a:t>The JINR Directorate asks the Scientific Council</a:t>
            </a:r>
          </a:p>
          <a:p>
            <a:pPr algn="ctr" defTabSz="949970">
              <a:lnSpc>
                <a:spcPct val="150000"/>
              </a:lnSpc>
            </a:pPr>
            <a:r>
              <a:rPr lang="en-US" sz="3200" b="1" dirty="0">
                <a:solidFill>
                  <a:srgbClr val="002060"/>
                </a:solidFill>
                <a:latin typeface="Arial"/>
                <a:ea typeface="Droid Sans Fallback"/>
              </a:rPr>
              <a:t>to approve this proposal</a:t>
            </a:r>
            <a:endParaRPr lang="ru-RU" sz="3200"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1679</TotalTime>
  <Words>190</Words>
  <Application>Microsoft Office PowerPoint</Application>
  <PresentationFormat>Произвольный</PresentationFormat>
  <Paragraphs>18</Paragraphs>
  <Slides>3</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13</vt:i4>
      </vt:variant>
      <vt:variant>
        <vt:lpstr>Заголовки слайдов</vt:lpstr>
      </vt:variant>
      <vt:variant>
        <vt:i4>3</vt:i4>
      </vt:variant>
    </vt:vector>
  </HeadingPairs>
  <TitlesOfParts>
    <vt:vector size="21" baseType="lpstr">
      <vt:lpstr>Arial</vt:lpstr>
      <vt:lpstr>Calibri</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Proposal for Awarding the Title “Honorary Doctor of JINR”</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home</dc:creator>
  <dc:description/>
  <cp:lastModifiedBy>yulia@jinr.ru</cp:lastModifiedBy>
  <cp:revision>152</cp:revision>
  <dcterms:created xsi:type="dcterms:W3CDTF">2021-09-05T13:29:23Z</dcterms:created>
  <dcterms:modified xsi:type="dcterms:W3CDTF">2025-02-07T07:43:38Z</dcterms:modified>
  <dc:language>en-CA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3</vt:i4>
  </property>
  <property fmtid="{D5CDD505-2E9C-101B-9397-08002B2CF9AE}" pid="7" name="PresentationFormat">
    <vt:lpwstr>Произвольный</vt:lpwstr>
  </property>
  <property fmtid="{D5CDD505-2E9C-101B-9397-08002B2CF9AE}" pid="8" name="ScaleCrop">
    <vt:bool>false</vt:bool>
  </property>
  <property fmtid="{D5CDD505-2E9C-101B-9397-08002B2CF9AE}" pid="9" name="ShareDoc">
    <vt:bool>false</vt:bool>
  </property>
  <property fmtid="{D5CDD505-2E9C-101B-9397-08002B2CF9AE}" pid="10" name="Slides">
    <vt:i4>3</vt:i4>
  </property>
</Properties>
</file>