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6" r:id="rId5"/>
    <p:sldMasterId id="2147483658" r:id="rId6"/>
    <p:sldMasterId id="2147483660" r:id="rId7"/>
    <p:sldMasterId id="2147483662" r:id="rId8"/>
    <p:sldMasterId id="2147483664" r:id="rId9"/>
    <p:sldMasterId id="2147483666" r:id="rId10"/>
    <p:sldMasterId id="2147483668" r:id="rId11"/>
    <p:sldMasterId id="2147483670" r:id="rId12"/>
    <p:sldMasterId id="2147483672" r:id="rId13"/>
  </p:sldMasterIdLst>
  <p:notesMasterIdLst>
    <p:notesMasterId r:id="rId17"/>
  </p:notesMasterIdLst>
  <p:sldIdLst>
    <p:sldId id="256" r:id="rId14"/>
    <p:sldId id="257" r:id="rId15"/>
    <p:sldId id="258" r:id="rId16"/>
  </p:sldIdLst>
  <p:sldSz cx="12641263" cy="7110413"/>
  <p:notesSz cx="7772400" cy="10058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69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slide" Target="slides/slide2.xml"/><Relationship Id="rId10" Type="http://schemas.openxmlformats.org/officeDocument/2006/relationships/slideMaster" Target="slideMasters/slideMaster10.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 name="PlaceHolder 1"/>
          <p:cNvSpPr>
            <a:spLocks noGrp="1" noRot="1" noChangeAspect="1"/>
          </p:cNvSpPr>
          <p:nvPr>
            <p:ph type="sldImg"/>
          </p:nvPr>
        </p:nvSpPr>
        <p:spPr>
          <a:xfrm>
            <a:off x="0" y="812800"/>
            <a:ext cx="0" cy="0"/>
          </a:xfrm>
          <a:prstGeom prst="rect">
            <a:avLst/>
          </a:prstGeom>
          <a:noFill/>
          <a:ln w="0">
            <a:noFill/>
          </a:ln>
        </p:spPr>
        <p:txBody>
          <a:bodyPr lIns="0" tIns="0" rIns="0" bIns="0" anchor="ctr">
            <a:noAutofit/>
          </a:bodyPr>
          <a:lstStyle/>
          <a:p>
            <a:r>
              <a:rPr lang="ru-RU" sz="1800" b="0" u="none" strike="noStrike">
                <a:solidFill>
                  <a:schemeClr val="dk1"/>
                </a:solidFill>
                <a:uFillTx/>
                <a:latin typeface="Arial"/>
              </a:rPr>
              <a:t>Click to move the slide</a:t>
            </a:r>
          </a:p>
        </p:txBody>
      </p:sp>
      <p:sp>
        <p:nvSpPr>
          <p:cNvPr id="7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216000">
              <a:buNone/>
            </a:pPr>
            <a:r>
              <a:rPr lang="ru-RU" sz="2000" b="0" u="none" strike="noStrike">
                <a:solidFill>
                  <a:srgbClr val="000000"/>
                </a:solidFill>
                <a:uFillTx/>
                <a:latin typeface="Arial"/>
              </a:rPr>
              <a:t>Click to edit the notes format</a:t>
            </a:r>
          </a:p>
        </p:txBody>
      </p:sp>
      <p:sp>
        <p:nvSpPr>
          <p:cNvPr id="73"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ru-RU" sz="1400" b="0" u="none" strike="noStrike">
                <a:solidFill>
                  <a:srgbClr val="000000"/>
                </a:solidFill>
                <a:uFillTx/>
                <a:latin typeface="Times New Roman"/>
              </a:rPr>
              <a:t>&lt;header&gt;</a:t>
            </a:r>
          </a:p>
        </p:txBody>
      </p:sp>
      <p:sp>
        <p:nvSpPr>
          <p:cNvPr id="74" name="PlaceHolder 4"/>
          <p:cNvSpPr>
            <a:spLocks noGrp="1"/>
          </p:cNvSpPr>
          <p:nvPr>
            <p:ph type="dt" idx="4"/>
          </p:nvPr>
        </p:nvSpPr>
        <p:spPr>
          <a:xfrm>
            <a:off x="4278960" y="0"/>
            <a:ext cx="3280680" cy="534240"/>
          </a:xfrm>
          <a:prstGeom prst="rect">
            <a:avLst/>
          </a:prstGeom>
          <a:noFill/>
          <a:ln w="0">
            <a:noFill/>
          </a:ln>
        </p:spPr>
        <p:txBody>
          <a:bodyPr lIns="0" tIns="0" rIns="0" bIns="0" anchor="t">
            <a:noAutofit/>
          </a:bodyPr>
          <a:lstStyle>
            <a:lvl1pPr indent="0" algn="r">
              <a:buNone/>
              <a:defRPr lang="ru-RU" sz="1400" b="0" u="none" strike="noStrike">
                <a:solidFill>
                  <a:srgbClr val="000000"/>
                </a:solidFill>
                <a:uFillTx/>
                <a:latin typeface="Times New Roman"/>
              </a:defRPr>
            </a:lvl1pPr>
          </a:lstStyle>
          <a:p>
            <a:pPr indent="0" algn="r">
              <a:buNone/>
            </a:pPr>
            <a:r>
              <a:rPr lang="ru-RU" sz="1400" b="0" u="none" strike="noStrike">
                <a:solidFill>
                  <a:srgbClr val="000000"/>
                </a:solidFill>
                <a:uFillTx/>
                <a:latin typeface="Times New Roman"/>
              </a:rPr>
              <a:t>&lt;date/time&gt;</a:t>
            </a:r>
          </a:p>
        </p:txBody>
      </p:sp>
      <p:sp>
        <p:nvSpPr>
          <p:cNvPr id="75" name="PlaceHolder 5"/>
          <p:cNvSpPr>
            <a:spLocks noGrp="1"/>
          </p:cNvSpPr>
          <p:nvPr>
            <p:ph type="ftr" idx="5"/>
          </p:nvPr>
        </p:nvSpPr>
        <p:spPr>
          <a:xfrm>
            <a:off x="0" y="10157400"/>
            <a:ext cx="3280680" cy="534240"/>
          </a:xfrm>
          <a:prstGeom prst="rect">
            <a:avLst/>
          </a:prstGeom>
          <a:noFill/>
          <a:ln w="0">
            <a:noFill/>
          </a:ln>
        </p:spPr>
        <p:txBody>
          <a:bodyPr lIns="0" tIns="0" rIns="0" bIns="0" anchor="b">
            <a:noAutofit/>
          </a:bodyPr>
          <a:lstStyle>
            <a:lvl1pPr indent="0">
              <a:buNone/>
              <a:defRPr lang="ru-RU" sz="1400" b="0" u="none" strike="noStrike">
                <a:solidFill>
                  <a:srgbClr val="000000"/>
                </a:solidFill>
                <a:uFillTx/>
                <a:latin typeface="Times New Roman"/>
              </a:defRPr>
            </a:lvl1pPr>
          </a:lstStyle>
          <a:p>
            <a:pPr indent="0">
              <a:buNone/>
            </a:pPr>
            <a:r>
              <a:rPr lang="ru-RU" sz="1400" b="0" u="none" strike="noStrike">
                <a:solidFill>
                  <a:srgbClr val="000000"/>
                </a:solidFill>
                <a:uFillTx/>
                <a:latin typeface="Times New Roman"/>
              </a:rPr>
              <a:t>&lt;footer&gt;</a:t>
            </a:r>
          </a:p>
        </p:txBody>
      </p:sp>
      <p:sp>
        <p:nvSpPr>
          <p:cNvPr id="76" name="PlaceHolder 6"/>
          <p:cNvSpPr>
            <a:spLocks noGrp="1"/>
          </p:cNvSpPr>
          <p:nvPr>
            <p:ph type="sldNum" idx="6"/>
          </p:nvPr>
        </p:nvSpPr>
        <p:spPr>
          <a:xfrm>
            <a:off x="4278960" y="10157400"/>
            <a:ext cx="3280680" cy="534240"/>
          </a:xfrm>
          <a:prstGeom prst="rect">
            <a:avLst/>
          </a:prstGeom>
          <a:noFill/>
          <a:ln w="0">
            <a:noFill/>
          </a:ln>
        </p:spPr>
        <p:txBody>
          <a:bodyPr lIns="0" tIns="0" rIns="0" bIns="0" anchor="b">
            <a:noAutofit/>
          </a:bodyPr>
          <a:lstStyle>
            <a:lvl1pPr indent="0" algn="r">
              <a:buNone/>
              <a:defRPr lang="ru-RU" sz="1400" b="0" u="none" strike="noStrike">
                <a:solidFill>
                  <a:srgbClr val="000000"/>
                </a:solidFill>
                <a:uFillTx/>
                <a:latin typeface="Times New Roman"/>
              </a:defRPr>
            </a:lvl1pPr>
          </a:lstStyle>
          <a:p>
            <a:pPr indent="0" algn="r">
              <a:buNone/>
            </a:pPr>
            <a:fld id="{33844C2B-AA9F-4299-8448-43BC78775A82}" type="slidenum">
              <a:rPr lang="ru-RU" sz="1400" b="0" u="none" strike="noStrike">
                <a:solidFill>
                  <a:srgbClr val="000000"/>
                </a:solidFill>
                <a:uFillTx/>
                <a:latin typeface="Times New Roman"/>
              </a:rPr>
              <a:t>‹#›</a:t>
            </a:fld>
            <a:endParaRPr lang="ru-RU" sz="14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PlaceHolder 1"/>
          <p:cNvSpPr>
            <a:spLocks noGrp="1" noRot="1" noChangeAspect="1"/>
          </p:cNvSpPr>
          <p:nvPr>
            <p:ph type="sldImg"/>
          </p:nvPr>
        </p:nvSpPr>
        <p:spPr>
          <a:xfrm>
            <a:off x="533400" y="763588"/>
            <a:ext cx="6704013" cy="3771900"/>
          </a:xfrm>
          <a:prstGeom prst="rect">
            <a:avLst/>
          </a:prstGeom>
          <a:ln w="0">
            <a:noFill/>
          </a:ln>
        </p:spPr>
      </p:sp>
      <p:sp>
        <p:nvSpPr>
          <p:cNvPr id="86" name="PlaceHolder 2"/>
          <p:cNvSpPr>
            <a:spLocks noGrp="1"/>
          </p:cNvSpPr>
          <p:nvPr>
            <p:ph type="body"/>
          </p:nvPr>
        </p:nvSpPr>
        <p:spPr>
          <a:xfrm>
            <a:off x="777240" y="4777560"/>
            <a:ext cx="6217200" cy="4525560"/>
          </a:xfrm>
          <a:prstGeom prst="rect">
            <a:avLst/>
          </a:prstGeom>
          <a:noFill/>
          <a:ln w="0">
            <a:noFill/>
          </a:ln>
        </p:spPr>
        <p:txBody>
          <a:bodyPr lIns="0" tIns="0" rIns="0" bIns="0" anchor="t">
            <a:noAutofit/>
          </a:bodyPr>
          <a:lstStyle/>
          <a:p>
            <a:pPr marL="216000" indent="-216000">
              <a:buNone/>
            </a:pPr>
            <a:endParaRPr lang="ru-RU" sz="1800" b="0" u="none" strike="noStrike">
              <a:solidFill>
                <a:srgbClr val="000000"/>
              </a:solidFill>
              <a:uFillTx/>
              <a:latin typeface="Arial"/>
            </a:endParaRPr>
          </a:p>
        </p:txBody>
      </p:sp>
      <p:sp>
        <p:nvSpPr>
          <p:cNvPr id="87" name="PlaceHolder 3"/>
          <p:cNvSpPr>
            <a:spLocks noGrp="1"/>
          </p:cNvSpPr>
          <p:nvPr>
            <p:ph type="sldNum" idx="7"/>
          </p:nvPr>
        </p:nvSpPr>
        <p:spPr>
          <a:xfrm>
            <a:off x="4399200" y="9555480"/>
            <a:ext cx="3372480" cy="502200"/>
          </a:xfrm>
          <a:prstGeom prst="rect">
            <a:avLst/>
          </a:prstGeom>
          <a:noFill/>
          <a:ln w="0">
            <a:noFill/>
          </a:ln>
        </p:spPr>
        <p:txBody>
          <a:bodyPr lIns="0" tIns="0" rIns="0" bIns="0" anchor="b">
            <a:noAutofit/>
          </a:bodyPr>
          <a:lstStyle>
            <a:lvl1pPr indent="0" defTabSz="914400">
              <a:lnSpc>
                <a:spcPct val="100000"/>
              </a:lnSpc>
              <a:buNone/>
              <a:defRPr lang="ru-RU" sz="1800" b="0" u="none" strike="noStrike">
                <a:solidFill>
                  <a:schemeClr val="dk1"/>
                </a:solidFill>
                <a:uFillTx/>
                <a:latin typeface="+mn-lt"/>
                <a:ea typeface="+mn-ea"/>
              </a:defRPr>
            </a:lvl1pPr>
          </a:lstStyle>
          <a:p>
            <a:pPr indent="0" defTabSz="914400">
              <a:lnSpc>
                <a:spcPct val="100000"/>
              </a:lnSpc>
              <a:buNone/>
            </a:pPr>
            <a:fld id="{A8DCDA01-C6CA-423F-8D88-C4C702CC6B0E}" type="slidenum">
              <a:rPr lang="ru-RU" sz="1800" b="0" u="none" strike="noStrike">
                <a:solidFill>
                  <a:schemeClr val="dk1"/>
                </a:solidFill>
                <a:uFillTx/>
                <a:latin typeface="+mn-lt"/>
                <a:ea typeface="+mn-ea"/>
              </a:rPr>
              <a:t>1</a:t>
            </a:fld>
            <a:endParaRPr lang="ru-RU" sz="1800" b="0" u="none" strike="noStrike">
              <a:solidFill>
                <a:srgbClr val="000000"/>
              </a:solidFill>
              <a:uFillTx/>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laceHolder 1"/>
          <p:cNvSpPr>
            <a:spLocks noGrp="1" noRot="1" noChangeAspect="1"/>
          </p:cNvSpPr>
          <p:nvPr>
            <p:ph type="sldImg"/>
          </p:nvPr>
        </p:nvSpPr>
        <p:spPr>
          <a:xfrm>
            <a:off x="473075" y="530225"/>
            <a:ext cx="6140450" cy="3454400"/>
          </a:xfrm>
          <a:prstGeom prst="rect">
            <a:avLst/>
          </a:prstGeom>
          <a:ln w="0">
            <a:noFill/>
          </a:ln>
        </p:spPr>
      </p:sp>
      <p:sp>
        <p:nvSpPr>
          <p:cNvPr id="89" name="PlaceHolder 2"/>
          <p:cNvSpPr>
            <a:spLocks noGrp="1"/>
          </p:cNvSpPr>
          <p:nvPr>
            <p:ph type="body"/>
          </p:nvPr>
        </p:nvSpPr>
        <p:spPr>
          <a:xfrm>
            <a:off x="709920" y="4404600"/>
            <a:ext cx="5677920" cy="4572720"/>
          </a:xfrm>
          <a:prstGeom prst="rect">
            <a:avLst/>
          </a:prstGeom>
          <a:noFill/>
          <a:ln w="0">
            <a:noFill/>
          </a:ln>
        </p:spPr>
        <p:txBody>
          <a:bodyPr lIns="99000" tIns="49680" rIns="99000" bIns="49680" anchor="t">
            <a:noAutofit/>
          </a:bodyPr>
          <a:lstStyle/>
          <a:p>
            <a:pPr marL="216000" indent="-216000">
              <a:buNone/>
            </a:pPr>
            <a:endParaRPr lang="ru-RU" sz="1800" b="0" u="none" strike="noStrike">
              <a:solidFill>
                <a:srgbClr val="000000"/>
              </a:solidFill>
              <a:uFillTx/>
              <a:latin typeface="Arial"/>
            </a:endParaRPr>
          </a:p>
        </p:txBody>
      </p:sp>
      <p:sp>
        <p:nvSpPr>
          <p:cNvPr id="90" name="CustomShape 3"/>
          <p:cNvSpPr/>
          <p:nvPr/>
        </p:nvSpPr>
        <p:spPr>
          <a:xfrm>
            <a:off x="4021200" y="9721080"/>
            <a:ext cx="3074760" cy="51192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defTabSz="914400">
              <a:lnSpc>
                <a:spcPct val="100000"/>
              </a:lnSpc>
            </a:pPr>
            <a:fld id="{2AC8A05E-3B5E-4554-A776-71FF488D249E}" type="slidenum">
              <a:rPr lang="ru-RU" sz="1300" b="0" u="none" strike="noStrike">
                <a:solidFill>
                  <a:srgbClr val="000000"/>
                </a:solidFill>
                <a:uFillTx/>
                <a:latin typeface="Calibri"/>
                <a:ea typeface="+mn-ea"/>
              </a:rPr>
              <a:t>2</a:t>
            </a:fld>
            <a:endParaRPr lang="ru-RU" sz="1300" b="0" u="none" strike="noStrike">
              <a:solidFill>
                <a:srgbClr val="000000"/>
              </a:solidFill>
              <a:uFillTx/>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noRot="1" noChangeAspect="1"/>
          </p:cNvSpPr>
          <p:nvPr>
            <p:ph type="sldImg"/>
          </p:nvPr>
        </p:nvSpPr>
        <p:spPr>
          <a:xfrm>
            <a:off x="533400" y="763588"/>
            <a:ext cx="6704013" cy="3771900"/>
          </a:xfrm>
          <a:prstGeom prst="rect">
            <a:avLst/>
          </a:prstGeom>
          <a:ln w="0">
            <a:noFill/>
          </a:ln>
        </p:spPr>
      </p:sp>
      <p:sp>
        <p:nvSpPr>
          <p:cNvPr id="92" name="PlaceHolder 2"/>
          <p:cNvSpPr>
            <a:spLocks noGrp="1"/>
          </p:cNvSpPr>
          <p:nvPr>
            <p:ph type="body"/>
          </p:nvPr>
        </p:nvSpPr>
        <p:spPr>
          <a:xfrm>
            <a:off x="777240" y="4777560"/>
            <a:ext cx="6217200" cy="4525560"/>
          </a:xfrm>
          <a:prstGeom prst="rect">
            <a:avLst/>
          </a:prstGeom>
          <a:noFill/>
          <a:ln w="0">
            <a:noFill/>
          </a:ln>
        </p:spPr>
        <p:txBody>
          <a:bodyPr lIns="0" tIns="0" rIns="0" bIns="0" anchor="t">
            <a:noAutofit/>
          </a:bodyPr>
          <a:lstStyle/>
          <a:p>
            <a:pPr marL="216000" indent="-216000">
              <a:buNone/>
            </a:pPr>
            <a:endParaRPr lang="ru-RU" sz="1800" b="0" u="none" strike="noStrike">
              <a:solidFill>
                <a:srgbClr val="000000"/>
              </a:solidFill>
              <a:uFillTx/>
              <a:latin typeface="Arial"/>
            </a:endParaRPr>
          </a:p>
        </p:txBody>
      </p:sp>
      <p:sp>
        <p:nvSpPr>
          <p:cNvPr id="93" name="PlaceHolder 3"/>
          <p:cNvSpPr>
            <a:spLocks noGrp="1"/>
          </p:cNvSpPr>
          <p:nvPr>
            <p:ph type="sldNum" idx="8"/>
          </p:nvPr>
        </p:nvSpPr>
        <p:spPr>
          <a:xfrm>
            <a:off x="4399200" y="9555480"/>
            <a:ext cx="3372480" cy="502200"/>
          </a:xfrm>
          <a:prstGeom prst="rect">
            <a:avLst/>
          </a:prstGeom>
          <a:noFill/>
          <a:ln w="0">
            <a:noFill/>
          </a:ln>
        </p:spPr>
        <p:txBody>
          <a:bodyPr lIns="0" tIns="0" rIns="0" bIns="0" anchor="b">
            <a:noAutofit/>
          </a:bodyPr>
          <a:lstStyle>
            <a:lvl1pPr indent="0" defTabSz="914400">
              <a:lnSpc>
                <a:spcPct val="100000"/>
              </a:lnSpc>
              <a:buNone/>
              <a:defRPr lang="ru-RU" sz="1800" b="0" u="none" strike="noStrike">
                <a:solidFill>
                  <a:schemeClr val="dk1"/>
                </a:solidFill>
                <a:uFillTx/>
                <a:latin typeface="+mn-lt"/>
                <a:ea typeface="+mn-ea"/>
              </a:defRPr>
            </a:lvl1pPr>
          </a:lstStyle>
          <a:p>
            <a:pPr indent="0" defTabSz="914400">
              <a:lnSpc>
                <a:spcPct val="100000"/>
              </a:lnSpc>
              <a:buNone/>
            </a:pPr>
            <a:fld id="{1A929929-1B7E-458C-989C-92144D83BB8F}" type="slidenum">
              <a:rPr lang="ru-RU" sz="1800" b="0" u="none" strike="noStrike">
                <a:solidFill>
                  <a:schemeClr val="dk1"/>
                </a:solidFill>
                <a:uFillTx/>
                <a:latin typeface="+mn-lt"/>
                <a:ea typeface="+mn-ea"/>
              </a:rPr>
              <a:t>3</a:t>
            </a:fld>
            <a:endParaRPr lang="ru-RU" sz="1800" b="0" u="none" strike="noStrike">
              <a:solidFill>
                <a:srgbClr val="000000"/>
              </a:solidFill>
              <a:uFillTx/>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mediaAndTx" preserve="1">
  <p:cSld name="Centered Tex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AndTx"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52" name="PlaceHolder 2"/>
          <p:cNvSpPr>
            <a:spLocks noGrp="1"/>
          </p:cNvSpPr>
          <p:nvPr>
            <p:ph/>
          </p:nvPr>
        </p:nvSpPr>
        <p:spPr>
          <a:xfrm>
            <a:off x="632053" y="166356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53" name="PlaceHolder 3"/>
          <p:cNvSpPr>
            <a:spLocks noGrp="1"/>
          </p:cNvSpPr>
          <p:nvPr>
            <p:ph/>
          </p:nvPr>
        </p:nvSpPr>
        <p:spPr>
          <a:xfrm>
            <a:off x="6461530" y="1663560"/>
            <a:ext cx="5551598" cy="412344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54" name="PlaceHolder 4"/>
          <p:cNvSpPr>
            <a:spLocks noGrp="1"/>
          </p:cNvSpPr>
          <p:nvPr>
            <p:ph/>
          </p:nvPr>
        </p:nvSpPr>
        <p:spPr>
          <a:xfrm>
            <a:off x="632053" y="381744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60" name="PlaceHolder 2"/>
          <p:cNvSpPr>
            <a:spLocks noGrp="1"/>
          </p:cNvSpPr>
          <p:nvPr>
            <p:ph/>
          </p:nvPr>
        </p:nvSpPr>
        <p:spPr>
          <a:xfrm>
            <a:off x="632053" y="1663560"/>
            <a:ext cx="5551598" cy="412344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61" name="PlaceHolder 3"/>
          <p:cNvSpPr>
            <a:spLocks noGrp="1"/>
          </p:cNvSpPr>
          <p:nvPr>
            <p:ph/>
          </p:nvPr>
        </p:nvSpPr>
        <p:spPr>
          <a:xfrm>
            <a:off x="6461530" y="166356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62" name="PlaceHolder 4"/>
          <p:cNvSpPr>
            <a:spLocks noGrp="1"/>
          </p:cNvSpPr>
          <p:nvPr>
            <p:ph/>
          </p:nvPr>
        </p:nvSpPr>
        <p:spPr>
          <a:xfrm>
            <a:off x="6461530" y="381744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68" name="PlaceHolder 2"/>
          <p:cNvSpPr>
            <a:spLocks noGrp="1"/>
          </p:cNvSpPr>
          <p:nvPr>
            <p:ph/>
          </p:nvPr>
        </p:nvSpPr>
        <p:spPr>
          <a:xfrm>
            <a:off x="632053" y="166356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69" name="PlaceHolder 3"/>
          <p:cNvSpPr>
            <a:spLocks noGrp="1"/>
          </p:cNvSpPr>
          <p:nvPr>
            <p:ph/>
          </p:nvPr>
        </p:nvSpPr>
        <p:spPr>
          <a:xfrm>
            <a:off x="6461530" y="166356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70" name="PlaceHolder 4"/>
          <p:cNvSpPr>
            <a:spLocks noGrp="1"/>
          </p:cNvSpPr>
          <p:nvPr>
            <p:ph/>
          </p:nvPr>
        </p:nvSpPr>
        <p:spPr>
          <a:xfrm>
            <a:off x="632053" y="3817440"/>
            <a:ext cx="11376587"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6" name="PlaceHolder 2"/>
          <p:cNvSpPr>
            <a:spLocks noGrp="1"/>
          </p:cNvSpPr>
          <p:nvPr>
            <p:ph/>
          </p:nvPr>
        </p:nvSpPr>
        <p:spPr>
          <a:xfrm>
            <a:off x="632053" y="1663560"/>
            <a:ext cx="11376587"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7" name="PlaceHolder 3"/>
          <p:cNvSpPr>
            <a:spLocks noGrp="1"/>
          </p:cNvSpPr>
          <p:nvPr>
            <p:ph/>
          </p:nvPr>
        </p:nvSpPr>
        <p:spPr>
          <a:xfrm>
            <a:off x="632053" y="3817440"/>
            <a:ext cx="11376587"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14" name="PlaceHolder 2"/>
          <p:cNvSpPr>
            <a:spLocks noGrp="1"/>
          </p:cNvSpPr>
          <p:nvPr>
            <p:ph/>
          </p:nvPr>
        </p:nvSpPr>
        <p:spPr>
          <a:xfrm>
            <a:off x="632053" y="166356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15" name="PlaceHolder 3"/>
          <p:cNvSpPr>
            <a:spLocks noGrp="1"/>
          </p:cNvSpPr>
          <p:nvPr>
            <p:ph/>
          </p:nvPr>
        </p:nvSpPr>
        <p:spPr>
          <a:xfrm>
            <a:off x="6461530" y="166356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16" name="PlaceHolder 4"/>
          <p:cNvSpPr>
            <a:spLocks noGrp="1"/>
          </p:cNvSpPr>
          <p:nvPr>
            <p:ph/>
          </p:nvPr>
        </p:nvSpPr>
        <p:spPr>
          <a:xfrm>
            <a:off x="632053" y="381744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17" name="PlaceHolder 5"/>
          <p:cNvSpPr>
            <a:spLocks noGrp="1"/>
          </p:cNvSpPr>
          <p:nvPr>
            <p:ph/>
          </p:nvPr>
        </p:nvSpPr>
        <p:spPr>
          <a:xfrm>
            <a:off x="6461530" y="3817440"/>
            <a:ext cx="5551598" cy="196668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31" name="PlaceHolder 2"/>
          <p:cNvSpPr>
            <a:spLocks noGrp="1"/>
          </p:cNvSpPr>
          <p:nvPr>
            <p:ph type="subTitle"/>
          </p:nvPr>
        </p:nvSpPr>
        <p:spPr>
          <a:xfrm>
            <a:off x="632053" y="1663560"/>
            <a:ext cx="11376587" cy="4123440"/>
          </a:xfrm>
          <a:prstGeom prst="rect">
            <a:avLst/>
          </a:prstGeom>
          <a:noFill/>
          <a:ln w="0">
            <a:noFill/>
          </a:ln>
        </p:spPr>
        <p:txBody>
          <a:bodyPr lIns="0" tIns="0" rIns="0" bIns="0" anchor="ctr">
            <a:noAutofit/>
          </a:bodyPr>
          <a:lstStyle>
            <a:lvl1pPr indent="0" algn="ctr">
              <a:buNone/>
              <a:defRPr/>
            </a:lvl1pPr>
          </a:lstStyle>
          <a:p>
            <a:pPr indent="0" algn="ctr">
              <a:buNone/>
            </a:pPr>
            <a:endParaRPr lang="ru-RU" sz="3324" b="0" u="none" strike="noStrike">
              <a:solidFill>
                <a:srgbClr val="000000"/>
              </a:solidFill>
              <a:uFillTx/>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169DBABE-B5E3-4114-A62B-995F7F834DCC}" type="slidenum">
              <a:t>‹#›</a:t>
            </a:fld>
            <a:endParaRPr/>
          </a:p>
        </p:txBody>
      </p:sp>
      <p:sp>
        <p:nvSpPr>
          <p:cNvPr id="6" name="PlaceHolder 5"/>
          <p:cNvSpPr>
            <a:spLocks noGrp="1"/>
          </p:cNvSpPr>
          <p:nvPr>
            <p:ph type="dt" idx="1"/>
          </p:nvPr>
        </p:nvSpPr>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34" name="PlaceHolder 2"/>
          <p:cNvSpPr>
            <a:spLocks noGrp="1"/>
          </p:cNvSpPr>
          <p:nvPr>
            <p:ph/>
          </p:nvPr>
        </p:nvSpPr>
        <p:spPr>
          <a:xfrm>
            <a:off x="632053" y="1663560"/>
            <a:ext cx="11376587" cy="412344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38" name="PlaceHolder 2"/>
          <p:cNvSpPr>
            <a:spLocks noGrp="1"/>
          </p:cNvSpPr>
          <p:nvPr>
            <p:ph/>
          </p:nvPr>
        </p:nvSpPr>
        <p:spPr>
          <a:xfrm>
            <a:off x="632053" y="1663560"/>
            <a:ext cx="11376587" cy="412344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
        <p:nvSpPr>
          <p:cNvPr id="43" name="PlaceHolder 2"/>
          <p:cNvSpPr>
            <a:spLocks noGrp="1"/>
          </p:cNvSpPr>
          <p:nvPr>
            <p:ph/>
          </p:nvPr>
        </p:nvSpPr>
        <p:spPr>
          <a:xfrm>
            <a:off x="632053" y="1663560"/>
            <a:ext cx="5551598" cy="412344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
        <p:nvSpPr>
          <p:cNvPr id="44" name="PlaceHolder 3"/>
          <p:cNvSpPr>
            <a:spLocks noGrp="1"/>
          </p:cNvSpPr>
          <p:nvPr>
            <p:ph/>
          </p:nvPr>
        </p:nvSpPr>
        <p:spPr>
          <a:xfrm>
            <a:off x="6461530" y="1663560"/>
            <a:ext cx="5551598" cy="4123440"/>
          </a:xfrm>
          <a:prstGeom prst="rect">
            <a:avLst/>
          </a:prstGeom>
          <a:noFill/>
          <a:ln w="0">
            <a:noFill/>
          </a:ln>
        </p:spPr>
        <p:txBody>
          <a:bodyPr lIns="0" tIns="0" rIns="0" bIns="0" anchor="t">
            <a:normAutofit/>
          </a:bodyPr>
          <a:lstStyle>
            <a:lvl1pPr indent="0">
              <a:lnSpc>
                <a:spcPct val="90000"/>
              </a:lnSpc>
              <a:spcBef>
                <a:spcPts val="1472"/>
              </a:spcBef>
              <a:buNone/>
              <a:defRPr/>
            </a:lvl1pPr>
          </a:lstStyle>
          <a:p>
            <a:pPr indent="0">
              <a:lnSpc>
                <a:spcPct val="90000"/>
              </a:lnSpc>
              <a:spcBef>
                <a:spcPts val="1417"/>
              </a:spcBef>
              <a:buNone/>
            </a:pPr>
            <a:endParaRPr lang="ru-RU" sz="2909"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lvl1pPr indent="0">
              <a:buNone/>
              <a:defRPr/>
            </a:lvl1pPr>
          </a:lstStyle>
          <a:p>
            <a:pPr indent="0">
              <a:buNone/>
            </a:pPr>
            <a:endParaRPr lang="ru-RU" sz="1870" b="0" u="none" strike="noStrike">
              <a:solidFill>
                <a:schemeClr val="dk1"/>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32053" y="283680"/>
            <a:ext cx="11376587" cy="1186920"/>
          </a:xfrm>
          <a:prstGeom prst="rect">
            <a:avLst/>
          </a:prstGeom>
          <a:noFill/>
          <a:ln w="0">
            <a:noFill/>
          </a:ln>
        </p:spPr>
        <p:txBody>
          <a:bodyPr lIns="0" tIns="0" rIns="0" bIns="0" anchor="ctr">
            <a:noAutofit/>
          </a:bodyPr>
          <a:lstStyle/>
          <a:p>
            <a:pPr indent="0">
              <a:buNone/>
            </a:pPr>
            <a:r>
              <a:rPr lang="ru-RU" sz="1870" b="0" u="none" strike="noStrike">
                <a:solidFill>
                  <a:schemeClr val="dk1"/>
                </a:solidFill>
                <a:uFillTx/>
                <a:latin typeface="Arial"/>
              </a:rPr>
              <a:t>Click to edit the title text format</a:t>
            </a:r>
          </a:p>
        </p:txBody>
      </p:sp>
      <p:sp>
        <p:nvSpPr>
          <p:cNvPr id="3" name="PlaceHolder 2"/>
          <p:cNvSpPr>
            <a:spLocks noGrp="1"/>
          </p:cNvSpPr>
          <p:nvPr>
            <p:ph type="body"/>
          </p:nvPr>
        </p:nvSpPr>
        <p:spPr>
          <a:xfrm>
            <a:off x="632053" y="1663560"/>
            <a:ext cx="11376587" cy="412344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078"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1870"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1870"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078"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078"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078"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237493" indent="-237493" algn="l" defTabSz="949970" rtl="0" eaLnBrk="1" latinLnBrk="0" hangingPunct="1">
        <a:lnSpc>
          <a:spcPct val="90000"/>
        </a:lnSpc>
        <a:spcBef>
          <a:spcPts val="1039"/>
        </a:spcBef>
        <a:buFont typeface="Arial" panose="020B0604020202020204" pitchFamily="34" charset="0"/>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48" name="PlaceHolder 2"/>
          <p:cNvSpPr>
            <a:spLocks noGrp="1"/>
          </p:cNvSpPr>
          <p:nvPr>
            <p:ph type="body"/>
          </p:nvPr>
        </p:nvSpPr>
        <p:spPr>
          <a:xfrm>
            <a:off x="632053" y="166356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49" name="PlaceHolder 3"/>
          <p:cNvSpPr>
            <a:spLocks noGrp="1"/>
          </p:cNvSpPr>
          <p:nvPr>
            <p:ph type="body"/>
          </p:nvPr>
        </p:nvSpPr>
        <p:spPr>
          <a:xfrm>
            <a:off x="6461530" y="1663560"/>
            <a:ext cx="5551224" cy="4123080"/>
          </a:xfrm>
          <a:prstGeom prst="rect">
            <a:avLst/>
          </a:prstGeom>
          <a:noFill/>
          <a:ln w="0">
            <a:noFill/>
          </a:ln>
        </p:spPr>
        <p:txBody>
          <a:bodyPr lIns="0" tIns="0" rIns="0" bIns="0" anchor="t">
            <a:normAutofit lnSpcReduction="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50" name="PlaceHolder 4"/>
          <p:cNvSpPr>
            <a:spLocks noGrp="1"/>
          </p:cNvSpPr>
          <p:nvPr>
            <p:ph type="body"/>
          </p:nvPr>
        </p:nvSpPr>
        <p:spPr>
          <a:xfrm>
            <a:off x="632053" y="381744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69"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56" name="PlaceHolder 2"/>
          <p:cNvSpPr>
            <a:spLocks noGrp="1"/>
          </p:cNvSpPr>
          <p:nvPr>
            <p:ph type="body"/>
          </p:nvPr>
        </p:nvSpPr>
        <p:spPr>
          <a:xfrm>
            <a:off x="632053" y="1663560"/>
            <a:ext cx="5551224" cy="4123080"/>
          </a:xfrm>
          <a:prstGeom prst="rect">
            <a:avLst/>
          </a:prstGeom>
          <a:noFill/>
          <a:ln w="0">
            <a:noFill/>
          </a:ln>
        </p:spPr>
        <p:txBody>
          <a:bodyPr lIns="0" tIns="0" rIns="0" bIns="0" anchor="t">
            <a:normAutofit lnSpcReduction="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57" name="PlaceHolder 3"/>
          <p:cNvSpPr>
            <a:spLocks noGrp="1"/>
          </p:cNvSpPr>
          <p:nvPr>
            <p:ph type="body"/>
          </p:nvPr>
        </p:nvSpPr>
        <p:spPr>
          <a:xfrm>
            <a:off x="6461530" y="166356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58" name="PlaceHolder 4"/>
          <p:cNvSpPr>
            <a:spLocks noGrp="1"/>
          </p:cNvSpPr>
          <p:nvPr>
            <p:ph type="body"/>
          </p:nvPr>
        </p:nvSpPr>
        <p:spPr>
          <a:xfrm>
            <a:off x="6461530" y="381744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7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64" name="PlaceHolder 2"/>
          <p:cNvSpPr>
            <a:spLocks noGrp="1"/>
          </p:cNvSpPr>
          <p:nvPr>
            <p:ph type="body"/>
          </p:nvPr>
        </p:nvSpPr>
        <p:spPr>
          <a:xfrm>
            <a:off x="632053" y="166356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65" name="PlaceHolder 3"/>
          <p:cNvSpPr>
            <a:spLocks noGrp="1"/>
          </p:cNvSpPr>
          <p:nvPr>
            <p:ph type="body"/>
          </p:nvPr>
        </p:nvSpPr>
        <p:spPr>
          <a:xfrm>
            <a:off x="6461530" y="166356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66" name="PlaceHolder 4"/>
          <p:cNvSpPr>
            <a:spLocks noGrp="1"/>
          </p:cNvSpPr>
          <p:nvPr>
            <p:ph type="body"/>
          </p:nvPr>
        </p:nvSpPr>
        <p:spPr>
          <a:xfrm>
            <a:off x="632053" y="3817440"/>
            <a:ext cx="11376213" cy="1966320"/>
          </a:xfrm>
          <a:prstGeom prst="rect">
            <a:avLst/>
          </a:prstGeom>
          <a:noFill/>
          <a:ln w="0">
            <a:noFill/>
          </a:ln>
        </p:spPr>
        <p:txBody>
          <a:bodyPr lIns="0" tIns="0" rIns="0" bIns="0" anchor="t">
            <a:normAutofit fontScale="7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73"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3" name="PlaceHolder 2"/>
          <p:cNvSpPr>
            <a:spLocks noGrp="1"/>
          </p:cNvSpPr>
          <p:nvPr>
            <p:ph type="body"/>
          </p:nvPr>
        </p:nvSpPr>
        <p:spPr>
          <a:xfrm>
            <a:off x="632053" y="1663560"/>
            <a:ext cx="11376213" cy="1966320"/>
          </a:xfrm>
          <a:prstGeom prst="rect">
            <a:avLst/>
          </a:prstGeom>
          <a:noFill/>
          <a:ln w="0">
            <a:noFill/>
          </a:ln>
        </p:spPr>
        <p:txBody>
          <a:bodyPr lIns="0" tIns="0" rIns="0" bIns="0" anchor="t">
            <a:normAutofit fontScale="7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4" name="PlaceHolder 3"/>
          <p:cNvSpPr>
            <a:spLocks noGrp="1"/>
          </p:cNvSpPr>
          <p:nvPr>
            <p:ph type="body"/>
          </p:nvPr>
        </p:nvSpPr>
        <p:spPr>
          <a:xfrm>
            <a:off x="632053" y="3817440"/>
            <a:ext cx="11376213" cy="1966320"/>
          </a:xfrm>
          <a:prstGeom prst="rect">
            <a:avLst/>
          </a:prstGeom>
          <a:noFill/>
          <a:ln w="0">
            <a:noFill/>
          </a:ln>
        </p:spPr>
        <p:txBody>
          <a:bodyPr lIns="0" tIns="0" rIns="0" bIns="0" anchor="t">
            <a:normAutofit fontScale="7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5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9" name="PlaceHolder 2"/>
          <p:cNvSpPr>
            <a:spLocks noGrp="1"/>
          </p:cNvSpPr>
          <p:nvPr>
            <p:ph type="body"/>
          </p:nvPr>
        </p:nvSpPr>
        <p:spPr>
          <a:xfrm>
            <a:off x="632053" y="166356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10" name="PlaceHolder 3"/>
          <p:cNvSpPr>
            <a:spLocks noGrp="1"/>
          </p:cNvSpPr>
          <p:nvPr>
            <p:ph type="body"/>
          </p:nvPr>
        </p:nvSpPr>
        <p:spPr>
          <a:xfrm>
            <a:off x="6461530" y="166356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11" name="PlaceHolder 4"/>
          <p:cNvSpPr>
            <a:spLocks noGrp="1"/>
          </p:cNvSpPr>
          <p:nvPr>
            <p:ph type="body"/>
          </p:nvPr>
        </p:nvSpPr>
        <p:spPr>
          <a:xfrm>
            <a:off x="632053" y="381744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12" name="PlaceHolder 5"/>
          <p:cNvSpPr>
            <a:spLocks noGrp="1"/>
          </p:cNvSpPr>
          <p:nvPr>
            <p:ph type="body"/>
          </p:nvPr>
        </p:nvSpPr>
        <p:spPr>
          <a:xfrm>
            <a:off x="6461530" y="3817440"/>
            <a:ext cx="5551224" cy="1966320"/>
          </a:xfrm>
          <a:prstGeom prst="rect">
            <a:avLst/>
          </a:prstGeom>
          <a:noFill/>
          <a:ln w="0">
            <a:noFill/>
          </a:ln>
        </p:spPr>
        <p:txBody>
          <a:bodyPr lIns="0" tIns="0" rIns="0" bIns="0" anchor="t">
            <a:normAutofit fontScale="625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53"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19" name="PlaceHolder 2"/>
          <p:cNvSpPr>
            <a:spLocks noGrp="1"/>
          </p:cNvSpPr>
          <p:nvPr>
            <p:ph type="body"/>
          </p:nvPr>
        </p:nvSpPr>
        <p:spPr>
          <a:xfrm>
            <a:off x="632053" y="1663560"/>
            <a:ext cx="3662544" cy="1966320"/>
          </a:xfrm>
          <a:prstGeom prst="rect">
            <a:avLst/>
          </a:prstGeom>
          <a:noFill/>
          <a:ln w="0">
            <a:noFill/>
          </a:ln>
        </p:spPr>
        <p:txBody>
          <a:bodyPr lIns="0" tIns="0" rIns="0" bIns="0" anchor="t">
            <a:normAutofit fontScale="4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20" name="PlaceHolder 3"/>
          <p:cNvSpPr>
            <a:spLocks noGrp="1"/>
          </p:cNvSpPr>
          <p:nvPr>
            <p:ph type="body"/>
          </p:nvPr>
        </p:nvSpPr>
        <p:spPr>
          <a:xfrm>
            <a:off x="4478603" y="1663560"/>
            <a:ext cx="3662544" cy="1966320"/>
          </a:xfrm>
          <a:prstGeom prst="rect">
            <a:avLst/>
          </a:prstGeom>
          <a:noFill/>
          <a:ln w="0">
            <a:noFill/>
          </a:ln>
        </p:spPr>
        <p:txBody>
          <a:bodyPr lIns="0" tIns="0" rIns="0" bIns="0" anchor="t">
            <a:normAutofit fontScale="4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21" name="PlaceHolder 4"/>
          <p:cNvSpPr>
            <a:spLocks noGrp="1"/>
          </p:cNvSpPr>
          <p:nvPr>
            <p:ph type="body"/>
          </p:nvPr>
        </p:nvSpPr>
        <p:spPr>
          <a:xfrm>
            <a:off x="8325153" y="1663560"/>
            <a:ext cx="3662544" cy="1966320"/>
          </a:xfrm>
          <a:prstGeom prst="rect">
            <a:avLst/>
          </a:prstGeom>
          <a:noFill/>
          <a:ln w="0">
            <a:noFill/>
          </a:ln>
        </p:spPr>
        <p:txBody>
          <a:bodyPr lIns="0" tIns="0" rIns="0" bIns="0" anchor="t">
            <a:normAutofit fontScale="4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22" name="PlaceHolder 5"/>
          <p:cNvSpPr>
            <a:spLocks noGrp="1"/>
          </p:cNvSpPr>
          <p:nvPr>
            <p:ph type="body"/>
          </p:nvPr>
        </p:nvSpPr>
        <p:spPr>
          <a:xfrm>
            <a:off x="632053" y="3817440"/>
            <a:ext cx="3662544" cy="1966320"/>
          </a:xfrm>
          <a:prstGeom prst="rect">
            <a:avLst/>
          </a:prstGeom>
          <a:noFill/>
          <a:ln w="0">
            <a:noFill/>
          </a:ln>
        </p:spPr>
        <p:txBody>
          <a:bodyPr lIns="0" tIns="0" rIns="0" bIns="0" anchor="t">
            <a:normAutofit fontScale="4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23" name="PlaceHolder 6"/>
          <p:cNvSpPr>
            <a:spLocks noGrp="1"/>
          </p:cNvSpPr>
          <p:nvPr>
            <p:ph type="body"/>
          </p:nvPr>
        </p:nvSpPr>
        <p:spPr>
          <a:xfrm>
            <a:off x="4478603" y="3817440"/>
            <a:ext cx="3662544" cy="1966320"/>
          </a:xfrm>
          <a:prstGeom prst="rect">
            <a:avLst/>
          </a:prstGeom>
          <a:noFill/>
          <a:ln w="0">
            <a:noFill/>
          </a:ln>
        </p:spPr>
        <p:txBody>
          <a:bodyPr lIns="0" tIns="0" rIns="0" bIns="0" anchor="t">
            <a:normAutofit fontScale="4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24" name="PlaceHolder 7"/>
          <p:cNvSpPr>
            <a:spLocks noGrp="1"/>
          </p:cNvSpPr>
          <p:nvPr>
            <p:ph type="body"/>
          </p:nvPr>
        </p:nvSpPr>
        <p:spPr>
          <a:xfrm>
            <a:off x="8325153" y="3817440"/>
            <a:ext cx="3662544" cy="1966320"/>
          </a:xfrm>
          <a:prstGeom prst="rect">
            <a:avLst/>
          </a:prstGeom>
          <a:noFill/>
          <a:ln w="0">
            <a:noFill/>
          </a:ln>
        </p:spPr>
        <p:txBody>
          <a:bodyPr lIns="0" tIns="0" rIns="0" bIns="0" anchor="t">
            <a:normAutofit fontScale="40000" lnSpcReduction="1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5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PlaceHolder 1"/>
          <p:cNvSpPr>
            <a:spLocks noGrp="1"/>
          </p:cNvSpPr>
          <p:nvPr>
            <p:ph type="title"/>
          </p:nvPr>
        </p:nvSpPr>
        <p:spPr>
          <a:xfrm>
            <a:off x="948080" y="2208960"/>
            <a:ext cx="10744534" cy="1523880"/>
          </a:xfrm>
          <a:prstGeom prst="rect">
            <a:avLst/>
          </a:prstGeom>
          <a:noFill/>
          <a:ln w="0">
            <a:noFill/>
          </a:ln>
        </p:spPr>
        <p:txBody>
          <a:bodyPr lIns="0" tIns="0" rIns="0" bIns="0" anchor="ctr">
            <a:noAutofit/>
          </a:bodyPr>
          <a:lstStyle/>
          <a:p>
            <a:pPr indent="0" defTabSz="914400">
              <a:lnSpc>
                <a:spcPct val="90000"/>
              </a:lnSpc>
              <a:buNone/>
            </a:pPr>
            <a:r>
              <a:rPr lang="ru-RU" sz="4571" b="0" u="none" strike="noStrike">
                <a:solidFill>
                  <a:schemeClr val="dk1"/>
                </a:solidFill>
                <a:uFillTx/>
                <a:latin typeface="Arial"/>
                <a:ea typeface="DejaVu Sans"/>
              </a:rPr>
              <a:t>Образец заголовка</a:t>
            </a:r>
            <a:endParaRPr lang="ru-RU" sz="4571" b="0" u="none" strike="noStrike">
              <a:solidFill>
                <a:schemeClr val="dk1"/>
              </a:solidFill>
              <a:uFillTx/>
              <a:latin typeface="Arial"/>
            </a:endParaRPr>
          </a:p>
        </p:txBody>
      </p:sp>
      <p:sp>
        <p:nvSpPr>
          <p:cNvPr id="26" name="PlaceHolder 2"/>
          <p:cNvSpPr>
            <a:spLocks noGrp="1"/>
          </p:cNvSpPr>
          <p:nvPr>
            <p:ph type="dt" idx="1"/>
          </p:nvPr>
        </p:nvSpPr>
        <p:spPr>
          <a:xfrm>
            <a:off x="0" y="0"/>
            <a:ext cx="0" cy="0"/>
          </a:xfrm>
          <a:prstGeom prst="rect">
            <a:avLst/>
          </a:prstGeom>
          <a:noFill/>
          <a:ln w="0">
            <a:noFill/>
          </a:ln>
        </p:spPr>
        <p:txBody>
          <a:bodyPr lIns="90000" tIns="-45000" rIns="90000" bIns="-45000" anchor="t">
            <a:noAutofit/>
          </a:bodyPr>
          <a:lstStyle>
            <a:lvl1pPr indent="0">
              <a:buNone/>
              <a:defRPr lang="ru-RU" sz="1454" b="0" u="none" strike="noStrike">
                <a:solidFill>
                  <a:srgbClr val="000000"/>
                </a:solidFill>
                <a:uFillTx/>
                <a:latin typeface="Times New Roman"/>
              </a:defRPr>
            </a:lvl1pPr>
          </a:lstStyle>
          <a:p>
            <a:r>
              <a:rPr lang="en-GB"/>
              <a:t>&lt;date/time&gt;</a:t>
            </a:r>
          </a:p>
        </p:txBody>
      </p:sp>
      <p:sp>
        <p:nvSpPr>
          <p:cNvPr id="27" name="PlaceHolder 3"/>
          <p:cNvSpPr>
            <a:spLocks noGrp="1"/>
          </p:cNvSpPr>
          <p:nvPr>
            <p:ph type="ftr" idx="2"/>
          </p:nvPr>
        </p:nvSpPr>
        <p:spPr>
          <a:xfrm>
            <a:off x="0" y="0"/>
            <a:ext cx="0" cy="0"/>
          </a:xfrm>
          <a:prstGeom prst="rect">
            <a:avLst/>
          </a:prstGeom>
          <a:noFill/>
          <a:ln w="0">
            <a:noFill/>
          </a:ln>
        </p:spPr>
        <p:txBody>
          <a:bodyPr lIns="90000" tIns="-45000" rIns="90000" bIns="-45000" anchor="t">
            <a:noAutofit/>
          </a:bodyPr>
          <a:lstStyle>
            <a:lvl1pPr indent="0" algn="ctr">
              <a:buNone/>
              <a:defRPr lang="ru-RU" sz="1454" b="0" u="none" strike="noStrike">
                <a:solidFill>
                  <a:srgbClr val="000000"/>
                </a:solidFill>
                <a:uFillTx/>
                <a:latin typeface="Times New Roman"/>
              </a:defRPr>
            </a:lvl1pPr>
          </a:lstStyle>
          <a:p>
            <a:r>
              <a:rPr lang="en-GB"/>
              <a:t>&lt;footer&gt;</a:t>
            </a:r>
          </a:p>
        </p:txBody>
      </p:sp>
      <p:sp>
        <p:nvSpPr>
          <p:cNvPr id="28" name="PlaceHolder 4"/>
          <p:cNvSpPr>
            <a:spLocks noGrp="1"/>
          </p:cNvSpPr>
          <p:nvPr>
            <p:ph type="sldNum" idx="3"/>
          </p:nvPr>
        </p:nvSpPr>
        <p:spPr>
          <a:xfrm>
            <a:off x="0" y="0"/>
            <a:ext cx="0" cy="0"/>
          </a:xfrm>
          <a:prstGeom prst="rect">
            <a:avLst/>
          </a:prstGeom>
          <a:noFill/>
          <a:ln w="0">
            <a:noFill/>
          </a:ln>
        </p:spPr>
        <p:txBody>
          <a:bodyPr lIns="90000" tIns="-45000" rIns="90000" bIns="-45000" anchor="t">
            <a:noAutofit/>
          </a:bodyPr>
          <a:lstStyle>
            <a:lvl1pPr indent="0" defTabSz="949970">
              <a:lnSpc>
                <a:spcPct val="100000"/>
              </a:lnSpc>
              <a:buNone/>
              <a:defRPr lang="en-US" sz="1870" b="0" u="none" strike="noStrike">
                <a:solidFill>
                  <a:schemeClr val="dk1"/>
                </a:solidFill>
                <a:uFillTx/>
                <a:latin typeface="Arial"/>
                <a:ea typeface="DejaVu Sans"/>
              </a:defRPr>
            </a:lvl1pPr>
          </a:lstStyle>
          <a:p>
            <a:fld id="{5CEEB46C-FBA0-4F76-A506-A3DCEE2B9054}" type="slidenum">
              <a:rPr lang="ru-RU" smtClean="0"/>
              <a:pPr/>
              <a:t>‹#›</a:t>
            </a:fld>
            <a:endParaRPr lang="ru-RU">
              <a:solidFill>
                <a:srgbClr val="000000"/>
              </a:solidFill>
              <a:latin typeface="Times New Roman"/>
            </a:endParaRPr>
          </a:p>
        </p:txBody>
      </p:sp>
      <p:sp>
        <p:nvSpPr>
          <p:cNvPr id="29" name="PlaceHolder 5"/>
          <p:cNvSpPr>
            <a:spLocks noGrp="1"/>
          </p:cNvSpPr>
          <p:nvPr>
            <p:ph type="body"/>
          </p:nvPr>
        </p:nvSpPr>
        <p:spPr>
          <a:xfrm>
            <a:off x="632053" y="1663560"/>
            <a:ext cx="11376587" cy="412344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078"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1870"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1870"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078"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078"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078"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5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59"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237493" indent="-237493" algn="l" defTabSz="949970" rtl="0" eaLnBrk="1" latinLnBrk="0" hangingPunct="1">
        <a:lnSpc>
          <a:spcPct val="90000"/>
        </a:lnSpc>
        <a:spcBef>
          <a:spcPts val="1039"/>
        </a:spcBef>
        <a:buFont typeface="Arial" panose="020B0604020202020204" pitchFamily="34" charset="0"/>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36" name="PlaceHolder 2"/>
          <p:cNvSpPr>
            <a:spLocks noGrp="1"/>
          </p:cNvSpPr>
          <p:nvPr>
            <p:ph type="body"/>
          </p:nvPr>
        </p:nvSpPr>
        <p:spPr>
          <a:xfrm>
            <a:off x="632053" y="1663560"/>
            <a:ext cx="11376213" cy="41230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
        <p:nvSpPr>
          <p:cNvPr id="40" name="PlaceHolder 2"/>
          <p:cNvSpPr>
            <a:spLocks noGrp="1"/>
          </p:cNvSpPr>
          <p:nvPr>
            <p:ph type="body"/>
          </p:nvPr>
        </p:nvSpPr>
        <p:spPr>
          <a:xfrm>
            <a:off x="632053" y="1663560"/>
            <a:ext cx="5551224" cy="4123080"/>
          </a:xfrm>
          <a:prstGeom prst="rect">
            <a:avLst/>
          </a:prstGeom>
          <a:noFill/>
          <a:ln w="0">
            <a:noFill/>
          </a:ln>
        </p:spPr>
        <p:txBody>
          <a:bodyPr lIns="0" tIns="0" rIns="0" bIns="0" anchor="t">
            <a:normAutofit lnSpcReduction="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
        <p:nvSpPr>
          <p:cNvPr id="41" name="PlaceHolder 3"/>
          <p:cNvSpPr>
            <a:spLocks noGrp="1"/>
          </p:cNvSpPr>
          <p:nvPr>
            <p:ph type="body"/>
          </p:nvPr>
        </p:nvSpPr>
        <p:spPr>
          <a:xfrm>
            <a:off x="6461530" y="1663560"/>
            <a:ext cx="5551224" cy="4123080"/>
          </a:xfrm>
          <a:prstGeom prst="rect">
            <a:avLst/>
          </a:prstGeom>
          <a:noFill/>
          <a:ln w="0">
            <a:noFill/>
          </a:ln>
        </p:spPr>
        <p:txBody>
          <a:bodyPr lIns="0" tIns="0" rIns="0" bIns="0" anchor="t">
            <a:normAutofit lnSpcReduction="9999"/>
          </a:bodyPr>
          <a:lstStyle/>
          <a:p>
            <a:pPr marL="432000" indent="-324000">
              <a:lnSpc>
                <a:spcPct val="90000"/>
              </a:lnSpc>
              <a:spcBef>
                <a:spcPts val="1417"/>
              </a:spcBef>
              <a:buClr>
                <a:srgbClr val="000000"/>
              </a:buClr>
              <a:buSzPct val="45000"/>
              <a:buFont typeface="Wingdings" charset="2"/>
              <a:buChar char=""/>
            </a:pPr>
            <a:r>
              <a:rPr lang="ru-RU" sz="2909" b="0" u="none" strike="noStrike">
                <a:solidFill>
                  <a:schemeClr val="dk1"/>
                </a:solidFill>
                <a:uFillTx/>
                <a:latin typeface="Arial"/>
              </a:rPr>
              <a:t>Click to edit the outline text format</a:t>
            </a:r>
          </a:p>
          <a:p>
            <a:pPr marL="897610" lvl="1" indent="-336604">
              <a:lnSpc>
                <a:spcPct val="90000"/>
              </a:lnSpc>
              <a:spcBef>
                <a:spcPts val="1178"/>
              </a:spcBef>
              <a:buClr>
                <a:srgbClr val="000000"/>
              </a:buClr>
              <a:buSzPct val="75000"/>
              <a:buFont typeface="Symbol" charset="2"/>
              <a:buChar char=""/>
            </a:pPr>
            <a:r>
              <a:rPr lang="ru-RU" sz="2909" b="0" u="none" strike="noStrike">
                <a:solidFill>
                  <a:schemeClr val="dk1"/>
                </a:solidFill>
                <a:uFillTx/>
                <a:latin typeface="Arial"/>
              </a:rPr>
              <a:t>Second Outline Level</a:t>
            </a:r>
          </a:p>
          <a:p>
            <a:pPr marL="1346414" lvl="2" indent="-299203">
              <a:lnSpc>
                <a:spcPct val="90000"/>
              </a:lnSpc>
              <a:spcBef>
                <a:spcPts val="883"/>
              </a:spcBef>
              <a:buClr>
                <a:srgbClr val="000000"/>
              </a:buClr>
              <a:buSzPct val="45000"/>
              <a:buFont typeface="Wingdings" charset="2"/>
              <a:buChar char=""/>
            </a:pPr>
            <a:r>
              <a:rPr lang="ru-RU" sz="2909" b="0" u="none" strike="noStrike">
                <a:solidFill>
                  <a:schemeClr val="dk1"/>
                </a:solidFill>
                <a:uFillTx/>
                <a:latin typeface="Arial"/>
              </a:rPr>
              <a:t>Third Outline Level</a:t>
            </a:r>
          </a:p>
          <a:p>
            <a:pPr marL="1795219" lvl="3" indent="-224402">
              <a:lnSpc>
                <a:spcPct val="90000"/>
              </a:lnSpc>
              <a:spcBef>
                <a:spcPts val="589"/>
              </a:spcBef>
              <a:buClr>
                <a:srgbClr val="000000"/>
              </a:buClr>
              <a:buSzPct val="75000"/>
              <a:buFont typeface="Symbol" charset="2"/>
              <a:buChar char=""/>
            </a:pPr>
            <a:r>
              <a:rPr lang="ru-RU" sz="2909" b="0" u="none" strike="noStrike">
                <a:solidFill>
                  <a:schemeClr val="dk1"/>
                </a:solidFill>
                <a:uFillTx/>
                <a:latin typeface="Arial"/>
              </a:rPr>
              <a:t>Fourth Outline Level</a:t>
            </a:r>
          </a:p>
          <a:p>
            <a:pPr marL="2244024" lvl="4"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Fifth Outline Level</a:t>
            </a:r>
          </a:p>
          <a:p>
            <a:pPr marL="2692829" lvl="5"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Sixth Outline Level</a:t>
            </a:r>
          </a:p>
          <a:p>
            <a:pPr marL="3141634" lvl="6" indent="-224402">
              <a:lnSpc>
                <a:spcPct val="90000"/>
              </a:lnSpc>
              <a:spcBef>
                <a:spcPts val="294"/>
              </a:spcBef>
              <a:buClr>
                <a:srgbClr val="000000"/>
              </a:buClr>
              <a:buSzPct val="45000"/>
              <a:buFont typeface="Wingdings" charset="2"/>
              <a:buChar char=""/>
            </a:pPr>
            <a:r>
              <a:rPr lang="ru-RU" sz="2909" b="0" u="none" strike="noStrike">
                <a:solidFill>
                  <a:schemeClr val="dk1"/>
                </a:solidFill>
                <a:uFillTx/>
                <a:latin typeface="Arial"/>
              </a:rPr>
              <a:t>Seventh Outline Level</a:t>
            </a:r>
          </a:p>
        </p:txBody>
      </p:sp>
    </p:spTree>
  </p:cSld>
  <p:clrMap bg1="lt1" tx1="dk1" bg2="lt2" tx2="dk2" accent1="accent1" accent2="accent2" accent3="accent3" accent4="accent4" accent5="accent5" accent6="accent6" hlink="hlink" folHlink="folHlink"/>
  <p:sldLayoutIdLst>
    <p:sldLayoutId id="2147483663"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448805" indent="-336604" algn="l" defTabSz="949970" rtl="0" eaLnBrk="1" latinLnBrk="0" hangingPunct="1">
        <a:lnSpc>
          <a:spcPct val="90000"/>
        </a:lnSpc>
        <a:spcBef>
          <a:spcPts val="1472"/>
        </a:spcBef>
        <a:buClr>
          <a:srgbClr val="000000"/>
        </a:buClr>
        <a:buSzPct val="45000"/>
        <a:buFont typeface="Wingdings" charset="2"/>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PlaceHolder 1"/>
          <p:cNvSpPr>
            <a:spLocks noGrp="1"/>
          </p:cNvSpPr>
          <p:nvPr>
            <p:ph type="title"/>
          </p:nvPr>
        </p:nvSpPr>
        <p:spPr>
          <a:xfrm>
            <a:off x="632053" y="283680"/>
            <a:ext cx="11376213" cy="1186560"/>
          </a:xfrm>
          <a:prstGeom prst="rect">
            <a:avLst/>
          </a:prstGeom>
          <a:noFill/>
          <a:ln w="0">
            <a:noFill/>
          </a:ln>
        </p:spPr>
        <p:txBody>
          <a:bodyPr lIns="0" tIns="0" rIns="0" bIns="0" anchor="ctr">
            <a:noAutofit/>
          </a:bodyPr>
          <a:lstStyle/>
          <a:p>
            <a:pPr indent="0">
              <a:buNone/>
            </a:pPr>
            <a:r>
              <a:rPr lang="ru-RU" sz="4571" b="0" u="none" strike="noStrike">
                <a:solidFill>
                  <a:schemeClr val="dk1"/>
                </a:solidFill>
                <a:uFillTx/>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6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indent="0" algn="l" defTabSz="949970" rtl="0" eaLnBrk="1" latinLnBrk="0" hangingPunct="1">
        <a:lnSpc>
          <a:spcPct val="90000"/>
        </a:lnSpc>
        <a:spcBef>
          <a:spcPct val="0"/>
        </a:spcBef>
        <a:buNone/>
        <a:defRPr sz="4571" kern="1200">
          <a:solidFill>
            <a:schemeClr val="tx1"/>
          </a:solidFill>
          <a:latin typeface="+mj-lt"/>
          <a:ea typeface="+mj-ea"/>
          <a:cs typeface="+mj-cs"/>
        </a:defRPr>
      </a:lvl1pPr>
    </p:titleStyle>
    <p:bodyStyle>
      <a:lvl1pPr marL="237493" indent="-237493" algn="l" defTabSz="949970" rtl="0" eaLnBrk="1" latinLnBrk="0" hangingPunct="1">
        <a:lnSpc>
          <a:spcPct val="90000"/>
        </a:lnSpc>
        <a:spcBef>
          <a:spcPts val="1039"/>
        </a:spcBef>
        <a:buFont typeface="Arial" panose="020B0604020202020204" pitchFamily="34" charset="0"/>
        <a:buChar char="•"/>
        <a:defRPr sz="2909" kern="1200">
          <a:solidFill>
            <a:schemeClr val="tx1"/>
          </a:solidFill>
          <a:latin typeface="+mn-lt"/>
          <a:ea typeface="+mn-ea"/>
          <a:cs typeface="+mn-cs"/>
        </a:defRPr>
      </a:lvl1pPr>
      <a:lvl2pPr marL="712478" indent="-237493" algn="l" defTabSz="949970" rtl="0" eaLnBrk="1" latinLnBrk="0" hangingPunct="1">
        <a:lnSpc>
          <a:spcPct val="90000"/>
        </a:lnSpc>
        <a:spcBef>
          <a:spcPts val="519"/>
        </a:spcBef>
        <a:buFont typeface="Arial" panose="020B0604020202020204" pitchFamily="34" charset="0"/>
        <a:buChar char="•"/>
        <a:defRPr sz="2493" kern="1200">
          <a:solidFill>
            <a:schemeClr val="tx1"/>
          </a:solidFill>
          <a:latin typeface="+mn-lt"/>
          <a:ea typeface="+mn-ea"/>
          <a:cs typeface="+mn-cs"/>
        </a:defRPr>
      </a:lvl2pPr>
      <a:lvl3pPr marL="1187463" indent="-237493" algn="l" defTabSz="949970" rtl="0" eaLnBrk="1" latinLnBrk="0" hangingPunct="1">
        <a:lnSpc>
          <a:spcPct val="90000"/>
        </a:lnSpc>
        <a:spcBef>
          <a:spcPts val="519"/>
        </a:spcBef>
        <a:buFont typeface="Arial" panose="020B0604020202020204" pitchFamily="34" charset="0"/>
        <a:buChar char="•"/>
        <a:defRPr sz="2078" kern="1200">
          <a:solidFill>
            <a:schemeClr val="tx1"/>
          </a:solidFill>
          <a:latin typeface="+mn-lt"/>
          <a:ea typeface="+mn-ea"/>
          <a:cs typeface="+mn-cs"/>
        </a:defRPr>
      </a:lvl3pPr>
      <a:lvl4pPr marL="166244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4pPr>
      <a:lvl5pPr marL="213743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5pPr>
      <a:lvl6pPr marL="261241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6pPr>
      <a:lvl7pPr marL="308740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7pPr>
      <a:lvl8pPr marL="3562388"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8pPr>
      <a:lvl9pPr marL="4037373" indent="-237493" algn="l" defTabSz="949970" rtl="0" eaLnBrk="1" latinLnBrk="0" hangingPunct="1">
        <a:lnSpc>
          <a:spcPct val="90000"/>
        </a:lnSpc>
        <a:spcBef>
          <a:spcPts val="519"/>
        </a:spcBef>
        <a:buFont typeface="Arial" panose="020B0604020202020204" pitchFamily="34" charset="0"/>
        <a:buChar char="•"/>
        <a:defRPr sz="1870" kern="1200">
          <a:solidFill>
            <a:schemeClr val="tx1"/>
          </a:solidFill>
          <a:latin typeface="+mn-lt"/>
          <a:ea typeface="+mn-ea"/>
          <a:cs typeface="+mn-cs"/>
        </a:defRPr>
      </a:lvl9pPr>
    </p:bodyStyle>
    <p:otherStyle>
      <a:defPPr>
        <a:defRPr lang="ru-RU"/>
      </a:defPPr>
      <a:lvl1pPr marL="0" algn="l" defTabSz="949970" rtl="0" eaLnBrk="1" latinLnBrk="0" hangingPunct="1">
        <a:defRPr sz="1870" kern="1200">
          <a:solidFill>
            <a:schemeClr val="tx1"/>
          </a:solidFill>
          <a:latin typeface="+mn-lt"/>
          <a:ea typeface="+mn-ea"/>
          <a:cs typeface="+mn-cs"/>
        </a:defRPr>
      </a:lvl1pPr>
      <a:lvl2pPr marL="474985" algn="l" defTabSz="949970" rtl="0" eaLnBrk="1" latinLnBrk="0" hangingPunct="1">
        <a:defRPr sz="1870" kern="1200">
          <a:solidFill>
            <a:schemeClr val="tx1"/>
          </a:solidFill>
          <a:latin typeface="+mn-lt"/>
          <a:ea typeface="+mn-ea"/>
          <a:cs typeface="+mn-cs"/>
        </a:defRPr>
      </a:lvl2pPr>
      <a:lvl3pPr marL="949970" algn="l" defTabSz="949970" rtl="0" eaLnBrk="1" latinLnBrk="0" hangingPunct="1">
        <a:defRPr sz="1870" kern="1200">
          <a:solidFill>
            <a:schemeClr val="tx1"/>
          </a:solidFill>
          <a:latin typeface="+mn-lt"/>
          <a:ea typeface="+mn-ea"/>
          <a:cs typeface="+mn-cs"/>
        </a:defRPr>
      </a:lvl3pPr>
      <a:lvl4pPr marL="1424955" algn="l" defTabSz="949970" rtl="0" eaLnBrk="1" latinLnBrk="0" hangingPunct="1">
        <a:defRPr sz="1870" kern="1200">
          <a:solidFill>
            <a:schemeClr val="tx1"/>
          </a:solidFill>
          <a:latin typeface="+mn-lt"/>
          <a:ea typeface="+mn-ea"/>
          <a:cs typeface="+mn-cs"/>
        </a:defRPr>
      </a:lvl4pPr>
      <a:lvl5pPr marL="1899940" algn="l" defTabSz="949970" rtl="0" eaLnBrk="1" latinLnBrk="0" hangingPunct="1">
        <a:defRPr sz="1870" kern="1200">
          <a:solidFill>
            <a:schemeClr val="tx1"/>
          </a:solidFill>
          <a:latin typeface="+mn-lt"/>
          <a:ea typeface="+mn-ea"/>
          <a:cs typeface="+mn-cs"/>
        </a:defRPr>
      </a:lvl5pPr>
      <a:lvl6pPr marL="2374925" algn="l" defTabSz="949970" rtl="0" eaLnBrk="1" latinLnBrk="0" hangingPunct="1">
        <a:defRPr sz="1870" kern="1200">
          <a:solidFill>
            <a:schemeClr val="tx1"/>
          </a:solidFill>
          <a:latin typeface="+mn-lt"/>
          <a:ea typeface="+mn-ea"/>
          <a:cs typeface="+mn-cs"/>
        </a:defRPr>
      </a:lvl6pPr>
      <a:lvl7pPr marL="2849910" algn="l" defTabSz="949970" rtl="0" eaLnBrk="1" latinLnBrk="0" hangingPunct="1">
        <a:defRPr sz="1870" kern="1200">
          <a:solidFill>
            <a:schemeClr val="tx1"/>
          </a:solidFill>
          <a:latin typeface="+mn-lt"/>
          <a:ea typeface="+mn-ea"/>
          <a:cs typeface="+mn-cs"/>
        </a:defRPr>
      </a:lvl7pPr>
      <a:lvl8pPr marL="3324896" algn="l" defTabSz="949970" rtl="0" eaLnBrk="1" latinLnBrk="0" hangingPunct="1">
        <a:defRPr sz="1870" kern="1200">
          <a:solidFill>
            <a:schemeClr val="tx1"/>
          </a:solidFill>
          <a:latin typeface="+mn-lt"/>
          <a:ea typeface="+mn-ea"/>
          <a:cs typeface="+mn-cs"/>
        </a:defRPr>
      </a:lvl8pPr>
      <a:lvl9pPr marL="3799881" algn="l" defTabSz="949970" rtl="0" eaLnBrk="1" latinLnBrk="0" hangingPunct="1">
        <a:defRPr sz="18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PlaceHolder 1"/>
          <p:cNvSpPr>
            <a:spLocks noGrp="1"/>
          </p:cNvSpPr>
          <p:nvPr>
            <p:ph type="title"/>
          </p:nvPr>
        </p:nvSpPr>
        <p:spPr>
          <a:xfrm>
            <a:off x="948364" y="2793002"/>
            <a:ext cx="10744534" cy="1524408"/>
          </a:xfrm>
          <a:prstGeom prst="rect">
            <a:avLst/>
          </a:prstGeom>
          <a:noFill/>
          <a:ln w="0">
            <a:noFill/>
          </a:ln>
        </p:spPr>
        <p:txBody>
          <a:bodyPr lIns="0" tIns="0" rIns="0" bIns="0" anchor="ctr">
            <a:noAutofit/>
          </a:bodyPr>
          <a:lstStyle/>
          <a:p>
            <a:pPr algn="ctr"/>
            <a:r>
              <a:rPr lang="en-GB" sz="4800" b="1" dirty="0">
                <a:solidFill>
                  <a:srgbClr val="002060"/>
                </a:solidFill>
                <a:latin typeface="Arial"/>
                <a:ea typeface="DejaVu Sans"/>
              </a:rPr>
              <a:t>Proposal for Awarding the Title </a:t>
            </a:r>
            <a:r>
              <a:rPr lang="en-GB" sz="4800" b="1">
                <a:solidFill>
                  <a:srgbClr val="002060"/>
                </a:solidFill>
                <a:latin typeface="Arial"/>
                <a:ea typeface="DejaVu Sans"/>
              </a:rPr>
              <a:t>“Honorary </a:t>
            </a:r>
            <a:r>
              <a:rPr lang="en-GB" sz="4800" b="1" dirty="0">
                <a:solidFill>
                  <a:srgbClr val="002060"/>
                </a:solidFill>
                <a:latin typeface="Arial"/>
                <a:ea typeface="DejaVu Sans"/>
              </a:rPr>
              <a:t>Doctor of JINR</a:t>
            </a:r>
            <a:r>
              <a:rPr lang="en-US" sz="4800" b="1" dirty="0">
                <a:solidFill>
                  <a:srgbClr val="002060"/>
                </a:solidFill>
                <a:latin typeface="Arial"/>
                <a:ea typeface="DejaVu Sans"/>
              </a:rPr>
              <a:t>”</a:t>
            </a:r>
            <a:endParaRPr lang="ru-RU" sz="4800" dirty="0">
              <a:solidFill>
                <a:schemeClr val="dk1"/>
              </a:solidFill>
              <a:latin typeface="Arial"/>
            </a:endParaRPr>
          </a:p>
        </p:txBody>
      </p:sp>
      <p:sp>
        <p:nvSpPr>
          <p:cNvPr id="78" name="PlaceHolder 2"/>
          <p:cNvSpPr>
            <a:spLocks noGrp="1"/>
          </p:cNvSpPr>
          <p:nvPr>
            <p:ph type="subTitle"/>
          </p:nvPr>
        </p:nvSpPr>
        <p:spPr>
          <a:xfrm>
            <a:off x="1896445" y="5472423"/>
            <a:ext cx="8848373" cy="870788"/>
          </a:xfrm>
          <a:prstGeom prst="rect">
            <a:avLst/>
          </a:prstGeom>
          <a:noFill/>
          <a:ln w="0">
            <a:noFill/>
          </a:ln>
        </p:spPr>
        <p:txBody>
          <a:bodyPr lIns="0" tIns="0" rIns="0" bIns="0" anchor="t">
            <a:normAutofit/>
          </a:bodyPr>
          <a:lstStyle/>
          <a:p>
            <a:pPr algn="ctr">
              <a:spcBef>
                <a:spcPts val="1040"/>
              </a:spcBef>
              <a:tabLst>
                <a:tab pos="0" algn="l"/>
              </a:tabLst>
            </a:pPr>
            <a:r>
              <a:rPr lang="en-US" sz="2000" dirty="0">
                <a:solidFill>
                  <a:srgbClr val="002060"/>
                </a:solidFill>
                <a:latin typeface="Arial"/>
                <a:ea typeface="DejaVu Sans"/>
              </a:rPr>
              <a:t>Academician </a:t>
            </a:r>
            <a:r>
              <a:rPr lang="en-US" sz="2000" dirty="0" err="1">
                <a:solidFill>
                  <a:srgbClr val="002060"/>
                </a:solidFill>
                <a:latin typeface="Arial"/>
                <a:ea typeface="DejaVu Sans"/>
              </a:rPr>
              <a:t>Grigory</a:t>
            </a:r>
            <a:r>
              <a:rPr lang="en-US" sz="2000" dirty="0">
                <a:solidFill>
                  <a:srgbClr val="002060"/>
                </a:solidFill>
                <a:latin typeface="Arial"/>
                <a:ea typeface="DejaVu Sans"/>
              </a:rPr>
              <a:t> V. </a:t>
            </a:r>
            <a:r>
              <a:rPr lang="en-US" sz="2000" dirty="0" err="1">
                <a:solidFill>
                  <a:srgbClr val="002060"/>
                </a:solidFill>
                <a:latin typeface="Arial"/>
                <a:ea typeface="DejaVu Sans"/>
              </a:rPr>
              <a:t>Trubnikov</a:t>
            </a:r>
            <a:endParaRPr lang="en-US" sz="2000" dirty="0">
              <a:solidFill>
                <a:srgbClr val="002060"/>
              </a:solidFill>
              <a:latin typeface="Arial"/>
              <a:ea typeface="DejaVu Sans"/>
            </a:endParaRPr>
          </a:p>
          <a:p>
            <a:pPr algn="ctr">
              <a:spcBef>
                <a:spcPts val="1040"/>
              </a:spcBef>
              <a:tabLst>
                <a:tab pos="0" algn="l"/>
              </a:tabLst>
            </a:pPr>
            <a:r>
              <a:rPr lang="en-US" sz="2000" dirty="0">
                <a:solidFill>
                  <a:srgbClr val="002060"/>
                </a:solidFill>
                <a:latin typeface="Arial"/>
                <a:ea typeface="DejaVu Sans"/>
              </a:rPr>
              <a:t>13</a:t>
            </a:r>
            <a:r>
              <a:rPr lang="ru-RU" sz="2000" dirty="0">
                <a:solidFill>
                  <a:srgbClr val="002060"/>
                </a:solidFill>
                <a:latin typeface="Arial"/>
                <a:ea typeface="DejaVu Sans"/>
              </a:rPr>
              <a:t>7</a:t>
            </a:r>
            <a:r>
              <a:rPr lang="en-US" sz="2000" baseline="30000" dirty="0" err="1">
                <a:solidFill>
                  <a:srgbClr val="002060"/>
                </a:solidFill>
                <a:latin typeface="Arial"/>
                <a:ea typeface="DejaVu Sans"/>
              </a:rPr>
              <a:t>th</a:t>
            </a:r>
            <a:r>
              <a:rPr lang="en-US" sz="2000" dirty="0">
                <a:solidFill>
                  <a:srgbClr val="002060"/>
                </a:solidFill>
                <a:latin typeface="Arial"/>
                <a:ea typeface="DejaVu Sans"/>
              </a:rPr>
              <a:t> Session of the JINR Scientific Council</a:t>
            </a:r>
            <a:endParaRPr lang="ru-RU" sz="2000"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3"/>
          <p:cNvSpPr/>
          <p:nvPr/>
        </p:nvSpPr>
        <p:spPr>
          <a:xfrm>
            <a:off x="528455" y="4192205"/>
            <a:ext cx="11584352" cy="2428385"/>
          </a:xfrm>
          <a:prstGeom prst="rect">
            <a:avLst/>
          </a:prstGeom>
          <a:noFill/>
          <a:ln w="0">
            <a:noFill/>
          </a:ln>
        </p:spPr>
        <p:style>
          <a:lnRef idx="0">
            <a:scrgbClr r="0" g="0" b="0"/>
          </a:lnRef>
          <a:fillRef idx="0">
            <a:scrgbClr r="0" g="0" b="0"/>
          </a:fillRef>
          <a:effectRef idx="0">
            <a:scrgbClr r="0" g="0" b="0"/>
          </a:effectRef>
          <a:fontRef idx="minor"/>
        </p:style>
        <p:txBody>
          <a:bodyPr wrap="square" lIns="93499" tIns="46750" rIns="93499" bIns="46750" anchor="t">
            <a:spAutoFit/>
          </a:bodyPr>
          <a:lstStyle/>
          <a:p>
            <a:pPr algn="just" defTabSz="949970">
              <a:spcAft>
                <a:spcPts val="800"/>
              </a:spcAft>
            </a:pPr>
            <a:r>
              <a:rPr lang="en-GB" sz="2000" b="1" dirty="0">
                <a:latin typeface="Arial"/>
                <a:ea typeface="DejaVu Sans"/>
              </a:rPr>
              <a:t>Since</a:t>
            </a:r>
            <a:r>
              <a:rPr lang="en-US" sz="2000" b="1" dirty="0">
                <a:latin typeface="Arial"/>
                <a:ea typeface="DejaVu Sans"/>
              </a:rPr>
              <a:t> the Arab Republic of Egypt became the full member of the Joint Institute for Nuclear Research in November 2021, Professor </a:t>
            </a:r>
            <a:r>
              <a:rPr lang="en-US" sz="2000" b="1" dirty="0" err="1">
                <a:latin typeface="Arial"/>
                <a:ea typeface="DejaVu Sans"/>
              </a:rPr>
              <a:t>Sakr</a:t>
            </a:r>
            <a:r>
              <a:rPr lang="en-US" sz="2000" b="1" dirty="0">
                <a:latin typeface="Arial"/>
                <a:ea typeface="DejaVu Sans"/>
              </a:rPr>
              <a:t> has made many efforts to strengthen scientific ties between scientists and research institutions in Egypt and JINR.</a:t>
            </a:r>
            <a:endParaRPr lang="ru-RU" sz="2000" dirty="0">
              <a:latin typeface="Arial"/>
            </a:endParaRPr>
          </a:p>
          <a:p>
            <a:pPr algn="just" defTabSz="949970">
              <a:spcBef>
                <a:spcPts val="624"/>
              </a:spcBef>
            </a:pPr>
            <a:r>
              <a:rPr lang="en-US" sz="2000" b="1" dirty="0">
                <a:latin typeface="Arial"/>
                <a:ea typeface="DejaVu Sans"/>
              </a:rPr>
              <a:t>The JINR Directorate proposes to award Professor Mahmoud </a:t>
            </a:r>
            <a:r>
              <a:rPr lang="en-US" sz="2000" b="1" dirty="0" err="1">
                <a:latin typeface="Arial"/>
                <a:ea typeface="DejaVu Sans"/>
              </a:rPr>
              <a:t>Sakr</a:t>
            </a:r>
            <a:r>
              <a:rPr lang="en-US" sz="2000" b="1" dirty="0">
                <a:latin typeface="Arial"/>
                <a:ea typeface="DejaVu Sans"/>
              </a:rPr>
              <a:t> the title of “</a:t>
            </a:r>
            <a:r>
              <a:rPr lang="en-US" sz="2000" b="1" dirty="0" err="1">
                <a:latin typeface="Arial"/>
                <a:ea typeface="DejaVu Sans"/>
              </a:rPr>
              <a:t>Honourary</a:t>
            </a:r>
            <a:r>
              <a:rPr lang="en-US" sz="2000" b="1" dirty="0">
                <a:latin typeface="Arial"/>
                <a:ea typeface="DejaVu Sans"/>
              </a:rPr>
              <a:t> Doctor of JINR” for his great personal contribution to enhancing the role of the Arab Republic of Egypt in JINR’s scientific life, strengthening scientific cooperation between the Arab Republic of Egypt  and JINR.</a:t>
            </a:r>
            <a:endParaRPr lang="ru-RU" sz="2000" dirty="0">
              <a:latin typeface="Arial"/>
            </a:endParaRPr>
          </a:p>
        </p:txBody>
      </p:sp>
      <p:sp>
        <p:nvSpPr>
          <p:cNvPr id="80" name="Заголовок 1"/>
          <p:cNvSpPr/>
          <p:nvPr/>
        </p:nvSpPr>
        <p:spPr>
          <a:xfrm>
            <a:off x="8295961" y="489823"/>
            <a:ext cx="3816845" cy="781755"/>
          </a:xfrm>
          <a:prstGeom prst="rect">
            <a:avLst/>
          </a:prstGeom>
          <a:noFill/>
          <a:ln w="0">
            <a:noFill/>
          </a:ln>
        </p:spPr>
        <p:style>
          <a:lnRef idx="0">
            <a:scrgbClr r="0" g="0" b="0"/>
          </a:lnRef>
          <a:fillRef idx="0">
            <a:scrgbClr r="0" g="0" b="0"/>
          </a:fillRef>
          <a:effectRef idx="0">
            <a:scrgbClr r="0" g="0" b="0"/>
          </a:effectRef>
          <a:fontRef idx="minor"/>
        </p:style>
        <p:txBody>
          <a:bodyPr lIns="93499" tIns="46750" rIns="93499" bIns="46750" anchor="t">
            <a:noAutofit/>
          </a:bodyPr>
          <a:lstStyle/>
          <a:p>
            <a:pPr algn="ctr" defTabSz="949970">
              <a:lnSpc>
                <a:spcPct val="90000"/>
              </a:lnSpc>
            </a:pPr>
            <a:r>
              <a:rPr lang="en-GB" sz="4400" b="1" dirty="0">
                <a:solidFill>
                  <a:srgbClr val="002060"/>
                </a:solidFill>
                <a:latin typeface="Arial"/>
                <a:ea typeface="DejaVu Sans"/>
              </a:rPr>
              <a:t>NOMINE</a:t>
            </a:r>
            <a:r>
              <a:rPr lang="en-US" sz="4400" b="1" dirty="0">
                <a:solidFill>
                  <a:srgbClr val="002060"/>
                </a:solidFill>
                <a:latin typeface="Arial"/>
                <a:ea typeface="DejaVu Sans"/>
              </a:rPr>
              <a:t>E</a:t>
            </a:r>
            <a:endParaRPr lang="ru-RU" sz="4400" dirty="0">
              <a:solidFill>
                <a:srgbClr val="000000"/>
              </a:solidFill>
              <a:latin typeface="Arial"/>
            </a:endParaRPr>
          </a:p>
        </p:txBody>
      </p:sp>
      <p:sp>
        <p:nvSpPr>
          <p:cNvPr id="82" name="TextBox 6"/>
          <p:cNvSpPr/>
          <p:nvPr/>
        </p:nvSpPr>
        <p:spPr>
          <a:xfrm>
            <a:off x="528456" y="489823"/>
            <a:ext cx="7710668" cy="625850"/>
          </a:xfrm>
          <a:prstGeom prst="rect">
            <a:avLst/>
          </a:prstGeom>
          <a:noFill/>
          <a:ln w="0">
            <a:noFill/>
          </a:ln>
        </p:spPr>
        <p:style>
          <a:lnRef idx="0">
            <a:scrgbClr r="0" g="0" b="0"/>
          </a:lnRef>
          <a:fillRef idx="0">
            <a:scrgbClr r="0" g="0" b="0"/>
          </a:fillRef>
          <a:effectRef idx="0">
            <a:scrgbClr r="0" g="0" b="0"/>
          </a:effectRef>
          <a:fontRef idx="minor"/>
        </p:style>
        <p:txBody>
          <a:bodyPr wrap="square" lIns="93499" tIns="46750" rIns="93499" bIns="46750" anchor="t">
            <a:spAutoFit/>
          </a:bodyPr>
          <a:lstStyle/>
          <a:p>
            <a:pPr algn="ctr" defTabSz="949970">
              <a:spcBef>
                <a:spcPts val="624"/>
              </a:spcBef>
            </a:pPr>
            <a:r>
              <a:rPr lang="en-US" sz="3324" b="1" dirty="0">
                <a:solidFill>
                  <a:srgbClr val="C00000"/>
                </a:solidFill>
                <a:latin typeface="Arial"/>
                <a:ea typeface="DejaVu Sans"/>
              </a:rPr>
              <a:t>Prof. Mahmoud M. </a:t>
            </a:r>
            <a:r>
              <a:rPr lang="en-US" sz="3324" b="1" dirty="0" err="1">
                <a:solidFill>
                  <a:srgbClr val="C00000"/>
                </a:solidFill>
                <a:latin typeface="Arial"/>
                <a:ea typeface="DejaVu Sans"/>
              </a:rPr>
              <a:t>Sakr</a:t>
            </a:r>
            <a:endParaRPr lang="ru-RU" sz="3324" dirty="0">
              <a:solidFill>
                <a:srgbClr val="000000"/>
              </a:solidFill>
              <a:latin typeface="Arial"/>
            </a:endParaRPr>
          </a:p>
        </p:txBody>
      </p:sp>
      <p:sp>
        <p:nvSpPr>
          <p:cNvPr id="83" name="TextBox 8"/>
          <p:cNvSpPr/>
          <p:nvPr/>
        </p:nvSpPr>
        <p:spPr>
          <a:xfrm>
            <a:off x="528455" y="1401507"/>
            <a:ext cx="7710669" cy="2489941"/>
          </a:xfrm>
          <a:prstGeom prst="rect">
            <a:avLst/>
          </a:prstGeom>
          <a:noFill/>
          <a:ln w="0">
            <a:noFill/>
          </a:ln>
        </p:spPr>
        <p:style>
          <a:lnRef idx="0">
            <a:scrgbClr r="0" g="0" b="0"/>
          </a:lnRef>
          <a:fillRef idx="0">
            <a:scrgbClr r="0" g="0" b="0"/>
          </a:fillRef>
          <a:effectRef idx="0">
            <a:scrgbClr r="0" g="0" b="0"/>
          </a:effectRef>
          <a:fontRef idx="minor"/>
        </p:style>
        <p:txBody>
          <a:bodyPr wrap="square" lIns="93499" tIns="46750" rIns="93499" bIns="46750" anchor="t">
            <a:spAutoFit/>
          </a:bodyPr>
          <a:lstStyle/>
          <a:p>
            <a:pPr algn="ctr" defTabSz="949970"/>
            <a:r>
              <a:rPr lang="en-US" b="1" dirty="0">
                <a:solidFill>
                  <a:srgbClr val="002060"/>
                </a:solidFill>
                <a:latin typeface="Arial"/>
                <a:ea typeface="DejaVu Sans"/>
              </a:rPr>
              <a:t>Cultural and Scientific Counsellor,</a:t>
            </a:r>
          </a:p>
          <a:p>
            <a:pPr algn="ctr" defTabSz="949970"/>
            <a:r>
              <a:rPr lang="en-US" b="1" dirty="0">
                <a:solidFill>
                  <a:srgbClr val="002060"/>
                </a:solidFill>
                <a:latin typeface="Arial"/>
                <a:ea typeface="DejaVu Sans"/>
              </a:rPr>
              <a:t>Head of Education Mission,</a:t>
            </a:r>
            <a:endParaRPr lang="ru-RU" dirty="0">
              <a:solidFill>
                <a:srgbClr val="000000"/>
              </a:solidFill>
              <a:latin typeface="Arial"/>
            </a:endParaRPr>
          </a:p>
          <a:p>
            <a:pPr algn="ctr" defTabSz="949970">
              <a:spcAft>
                <a:spcPts val="600"/>
              </a:spcAft>
            </a:pPr>
            <a:r>
              <a:rPr lang="en-US" b="1" dirty="0">
                <a:solidFill>
                  <a:srgbClr val="002060"/>
                </a:solidFill>
                <a:latin typeface="Arial"/>
                <a:ea typeface="DejaVu Sans"/>
              </a:rPr>
              <a:t>Education, Culture and Science Bureau, Egyptian Embassy, Tokyo, Japan</a:t>
            </a:r>
            <a:endParaRPr lang="ru-RU" dirty="0">
              <a:solidFill>
                <a:srgbClr val="000000"/>
              </a:solidFill>
              <a:latin typeface="Arial"/>
            </a:endParaRPr>
          </a:p>
          <a:p>
            <a:pPr algn="ctr" defTabSz="949970">
              <a:spcAft>
                <a:spcPts val="800"/>
              </a:spcAft>
            </a:pPr>
            <a:r>
              <a:rPr lang="en-GB" b="1" dirty="0">
                <a:solidFill>
                  <a:srgbClr val="002060"/>
                </a:solidFill>
                <a:latin typeface="Arial"/>
                <a:ea typeface="DejaVu Sans"/>
              </a:rPr>
              <a:t>Ex-President,</a:t>
            </a:r>
            <a:r>
              <a:rPr lang="en-US" b="1" dirty="0">
                <a:solidFill>
                  <a:srgbClr val="002060"/>
                </a:solidFill>
                <a:latin typeface="Arial"/>
                <a:ea typeface="DejaVu Sans"/>
              </a:rPr>
              <a:t> Academy of Scientific Research and Technology (ASRT), Egypt (2014–2024)</a:t>
            </a:r>
            <a:endParaRPr lang="ru-RU" dirty="0">
              <a:solidFill>
                <a:srgbClr val="000000"/>
              </a:solidFill>
              <a:latin typeface="Arial"/>
            </a:endParaRPr>
          </a:p>
          <a:p>
            <a:pPr algn="ctr" defTabSz="949970"/>
            <a:r>
              <a:rPr lang="en-US" b="1" dirty="0">
                <a:solidFill>
                  <a:srgbClr val="002060"/>
                </a:solidFill>
                <a:latin typeface="Arial"/>
                <a:ea typeface="DejaVu Sans"/>
              </a:rPr>
              <a:t>First Plenipotentiary of the Arab Republic of Egypt to JINR </a:t>
            </a:r>
            <a:endParaRPr lang="ru-RU" dirty="0">
              <a:solidFill>
                <a:srgbClr val="000000"/>
              </a:solidFill>
              <a:latin typeface="Arial"/>
            </a:endParaRPr>
          </a:p>
          <a:p>
            <a:pPr algn="ctr" defTabSz="949970"/>
            <a:r>
              <a:rPr lang="en-US" b="1" dirty="0">
                <a:solidFill>
                  <a:srgbClr val="002060"/>
                </a:solidFill>
                <a:latin typeface="Arial"/>
                <a:ea typeface="DejaVu Sans"/>
              </a:rPr>
              <a:t>(2021–2024)</a:t>
            </a:r>
            <a:endParaRPr lang="ru-RU" dirty="0">
              <a:solidFill>
                <a:srgbClr val="000000"/>
              </a:solidFill>
              <a:latin typeface="Arial"/>
            </a:endParaRPr>
          </a:p>
        </p:txBody>
      </p:sp>
      <p:pic>
        <p:nvPicPr>
          <p:cNvPr id="3" name="Рисунок 2">
            <a:extLst>
              <a:ext uri="{FF2B5EF4-FFF2-40B4-BE49-F238E27FC236}">
                <a16:creationId xmlns:a16="http://schemas.microsoft.com/office/drawing/2014/main" id="{9788F41C-455B-4140-ADFE-CDD574D16C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5961" y="1335144"/>
            <a:ext cx="3816846" cy="26226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1"/>
          <p:cNvSpPr/>
          <p:nvPr/>
        </p:nvSpPr>
        <p:spPr>
          <a:xfrm>
            <a:off x="263578" y="2788027"/>
            <a:ext cx="12114107" cy="1534359"/>
          </a:xfrm>
          <a:prstGeom prst="rect">
            <a:avLst/>
          </a:prstGeom>
          <a:noFill/>
          <a:ln w="0">
            <a:noFill/>
          </a:ln>
        </p:spPr>
        <p:style>
          <a:lnRef idx="0">
            <a:scrgbClr r="0" g="0" b="0"/>
          </a:lnRef>
          <a:fillRef idx="0">
            <a:scrgbClr r="0" g="0" b="0"/>
          </a:fillRef>
          <a:effectRef idx="0">
            <a:scrgbClr r="0" g="0" b="0"/>
          </a:effectRef>
          <a:fontRef idx="minor"/>
        </p:style>
        <p:txBody>
          <a:bodyPr lIns="93499" tIns="46750" rIns="93499" bIns="46750" anchor="t">
            <a:spAutoFit/>
          </a:bodyPr>
          <a:lstStyle/>
          <a:p>
            <a:pPr algn="ctr" defTabSz="949970">
              <a:lnSpc>
                <a:spcPct val="150000"/>
              </a:lnSpc>
            </a:pPr>
            <a:r>
              <a:rPr lang="en-GB" sz="3200" b="1" dirty="0">
                <a:solidFill>
                  <a:srgbClr val="002060"/>
                </a:solidFill>
                <a:latin typeface="Arial"/>
                <a:ea typeface="Droid Sans Fallback"/>
              </a:rPr>
              <a:t> </a:t>
            </a:r>
            <a:r>
              <a:rPr lang="en-US" sz="3200" b="1" dirty="0">
                <a:solidFill>
                  <a:srgbClr val="002060"/>
                </a:solidFill>
                <a:latin typeface="Arial"/>
                <a:ea typeface="Droid Sans Fallback"/>
              </a:rPr>
              <a:t>The JINR Directorate asks the Scientific Council</a:t>
            </a:r>
          </a:p>
          <a:p>
            <a:pPr algn="ctr" defTabSz="949970">
              <a:lnSpc>
                <a:spcPct val="150000"/>
              </a:lnSpc>
            </a:pPr>
            <a:r>
              <a:rPr lang="en-US" sz="3200" b="1" dirty="0">
                <a:solidFill>
                  <a:srgbClr val="002060"/>
                </a:solidFill>
                <a:latin typeface="Arial"/>
                <a:ea typeface="Droid Sans Fallback"/>
              </a:rPr>
              <a:t>to approve this proposal</a:t>
            </a:r>
            <a:endParaRPr lang="ru-RU" sz="3200"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4.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1679</TotalTime>
  <Words>190</Words>
  <Application>Microsoft Office PowerPoint</Application>
  <PresentationFormat>Произвольный</PresentationFormat>
  <Paragraphs>18</Paragraphs>
  <Slides>3</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13</vt:i4>
      </vt:variant>
      <vt:variant>
        <vt:lpstr>Заголовки слайдов</vt:lpstr>
      </vt:variant>
      <vt:variant>
        <vt:i4>3</vt:i4>
      </vt:variant>
    </vt:vector>
  </HeadingPairs>
  <TitlesOfParts>
    <vt:vector size="21" baseType="lpstr">
      <vt:lpstr>Arial</vt:lpstr>
      <vt:lpstr>Calibri</vt:lpstr>
      <vt:lpstr>Symbol</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Proposal for Awarding the Title “Honorary Doctor of JINR”</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home</dc:creator>
  <dc:description/>
  <cp:lastModifiedBy>yulia@jinr.ru</cp:lastModifiedBy>
  <cp:revision>152</cp:revision>
  <dcterms:created xsi:type="dcterms:W3CDTF">2021-09-05T13:29:23Z</dcterms:created>
  <dcterms:modified xsi:type="dcterms:W3CDTF">2025-02-07T07:43:38Z</dcterms:modified>
  <dc:language>en-CA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3</vt:i4>
  </property>
  <property fmtid="{D5CDD505-2E9C-101B-9397-08002B2CF9AE}" pid="7" name="PresentationFormat">
    <vt:lpwstr>Произвольный</vt:lpwstr>
  </property>
  <property fmtid="{D5CDD505-2E9C-101B-9397-08002B2CF9AE}" pid="8" name="ScaleCrop">
    <vt:bool>false</vt:bool>
  </property>
  <property fmtid="{D5CDD505-2E9C-101B-9397-08002B2CF9AE}" pid="9" name="ShareDoc">
    <vt:bool>false</vt:bool>
  </property>
  <property fmtid="{D5CDD505-2E9C-101B-9397-08002B2CF9AE}" pid="10" name="Slides">
    <vt:i4>3</vt:i4>
  </property>
</Properties>
</file>