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3846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DCB91-1560-430C-B319-50638C11E8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9D38C-7D85-46A1-A4A6-EF28387D5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D5F3E-BF6C-4C39-9C3D-DFE43B550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1D213-2F88-4771-97AE-206A2AFCF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9322B-3B4B-4F7E-B744-1E1170F1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8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1E8E1-E4F3-4E98-997C-126FF0131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AE5298-6B8C-473D-9DBC-215AD7218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91936-C69C-498E-9691-EDF2FBC6C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2C93E-2B24-459F-A82C-83F2B2975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3FC6F-6C4B-492B-9643-73C09B155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972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83EF70-A4A6-4C80-8BD1-585B104B3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8BD9A-4FFA-401E-9BFE-022E2682F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565EC-DF50-476A-A087-60A3D44B4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C14EB-8B74-4F10-809D-6B1784324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F469A-6C7D-4EFB-A166-8CD1904F6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20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AE616-9F43-4040-8FCB-0D3858FE6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428DE-39C2-40FB-B673-960551C62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4CD7B-37DA-4165-A1E9-BEA1F6E0D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DCE15-E3FD-48FD-99A8-5B0A4A14F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21064-0041-4547-BE97-BE5E211C0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27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19ADD-2538-489F-85AD-7EFDB52A7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5BDF4-0C7D-42EE-92BE-6380CDB5D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1F386-07FB-426E-9A93-A30DFF353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A6869-3E47-49CE-B4D9-9354DDEB5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EF6E8-593F-4DEB-B510-B73854847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04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27DAF-2D32-43CC-9254-8CAABFE22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EE35B-DED6-4DF4-9728-2C47A6C88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20FED-DB79-41A0-9A59-38A88741D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025BC-A6FE-4EDF-B5B7-3D14706B8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3E77E-9784-47A9-8B47-6CBC7CD7D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C5289-BF5B-4020-B6FA-BCECD3DB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1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7187-CC89-4561-9278-DD181EF3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2F96D-41A4-4C37-BFB7-519D56FFE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F282D-BDAE-4093-80C0-533830031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FFAF0A-9AFC-4BF4-A1B9-563F8C0165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0BA533-9CFC-4ECF-ADC5-216754FEF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3CF837-C06A-449C-8D67-4B50944C9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388524-FE01-4AEA-AE32-722337EF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CCB161-7EEA-43D4-A0ED-391E5AECD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03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7A18F-5A3A-4AE9-BFE6-CB81733C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6B2FC6-BE21-4438-B214-CCBE8453C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015B8D-3FC6-4FF3-8384-AE87136DE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EC5F7-5158-439C-B061-FECF4FDEA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60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CF02D4-CB12-4ECA-A80E-73832AFA0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F57937-7E78-453B-8502-45A8B1026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CF2FE-53F8-4A9F-885B-F5628ABA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5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EEC55-5678-4F9C-8DD0-6A0DF1446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D66C6-6F17-4A88-9A35-3A03B1EE7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55984E-3C47-4FEA-A1AD-6AF65CB49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A39B4-CA15-4020-AEE1-B495C6121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6B292-095C-446A-B66B-E22644D5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4D06A-5151-44D0-B31B-8835B6CD2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26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BD761-15C7-4DE5-8073-3DA3D794B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3CA6F-1785-4748-96E9-DA07BF9DB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DB531-A768-4074-8CB7-25644D673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6D720-9820-4D3D-A311-88A095C6C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1ACB-52A9-4A5F-B0FD-1C985BA958B4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BE9657-36A4-4747-AA59-0C0B8AF40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8D361-D77B-4EFF-8FA1-6CB63D6E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83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DCA70-DA03-4824-96DE-4CD7CBE7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27A6E-ACBE-40DC-89C4-01AA86B65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936F8-5BA1-42CF-B7B8-9635313BCE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71ACB-52A9-4A5F-B0FD-1C985BA958B4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7FBCD-EBD6-4B6B-9B96-7AF149615D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ADEEE-DB1A-469D-A1B3-F223CF488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386A1-95D4-45F8-A00C-47452C0158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96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E301F8FA-4A99-44DF-9D59-77A8FBB8EA3F}"/>
              </a:ext>
            </a:extLst>
          </p:cNvPr>
          <p:cNvSpPr txBox="1"/>
          <p:nvPr/>
        </p:nvSpPr>
        <p:spPr>
          <a:xfrm>
            <a:off x="6252217" y="57897"/>
            <a:ext cx="912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Арка </a:t>
            </a:r>
            <a:r>
              <a:rPr lang="en-US" dirty="0"/>
              <a:t>W</a:t>
            </a:r>
            <a:endParaRPr lang="ru-R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7D4E31-FA2B-4B88-BBA3-1F5855466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641" y="579120"/>
            <a:ext cx="4049866" cy="5890260"/>
          </a:xfrm>
          <a:prstGeom prst="rect">
            <a:avLst/>
          </a:prstGeom>
        </p:spPr>
      </p:pic>
      <p:sp>
        <p:nvSpPr>
          <p:cNvPr id="37" name="Partial Circle 36">
            <a:extLst>
              <a:ext uri="{FF2B5EF4-FFF2-40B4-BE49-F238E27FC236}">
                <a16:creationId xmlns:a16="http://schemas.microsoft.com/office/drawing/2014/main" id="{9061A21C-8828-45F2-B143-0C3F1915040E}"/>
              </a:ext>
            </a:extLst>
          </p:cNvPr>
          <p:cNvSpPr/>
          <p:nvPr/>
        </p:nvSpPr>
        <p:spPr>
          <a:xfrm>
            <a:off x="1524000" y="1127760"/>
            <a:ext cx="5036820" cy="4889880"/>
          </a:xfrm>
          <a:prstGeom prst="pie">
            <a:avLst>
              <a:gd name="adj1" fmla="val 10324097"/>
              <a:gd name="adj2" fmla="val 15715766"/>
            </a:avLst>
          </a:prstGeom>
          <a:solidFill>
            <a:srgbClr val="4472C4">
              <a:alpha val="1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Partial Circle 38">
            <a:extLst>
              <a:ext uri="{FF2B5EF4-FFF2-40B4-BE49-F238E27FC236}">
                <a16:creationId xmlns:a16="http://schemas.microsoft.com/office/drawing/2014/main" id="{5E053666-73BE-457E-90B4-6B5158ECE4E2}"/>
              </a:ext>
            </a:extLst>
          </p:cNvPr>
          <p:cNvSpPr/>
          <p:nvPr/>
        </p:nvSpPr>
        <p:spPr>
          <a:xfrm>
            <a:off x="1524000" y="1127760"/>
            <a:ext cx="5036820" cy="4889880"/>
          </a:xfrm>
          <a:prstGeom prst="pie">
            <a:avLst>
              <a:gd name="adj1" fmla="val 5886942"/>
              <a:gd name="adj2" fmla="val 10180851"/>
            </a:avLst>
          </a:prstGeom>
          <a:solidFill>
            <a:schemeClr val="accent2">
              <a:lumMod val="75000"/>
              <a:alpha val="18824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A440EBF-FC80-49CA-9F5A-BFDAD9EB6659}"/>
              </a:ext>
            </a:extLst>
          </p:cNvPr>
          <p:cNvSpPr txBox="1"/>
          <p:nvPr/>
        </p:nvSpPr>
        <p:spPr>
          <a:xfrm>
            <a:off x="2890574" y="2724929"/>
            <a:ext cx="452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Уч2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53C51AB-CB76-405B-B7AA-111610F06AAD}"/>
              </a:ext>
            </a:extLst>
          </p:cNvPr>
          <p:cNvSpPr txBox="1"/>
          <p:nvPr/>
        </p:nvSpPr>
        <p:spPr>
          <a:xfrm>
            <a:off x="3012494" y="4322098"/>
            <a:ext cx="452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Уч1</a:t>
            </a:r>
          </a:p>
        </p:txBody>
      </p:sp>
    </p:spTree>
    <p:extLst>
      <p:ext uri="{BB962C8B-B14F-4D97-AF65-F5344CB8AC3E}">
        <p14:creationId xmlns:p14="http://schemas.microsoft.com/office/powerpoint/2010/main" val="269902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63A0600-95C9-4A21-AD45-87E5AE65F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595464" y="950451"/>
            <a:ext cx="1908996" cy="72026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A3045B8-A231-457A-AC8C-AC5E93C2A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977151" y="65517"/>
            <a:ext cx="3336769" cy="25436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13E892-41C5-4450-BE64-D966DEB60B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78216" y="785152"/>
            <a:ext cx="1104874" cy="15226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FE57F0-EA03-4541-962B-2495BA2899D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01570" y="1895508"/>
            <a:ext cx="2273055" cy="271288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6587B78-E20F-416B-AC06-1F236D5A9CAF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867251" y="415923"/>
            <a:ext cx="9198708" cy="21533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1F8B4E-F151-401B-9682-83A2F35AC9F3}"/>
              </a:ext>
            </a:extLst>
          </p:cNvPr>
          <p:cNvSpPr txBox="1"/>
          <p:nvPr/>
        </p:nvSpPr>
        <p:spPr>
          <a:xfrm>
            <a:off x="4726353" y="529299"/>
            <a:ext cx="4812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БЛ1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C35876-C4E3-4BA1-9955-5996DA58B7B9}"/>
              </a:ext>
            </a:extLst>
          </p:cNvPr>
          <p:cNvSpPr txBox="1"/>
          <p:nvPr/>
        </p:nvSpPr>
        <p:spPr>
          <a:xfrm>
            <a:off x="4145328" y="529299"/>
            <a:ext cx="4812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БЛ2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16030B-541C-4EB8-AD15-357A5E09995F}"/>
              </a:ext>
            </a:extLst>
          </p:cNvPr>
          <p:cNvSpPr txBox="1"/>
          <p:nvPr/>
        </p:nvSpPr>
        <p:spPr>
          <a:xfrm>
            <a:off x="956777" y="523642"/>
            <a:ext cx="48122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БЛ3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1D4B39-1F9A-43B7-9787-F2732453E8E3}"/>
              </a:ext>
            </a:extLst>
          </p:cNvPr>
          <p:cNvSpPr txBox="1"/>
          <p:nvPr/>
        </p:nvSpPr>
        <p:spPr>
          <a:xfrm>
            <a:off x="1377897" y="939040"/>
            <a:ext cx="352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Г2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29E853-F5D4-434D-A8BD-8B2733C39CAC}"/>
              </a:ext>
            </a:extLst>
          </p:cNvPr>
          <p:cNvSpPr txBox="1"/>
          <p:nvPr/>
        </p:nvSpPr>
        <p:spPr>
          <a:xfrm>
            <a:off x="9210423" y="1950689"/>
            <a:ext cx="35298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Г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807DFD-F898-4958-9FD5-278BC6BFB9A1}"/>
              </a:ext>
            </a:extLst>
          </p:cNvPr>
          <p:cNvSpPr txBox="1"/>
          <p:nvPr/>
        </p:nvSpPr>
        <p:spPr>
          <a:xfrm>
            <a:off x="11337693" y="1492610"/>
            <a:ext cx="635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ЛФФ1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C2D446-FCE8-4EBA-97F9-B69180158375}"/>
              </a:ext>
            </a:extLst>
          </p:cNvPr>
          <p:cNvSpPr txBox="1"/>
          <p:nvPr/>
        </p:nvSpPr>
        <p:spPr>
          <a:xfrm>
            <a:off x="10989140" y="869600"/>
            <a:ext cx="635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ЛФФ2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64BA65-43A5-4F24-BF86-00C0D94C9725}"/>
              </a:ext>
            </a:extLst>
          </p:cNvPr>
          <p:cNvSpPr txBox="1"/>
          <p:nvPr/>
        </p:nvSpPr>
        <p:spPr>
          <a:xfrm>
            <a:off x="10620174" y="1492611"/>
            <a:ext cx="635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ЛФФ3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A1D77E-0255-4A67-81F3-40593F0EF19D}"/>
              </a:ext>
            </a:extLst>
          </p:cNvPr>
          <p:cNvSpPr txBox="1"/>
          <p:nvPr/>
        </p:nvSpPr>
        <p:spPr>
          <a:xfrm>
            <a:off x="10016985" y="1477165"/>
            <a:ext cx="27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Y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869274-1D26-42E7-8544-0B281AF9D5CB}"/>
              </a:ext>
            </a:extLst>
          </p:cNvPr>
          <p:cNvSpPr txBox="1"/>
          <p:nvPr/>
        </p:nvSpPr>
        <p:spPr>
          <a:xfrm>
            <a:off x="10297915" y="869600"/>
            <a:ext cx="474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BV</a:t>
            </a:r>
            <a:r>
              <a:rPr lang="ru-RU" sz="1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2606194-77FB-40C1-8842-137AD17AAFCD}"/>
              </a:ext>
            </a:extLst>
          </p:cNvPr>
          <p:cNvSpPr txBox="1"/>
          <p:nvPr/>
        </p:nvSpPr>
        <p:spPr>
          <a:xfrm>
            <a:off x="9603663" y="869600"/>
            <a:ext cx="47423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BV2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B2C533-0925-4D0A-88D0-241E90C36143}"/>
              </a:ext>
            </a:extLst>
          </p:cNvPr>
          <p:cNvSpPr txBox="1"/>
          <p:nvPr/>
        </p:nvSpPr>
        <p:spPr>
          <a:xfrm>
            <a:off x="8176740" y="135227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Т1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73B54A-2719-4678-A0CC-C6B48CD6BCAE}"/>
              </a:ext>
            </a:extLst>
          </p:cNvPr>
          <p:cNvSpPr txBox="1"/>
          <p:nvPr/>
        </p:nvSpPr>
        <p:spPr>
          <a:xfrm>
            <a:off x="4021737" y="1897468"/>
            <a:ext cx="36420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Т2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71BDE9-164D-4C3E-899D-3E35E2350966}"/>
              </a:ext>
            </a:extLst>
          </p:cNvPr>
          <p:cNvSpPr txBox="1"/>
          <p:nvPr/>
        </p:nvSpPr>
        <p:spPr>
          <a:xfrm>
            <a:off x="7370767" y="1343267"/>
            <a:ext cx="372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</a:t>
            </a:r>
            <a:r>
              <a:rPr lang="en-US" sz="1400" dirty="0">
                <a:solidFill>
                  <a:srgbClr val="FF0000"/>
                </a:solidFill>
              </a:rPr>
              <a:t>2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05F2262-D9CA-4B6C-9094-9F17B26D8037}"/>
              </a:ext>
            </a:extLst>
          </p:cNvPr>
          <p:cNvSpPr txBox="1"/>
          <p:nvPr/>
        </p:nvSpPr>
        <p:spPr>
          <a:xfrm>
            <a:off x="6220426" y="1358655"/>
            <a:ext cx="372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</a:t>
            </a:r>
            <a:r>
              <a:rPr lang="en-US" sz="1400" dirty="0">
                <a:solidFill>
                  <a:srgbClr val="FF0000"/>
                </a:solidFill>
              </a:rPr>
              <a:t>3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03A71E6-F7F2-4BBA-B574-9026EB95601C}"/>
              </a:ext>
            </a:extLst>
          </p:cNvPr>
          <p:cNvSpPr txBox="1"/>
          <p:nvPr/>
        </p:nvSpPr>
        <p:spPr>
          <a:xfrm>
            <a:off x="5242269" y="1392581"/>
            <a:ext cx="372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</a:t>
            </a:r>
            <a:r>
              <a:rPr lang="en-US" sz="1400" dirty="0">
                <a:solidFill>
                  <a:srgbClr val="FF0000"/>
                </a:solidFill>
              </a:rPr>
              <a:t>4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51747DE-6CD9-4983-B1F3-6E22BCA8421B}"/>
              </a:ext>
            </a:extLst>
          </p:cNvPr>
          <p:cNvSpPr txBox="1"/>
          <p:nvPr/>
        </p:nvSpPr>
        <p:spPr>
          <a:xfrm>
            <a:off x="3214838" y="1393744"/>
            <a:ext cx="372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</a:t>
            </a:r>
            <a:r>
              <a:rPr lang="en-US" sz="1400" dirty="0">
                <a:solidFill>
                  <a:srgbClr val="FF0000"/>
                </a:solidFill>
              </a:rPr>
              <a:t>5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1AA24F-62E4-487F-A956-36561283C4C6}"/>
              </a:ext>
            </a:extLst>
          </p:cNvPr>
          <p:cNvSpPr txBox="1"/>
          <p:nvPr/>
        </p:nvSpPr>
        <p:spPr>
          <a:xfrm>
            <a:off x="2175004" y="1392580"/>
            <a:ext cx="372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</a:t>
            </a:r>
            <a:r>
              <a:rPr lang="en-US" sz="1400" dirty="0">
                <a:solidFill>
                  <a:srgbClr val="FF0000"/>
                </a:solidFill>
              </a:rPr>
              <a:t>6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4D23D38-2555-446D-B77B-53B9EC2DE1EB}"/>
              </a:ext>
            </a:extLst>
          </p:cNvPr>
          <p:cNvSpPr txBox="1"/>
          <p:nvPr/>
        </p:nvSpPr>
        <p:spPr>
          <a:xfrm>
            <a:off x="8857441" y="2502930"/>
            <a:ext cx="38664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He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D585BF-1FA5-423D-985F-4865EB20016A}"/>
              </a:ext>
            </a:extLst>
          </p:cNvPr>
          <p:cNvSpPr txBox="1"/>
          <p:nvPr/>
        </p:nvSpPr>
        <p:spPr>
          <a:xfrm>
            <a:off x="7742985" y="2399846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БИП1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18C4F2-F6FE-49CA-ADEA-A9C057E835E5}"/>
              </a:ext>
            </a:extLst>
          </p:cNvPr>
          <p:cNvSpPr txBox="1"/>
          <p:nvPr/>
        </p:nvSpPr>
        <p:spPr>
          <a:xfrm>
            <a:off x="7742985" y="3155203"/>
            <a:ext cx="59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БИП2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39EDAE9-B952-4055-9228-77D88EE8AE79}"/>
              </a:ext>
            </a:extLst>
          </p:cNvPr>
          <p:cNvSpPr txBox="1"/>
          <p:nvPr/>
        </p:nvSpPr>
        <p:spPr>
          <a:xfrm>
            <a:off x="8499135" y="4136403"/>
            <a:ext cx="39145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N2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22A8CFC-141D-4BC2-BEC6-A28665A02941}"/>
              </a:ext>
            </a:extLst>
          </p:cNvPr>
          <p:cNvSpPr txBox="1"/>
          <p:nvPr/>
        </p:nvSpPr>
        <p:spPr>
          <a:xfrm>
            <a:off x="7687411" y="4033319"/>
            <a:ext cx="36420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Т</a:t>
            </a:r>
            <a:r>
              <a:rPr lang="en-US" sz="1400" dirty="0">
                <a:solidFill>
                  <a:srgbClr val="FF0000"/>
                </a:solidFill>
              </a:rPr>
              <a:t>2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ABDAA19-E6D7-48DC-8686-7E16F3558AF3}"/>
              </a:ext>
            </a:extLst>
          </p:cNvPr>
          <p:cNvSpPr txBox="1"/>
          <p:nvPr/>
        </p:nvSpPr>
        <p:spPr>
          <a:xfrm>
            <a:off x="8612949" y="3281069"/>
            <a:ext cx="36420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Т1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301F8FA-4A99-44DF-9D59-77A8FBB8EA3F}"/>
              </a:ext>
            </a:extLst>
          </p:cNvPr>
          <p:cNvSpPr txBox="1"/>
          <p:nvPr/>
        </p:nvSpPr>
        <p:spPr>
          <a:xfrm>
            <a:off x="4263397" y="65517"/>
            <a:ext cx="4409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Северо-западный прямолинейный участок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30B3A76C-A5A4-473F-AC83-EC9668799DBC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1043" y="3607227"/>
            <a:ext cx="11561323" cy="3196091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7BC4B2DF-3170-4EA8-BFD6-62FF96D1E44F}"/>
              </a:ext>
            </a:extLst>
          </p:cNvPr>
          <p:cNvSpPr txBox="1"/>
          <p:nvPr/>
        </p:nvSpPr>
        <p:spPr>
          <a:xfrm>
            <a:off x="9386914" y="5761277"/>
            <a:ext cx="46570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Г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CE1E9D5-6E9B-4BDA-AFAB-4CFBFAEF4A1B}"/>
              </a:ext>
            </a:extLst>
          </p:cNvPr>
          <p:cNvSpPr txBox="1"/>
          <p:nvPr/>
        </p:nvSpPr>
        <p:spPr>
          <a:xfrm>
            <a:off x="11520309" y="5766291"/>
            <a:ext cx="686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ЛФФ1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4C47EC3-4937-4CDB-BD3D-DDE1D1F51987}"/>
              </a:ext>
            </a:extLst>
          </p:cNvPr>
          <p:cNvSpPr txBox="1"/>
          <p:nvPr/>
        </p:nvSpPr>
        <p:spPr>
          <a:xfrm>
            <a:off x="11272364" y="5007598"/>
            <a:ext cx="686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ЛФФ2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3BDDCA7-683A-4805-A4CF-50519452291E}"/>
              </a:ext>
            </a:extLst>
          </p:cNvPr>
          <p:cNvSpPr txBox="1"/>
          <p:nvPr/>
        </p:nvSpPr>
        <p:spPr>
          <a:xfrm>
            <a:off x="10833826" y="5734160"/>
            <a:ext cx="686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ЛФФ3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AE34B26-F222-4683-8E81-8D35EF28C8B3}"/>
              </a:ext>
            </a:extLst>
          </p:cNvPr>
          <p:cNvSpPr txBox="1"/>
          <p:nvPr/>
        </p:nvSpPr>
        <p:spPr>
          <a:xfrm flipH="1">
            <a:off x="10284851" y="4943664"/>
            <a:ext cx="255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Y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97E94CA-653C-444A-98D3-7FF18AC3ECDB}"/>
              </a:ext>
            </a:extLst>
          </p:cNvPr>
          <p:cNvSpPr txBox="1"/>
          <p:nvPr/>
        </p:nvSpPr>
        <p:spPr>
          <a:xfrm>
            <a:off x="10615583" y="5041768"/>
            <a:ext cx="5461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BV</a:t>
            </a:r>
            <a:r>
              <a:rPr lang="ru-RU" sz="1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D1E06E1-5220-47A7-92ED-26211D9BE2F7}"/>
              </a:ext>
            </a:extLst>
          </p:cNvPr>
          <p:cNvSpPr txBox="1"/>
          <p:nvPr/>
        </p:nvSpPr>
        <p:spPr>
          <a:xfrm>
            <a:off x="9733617" y="5030948"/>
            <a:ext cx="52689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BV2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FD53911-A684-44E8-ACC6-B5EFA848B139}"/>
              </a:ext>
            </a:extLst>
          </p:cNvPr>
          <p:cNvSpPr txBox="1"/>
          <p:nvPr/>
        </p:nvSpPr>
        <p:spPr>
          <a:xfrm>
            <a:off x="7377421" y="4684199"/>
            <a:ext cx="460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</a:t>
            </a:r>
            <a:r>
              <a:rPr lang="en-US" sz="1400" dirty="0">
                <a:solidFill>
                  <a:srgbClr val="FF0000"/>
                </a:solidFill>
              </a:rPr>
              <a:t>2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5253A5D-1E4D-4C76-B263-B2211F136AC5}"/>
              </a:ext>
            </a:extLst>
          </p:cNvPr>
          <p:cNvSpPr txBox="1"/>
          <p:nvPr/>
        </p:nvSpPr>
        <p:spPr>
          <a:xfrm>
            <a:off x="8464541" y="4736665"/>
            <a:ext cx="460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A5D9DB0-1052-477E-AFF6-D806211E323B}"/>
              </a:ext>
            </a:extLst>
          </p:cNvPr>
          <p:cNvSpPr txBox="1"/>
          <p:nvPr/>
        </p:nvSpPr>
        <p:spPr>
          <a:xfrm>
            <a:off x="6223098" y="4729046"/>
            <a:ext cx="508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D85ECE9-653A-4880-BE30-72AA82300985}"/>
              </a:ext>
            </a:extLst>
          </p:cNvPr>
          <p:cNvSpPr txBox="1"/>
          <p:nvPr/>
        </p:nvSpPr>
        <p:spPr>
          <a:xfrm>
            <a:off x="5099650" y="4706703"/>
            <a:ext cx="436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37E4160-79A2-455E-9B5B-B74097474D89}"/>
              </a:ext>
            </a:extLst>
          </p:cNvPr>
          <p:cNvSpPr txBox="1"/>
          <p:nvPr/>
        </p:nvSpPr>
        <p:spPr>
          <a:xfrm>
            <a:off x="2904196" y="4706702"/>
            <a:ext cx="426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5A26A12-B610-400B-A306-3E59B08718D3}"/>
              </a:ext>
            </a:extLst>
          </p:cNvPr>
          <p:cNvSpPr txBox="1"/>
          <p:nvPr/>
        </p:nvSpPr>
        <p:spPr>
          <a:xfrm>
            <a:off x="1888612" y="4706181"/>
            <a:ext cx="423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Б6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169AC68-9523-4B94-B583-05A5C282636D}"/>
              </a:ext>
            </a:extLst>
          </p:cNvPr>
          <p:cNvSpPr txBox="1"/>
          <p:nvPr/>
        </p:nvSpPr>
        <p:spPr>
          <a:xfrm>
            <a:off x="1084988" y="4683889"/>
            <a:ext cx="42391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Г2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7D0EF85-EE04-47AC-A90C-359A1B0911E0}"/>
              </a:ext>
            </a:extLst>
          </p:cNvPr>
          <p:cNvSpPr txBox="1"/>
          <p:nvPr/>
        </p:nvSpPr>
        <p:spPr>
          <a:xfrm>
            <a:off x="4018221" y="4713806"/>
            <a:ext cx="4603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Т</a:t>
            </a:r>
            <a:r>
              <a:rPr lang="en-US" sz="1400" dirty="0">
                <a:solidFill>
                  <a:srgbClr val="FF0000"/>
                </a:solidFill>
              </a:rPr>
              <a:t>2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C764C98-184D-4908-BFAD-33509AA5EA5E}"/>
              </a:ext>
            </a:extLst>
          </p:cNvPr>
          <p:cNvSpPr txBox="1"/>
          <p:nvPr/>
        </p:nvSpPr>
        <p:spPr>
          <a:xfrm>
            <a:off x="4513072" y="5694330"/>
            <a:ext cx="487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БЛ1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CE14EEC-C7CE-4A68-B82A-58A0A52E4374}"/>
              </a:ext>
            </a:extLst>
          </p:cNvPr>
          <p:cNvSpPr txBox="1"/>
          <p:nvPr/>
        </p:nvSpPr>
        <p:spPr>
          <a:xfrm>
            <a:off x="3930007" y="5711867"/>
            <a:ext cx="487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БЛ2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E4F104F-CE68-4FEE-9940-FC2205E0765D}"/>
              </a:ext>
            </a:extLst>
          </p:cNvPr>
          <p:cNvSpPr txBox="1"/>
          <p:nvPr/>
        </p:nvSpPr>
        <p:spPr>
          <a:xfrm>
            <a:off x="671691" y="5694330"/>
            <a:ext cx="57017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БЛ3</a:t>
            </a:r>
          </a:p>
        </p:txBody>
      </p:sp>
    </p:spTree>
    <p:extLst>
      <p:ext uri="{BB962C8B-B14F-4D97-AF65-F5344CB8AC3E}">
        <p14:creationId xmlns:p14="http://schemas.microsoft.com/office/powerpoint/2010/main" val="4009961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61</Words>
  <Application>Microsoft Office PowerPoint</Application>
  <PresentationFormat>Widescreen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Artem Galimov</dc:creator>
  <cp:lastModifiedBy>Artem Galimov</cp:lastModifiedBy>
  <cp:revision>8</cp:revision>
  <dcterms:created xsi:type="dcterms:W3CDTF">2024-09-17T11:43:17Z</dcterms:created>
  <dcterms:modified xsi:type="dcterms:W3CDTF">2025-01-15T11:23:06Z</dcterms:modified>
</cp:coreProperties>
</file>