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CB91-1560-430C-B319-50638C11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9D38C-7D85-46A1-A4A6-EF28387D5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5F3E-BF6C-4C39-9C3D-DFE43B55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D213-2F88-4771-97AE-206A2AFC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322B-3B4B-4F7E-B744-1E1170F1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E8E1-E4F3-4E98-997C-126FF01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E5298-6B8C-473D-9DBC-215AD7218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1936-C69C-498E-9691-EDF2FBC6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2C93E-2B24-459F-A82C-83F2B297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FC6F-6C4B-492B-9643-73C09B15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7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3EF70-A4A6-4C80-8BD1-585B104B3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8BD9A-4FFA-401E-9BFE-022E2682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565EC-DF50-476A-A087-60A3D44B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C14EB-8B74-4F10-809D-6B178432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469A-6C7D-4EFB-A166-8CD1904F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0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E616-9F43-4040-8FCB-0D3858FE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28DE-39C2-40FB-B673-960551C6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CD7B-37DA-4165-A1E9-BEA1F6E0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CE15-E3FD-48FD-99A8-5B0A4A14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21064-0041-4547-BE97-BE5E211C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9ADD-2538-489F-85AD-7EFDB52A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5BDF4-0C7D-42EE-92BE-6380CDB5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F386-07FB-426E-9A93-A30DFF35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A6869-3E47-49CE-B4D9-9354DDEB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F6E8-593F-4DEB-B510-B7385484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4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7DAF-2D32-43CC-9254-8CAABFE2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E35B-DED6-4DF4-9728-2C47A6C88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20FED-DB79-41A0-9A59-38A88741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25BC-A6FE-4EDF-B5B7-3D14706B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3E77E-9784-47A9-8B47-6CBC7CD7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C5289-BF5B-4020-B6FA-BCECD3D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7187-CC89-4561-9278-DD181EF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F96D-41A4-4C37-BFB7-519D56FFE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282D-BDAE-4093-80C0-533830031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FAF0A-9AFC-4BF4-A1B9-563F8C01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BA533-9CFC-4ECF-ADC5-216754FEF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CF837-C06A-449C-8D67-4B50944C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88524-FE01-4AEA-AE32-722337EF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CB161-7EEA-43D4-A0ED-391E5AEC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18F-5A3A-4AE9-BFE6-CB81733C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B2FC6-BE21-4438-B214-CCBE8453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15B8D-3FC6-4FF3-8384-AE87136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EC5F7-5158-439C-B061-FECF4FDE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F02D4-CB12-4ECA-A80E-73832AFA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57937-7E78-453B-8502-45A8B102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F2FE-53F8-4A9F-885B-F5628AB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EC55-5678-4F9C-8DD0-6A0DF14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66C6-6F17-4A88-9A35-3A03B1EE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5984E-3C47-4FEA-A1AD-6AF65CB4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39B4-CA15-4020-AEE1-B495C612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B292-095C-446A-B66B-E22644D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4D06A-5151-44D0-B31B-8835B6CD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D761-15C7-4DE5-8073-3DA3D794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3CA6F-1785-4748-96E9-DA07BF9DB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DB531-A768-4074-8CB7-25644D67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6D720-9820-4D3D-A311-88A095C6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9657-36A4-4747-AA59-0C0B8AF4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D361-D77B-4EFF-8FA1-6CB63D6E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DCA70-DA03-4824-96DE-4CD7CBE7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27A6E-ACBE-40DC-89C4-01AA86B6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36F8-5BA1-42CF-B7B8-9635313BC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ACB-52A9-4A5F-B0FD-1C985BA958B4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FBCD-EBD6-4B6B-9B96-7AF149615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DEEE-DB1A-469D-A1B3-F223CF48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86A1-95D4-45F8-A00C-47452C015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59B00D-4E88-4BDA-9A56-E500C0F23EA6}"/>
              </a:ext>
            </a:extLst>
          </p:cNvPr>
          <p:cNvSpPr txBox="1"/>
          <p:nvPr/>
        </p:nvSpPr>
        <p:spPr>
          <a:xfrm>
            <a:off x="2965559" y="1513317"/>
            <a:ext cx="6260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Статус работы </a:t>
            </a:r>
          </a:p>
          <a:p>
            <a:pPr algn="ctr"/>
            <a:r>
              <a:rPr lang="ru-RU" sz="2400" dirty="0"/>
              <a:t>по сборке и испытанию МКС Коллайдера </a:t>
            </a:r>
            <a:r>
              <a:rPr lang="en-US" sz="2400" dirty="0"/>
              <a:t>NICA</a:t>
            </a:r>
            <a:endParaRPr lang="ru-RU" sz="2400" dirty="0"/>
          </a:p>
          <a:p>
            <a:pPr algn="ctr"/>
            <a:r>
              <a:rPr lang="en-US" sz="2400" dirty="0"/>
              <a:t> </a:t>
            </a:r>
            <a:r>
              <a:rPr lang="ru-RU" sz="2400" dirty="0"/>
              <a:t>на 22.01.2025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D5E58-8347-4F0F-95DF-36F7ED4CB253}"/>
              </a:ext>
            </a:extLst>
          </p:cNvPr>
          <p:cNvSpPr txBox="1"/>
          <p:nvPr/>
        </p:nvSpPr>
        <p:spPr>
          <a:xfrm>
            <a:off x="5188506" y="4494642"/>
            <a:ext cx="181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Галимов А.Р.</a:t>
            </a:r>
          </a:p>
        </p:txBody>
      </p:sp>
    </p:spTree>
    <p:extLst>
      <p:ext uri="{BB962C8B-B14F-4D97-AF65-F5344CB8AC3E}">
        <p14:creationId xmlns:p14="http://schemas.microsoft.com/office/powerpoint/2010/main" val="287816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E301F8FA-4A99-44DF-9D59-77A8FBB8EA3F}"/>
              </a:ext>
            </a:extLst>
          </p:cNvPr>
          <p:cNvSpPr txBox="1"/>
          <p:nvPr/>
        </p:nvSpPr>
        <p:spPr>
          <a:xfrm>
            <a:off x="6252217" y="57897"/>
            <a:ext cx="9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Арка </a:t>
            </a:r>
            <a:r>
              <a:rPr lang="en-US" dirty="0"/>
              <a:t>W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0DB2A-A748-4EA8-B470-C86E01E2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49" y="427229"/>
            <a:ext cx="7229935" cy="62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2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A0600-95C9-4A21-AD45-87E5AE65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595464" y="950451"/>
            <a:ext cx="1908996" cy="720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3045B8-A231-457A-AC8C-AC5E93C2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77151" y="65517"/>
            <a:ext cx="3336769" cy="254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3E892-41C5-4450-BE64-D966DEB6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78216" y="785152"/>
            <a:ext cx="1104874" cy="1522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E57F0-EA03-4541-962B-2495BA2899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1570" y="1895508"/>
            <a:ext cx="2273055" cy="2712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587B78-E20F-416B-AC06-1F236D5A9C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67251" y="415923"/>
            <a:ext cx="9198708" cy="215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F8B4E-F151-401B-9682-83A2F35AC9F3}"/>
              </a:ext>
            </a:extLst>
          </p:cNvPr>
          <p:cNvSpPr txBox="1"/>
          <p:nvPr/>
        </p:nvSpPr>
        <p:spPr>
          <a:xfrm>
            <a:off x="4726353" y="529299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БЛ1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35876-C4E3-4BA1-9955-5996DA58B7B9}"/>
              </a:ext>
            </a:extLst>
          </p:cNvPr>
          <p:cNvSpPr txBox="1"/>
          <p:nvPr/>
        </p:nvSpPr>
        <p:spPr>
          <a:xfrm>
            <a:off x="4145328" y="529299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БЛ2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6030B-541C-4EB8-AD15-357A5E09995F}"/>
              </a:ext>
            </a:extLst>
          </p:cNvPr>
          <p:cNvSpPr txBox="1"/>
          <p:nvPr/>
        </p:nvSpPr>
        <p:spPr>
          <a:xfrm>
            <a:off x="956777" y="523642"/>
            <a:ext cx="4812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БЛ3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D4B39-1F9A-43B7-9787-F2732453E8E3}"/>
              </a:ext>
            </a:extLst>
          </p:cNvPr>
          <p:cNvSpPr txBox="1"/>
          <p:nvPr/>
        </p:nvSpPr>
        <p:spPr>
          <a:xfrm>
            <a:off x="1377897" y="93904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Г2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9E853-F5D4-434D-A8BD-8B2733C39CAC}"/>
              </a:ext>
            </a:extLst>
          </p:cNvPr>
          <p:cNvSpPr txBox="1"/>
          <p:nvPr/>
        </p:nvSpPr>
        <p:spPr>
          <a:xfrm>
            <a:off x="9210423" y="1950689"/>
            <a:ext cx="3529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Г</a:t>
            </a:r>
            <a:r>
              <a:rPr lang="en-US" sz="1400" dirty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7DFD-F898-4958-9FD5-278BC6BFB9A1}"/>
              </a:ext>
            </a:extLst>
          </p:cNvPr>
          <p:cNvSpPr txBox="1"/>
          <p:nvPr/>
        </p:nvSpPr>
        <p:spPr>
          <a:xfrm>
            <a:off x="11337693" y="149261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ЛФФ1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C2D446-FCE8-4EBA-97F9-B69180158375}"/>
              </a:ext>
            </a:extLst>
          </p:cNvPr>
          <p:cNvSpPr txBox="1"/>
          <p:nvPr/>
        </p:nvSpPr>
        <p:spPr>
          <a:xfrm>
            <a:off x="10989140" y="86960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ЛФФ2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64BA65-43A5-4F24-BF86-00C0D94C9725}"/>
              </a:ext>
            </a:extLst>
          </p:cNvPr>
          <p:cNvSpPr txBox="1"/>
          <p:nvPr/>
        </p:nvSpPr>
        <p:spPr>
          <a:xfrm>
            <a:off x="10620174" y="149261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ЛФФ3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1D77E-0255-4A67-81F3-40593F0EF19D}"/>
              </a:ext>
            </a:extLst>
          </p:cNvPr>
          <p:cNvSpPr txBox="1"/>
          <p:nvPr/>
        </p:nvSpPr>
        <p:spPr>
          <a:xfrm>
            <a:off x="10016985" y="147716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869274-1D26-42E7-8544-0B281AF9D5CB}"/>
              </a:ext>
            </a:extLst>
          </p:cNvPr>
          <p:cNvSpPr txBox="1"/>
          <p:nvPr/>
        </p:nvSpPr>
        <p:spPr>
          <a:xfrm>
            <a:off x="10297915" y="869600"/>
            <a:ext cx="474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</a:t>
            </a:r>
            <a:r>
              <a:rPr lang="ru-RU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06194-77FB-40C1-8842-137AD17AAFCD}"/>
              </a:ext>
            </a:extLst>
          </p:cNvPr>
          <p:cNvSpPr txBox="1"/>
          <p:nvPr/>
        </p:nvSpPr>
        <p:spPr>
          <a:xfrm>
            <a:off x="9603663" y="869600"/>
            <a:ext cx="4742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B2C533-0925-4D0A-88D0-241E90C36143}"/>
              </a:ext>
            </a:extLst>
          </p:cNvPr>
          <p:cNvSpPr txBox="1"/>
          <p:nvPr/>
        </p:nvSpPr>
        <p:spPr>
          <a:xfrm>
            <a:off x="8176740" y="13522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Т1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73B54A-2719-4678-A0CC-C6B48CD6BCAE}"/>
              </a:ext>
            </a:extLst>
          </p:cNvPr>
          <p:cNvSpPr txBox="1"/>
          <p:nvPr/>
        </p:nvSpPr>
        <p:spPr>
          <a:xfrm>
            <a:off x="4021737" y="1897468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Т2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1BDE9-164D-4C3E-899D-3E35E2350966}"/>
              </a:ext>
            </a:extLst>
          </p:cNvPr>
          <p:cNvSpPr txBox="1"/>
          <p:nvPr/>
        </p:nvSpPr>
        <p:spPr>
          <a:xfrm>
            <a:off x="7370767" y="134326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en-US" sz="1400" dirty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F2262-D9CA-4B6C-9094-9F17B26D8037}"/>
              </a:ext>
            </a:extLst>
          </p:cNvPr>
          <p:cNvSpPr txBox="1"/>
          <p:nvPr/>
        </p:nvSpPr>
        <p:spPr>
          <a:xfrm>
            <a:off x="6220426" y="135865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en-US" sz="1400" dirty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A71E6-F7F2-4BBA-B574-9026EB95601C}"/>
              </a:ext>
            </a:extLst>
          </p:cNvPr>
          <p:cNvSpPr txBox="1"/>
          <p:nvPr/>
        </p:nvSpPr>
        <p:spPr>
          <a:xfrm>
            <a:off x="5242269" y="139258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en-US" sz="1400" dirty="0">
                <a:solidFill>
                  <a:srgbClr val="FF0000"/>
                </a:solidFill>
              </a:rPr>
              <a:t>4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1747DE-6CD9-4983-B1F3-6E22BCA8421B}"/>
              </a:ext>
            </a:extLst>
          </p:cNvPr>
          <p:cNvSpPr txBox="1"/>
          <p:nvPr/>
        </p:nvSpPr>
        <p:spPr>
          <a:xfrm>
            <a:off x="3214838" y="139374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en-US" sz="1400" dirty="0">
                <a:solidFill>
                  <a:srgbClr val="FF0000"/>
                </a:solidFill>
              </a:rPr>
              <a:t>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1AA24F-62E4-487F-A956-36561283C4C6}"/>
              </a:ext>
            </a:extLst>
          </p:cNvPr>
          <p:cNvSpPr txBox="1"/>
          <p:nvPr/>
        </p:nvSpPr>
        <p:spPr>
          <a:xfrm>
            <a:off x="2175004" y="139258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en-US" sz="1400" dirty="0">
                <a:solidFill>
                  <a:srgbClr val="FF0000"/>
                </a:solidFill>
              </a:rPr>
              <a:t>6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D23D38-2555-446D-B77B-53B9EC2DE1EB}"/>
              </a:ext>
            </a:extLst>
          </p:cNvPr>
          <p:cNvSpPr txBox="1"/>
          <p:nvPr/>
        </p:nvSpPr>
        <p:spPr>
          <a:xfrm>
            <a:off x="8857441" y="2502930"/>
            <a:ext cx="3866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D585BF-1FA5-423D-985F-4865EB20016A}"/>
              </a:ext>
            </a:extLst>
          </p:cNvPr>
          <p:cNvSpPr txBox="1"/>
          <p:nvPr/>
        </p:nvSpPr>
        <p:spPr>
          <a:xfrm>
            <a:off x="7742985" y="2399846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БИП1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18C4F2-F6FE-49CA-ADEA-A9C057E835E5}"/>
              </a:ext>
            </a:extLst>
          </p:cNvPr>
          <p:cNvSpPr txBox="1"/>
          <p:nvPr/>
        </p:nvSpPr>
        <p:spPr>
          <a:xfrm>
            <a:off x="7742985" y="3155203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БИП2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EDAE9-B952-4055-9228-77D88EE8AE79}"/>
              </a:ext>
            </a:extLst>
          </p:cNvPr>
          <p:cNvSpPr txBox="1"/>
          <p:nvPr/>
        </p:nvSpPr>
        <p:spPr>
          <a:xfrm>
            <a:off x="8499135" y="4136403"/>
            <a:ext cx="3914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2A8CFC-141D-4BC2-BEC6-A28665A02941}"/>
              </a:ext>
            </a:extLst>
          </p:cNvPr>
          <p:cNvSpPr txBox="1"/>
          <p:nvPr/>
        </p:nvSpPr>
        <p:spPr>
          <a:xfrm>
            <a:off x="7687411" y="4033319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Т</a:t>
            </a:r>
            <a:r>
              <a:rPr lang="en-US" sz="1400" dirty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DAA19-E6D7-48DC-8686-7E16F3558AF3}"/>
              </a:ext>
            </a:extLst>
          </p:cNvPr>
          <p:cNvSpPr txBox="1"/>
          <p:nvPr/>
        </p:nvSpPr>
        <p:spPr>
          <a:xfrm>
            <a:off x="8612949" y="3281069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Т1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01F8FA-4A99-44DF-9D59-77A8FBB8EA3F}"/>
              </a:ext>
            </a:extLst>
          </p:cNvPr>
          <p:cNvSpPr txBox="1"/>
          <p:nvPr/>
        </p:nvSpPr>
        <p:spPr>
          <a:xfrm>
            <a:off x="4263397" y="65517"/>
            <a:ext cx="440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Северо-западный прямолинейный участок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0B3A76C-A5A4-473F-AC83-EC9668799D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043" y="3607227"/>
            <a:ext cx="11561323" cy="319609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BC4B2DF-3170-4EA8-BFD6-62FF96D1E44F}"/>
              </a:ext>
            </a:extLst>
          </p:cNvPr>
          <p:cNvSpPr txBox="1"/>
          <p:nvPr/>
        </p:nvSpPr>
        <p:spPr>
          <a:xfrm>
            <a:off x="9386914" y="5761277"/>
            <a:ext cx="4657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Г</a:t>
            </a:r>
            <a:r>
              <a:rPr lang="en-US" sz="1400" dirty="0">
                <a:solidFill>
                  <a:srgbClr val="FF0000"/>
                </a:solidFill>
              </a:rPr>
              <a:t>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E1E9D5-6E9B-4BDA-AFAB-4CFBFAEF4A1B}"/>
              </a:ext>
            </a:extLst>
          </p:cNvPr>
          <p:cNvSpPr txBox="1"/>
          <p:nvPr/>
        </p:nvSpPr>
        <p:spPr>
          <a:xfrm>
            <a:off x="11520309" y="5766291"/>
            <a:ext cx="68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ЛФФ1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C47EC3-4937-4CDB-BD3D-DDE1D1F51987}"/>
              </a:ext>
            </a:extLst>
          </p:cNvPr>
          <p:cNvSpPr txBox="1"/>
          <p:nvPr/>
        </p:nvSpPr>
        <p:spPr>
          <a:xfrm>
            <a:off x="11272364" y="5007598"/>
            <a:ext cx="68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ЛФФ2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DDCA7-683A-4805-A4CF-50519452291E}"/>
              </a:ext>
            </a:extLst>
          </p:cNvPr>
          <p:cNvSpPr txBox="1"/>
          <p:nvPr/>
        </p:nvSpPr>
        <p:spPr>
          <a:xfrm>
            <a:off x="10833826" y="5734160"/>
            <a:ext cx="68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ЛФФ3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E34B26-F222-4683-8E81-8D35EF28C8B3}"/>
              </a:ext>
            </a:extLst>
          </p:cNvPr>
          <p:cNvSpPr txBox="1"/>
          <p:nvPr/>
        </p:nvSpPr>
        <p:spPr>
          <a:xfrm flipH="1">
            <a:off x="10284851" y="4943664"/>
            <a:ext cx="255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E94CA-653C-444A-98D3-7FF18AC3ECDB}"/>
              </a:ext>
            </a:extLst>
          </p:cNvPr>
          <p:cNvSpPr txBox="1"/>
          <p:nvPr/>
        </p:nvSpPr>
        <p:spPr>
          <a:xfrm>
            <a:off x="10615583" y="5041768"/>
            <a:ext cx="54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</a:t>
            </a:r>
            <a:r>
              <a:rPr lang="ru-RU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1E06E1-5220-47A7-92ED-26211D9BE2F7}"/>
              </a:ext>
            </a:extLst>
          </p:cNvPr>
          <p:cNvSpPr txBox="1"/>
          <p:nvPr/>
        </p:nvSpPr>
        <p:spPr>
          <a:xfrm>
            <a:off x="9733617" y="5030948"/>
            <a:ext cx="5268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D53911-A684-44E8-ACC6-B5EFA848B139}"/>
              </a:ext>
            </a:extLst>
          </p:cNvPr>
          <p:cNvSpPr txBox="1"/>
          <p:nvPr/>
        </p:nvSpPr>
        <p:spPr>
          <a:xfrm>
            <a:off x="7377421" y="4684199"/>
            <a:ext cx="46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</a:t>
            </a:r>
            <a:r>
              <a:rPr lang="en-US" sz="1400" dirty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253A5D-1E4D-4C76-B263-B2211F136AC5}"/>
              </a:ext>
            </a:extLst>
          </p:cNvPr>
          <p:cNvSpPr txBox="1"/>
          <p:nvPr/>
        </p:nvSpPr>
        <p:spPr>
          <a:xfrm>
            <a:off x="8464541" y="4736665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5D9DB0-1052-477E-AFF6-D806211E323B}"/>
              </a:ext>
            </a:extLst>
          </p:cNvPr>
          <p:cNvSpPr txBox="1"/>
          <p:nvPr/>
        </p:nvSpPr>
        <p:spPr>
          <a:xfrm>
            <a:off x="6223098" y="4729046"/>
            <a:ext cx="50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85ECE9-653A-4880-BE30-72AA82300985}"/>
              </a:ext>
            </a:extLst>
          </p:cNvPr>
          <p:cNvSpPr txBox="1"/>
          <p:nvPr/>
        </p:nvSpPr>
        <p:spPr>
          <a:xfrm>
            <a:off x="5099650" y="4706703"/>
            <a:ext cx="436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37E4160-79A2-455E-9B5B-B74097474D89}"/>
              </a:ext>
            </a:extLst>
          </p:cNvPr>
          <p:cNvSpPr txBox="1"/>
          <p:nvPr/>
        </p:nvSpPr>
        <p:spPr>
          <a:xfrm>
            <a:off x="2904196" y="4706702"/>
            <a:ext cx="426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A26A12-B610-400B-A306-3E59B08718D3}"/>
              </a:ext>
            </a:extLst>
          </p:cNvPr>
          <p:cNvSpPr txBox="1"/>
          <p:nvPr/>
        </p:nvSpPr>
        <p:spPr>
          <a:xfrm>
            <a:off x="1888612" y="4706181"/>
            <a:ext cx="42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69AC68-9523-4B94-B583-05A5C282636D}"/>
              </a:ext>
            </a:extLst>
          </p:cNvPr>
          <p:cNvSpPr txBox="1"/>
          <p:nvPr/>
        </p:nvSpPr>
        <p:spPr>
          <a:xfrm>
            <a:off x="1084988" y="4683889"/>
            <a:ext cx="4239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Г2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D0EF85-EE04-47AC-A90C-359A1B0911E0}"/>
              </a:ext>
            </a:extLst>
          </p:cNvPr>
          <p:cNvSpPr txBox="1"/>
          <p:nvPr/>
        </p:nvSpPr>
        <p:spPr>
          <a:xfrm>
            <a:off x="4018221" y="4713806"/>
            <a:ext cx="4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Т</a:t>
            </a:r>
            <a:r>
              <a:rPr lang="en-US" sz="1400" dirty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764C98-184D-4908-BFAD-33509AA5EA5E}"/>
              </a:ext>
            </a:extLst>
          </p:cNvPr>
          <p:cNvSpPr txBox="1"/>
          <p:nvPr/>
        </p:nvSpPr>
        <p:spPr>
          <a:xfrm>
            <a:off x="4513072" y="5694330"/>
            <a:ext cx="48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БЛ1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E14EEC-C7CE-4A68-B82A-58A0A52E4374}"/>
              </a:ext>
            </a:extLst>
          </p:cNvPr>
          <p:cNvSpPr txBox="1"/>
          <p:nvPr/>
        </p:nvSpPr>
        <p:spPr>
          <a:xfrm>
            <a:off x="3930007" y="5711867"/>
            <a:ext cx="48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БЛ2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4F104F-CE68-4FEE-9940-FC2205E0765D}"/>
              </a:ext>
            </a:extLst>
          </p:cNvPr>
          <p:cNvSpPr txBox="1"/>
          <p:nvPr/>
        </p:nvSpPr>
        <p:spPr>
          <a:xfrm>
            <a:off x="671691" y="5694330"/>
            <a:ext cx="570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БЛ3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7EB82F-6227-4559-B470-4EF2B90A210F}"/>
              </a:ext>
            </a:extLst>
          </p:cNvPr>
          <p:cNvSpPr txBox="1"/>
          <p:nvPr/>
        </p:nvSpPr>
        <p:spPr>
          <a:xfrm>
            <a:off x="4072540" y="4257157"/>
            <a:ext cx="410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Юго-западный прямолинейный участок</a:t>
            </a:r>
          </a:p>
        </p:txBody>
      </p:sp>
    </p:spTree>
    <p:extLst>
      <p:ext uri="{BB962C8B-B14F-4D97-AF65-F5344CB8AC3E}">
        <p14:creationId xmlns:p14="http://schemas.microsoft.com/office/powerpoint/2010/main" val="400996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E2C82-EA76-4103-AE22-D48296BA3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"/>
          <a:stretch/>
        </p:blipFill>
        <p:spPr>
          <a:xfrm>
            <a:off x="76200" y="1229454"/>
            <a:ext cx="12115800" cy="4399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B283D-0B42-44B8-9DDB-6724E822F3CD}"/>
              </a:ext>
            </a:extLst>
          </p:cNvPr>
          <p:cNvSpPr txBox="1"/>
          <p:nvPr/>
        </p:nvSpPr>
        <p:spPr>
          <a:xfrm>
            <a:off x="5268690" y="227442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Статус и планы</a:t>
            </a:r>
          </a:p>
        </p:txBody>
      </p:sp>
    </p:spTree>
    <p:extLst>
      <p:ext uri="{BB962C8B-B14F-4D97-AF65-F5344CB8AC3E}">
        <p14:creationId xmlns:p14="http://schemas.microsoft.com/office/powerpoint/2010/main" val="89907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(23).png">
            <a:extLst>
              <a:ext uri="{FF2B5EF4-FFF2-40B4-BE49-F238E27FC236}">
                <a16:creationId xmlns:a16="http://schemas.microsoft.com/office/drawing/2014/main" id="{3F4DA4D3-E126-474B-95AB-287E0306E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EFEAF-4AA0-4701-99A2-B819BD5C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560"/>
            <a:ext cx="12192000" cy="5882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61A47-9BFF-4971-85D7-580895248F5E}"/>
              </a:ext>
            </a:extLst>
          </p:cNvPr>
          <p:cNvSpPr txBox="1"/>
          <p:nvPr/>
        </p:nvSpPr>
        <p:spPr>
          <a:xfrm>
            <a:off x="4461853" y="170292"/>
            <a:ext cx="35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Теплостоки</a:t>
            </a:r>
            <a:r>
              <a:rPr lang="ru-RU" dirty="0"/>
              <a:t> для патрубков откачки</a:t>
            </a:r>
          </a:p>
        </p:txBody>
      </p:sp>
    </p:spTree>
    <p:extLst>
      <p:ext uri="{BB962C8B-B14F-4D97-AF65-F5344CB8AC3E}">
        <p14:creationId xmlns:p14="http://schemas.microsoft.com/office/powerpoint/2010/main" val="279413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86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Galimov</dc:creator>
  <cp:lastModifiedBy>Artem Galimov</cp:lastModifiedBy>
  <cp:revision>12</cp:revision>
  <dcterms:created xsi:type="dcterms:W3CDTF">2024-09-17T11:43:17Z</dcterms:created>
  <dcterms:modified xsi:type="dcterms:W3CDTF">2025-01-22T11:22:58Z</dcterms:modified>
</cp:coreProperties>
</file>