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B91-1560-430C-B319-50638C11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9D38C-7D85-46A1-A4A6-EF28387D5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5F3E-BF6C-4C39-9C3D-DFE43B55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D213-2F88-4771-97AE-206A2AF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322B-3B4B-4F7E-B744-1E1170F1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E8E1-E4F3-4E98-997C-126FF01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E5298-6B8C-473D-9DBC-215AD721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1936-C69C-498E-9691-EDF2FBC6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C93E-2B24-459F-A82C-83F2B297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FC6F-6C4B-492B-9643-73C09B15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3EF70-A4A6-4C80-8BD1-585B104B3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8BD9A-4FFA-401E-9BFE-022E2682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565EC-DF50-476A-A087-60A3D44B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C14EB-8B74-4F10-809D-6B178432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469A-6C7D-4EFB-A166-8CD1904F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0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E616-9F43-4040-8FCB-0D3858FE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28DE-39C2-40FB-B673-960551C6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CD7B-37DA-4165-A1E9-BEA1F6E0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CE15-E3FD-48FD-99A8-5B0A4A14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21064-0041-4547-BE97-BE5E211C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9ADD-2538-489F-85AD-7EFDB52A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5BDF4-0C7D-42EE-92BE-6380CDB5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F386-07FB-426E-9A93-A30DFF35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6869-3E47-49CE-B4D9-9354DDEB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F6E8-593F-4DEB-B510-B738548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4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7DAF-2D32-43CC-9254-8CAABFE2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E35B-DED6-4DF4-9728-2C47A6C88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0FED-DB79-41A0-9A59-38A88741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25BC-A6FE-4EDF-B5B7-3D14706B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3E77E-9784-47A9-8B47-6CBC7CD7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C5289-BF5B-4020-B6FA-BCECD3D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7187-CC89-4561-9278-DD181EF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F96D-41A4-4C37-BFB7-519D56FFE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282D-BDAE-4093-80C0-53383003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AF0A-9AFC-4BF4-A1B9-563F8C01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BA533-9CFC-4ECF-ADC5-216754FEF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CF837-C06A-449C-8D67-4B50944C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88524-FE01-4AEA-AE32-722337EF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CB161-7EEA-43D4-A0ED-391E5AEC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18F-5A3A-4AE9-BFE6-CB81733C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B2FC6-BE21-4438-B214-CCBE8453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15B8D-3FC6-4FF3-8384-AE87136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EC5F7-5158-439C-B061-FECF4FDE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F02D4-CB12-4ECA-A80E-73832AFA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57937-7E78-453B-8502-45A8B102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F2FE-53F8-4A9F-885B-F5628AB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EC55-5678-4F9C-8DD0-6A0DF14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66C6-6F17-4A88-9A35-3A03B1EE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5984E-3C47-4FEA-A1AD-6AF65CB4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39B4-CA15-4020-AEE1-B495C612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B292-095C-446A-B66B-E22644D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4D06A-5151-44D0-B31B-8835B6CD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D761-15C7-4DE5-8073-3DA3D794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3CA6F-1785-4748-96E9-DA07BF9DB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DB531-A768-4074-8CB7-25644D67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6D720-9820-4D3D-A311-88A095C6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9657-36A4-4747-AA59-0C0B8AF4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D361-D77B-4EFF-8FA1-6CB63D6E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A70-DA03-4824-96DE-4CD7CBE7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27A6E-ACBE-40DC-89C4-01AA86B6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36F8-5BA1-42CF-B7B8-9635313B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ACB-52A9-4A5F-B0FD-1C985BA958B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FBCD-EBD6-4B6B-9B96-7AF149615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DEEE-DB1A-469D-A1B3-F223CF48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59B00D-4E88-4BDA-9A56-E500C0F23EA6}"/>
              </a:ext>
            </a:extLst>
          </p:cNvPr>
          <p:cNvSpPr txBox="1"/>
          <p:nvPr/>
        </p:nvSpPr>
        <p:spPr>
          <a:xfrm>
            <a:off x="3235921" y="1513317"/>
            <a:ext cx="5720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Статус работы </a:t>
            </a:r>
          </a:p>
          <a:p>
            <a:pPr algn="ctr"/>
            <a:r>
              <a:rPr lang="ru-RU" sz="2400" dirty="0"/>
              <a:t>по сборке и испытанию МКС Нуклотрона</a:t>
            </a:r>
          </a:p>
          <a:p>
            <a:pPr algn="ctr"/>
            <a:r>
              <a:rPr lang="en-US" sz="2400" dirty="0"/>
              <a:t> </a:t>
            </a:r>
            <a:r>
              <a:rPr lang="ru-RU" sz="2400" dirty="0"/>
              <a:t>на 12.03.2025 (Неделя №11)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D5E58-8347-4F0F-95DF-36F7ED4CB253}"/>
              </a:ext>
            </a:extLst>
          </p:cNvPr>
          <p:cNvSpPr txBox="1"/>
          <p:nvPr/>
        </p:nvSpPr>
        <p:spPr>
          <a:xfrm>
            <a:off x="4264282" y="4213288"/>
            <a:ext cx="366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Галимов А.Р./Базанов А.М.</a:t>
            </a:r>
          </a:p>
        </p:txBody>
      </p:sp>
    </p:spTree>
    <p:extLst>
      <p:ext uri="{BB962C8B-B14F-4D97-AF65-F5344CB8AC3E}">
        <p14:creationId xmlns:p14="http://schemas.microsoft.com/office/powerpoint/2010/main" val="287816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44BCA0-795B-4B0A-93FC-D78579C7B46B}"/>
              </a:ext>
            </a:extLst>
          </p:cNvPr>
          <p:cNvSpPr txBox="1"/>
          <p:nvPr/>
        </p:nvSpPr>
        <p:spPr>
          <a:xfrm>
            <a:off x="5226082" y="0"/>
            <a:ext cx="17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Модель участка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B7DEF-F91C-43E2-9ECC-76D03AE7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335"/>
            <a:ext cx="12192000" cy="4265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4BD1D-54FF-4E40-86AF-4BF743D61B86}"/>
              </a:ext>
            </a:extLst>
          </p:cNvPr>
          <p:cNvSpPr txBox="1"/>
          <p:nvPr/>
        </p:nvSpPr>
        <p:spPr>
          <a:xfrm>
            <a:off x="827868" y="988555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Д2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28120-63FF-4DC8-A772-FA6E75E071AC}"/>
              </a:ext>
            </a:extLst>
          </p:cNvPr>
          <p:cNvSpPr txBox="1"/>
          <p:nvPr/>
        </p:nvSpPr>
        <p:spPr>
          <a:xfrm>
            <a:off x="2450371" y="988555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Д1*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BCF82-CF13-45F8-9A8D-BC40F20CC0C8}"/>
              </a:ext>
            </a:extLst>
          </p:cNvPr>
          <p:cNvSpPr txBox="1"/>
          <p:nvPr/>
        </p:nvSpPr>
        <p:spPr>
          <a:xfrm>
            <a:off x="3477283" y="977764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7CA7-5013-42B3-88F9-C8CDD7C0048C}"/>
              </a:ext>
            </a:extLst>
          </p:cNvPr>
          <p:cNvSpPr txBox="1"/>
          <p:nvPr/>
        </p:nvSpPr>
        <p:spPr>
          <a:xfrm>
            <a:off x="7592083" y="977763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9D72E-A772-40A7-85A4-B9B6C951CDA5}"/>
              </a:ext>
            </a:extLst>
          </p:cNvPr>
          <p:cNvSpPr txBox="1"/>
          <p:nvPr/>
        </p:nvSpPr>
        <p:spPr>
          <a:xfrm>
            <a:off x="10666169" y="973761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02F14-A64B-46EE-9243-85E452496236}"/>
              </a:ext>
            </a:extLst>
          </p:cNvPr>
          <p:cNvSpPr txBox="1"/>
          <p:nvPr/>
        </p:nvSpPr>
        <p:spPr>
          <a:xfrm>
            <a:off x="6655306" y="97776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ПМ1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8E83E-BFCF-4988-8ABB-E51ACB984EDD}"/>
              </a:ext>
            </a:extLst>
          </p:cNvPr>
          <p:cNvSpPr txBox="1"/>
          <p:nvPr/>
        </p:nvSpPr>
        <p:spPr>
          <a:xfrm>
            <a:off x="5302150" y="988555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МЛ1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B37A6-E2B7-4786-8BD0-CE721A18C51C}"/>
              </a:ext>
            </a:extLst>
          </p:cNvPr>
          <p:cNvSpPr txBox="1"/>
          <p:nvPr/>
        </p:nvSpPr>
        <p:spPr>
          <a:xfrm>
            <a:off x="9134737" y="97776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К1</a:t>
            </a:r>
          </a:p>
        </p:txBody>
      </p:sp>
    </p:spTree>
    <p:extLst>
      <p:ext uri="{BB962C8B-B14F-4D97-AF65-F5344CB8AC3E}">
        <p14:creationId xmlns:p14="http://schemas.microsoft.com/office/powerpoint/2010/main" val="356689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10BA8C18-C029-4ECE-9499-C2B1CD3EBF38}"/>
              </a:ext>
            </a:extLst>
          </p:cNvPr>
          <p:cNvSpPr txBox="1"/>
          <p:nvPr/>
        </p:nvSpPr>
        <p:spPr>
          <a:xfrm>
            <a:off x="5431236" y="0"/>
            <a:ext cx="19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Состояние участка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4AA0B9-2852-4160-8315-F2C1DDA4D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8" r="11868"/>
          <a:stretch/>
        </p:blipFill>
        <p:spPr>
          <a:xfrm>
            <a:off x="8660656" y="369332"/>
            <a:ext cx="3329354" cy="61433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0280C1-AD9B-4789-85D5-853CD441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6" y="369332"/>
            <a:ext cx="3838414" cy="2898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CD66F7-141D-423F-AE7C-3A05C247F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4"/>
          <a:stretch/>
        </p:blipFill>
        <p:spPr>
          <a:xfrm>
            <a:off x="4177323" y="369332"/>
            <a:ext cx="4404551" cy="61433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6A9D7C-D34B-44F9-9878-5E0835A45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56" y="3598985"/>
            <a:ext cx="3838414" cy="29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7995</TotalTime>
  <Words>39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Galimov</dc:creator>
  <cp:lastModifiedBy>Artem Galimov</cp:lastModifiedBy>
  <cp:revision>42</cp:revision>
  <dcterms:created xsi:type="dcterms:W3CDTF">2024-09-17T11:43:17Z</dcterms:created>
  <dcterms:modified xsi:type="dcterms:W3CDTF">2025-03-12T11:18:41Z</dcterms:modified>
</cp:coreProperties>
</file>