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472C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CB91-1560-430C-B319-50638C11E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9D38C-7D85-46A1-A4A6-EF28387D5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D5F3E-BF6C-4C39-9C3D-DFE43B550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1D213-2F88-4771-97AE-206A2AFC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9322B-3B4B-4F7E-B744-1E1170F1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E8E1-E4F3-4E98-997C-126FF0131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E5298-6B8C-473D-9DBC-215AD7218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91936-C69C-498E-9691-EDF2FBC6C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C93E-2B24-459F-A82C-83F2B297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3FC6F-6C4B-492B-9643-73C09B155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97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3EF70-A4A6-4C80-8BD1-585B104B3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BD9A-4FFA-401E-9BFE-022E2682F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565EC-DF50-476A-A087-60A3D44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C14EB-8B74-4F10-809D-6B178432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F469A-6C7D-4EFB-A166-8CD1904F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0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AE616-9F43-4040-8FCB-0D3858FE6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28DE-39C2-40FB-B673-960551C6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4CD7B-37DA-4165-A1E9-BEA1F6E0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DCE15-E3FD-48FD-99A8-5B0A4A14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21064-0041-4547-BE97-BE5E211C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7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9ADD-2538-489F-85AD-7EFDB52A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5BDF4-0C7D-42EE-92BE-6380CDB5D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1F386-07FB-426E-9A93-A30DFF35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6869-3E47-49CE-B4D9-9354DDEB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F6E8-593F-4DEB-B510-B7385484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4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7DAF-2D32-43CC-9254-8CAABFE22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E35B-DED6-4DF4-9728-2C47A6C88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20FED-DB79-41A0-9A59-38A88741D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025BC-A6FE-4EDF-B5B7-3D14706B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3E77E-9784-47A9-8B47-6CBC7CD7D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C5289-BF5B-4020-B6FA-BCECD3D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7187-CC89-4561-9278-DD181EF3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2F96D-41A4-4C37-BFB7-519D56FFE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F282D-BDAE-4093-80C0-533830031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FAF0A-9AFC-4BF4-A1B9-563F8C016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0BA533-9CFC-4ECF-ADC5-216754FEF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CF837-C06A-449C-8D67-4B50944C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8524-FE01-4AEA-AE32-722337EF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CB161-7EEA-43D4-A0ED-391E5AEC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A18F-5A3A-4AE9-BFE6-CB81733C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B2FC6-BE21-4438-B214-CCBE8453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15B8D-3FC6-4FF3-8384-AE87136D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EC5F7-5158-439C-B061-FECF4FDEA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6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F02D4-CB12-4ECA-A80E-73832AFA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57937-7E78-453B-8502-45A8B1026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CF2FE-53F8-4A9F-885B-F5628ABA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EC55-5678-4F9C-8DD0-6A0DF144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66C6-6F17-4A88-9A35-3A03B1EE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5984E-3C47-4FEA-A1AD-6AF65CB49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39B4-CA15-4020-AEE1-B495C612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6B292-095C-446A-B66B-E22644D5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4D06A-5151-44D0-B31B-8835B6CD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6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D761-15C7-4DE5-8073-3DA3D794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3CA6F-1785-4748-96E9-DA07BF9DB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DB531-A768-4074-8CB7-25644D673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6D720-9820-4D3D-A311-88A095C6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E9657-36A4-4747-AA59-0C0B8AF40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8D361-D77B-4EFF-8FA1-6CB63D6E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3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DCA70-DA03-4824-96DE-4CD7CBE7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27A6E-ACBE-40DC-89C4-01AA86B6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936F8-5BA1-42CF-B7B8-9635313BC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71ACB-52A9-4A5F-B0FD-1C985BA958B4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7FBCD-EBD6-4B6B-9B96-7AF149615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ADEEE-DB1A-469D-A1B3-F223CF488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96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59B00D-4E88-4BDA-9A56-E500C0F23EA6}"/>
              </a:ext>
            </a:extLst>
          </p:cNvPr>
          <p:cNvSpPr txBox="1"/>
          <p:nvPr/>
        </p:nvSpPr>
        <p:spPr>
          <a:xfrm>
            <a:off x="2965557" y="1513317"/>
            <a:ext cx="62608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Статус работы </a:t>
            </a:r>
          </a:p>
          <a:p>
            <a:pPr algn="ctr"/>
            <a:r>
              <a:rPr lang="ru-RU" sz="2400" dirty="0"/>
              <a:t>по сборке и испытанию МКС Коллайдера </a:t>
            </a:r>
            <a:r>
              <a:rPr lang="en-US" sz="2400" dirty="0"/>
              <a:t>NICA</a:t>
            </a:r>
            <a:endParaRPr lang="ru-RU" sz="2400" dirty="0"/>
          </a:p>
          <a:p>
            <a:pPr algn="ctr"/>
            <a:r>
              <a:rPr lang="en-US" sz="2400" dirty="0"/>
              <a:t> </a:t>
            </a:r>
            <a:r>
              <a:rPr lang="ru-RU" sz="2400" dirty="0"/>
              <a:t>на 02.04.2025 (Неделя №14)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4D5E58-8347-4F0F-95DF-36F7ED4CB253}"/>
              </a:ext>
            </a:extLst>
          </p:cNvPr>
          <p:cNvSpPr txBox="1"/>
          <p:nvPr/>
        </p:nvSpPr>
        <p:spPr>
          <a:xfrm>
            <a:off x="5188506" y="4213288"/>
            <a:ext cx="1814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Галимов А.Р.</a:t>
            </a:r>
          </a:p>
        </p:txBody>
      </p:sp>
    </p:spTree>
    <p:extLst>
      <p:ext uri="{BB962C8B-B14F-4D97-AF65-F5344CB8AC3E}">
        <p14:creationId xmlns:p14="http://schemas.microsoft.com/office/powerpoint/2010/main" val="287816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44BCA0-795B-4B0A-93FC-D78579C7B46B}"/>
              </a:ext>
            </a:extLst>
          </p:cNvPr>
          <p:cNvSpPr txBox="1"/>
          <p:nvPr/>
        </p:nvSpPr>
        <p:spPr>
          <a:xfrm>
            <a:off x="4345009" y="0"/>
            <a:ext cx="427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Состояние поставки элементов на кольцо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4C6281-0B3D-4272-924F-79DA9E88E34C}"/>
              </a:ext>
            </a:extLst>
          </p:cNvPr>
          <p:cNvSpPr txBox="1"/>
          <p:nvPr/>
        </p:nvSpPr>
        <p:spPr>
          <a:xfrm>
            <a:off x="5863983" y="32724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  <a:r>
              <a:rPr lang="en-US" dirty="0"/>
              <a:t>9</a:t>
            </a:r>
            <a:r>
              <a:rPr lang="ru-RU" dirty="0"/>
              <a:t>.03.2025</a:t>
            </a:r>
          </a:p>
        </p:txBody>
      </p:sp>
      <p:sp>
        <p:nvSpPr>
          <p:cNvPr id="2" name="Star: 4 Points 1">
            <a:extLst>
              <a:ext uri="{FF2B5EF4-FFF2-40B4-BE49-F238E27FC236}">
                <a16:creationId xmlns:a16="http://schemas.microsoft.com/office/drawing/2014/main" id="{FE2B2BA8-8435-4AD0-89A7-36A3372941DE}"/>
              </a:ext>
            </a:extLst>
          </p:cNvPr>
          <p:cNvSpPr/>
          <p:nvPr/>
        </p:nvSpPr>
        <p:spPr>
          <a:xfrm>
            <a:off x="7328807" y="1061357"/>
            <a:ext cx="190500" cy="2041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lus Sign 2">
            <a:extLst>
              <a:ext uri="{FF2B5EF4-FFF2-40B4-BE49-F238E27FC236}">
                <a16:creationId xmlns:a16="http://schemas.microsoft.com/office/drawing/2014/main" id="{E3EEFD88-E8C1-460A-9BBB-DC331B2272B2}"/>
              </a:ext>
            </a:extLst>
          </p:cNvPr>
          <p:cNvSpPr/>
          <p:nvPr/>
        </p:nvSpPr>
        <p:spPr>
          <a:xfrm>
            <a:off x="5802923" y="1547446"/>
            <a:ext cx="463062" cy="463062"/>
          </a:xfrm>
          <a:prstGeom prst="mathPlus">
            <a:avLst>
              <a:gd name="adj1" fmla="val 159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CC16F-82A1-4CD9-A37B-32311435C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430" y="654916"/>
            <a:ext cx="6658708" cy="614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D4B283D-0B42-44B8-9DDB-6724E822F3CD}"/>
              </a:ext>
            </a:extLst>
          </p:cNvPr>
          <p:cNvSpPr txBox="1"/>
          <p:nvPr/>
        </p:nvSpPr>
        <p:spPr>
          <a:xfrm>
            <a:off x="5268690" y="67561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Статус и планы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DE140F-6307-4B9C-80DB-252FFD8DB97F}"/>
              </a:ext>
            </a:extLst>
          </p:cNvPr>
          <p:cNvSpPr/>
          <p:nvPr/>
        </p:nvSpPr>
        <p:spPr>
          <a:xfrm>
            <a:off x="6896971" y="67561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19.02.2025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2D7CC2-05EA-4B92-9B50-E2CD9D869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72" y="494197"/>
            <a:ext cx="7229935" cy="6229113"/>
          </a:xfrm>
          <a:prstGeom prst="rect">
            <a:avLst/>
          </a:prstGeom>
        </p:spPr>
      </p:pic>
      <p:sp>
        <p:nvSpPr>
          <p:cNvPr id="9" name="Star: 4 Points 8">
            <a:extLst>
              <a:ext uri="{FF2B5EF4-FFF2-40B4-BE49-F238E27FC236}">
                <a16:creationId xmlns:a16="http://schemas.microsoft.com/office/drawing/2014/main" id="{F3EFBE83-3797-47D7-A143-7A4093926381}"/>
              </a:ext>
            </a:extLst>
          </p:cNvPr>
          <p:cNvSpPr/>
          <p:nvPr/>
        </p:nvSpPr>
        <p:spPr>
          <a:xfrm>
            <a:off x="7247164" y="2718707"/>
            <a:ext cx="190500" cy="2041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2A2291-C020-41D0-8854-0692D5F0F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690" y="2007704"/>
            <a:ext cx="8541947" cy="312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3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3A0600-95C9-4A21-AD45-87E5AE65F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95464" y="950451"/>
            <a:ext cx="1908996" cy="7202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3045B8-A231-457A-AC8C-AC5E93C2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977151" y="65517"/>
            <a:ext cx="3336769" cy="25436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13E892-41C5-4450-BE64-D966DEB60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78216" y="785152"/>
            <a:ext cx="1104874" cy="1522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FE57F0-EA03-4541-962B-2495BA2899D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1570" y="1895508"/>
            <a:ext cx="2273055" cy="27128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6587B78-E20F-416B-AC06-1F236D5A9CA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67251" y="415923"/>
            <a:ext cx="9198708" cy="2153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1F8B4E-F151-401B-9682-83A2F35AC9F3}"/>
              </a:ext>
            </a:extLst>
          </p:cNvPr>
          <p:cNvSpPr txBox="1"/>
          <p:nvPr/>
        </p:nvSpPr>
        <p:spPr>
          <a:xfrm>
            <a:off x="4669676" y="839558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C35876-C4E3-4BA1-9955-5996DA58B7B9}"/>
              </a:ext>
            </a:extLst>
          </p:cNvPr>
          <p:cNvSpPr txBox="1"/>
          <p:nvPr/>
        </p:nvSpPr>
        <p:spPr>
          <a:xfrm>
            <a:off x="4141824" y="839558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16030B-541C-4EB8-AD15-357A5E09995F}"/>
              </a:ext>
            </a:extLst>
          </p:cNvPr>
          <p:cNvSpPr txBox="1"/>
          <p:nvPr/>
        </p:nvSpPr>
        <p:spPr>
          <a:xfrm>
            <a:off x="973361" y="883685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1D4B39-1F9A-43B7-9787-F2732453E8E3}"/>
              </a:ext>
            </a:extLst>
          </p:cNvPr>
          <p:cNvSpPr txBox="1"/>
          <p:nvPr/>
        </p:nvSpPr>
        <p:spPr>
          <a:xfrm>
            <a:off x="1269865" y="1905549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MW8*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9E853-F5D4-434D-A8BD-8B2733C39CAC}"/>
              </a:ext>
            </a:extLst>
          </p:cNvPr>
          <p:cNvSpPr txBox="1"/>
          <p:nvPr/>
        </p:nvSpPr>
        <p:spPr>
          <a:xfrm>
            <a:off x="9103021" y="875961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MW0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807DFD-F898-4958-9FD5-278BC6BFB9A1}"/>
              </a:ext>
            </a:extLst>
          </p:cNvPr>
          <p:cNvSpPr txBox="1"/>
          <p:nvPr/>
        </p:nvSpPr>
        <p:spPr>
          <a:xfrm>
            <a:off x="11337693" y="1492610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ЛФФ1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C2D446-FCE8-4EBA-97F9-B69180158375}"/>
              </a:ext>
            </a:extLst>
          </p:cNvPr>
          <p:cNvSpPr txBox="1"/>
          <p:nvPr/>
        </p:nvSpPr>
        <p:spPr>
          <a:xfrm>
            <a:off x="10986671" y="889009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ЛФФ2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64BA65-43A5-4F24-BF86-00C0D94C9725}"/>
              </a:ext>
            </a:extLst>
          </p:cNvPr>
          <p:cNvSpPr txBox="1"/>
          <p:nvPr/>
        </p:nvSpPr>
        <p:spPr>
          <a:xfrm>
            <a:off x="10620174" y="1492611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ЛФФ3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A1D77E-0255-4A67-81F3-40593F0EF19D}"/>
              </a:ext>
            </a:extLst>
          </p:cNvPr>
          <p:cNvSpPr txBox="1"/>
          <p:nvPr/>
        </p:nvSpPr>
        <p:spPr>
          <a:xfrm>
            <a:off x="10020436" y="880046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Y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869274-1D26-42E7-8544-0B281AF9D5CB}"/>
              </a:ext>
            </a:extLst>
          </p:cNvPr>
          <p:cNvSpPr txBox="1"/>
          <p:nvPr/>
        </p:nvSpPr>
        <p:spPr>
          <a:xfrm>
            <a:off x="10292701" y="892062"/>
            <a:ext cx="565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606194-77FB-40C1-8842-137AD17AAFCD}"/>
              </a:ext>
            </a:extLst>
          </p:cNvPr>
          <p:cNvSpPr txBox="1"/>
          <p:nvPr/>
        </p:nvSpPr>
        <p:spPr>
          <a:xfrm>
            <a:off x="9554630" y="879571"/>
            <a:ext cx="565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BV24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B2C533-0925-4D0A-88D0-241E90C36143}"/>
              </a:ext>
            </a:extLst>
          </p:cNvPr>
          <p:cNvSpPr txBox="1"/>
          <p:nvPr/>
        </p:nvSpPr>
        <p:spPr>
          <a:xfrm>
            <a:off x="8214195" y="138754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73B54A-2719-4678-A0CC-C6B48CD6BCAE}"/>
              </a:ext>
            </a:extLst>
          </p:cNvPr>
          <p:cNvSpPr txBox="1"/>
          <p:nvPr/>
        </p:nvSpPr>
        <p:spPr>
          <a:xfrm>
            <a:off x="4072540" y="1905549"/>
            <a:ext cx="67999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MW5*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71BDE9-164D-4C3E-899D-3E35E2350966}"/>
              </a:ext>
            </a:extLst>
          </p:cNvPr>
          <p:cNvSpPr txBox="1"/>
          <p:nvPr/>
        </p:nvSpPr>
        <p:spPr>
          <a:xfrm>
            <a:off x="7269700" y="139258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MW2*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5F2262-D9CA-4B6C-9094-9F17B26D8037}"/>
              </a:ext>
            </a:extLst>
          </p:cNvPr>
          <p:cNvSpPr txBox="1"/>
          <p:nvPr/>
        </p:nvSpPr>
        <p:spPr>
          <a:xfrm>
            <a:off x="6219477" y="1386126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MW3*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3A71E6-F7F2-4BBA-B574-9026EB95601C}"/>
              </a:ext>
            </a:extLst>
          </p:cNvPr>
          <p:cNvSpPr txBox="1"/>
          <p:nvPr/>
        </p:nvSpPr>
        <p:spPr>
          <a:xfrm>
            <a:off x="5249842" y="1386126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MW4*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1747DE-6CD9-4983-B1F3-6E22BCA8421B}"/>
              </a:ext>
            </a:extLst>
          </p:cNvPr>
          <p:cNvSpPr txBox="1"/>
          <p:nvPr/>
        </p:nvSpPr>
        <p:spPr>
          <a:xfrm>
            <a:off x="3155384" y="138287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MW6</a:t>
            </a:r>
            <a:endParaRPr lang="ru-RU" sz="1400" dirty="0">
              <a:solidFill>
                <a:srgbClr val="00B0F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1AA24F-62E4-487F-A956-36561283C4C6}"/>
              </a:ext>
            </a:extLst>
          </p:cNvPr>
          <p:cNvSpPr txBox="1"/>
          <p:nvPr/>
        </p:nvSpPr>
        <p:spPr>
          <a:xfrm>
            <a:off x="2086353" y="1386521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MW7*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D23D38-2555-446D-B77B-53B9EC2DE1EB}"/>
              </a:ext>
            </a:extLst>
          </p:cNvPr>
          <p:cNvSpPr txBox="1"/>
          <p:nvPr/>
        </p:nvSpPr>
        <p:spPr>
          <a:xfrm>
            <a:off x="8467607" y="2484573"/>
            <a:ext cx="63671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B050"/>
                </a:solidFill>
              </a:rPr>
              <a:t>Whe</a:t>
            </a:r>
            <a:r>
              <a:rPr lang="ru-RU" sz="140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D585BF-1FA5-423D-985F-4865EB20016A}"/>
              </a:ext>
            </a:extLst>
          </p:cNvPr>
          <p:cNvSpPr txBox="1"/>
          <p:nvPr/>
        </p:nvSpPr>
        <p:spPr>
          <a:xfrm>
            <a:off x="7748481" y="237182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WB</a:t>
            </a:r>
            <a:r>
              <a:rPr lang="ru-RU" sz="14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18C4F2-F6FE-49CA-ADEA-A9C057E835E5}"/>
              </a:ext>
            </a:extLst>
          </p:cNvPr>
          <p:cNvSpPr txBox="1"/>
          <p:nvPr/>
        </p:nvSpPr>
        <p:spPr>
          <a:xfrm>
            <a:off x="7742985" y="315520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WB</a:t>
            </a:r>
            <a:r>
              <a:rPr lang="ru-RU" sz="14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39EDAE9-B952-4055-9228-77D88EE8AE79}"/>
              </a:ext>
            </a:extLst>
          </p:cNvPr>
          <p:cNvSpPr txBox="1"/>
          <p:nvPr/>
        </p:nvSpPr>
        <p:spPr>
          <a:xfrm>
            <a:off x="8079728" y="4330082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WN2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2A8CFC-141D-4BC2-BEC6-A28665A02941}"/>
              </a:ext>
            </a:extLst>
          </p:cNvPr>
          <p:cNvSpPr txBox="1"/>
          <p:nvPr/>
        </p:nvSpPr>
        <p:spPr>
          <a:xfrm>
            <a:off x="7629439" y="3943325"/>
            <a:ext cx="530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WC2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BDAA19-E6D7-48DC-8686-7E16F3558AF3}"/>
              </a:ext>
            </a:extLst>
          </p:cNvPr>
          <p:cNvSpPr txBox="1"/>
          <p:nvPr/>
        </p:nvSpPr>
        <p:spPr>
          <a:xfrm>
            <a:off x="8572427" y="3949380"/>
            <a:ext cx="530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WC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01F8FA-4A99-44DF-9D59-77A8FBB8EA3F}"/>
              </a:ext>
            </a:extLst>
          </p:cNvPr>
          <p:cNvSpPr txBox="1"/>
          <p:nvPr/>
        </p:nvSpPr>
        <p:spPr>
          <a:xfrm>
            <a:off x="4263397" y="65517"/>
            <a:ext cx="4409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Северо-западный прямолинейный участок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30B3A76C-A5A4-473F-AC83-EC9668799DB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9504"/>
          <a:stretch/>
        </p:blipFill>
        <p:spPr>
          <a:xfrm>
            <a:off x="431043" y="4550212"/>
            <a:ext cx="11561323" cy="2253106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BC4B2DF-3170-4EA8-BFD6-62FF96D1E44F}"/>
              </a:ext>
            </a:extLst>
          </p:cNvPr>
          <p:cNvSpPr txBox="1"/>
          <p:nvPr/>
        </p:nvSpPr>
        <p:spPr>
          <a:xfrm>
            <a:off x="9325724" y="5694330"/>
            <a:ext cx="526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SW0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CE1E9D5-6E9B-4BDA-AFAB-4CFBFAEF4A1B}"/>
              </a:ext>
            </a:extLst>
          </p:cNvPr>
          <p:cNvSpPr txBox="1"/>
          <p:nvPr/>
        </p:nvSpPr>
        <p:spPr>
          <a:xfrm>
            <a:off x="11512606" y="5732480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F0"/>
                </a:solidFill>
              </a:rPr>
              <a:t>ЛФФ1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4C47EC3-4937-4CDB-BD3D-DDE1D1F51987}"/>
              </a:ext>
            </a:extLst>
          </p:cNvPr>
          <p:cNvSpPr txBox="1"/>
          <p:nvPr/>
        </p:nvSpPr>
        <p:spPr>
          <a:xfrm>
            <a:off x="11120261" y="5112836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3BDDCA7-683A-4805-A4CF-50519452291E}"/>
              </a:ext>
            </a:extLst>
          </p:cNvPr>
          <p:cNvSpPr txBox="1"/>
          <p:nvPr/>
        </p:nvSpPr>
        <p:spPr>
          <a:xfrm>
            <a:off x="10713575" y="5731893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E34B26-F222-4683-8E81-8D35EF28C8B3}"/>
              </a:ext>
            </a:extLst>
          </p:cNvPr>
          <p:cNvSpPr txBox="1"/>
          <p:nvPr/>
        </p:nvSpPr>
        <p:spPr>
          <a:xfrm flipH="1">
            <a:off x="10093717" y="5135756"/>
            <a:ext cx="255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Y</a:t>
            </a:r>
            <a:endParaRPr lang="ru-RU" sz="1400" dirty="0">
              <a:solidFill>
                <a:srgbClr val="00B0F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7E94CA-653C-444A-98D3-7FF18AC3ECDB}"/>
              </a:ext>
            </a:extLst>
          </p:cNvPr>
          <p:cNvSpPr txBox="1"/>
          <p:nvPr/>
        </p:nvSpPr>
        <p:spPr>
          <a:xfrm>
            <a:off x="10440480" y="5112836"/>
            <a:ext cx="546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D1E06E1-5220-47A7-92ED-26211D9BE2F7}"/>
              </a:ext>
            </a:extLst>
          </p:cNvPr>
          <p:cNvSpPr txBox="1"/>
          <p:nvPr/>
        </p:nvSpPr>
        <p:spPr>
          <a:xfrm>
            <a:off x="9546032" y="5129536"/>
            <a:ext cx="526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FD53911-A684-44E8-ACC6-B5EFA848B139}"/>
              </a:ext>
            </a:extLst>
          </p:cNvPr>
          <p:cNvSpPr txBox="1"/>
          <p:nvPr/>
        </p:nvSpPr>
        <p:spPr>
          <a:xfrm>
            <a:off x="7269700" y="4708655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5253A5D-1E4D-4C76-B263-B2211F136AC5}"/>
              </a:ext>
            </a:extLst>
          </p:cNvPr>
          <p:cNvSpPr txBox="1"/>
          <p:nvPr/>
        </p:nvSpPr>
        <p:spPr>
          <a:xfrm>
            <a:off x="8393461" y="4724157"/>
            <a:ext cx="546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SW1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764C98-184D-4908-BFAD-33509AA5EA5E}"/>
              </a:ext>
            </a:extLst>
          </p:cNvPr>
          <p:cNvSpPr txBox="1"/>
          <p:nvPr/>
        </p:nvSpPr>
        <p:spPr>
          <a:xfrm>
            <a:off x="4478554" y="5733068"/>
            <a:ext cx="570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CE14EEC-C7CE-4A68-B82A-58A0A52E4374}"/>
              </a:ext>
            </a:extLst>
          </p:cNvPr>
          <p:cNvSpPr txBox="1"/>
          <p:nvPr/>
        </p:nvSpPr>
        <p:spPr>
          <a:xfrm>
            <a:off x="4006497" y="5732481"/>
            <a:ext cx="570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БЛ06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E4F104F-CE68-4FEE-9940-FC2205E0765D}"/>
              </a:ext>
            </a:extLst>
          </p:cNvPr>
          <p:cNvSpPr txBox="1"/>
          <p:nvPr/>
        </p:nvSpPr>
        <p:spPr>
          <a:xfrm>
            <a:off x="671691" y="5694330"/>
            <a:ext cx="5701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7EB82F-6227-4559-B470-4EF2B90A210F}"/>
              </a:ext>
            </a:extLst>
          </p:cNvPr>
          <p:cNvSpPr txBox="1"/>
          <p:nvPr/>
        </p:nvSpPr>
        <p:spPr>
          <a:xfrm>
            <a:off x="4072540" y="4257157"/>
            <a:ext cx="4104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Юго-западный прямолинейный участок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24A94F-F29F-4917-98D2-B76DE1899FF0}"/>
              </a:ext>
            </a:extLst>
          </p:cNvPr>
          <p:cNvSpPr txBox="1"/>
          <p:nvPr/>
        </p:nvSpPr>
        <p:spPr>
          <a:xfrm>
            <a:off x="5078166" y="4724157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SW4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26595A3-8AA7-40B4-9EFE-750659CF4D7C}"/>
              </a:ext>
            </a:extLst>
          </p:cNvPr>
          <p:cNvSpPr txBox="1"/>
          <p:nvPr/>
        </p:nvSpPr>
        <p:spPr>
          <a:xfrm>
            <a:off x="4006497" y="471516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SW5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6CC15A-3886-4758-BF1A-1CB355386F8C}"/>
              </a:ext>
            </a:extLst>
          </p:cNvPr>
          <p:cNvSpPr txBox="1"/>
          <p:nvPr/>
        </p:nvSpPr>
        <p:spPr>
          <a:xfrm>
            <a:off x="6196956" y="4725464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8C9A38C-3199-47AB-8DFF-A98028955A4C}"/>
              </a:ext>
            </a:extLst>
          </p:cNvPr>
          <p:cNvSpPr txBox="1"/>
          <p:nvPr/>
        </p:nvSpPr>
        <p:spPr>
          <a:xfrm>
            <a:off x="2959261" y="472415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SW6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1A7925B-23E3-4185-BC97-CC60CF35AB79}"/>
              </a:ext>
            </a:extLst>
          </p:cNvPr>
          <p:cNvSpPr txBox="1"/>
          <p:nvPr/>
        </p:nvSpPr>
        <p:spPr>
          <a:xfrm>
            <a:off x="1868621" y="472415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SW7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3EF02D6-73AF-4A38-84FF-681CA17E6560}"/>
              </a:ext>
            </a:extLst>
          </p:cNvPr>
          <p:cNvSpPr txBox="1"/>
          <p:nvPr/>
        </p:nvSpPr>
        <p:spPr>
          <a:xfrm>
            <a:off x="997077" y="4715165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SW8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6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7998</TotalTime>
  <Words>98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Artem Galimov</dc:creator>
  <cp:lastModifiedBy>Artem Galimov</cp:lastModifiedBy>
  <cp:revision>41</cp:revision>
  <dcterms:created xsi:type="dcterms:W3CDTF">2024-09-17T11:43:17Z</dcterms:created>
  <dcterms:modified xsi:type="dcterms:W3CDTF">2025-04-02T11:13:59Z</dcterms:modified>
</cp:coreProperties>
</file>