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3" r:id="rId4"/>
    <p:sldId id="265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3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B91-1560-430C-B319-50638C11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D38C-7D85-46A1-A4A6-EF28387D5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5F3E-BF6C-4C39-9C3D-DFE43B55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D213-2F88-4771-97AE-206A2AF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322B-3B4B-4F7E-B744-1E1170F1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8E1-E4F3-4E98-997C-126FF01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5298-6B8C-473D-9DBC-215AD721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1936-C69C-498E-9691-EDF2FBC6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C93E-2B24-459F-A82C-83F2B297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FC6F-6C4B-492B-9643-73C09B15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EF70-A4A6-4C80-8BD1-585B104B3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8BD9A-4FFA-401E-9BFE-022E2682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65EC-DF50-476A-A087-60A3D44B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14EB-8B74-4F10-809D-6B178432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469A-6C7D-4EFB-A166-8CD1904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E616-9F43-4040-8FCB-0D3858FE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28DE-39C2-40FB-B673-960551C6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CD7B-37DA-4165-A1E9-BEA1F6E0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CE15-E3FD-48FD-99A8-5B0A4A14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1064-0041-4547-BE97-BE5E211C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ADD-2538-489F-85AD-7EFDB52A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BDF4-0C7D-42EE-92BE-6380CDB5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F386-07FB-426E-9A93-A30DFF35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6869-3E47-49CE-B4D9-9354DDEB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F6E8-593F-4DEB-B510-B738548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7DAF-2D32-43CC-9254-8CAABFE2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E35B-DED6-4DF4-9728-2C47A6C88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0FED-DB79-41A0-9A59-38A88741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25BC-A6FE-4EDF-B5B7-3D14706B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E77E-9784-47A9-8B47-6CBC7CD7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C5289-BF5B-4020-B6FA-BCECD3D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187-CC89-4561-9278-DD181EF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F96D-41A4-4C37-BFB7-519D56FF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282D-BDAE-4093-80C0-53383003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AF0A-9AFC-4BF4-A1B9-563F8C01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533-9CFC-4ECF-ADC5-216754FEF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CF837-C06A-449C-8D67-4B50944C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88524-FE01-4AEA-AE32-722337EF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CB161-7EEA-43D4-A0ED-391E5AEC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18F-5A3A-4AE9-BFE6-CB81733C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B2FC6-BE21-4438-B214-CCBE8453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15B8D-3FC6-4FF3-8384-AE87136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EC5F7-5158-439C-B061-FECF4FDE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F02D4-CB12-4ECA-A80E-73832AF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57937-7E78-453B-8502-45A8B102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F2FE-53F8-4A9F-885B-F5628AB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EC55-5678-4F9C-8DD0-6A0DF14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66C6-6F17-4A88-9A35-3A03B1EE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5984E-3C47-4FEA-A1AD-6AF65CB4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39B4-CA15-4020-AEE1-B495C612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B292-095C-446A-B66B-E22644D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D06A-5151-44D0-B31B-8835B6CD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D761-15C7-4DE5-8073-3DA3D794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3CA6F-1785-4748-96E9-DA07BF9D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DB531-A768-4074-8CB7-25644D67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6D720-9820-4D3D-A311-88A095C6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9657-36A4-4747-AA59-0C0B8AF4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D361-D77B-4EFF-8FA1-6CB63D6E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A70-DA03-4824-96DE-4CD7CBE7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7A6E-ACBE-40DC-89C4-01AA86B6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36F8-5BA1-42CF-B7B8-9635313B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ACB-52A9-4A5F-B0FD-1C985BA958B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FBCD-EBD6-4B6B-9B96-7AF149615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DEEE-DB1A-469D-A1B3-F223CF48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59B00D-4E88-4BDA-9A56-E500C0F23EA6}"/>
              </a:ext>
            </a:extLst>
          </p:cNvPr>
          <p:cNvSpPr txBox="1"/>
          <p:nvPr/>
        </p:nvSpPr>
        <p:spPr>
          <a:xfrm>
            <a:off x="2040145" y="1513317"/>
            <a:ext cx="8111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Статус работы </a:t>
            </a:r>
          </a:p>
          <a:p>
            <a:pPr algn="ctr"/>
            <a:r>
              <a:rPr lang="ru-RU" sz="2400" dirty="0"/>
              <a:t>по сборке и испытанию МКС Нуклотрона и Коллайдера </a:t>
            </a:r>
            <a:r>
              <a:rPr lang="en-US" sz="2400" dirty="0"/>
              <a:t>NICA</a:t>
            </a:r>
            <a:endParaRPr lang="ru-RU" sz="2400" dirty="0"/>
          </a:p>
          <a:p>
            <a:pPr algn="ctr"/>
            <a:r>
              <a:rPr lang="en-US" sz="2400" dirty="0"/>
              <a:t> </a:t>
            </a:r>
            <a:r>
              <a:rPr lang="ru-RU" sz="2400" dirty="0"/>
              <a:t>на 16.07.2025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D5E58-8347-4F0F-95DF-36F7ED4CB253}"/>
              </a:ext>
            </a:extLst>
          </p:cNvPr>
          <p:cNvSpPr txBox="1"/>
          <p:nvPr/>
        </p:nvSpPr>
        <p:spPr>
          <a:xfrm>
            <a:off x="5188506" y="4213288"/>
            <a:ext cx="181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Галимов А.Р.</a:t>
            </a:r>
          </a:p>
        </p:txBody>
      </p:sp>
    </p:spTree>
    <p:extLst>
      <p:ext uri="{BB962C8B-B14F-4D97-AF65-F5344CB8AC3E}">
        <p14:creationId xmlns:p14="http://schemas.microsoft.com/office/powerpoint/2010/main" val="287816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C0DF6-5A27-42F6-8663-FD141AD0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97" y="832353"/>
            <a:ext cx="7403630" cy="554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FFF0A-E2D3-4B92-ACD9-1D57B0B6387D}"/>
              </a:ext>
            </a:extLst>
          </p:cNvPr>
          <p:cNvSpPr txBox="1"/>
          <p:nvPr/>
        </p:nvSpPr>
        <p:spPr>
          <a:xfrm>
            <a:off x="4058912" y="149441"/>
            <a:ext cx="42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Статус работ по сборке МКС Нуклотрона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3039A-21F1-41BB-8C6E-6D86A3DEF46E}"/>
              </a:ext>
            </a:extLst>
          </p:cNvPr>
          <p:cNvSpPr txBox="1"/>
          <p:nvPr/>
        </p:nvSpPr>
        <p:spPr>
          <a:xfrm>
            <a:off x="8024903" y="767876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переборки линзы:</a:t>
            </a:r>
          </a:p>
          <a:p>
            <a:pPr marL="342900" indent="-342900">
              <a:buAutoNum type="arabicPeriod"/>
            </a:pPr>
            <a:r>
              <a:rPr lang="ru-RU" sz="1400" dirty="0"/>
              <a:t>Одна неделя для монтажа линзы на позицию;</a:t>
            </a:r>
          </a:p>
          <a:p>
            <a:pPr marL="342900" indent="-342900">
              <a:buAutoNum type="arabicPeriod"/>
            </a:pPr>
            <a:r>
              <a:rPr lang="ru-RU" sz="1400" dirty="0"/>
              <a:t>Одна неделя для проведения фоновых испытаний;</a:t>
            </a:r>
          </a:p>
          <a:p>
            <a:pPr marL="342900" indent="-342900">
              <a:buAutoNum type="arabicPeriod"/>
            </a:pPr>
            <a:r>
              <a:rPr lang="ru-RU" sz="1400" dirty="0"/>
              <a:t>При завершении работ с линзой 18.07 с 06.08 по 08.08 возможно будет начать охлаждение Нуклотрона</a:t>
            </a:r>
          </a:p>
        </p:txBody>
      </p:sp>
    </p:spTree>
    <p:extLst>
      <p:ext uri="{BB962C8B-B14F-4D97-AF65-F5344CB8AC3E}">
        <p14:creationId xmlns:p14="http://schemas.microsoft.com/office/powerpoint/2010/main" val="227535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B283D-0B42-44B8-9DDB-6724E822F3CD}"/>
              </a:ext>
            </a:extLst>
          </p:cNvPr>
          <p:cNvSpPr txBox="1"/>
          <p:nvPr/>
        </p:nvSpPr>
        <p:spPr>
          <a:xfrm>
            <a:off x="5081122" y="83353"/>
            <a:ext cx="433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Статус и планы работ в западной арке (</a:t>
            </a:r>
            <a:r>
              <a:rPr lang="en-US" dirty="0"/>
              <a:t>W)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D7CC2-05EA-4B92-9B50-E2CD9D86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72" y="452685"/>
            <a:ext cx="7229935" cy="62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A0600-95C9-4A21-AD45-87E5AE65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595464" y="950451"/>
            <a:ext cx="1908996" cy="720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045B8-A231-457A-AC8C-AC5E93C2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77151" y="65517"/>
            <a:ext cx="3336769" cy="254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3E892-41C5-4450-BE64-D966DEB6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8216" y="785152"/>
            <a:ext cx="1104874" cy="1522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E57F0-EA03-4541-962B-2495BA2899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1570" y="1895508"/>
            <a:ext cx="2273055" cy="2712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587B78-E20F-416B-AC06-1F236D5A9C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67251" y="415923"/>
            <a:ext cx="9198708" cy="215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F8B4E-F151-401B-9682-83A2F35AC9F3}"/>
              </a:ext>
            </a:extLst>
          </p:cNvPr>
          <p:cNvSpPr txBox="1"/>
          <p:nvPr/>
        </p:nvSpPr>
        <p:spPr>
          <a:xfrm>
            <a:off x="4669676" y="83955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БЛ11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35876-C4E3-4BA1-9955-5996DA58B7B9}"/>
              </a:ext>
            </a:extLst>
          </p:cNvPr>
          <p:cNvSpPr txBox="1"/>
          <p:nvPr/>
        </p:nvSpPr>
        <p:spPr>
          <a:xfrm>
            <a:off x="4141824" y="83955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БЛ07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6030B-541C-4EB8-AD15-357A5E09995F}"/>
              </a:ext>
            </a:extLst>
          </p:cNvPr>
          <p:cNvSpPr txBox="1"/>
          <p:nvPr/>
        </p:nvSpPr>
        <p:spPr>
          <a:xfrm>
            <a:off x="973361" y="88368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БЛ02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D4B39-1F9A-43B7-9787-F2732453E8E3}"/>
              </a:ext>
            </a:extLst>
          </p:cNvPr>
          <p:cNvSpPr txBox="1"/>
          <p:nvPr/>
        </p:nvSpPr>
        <p:spPr>
          <a:xfrm>
            <a:off x="1269865" y="1905549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MW8*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9E853-F5D4-434D-A8BD-8B2733C39CAC}"/>
              </a:ext>
            </a:extLst>
          </p:cNvPr>
          <p:cNvSpPr txBox="1"/>
          <p:nvPr/>
        </p:nvSpPr>
        <p:spPr>
          <a:xfrm>
            <a:off x="9103021" y="875961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MW0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7DFD-F898-4958-9FD5-278BC6BFB9A1}"/>
              </a:ext>
            </a:extLst>
          </p:cNvPr>
          <p:cNvSpPr txBox="1"/>
          <p:nvPr/>
        </p:nvSpPr>
        <p:spPr>
          <a:xfrm>
            <a:off x="11337693" y="149261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ЛФФ1</a:t>
            </a:r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2D446-FCE8-4EBA-97F9-B69180158375}"/>
              </a:ext>
            </a:extLst>
          </p:cNvPr>
          <p:cNvSpPr txBox="1"/>
          <p:nvPr/>
        </p:nvSpPr>
        <p:spPr>
          <a:xfrm>
            <a:off x="10986671" y="889009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ЛФФ2</a:t>
            </a:r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4BA65-43A5-4F24-BF86-00C0D94C9725}"/>
              </a:ext>
            </a:extLst>
          </p:cNvPr>
          <p:cNvSpPr txBox="1"/>
          <p:nvPr/>
        </p:nvSpPr>
        <p:spPr>
          <a:xfrm>
            <a:off x="10620174" y="1492611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ЛФФ3</a:t>
            </a:r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1D77E-0255-4A67-81F3-40593F0EF19D}"/>
              </a:ext>
            </a:extLst>
          </p:cNvPr>
          <p:cNvSpPr txBox="1"/>
          <p:nvPr/>
        </p:nvSpPr>
        <p:spPr>
          <a:xfrm>
            <a:off x="10020436" y="88004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Y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69274-1D26-42E7-8544-0B281AF9D5CB}"/>
              </a:ext>
            </a:extLst>
          </p:cNvPr>
          <p:cNvSpPr txBox="1"/>
          <p:nvPr/>
        </p:nvSpPr>
        <p:spPr>
          <a:xfrm>
            <a:off x="10292701" y="892062"/>
            <a:ext cx="565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BV</a:t>
            </a:r>
            <a:r>
              <a:rPr lang="ru-RU" sz="1400" dirty="0">
                <a:solidFill>
                  <a:srgbClr val="00B050"/>
                </a:solidFill>
              </a:rPr>
              <a:t>1</a:t>
            </a:r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06194-77FB-40C1-8842-137AD17AAFCD}"/>
              </a:ext>
            </a:extLst>
          </p:cNvPr>
          <p:cNvSpPr txBox="1"/>
          <p:nvPr/>
        </p:nvSpPr>
        <p:spPr>
          <a:xfrm>
            <a:off x="9554630" y="879571"/>
            <a:ext cx="565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BV24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2C533-0925-4D0A-88D0-241E90C36143}"/>
              </a:ext>
            </a:extLst>
          </p:cNvPr>
          <p:cNvSpPr txBox="1"/>
          <p:nvPr/>
        </p:nvSpPr>
        <p:spPr>
          <a:xfrm>
            <a:off x="8214195" y="138754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MW1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3B54A-2719-4678-A0CC-C6B48CD6BCAE}"/>
              </a:ext>
            </a:extLst>
          </p:cNvPr>
          <p:cNvSpPr txBox="1"/>
          <p:nvPr/>
        </p:nvSpPr>
        <p:spPr>
          <a:xfrm>
            <a:off x="4072540" y="1905549"/>
            <a:ext cx="6799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MW5*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1BDE9-164D-4C3E-899D-3E35E2350966}"/>
              </a:ext>
            </a:extLst>
          </p:cNvPr>
          <p:cNvSpPr txBox="1"/>
          <p:nvPr/>
        </p:nvSpPr>
        <p:spPr>
          <a:xfrm>
            <a:off x="7269700" y="139258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MW2*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F2262-D9CA-4B6C-9094-9F17B26D8037}"/>
              </a:ext>
            </a:extLst>
          </p:cNvPr>
          <p:cNvSpPr txBox="1"/>
          <p:nvPr/>
        </p:nvSpPr>
        <p:spPr>
          <a:xfrm>
            <a:off x="6219477" y="1386126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MW3*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A71E6-F7F2-4BBA-B574-9026EB95601C}"/>
              </a:ext>
            </a:extLst>
          </p:cNvPr>
          <p:cNvSpPr txBox="1"/>
          <p:nvPr/>
        </p:nvSpPr>
        <p:spPr>
          <a:xfrm>
            <a:off x="5249842" y="1386126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MW4*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1747DE-6CD9-4983-B1F3-6E22BCA8421B}"/>
              </a:ext>
            </a:extLst>
          </p:cNvPr>
          <p:cNvSpPr txBox="1"/>
          <p:nvPr/>
        </p:nvSpPr>
        <p:spPr>
          <a:xfrm>
            <a:off x="3155384" y="138287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MW6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1AA24F-62E4-487F-A956-36561283C4C6}"/>
              </a:ext>
            </a:extLst>
          </p:cNvPr>
          <p:cNvSpPr txBox="1"/>
          <p:nvPr/>
        </p:nvSpPr>
        <p:spPr>
          <a:xfrm>
            <a:off x="2086353" y="1386521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MW7*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D23D38-2555-446D-B77B-53B9EC2DE1EB}"/>
              </a:ext>
            </a:extLst>
          </p:cNvPr>
          <p:cNvSpPr txBox="1"/>
          <p:nvPr/>
        </p:nvSpPr>
        <p:spPr>
          <a:xfrm>
            <a:off x="8467607" y="2484573"/>
            <a:ext cx="6367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</a:rPr>
              <a:t>Whe</a:t>
            </a:r>
            <a:r>
              <a:rPr lang="ru-RU" sz="1400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D585BF-1FA5-423D-985F-4865EB20016A}"/>
              </a:ext>
            </a:extLst>
          </p:cNvPr>
          <p:cNvSpPr txBox="1"/>
          <p:nvPr/>
        </p:nvSpPr>
        <p:spPr>
          <a:xfrm>
            <a:off x="7748481" y="237182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WB</a:t>
            </a:r>
            <a:r>
              <a:rPr lang="ru-RU" sz="14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18C4F2-F6FE-49CA-ADEA-A9C057E835E5}"/>
              </a:ext>
            </a:extLst>
          </p:cNvPr>
          <p:cNvSpPr txBox="1"/>
          <p:nvPr/>
        </p:nvSpPr>
        <p:spPr>
          <a:xfrm>
            <a:off x="7742985" y="315520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WB</a:t>
            </a:r>
            <a:r>
              <a:rPr lang="ru-RU" sz="14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EDAE9-B952-4055-9228-77D88EE8AE79}"/>
              </a:ext>
            </a:extLst>
          </p:cNvPr>
          <p:cNvSpPr txBox="1"/>
          <p:nvPr/>
        </p:nvSpPr>
        <p:spPr>
          <a:xfrm>
            <a:off x="8079728" y="4330082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WN2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2A8CFC-141D-4BC2-BEC6-A28665A02941}"/>
              </a:ext>
            </a:extLst>
          </p:cNvPr>
          <p:cNvSpPr txBox="1"/>
          <p:nvPr/>
        </p:nvSpPr>
        <p:spPr>
          <a:xfrm>
            <a:off x="7629439" y="3943325"/>
            <a:ext cx="53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WC2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A19-E6D7-48DC-8686-7E16F3558AF3}"/>
              </a:ext>
            </a:extLst>
          </p:cNvPr>
          <p:cNvSpPr txBox="1"/>
          <p:nvPr/>
        </p:nvSpPr>
        <p:spPr>
          <a:xfrm>
            <a:off x="8572427" y="3949380"/>
            <a:ext cx="53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WC</a:t>
            </a:r>
            <a:r>
              <a:rPr lang="ru-RU" sz="1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01F8FA-4A99-44DF-9D59-77A8FBB8EA3F}"/>
              </a:ext>
            </a:extLst>
          </p:cNvPr>
          <p:cNvSpPr txBox="1"/>
          <p:nvPr/>
        </p:nvSpPr>
        <p:spPr>
          <a:xfrm>
            <a:off x="4263397" y="65517"/>
            <a:ext cx="440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Северо-западный прямолинейный участок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0B3A76C-A5A4-473F-AC83-EC9668799D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504"/>
          <a:stretch/>
        </p:blipFill>
        <p:spPr>
          <a:xfrm>
            <a:off x="431043" y="4550212"/>
            <a:ext cx="11561323" cy="225310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CE1E9D5-6E9B-4BDA-AFAB-4CFBFAEF4A1B}"/>
              </a:ext>
            </a:extLst>
          </p:cNvPr>
          <p:cNvSpPr txBox="1"/>
          <p:nvPr/>
        </p:nvSpPr>
        <p:spPr>
          <a:xfrm>
            <a:off x="11357401" y="4966993"/>
            <a:ext cx="92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QFF6W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ru-RU" sz="1200" dirty="0">
                <a:solidFill>
                  <a:srgbClr val="00B050"/>
                </a:solidFill>
              </a:rPr>
              <a:t>ЛФФ-1-3)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C47EC3-4937-4CDB-BD3D-DDE1D1F51987}"/>
              </a:ext>
            </a:extLst>
          </p:cNvPr>
          <p:cNvSpPr txBox="1"/>
          <p:nvPr/>
        </p:nvSpPr>
        <p:spPr>
          <a:xfrm>
            <a:off x="11085852" y="5724143"/>
            <a:ext cx="8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QFF5W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ru-RU" sz="1200" dirty="0">
                <a:solidFill>
                  <a:srgbClr val="00B050"/>
                </a:solidFill>
              </a:rPr>
              <a:t>ЛФФ</a:t>
            </a:r>
            <a:r>
              <a:rPr lang="en-US" sz="1200" dirty="0">
                <a:solidFill>
                  <a:srgbClr val="00B050"/>
                </a:solidFill>
              </a:rPr>
              <a:t>-2-2)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764C98-184D-4908-BFAD-33509AA5EA5E}"/>
              </a:ext>
            </a:extLst>
          </p:cNvPr>
          <p:cNvSpPr txBox="1"/>
          <p:nvPr/>
        </p:nvSpPr>
        <p:spPr>
          <a:xfrm>
            <a:off x="4524239" y="5733067"/>
            <a:ext cx="57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БЛ10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E14EEC-C7CE-4A68-B82A-58A0A52E4374}"/>
              </a:ext>
            </a:extLst>
          </p:cNvPr>
          <p:cNvSpPr txBox="1"/>
          <p:nvPr/>
        </p:nvSpPr>
        <p:spPr>
          <a:xfrm>
            <a:off x="3968058" y="5733067"/>
            <a:ext cx="57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БЛ0</a:t>
            </a:r>
            <a:r>
              <a:rPr lang="en-US" sz="1200" dirty="0">
                <a:solidFill>
                  <a:srgbClr val="00B050"/>
                </a:solidFill>
              </a:rPr>
              <a:t>6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7EB82F-6227-4559-B470-4EF2B90A210F}"/>
              </a:ext>
            </a:extLst>
          </p:cNvPr>
          <p:cNvSpPr txBox="1"/>
          <p:nvPr/>
        </p:nvSpPr>
        <p:spPr>
          <a:xfrm>
            <a:off x="4072540" y="4257157"/>
            <a:ext cx="410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Юго-западный прямолинейный участок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1A9E7E-6712-4BCA-B02B-ED37C1C6BD87}"/>
              </a:ext>
            </a:extLst>
          </p:cNvPr>
          <p:cNvSpPr txBox="1"/>
          <p:nvPr/>
        </p:nvSpPr>
        <p:spPr>
          <a:xfrm>
            <a:off x="10620174" y="4966993"/>
            <a:ext cx="8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QFF</a:t>
            </a:r>
            <a:r>
              <a:rPr lang="ru-RU" sz="1200" dirty="0">
                <a:solidFill>
                  <a:srgbClr val="00B050"/>
                </a:solidFill>
              </a:rPr>
              <a:t>4</a:t>
            </a:r>
            <a:r>
              <a:rPr lang="en-US" sz="1200" dirty="0">
                <a:solidFill>
                  <a:srgbClr val="00B050"/>
                </a:solidFill>
              </a:rPr>
              <a:t>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(</a:t>
            </a:r>
            <a:r>
              <a:rPr lang="ru-RU" sz="1200" dirty="0">
                <a:solidFill>
                  <a:srgbClr val="00B050"/>
                </a:solidFill>
              </a:rPr>
              <a:t>ЛФФ</a:t>
            </a:r>
            <a:r>
              <a:rPr lang="en-US" sz="1200" dirty="0">
                <a:solidFill>
                  <a:srgbClr val="00B050"/>
                </a:solidFill>
              </a:rPr>
              <a:t>-</a:t>
            </a:r>
            <a:r>
              <a:rPr lang="ru-RU" sz="1200" dirty="0">
                <a:solidFill>
                  <a:srgbClr val="00B050"/>
                </a:solidFill>
              </a:rPr>
              <a:t>3</a:t>
            </a:r>
            <a:r>
              <a:rPr lang="en-US" sz="1200" dirty="0">
                <a:solidFill>
                  <a:srgbClr val="00B050"/>
                </a:solidFill>
              </a:rPr>
              <a:t>-2)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18BD6F-6202-4AA3-854F-8DE967D20185}"/>
              </a:ext>
            </a:extLst>
          </p:cNvPr>
          <p:cNvSpPr txBox="1"/>
          <p:nvPr/>
        </p:nvSpPr>
        <p:spPr>
          <a:xfrm>
            <a:off x="10282372" y="5725107"/>
            <a:ext cx="8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BV4W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(BV-1-2)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51A74A-A072-453E-8FD5-798D00AC39E1}"/>
              </a:ext>
            </a:extLst>
          </p:cNvPr>
          <p:cNvSpPr txBox="1"/>
          <p:nvPr/>
        </p:nvSpPr>
        <p:spPr>
          <a:xfrm>
            <a:off x="9847915" y="5138196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Y2W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D4646B-F8DE-49F9-A065-9DA9CD01D7C1}"/>
              </a:ext>
            </a:extLst>
          </p:cNvPr>
          <p:cNvSpPr txBox="1"/>
          <p:nvPr/>
        </p:nvSpPr>
        <p:spPr>
          <a:xfrm>
            <a:off x="9300132" y="5725108"/>
            <a:ext cx="8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BV3W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(BV-2-1)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0270AF-EF26-43B9-A78C-2F9A4DC134BF}"/>
              </a:ext>
            </a:extLst>
          </p:cNvPr>
          <p:cNvSpPr txBox="1"/>
          <p:nvPr/>
        </p:nvSpPr>
        <p:spPr>
          <a:xfrm>
            <a:off x="9025028" y="4734129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SW0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F65405-74AE-4135-B6AB-A336BE379B6F}"/>
              </a:ext>
            </a:extLst>
          </p:cNvPr>
          <p:cNvSpPr txBox="1"/>
          <p:nvPr/>
        </p:nvSpPr>
        <p:spPr>
          <a:xfrm>
            <a:off x="8487902" y="4234849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SW0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E2AD30-7FF8-4769-8C2A-F30E4B24C702}"/>
              </a:ext>
            </a:extLst>
          </p:cNvPr>
          <p:cNvSpPr txBox="1"/>
          <p:nvPr/>
        </p:nvSpPr>
        <p:spPr>
          <a:xfrm>
            <a:off x="8159693" y="4723713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SW1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51D53F-E54F-454D-87C1-1B0421865A34}"/>
              </a:ext>
            </a:extLst>
          </p:cNvPr>
          <p:cNvSpPr txBox="1"/>
          <p:nvPr/>
        </p:nvSpPr>
        <p:spPr>
          <a:xfrm>
            <a:off x="7153998" y="4723712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SW2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FE80BA1-8AF3-44D0-94DB-67D2C47C42A7}"/>
              </a:ext>
            </a:extLst>
          </p:cNvPr>
          <p:cNvSpPr txBox="1"/>
          <p:nvPr/>
        </p:nvSpPr>
        <p:spPr>
          <a:xfrm>
            <a:off x="5974224" y="4723712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SW3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397323-92A5-4C39-A4DA-C5399795998D}"/>
              </a:ext>
            </a:extLst>
          </p:cNvPr>
          <p:cNvSpPr txBox="1"/>
          <p:nvPr/>
        </p:nvSpPr>
        <p:spPr>
          <a:xfrm>
            <a:off x="4892958" y="4723712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SW4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BA5DF4-9093-4FAC-8648-FAB9C1705500}"/>
              </a:ext>
            </a:extLst>
          </p:cNvPr>
          <p:cNvSpPr txBox="1"/>
          <p:nvPr/>
        </p:nvSpPr>
        <p:spPr>
          <a:xfrm>
            <a:off x="3783737" y="4723711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SW5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561FE2-3A36-4BD0-9F7A-38E098EB1051}"/>
              </a:ext>
            </a:extLst>
          </p:cNvPr>
          <p:cNvSpPr txBox="1"/>
          <p:nvPr/>
        </p:nvSpPr>
        <p:spPr>
          <a:xfrm>
            <a:off x="2765836" y="4719754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SW6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37CED6-6486-46E6-9582-6E6DD0450B23}"/>
              </a:ext>
            </a:extLst>
          </p:cNvPr>
          <p:cNvSpPr txBox="1"/>
          <p:nvPr/>
        </p:nvSpPr>
        <p:spPr>
          <a:xfrm>
            <a:off x="1656615" y="4719753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SW7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039026C-D55A-41C6-9798-955F5B49C763}"/>
              </a:ext>
            </a:extLst>
          </p:cNvPr>
          <p:cNvSpPr txBox="1"/>
          <p:nvPr/>
        </p:nvSpPr>
        <p:spPr>
          <a:xfrm>
            <a:off x="833233" y="4729697"/>
            <a:ext cx="86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SW8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CDEBDF-7BDE-4DCD-A4AE-DA35404C05C9}"/>
              </a:ext>
            </a:extLst>
          </p:cNvPr>
          <p:cNvSpPr txBox="1"/>
          <p:nvPr/>
        </p:nvSpPr>
        <p:spPr>
          <a:xfrm>
            <a:off x="688275" y="5724143"/>
            <a:ext cx="57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БЛ0</a:t>
            </a:r>
            <a:r>
              <a:rPr lang="en-US" sz="1200" dirty="0">
                <a:solidFill>
                  <a:srgbClr val="00B050"/>
                </a:solidFill>
              </a:rPr>
              <a:t>3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5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844EC-FC93-40EC-9760-B28A0F76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72" y="814753"/>
            <a:ext cx="7515336" cy="598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9D442-5A33-4392-9B27-CEF19F326822}"/>
              </a:ext>
            </a:extLst>
          </p:cNvPr>
          <p:cNvSpPr txBox="1"/>
          <p:nvPr/>
        </p:nvSpPr>
        <p:spPr>
          <a:xfrm>
            <a:off x="4313261" y="58616"/>
            <a:ext cx="441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Статус и планы работ в восточной арке (</a:t>
            </a:r>
            <a:r>
              <a:rPr lang="en-US" dirty="0"/>
              <a:t>E)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3467A-84A5-4500-AE55-98E1D67A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02520"/>
            <a:ext cx="3524737" cy="2643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C9E79-4D5F-4A50-A31A-DF148DEF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69" y="2602521"/>
            <a:ext cx="1982665" cy="26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9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6556E-F068-4EA9-83F7-6AEB5522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53" y="3837007"/>
            <a:ext cx="3809158" cy="2856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B4D21-3FC6-4A8A-A043-6FFBEDBF9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99" y="3018692"/>
            <a:ext cx="4820277" cy="3616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7038A-3439-4E8F-9FF3-8FFBA22AB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53" y="422032"/>
            <a:ext cx="4348256" cy="3276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44F57-A574-49D2-9AAF-1ECAA039F0B8}"/>
              </a:ext>
            </a:extLst>
          </p:cNvPr>
          <p:cNvSpPr txBox="1"/>
          <p:nvPr/>
        </p:nvSpPr>
        <p:spPr>
          <a:xfrm>
            <a:off x="4313261" y="58616"/>
            <a:ext cx="432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Статус и планы работ по кикеру и </a:t>
            </a:r>
            <a:r>
              <a:rPr lang="ru-RU" dirty="0" err="1"/>
              <a:t>септому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0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D0341-1E32-4634-A1CF-5CB7E6934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3" y="568568"/>
            <a:ext cx="11880074" cy="45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174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Galimov</dc:creator>
  <cp:lastModifiedBy>Artem Galimov</cp:lastModifiedBy>
  <cp:revision>56</cp:revision>
  <dcterms:created xsi:type="dcterms:W3CDTF">2024-09-17T11:43:17Z</dcterms:created>
  <dcterms:modified xsi:type="dcterms:W3CDTF">2025-07-16T11:29:49Z</dcterms:modified>
</cp:coreProperties>
</file>