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3.xml.rels" ContentType="application/vnd.openxmlformats-package.relationships+xml"/>
  <Override PartName="/ppt/slideMasters/_rels/slideMaster6.xml.rels" ContentType="application/vnd.openxmlformats-package.relationships+xml"/>
  <Override PartName="/ppt/slideMasters/_rels/slideMaster12.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11.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10.xml.rels" ContentType="application/vnd.openxmlformats-package.relationships+xml"/>
  <Override PartName="/ppt/slideMasters/_rels/slideMaster3.xml.rels" ContentType="application/vnd.openxmlformats-package.relationships+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slideMasters/slideMaster12.xml" ContentType="application/vnd.openxmlformats-officedocument.presentationml.slideMaster+xml"/>
  <Override PartName="/ppt/slideMasters/slideMaster5.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Masters/slideMaster10.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9.xml" ContentType="application/vnd.openxmlformats-officedocument.theme+xml"/>
  <Override PartName="/ppt/theme/theme14.xml" ContentType="application/vnd.openxmlformats-officedocument.theme+xml"/>
  <Override PartName="/ppt/theme/theme8.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6.xml" ContentType="application/vnd.openxmlformats-officedocument.theme+xml"/>
  <Override PartName="/ppt/theme/theme12.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notesSlides/_rels/notesSlide6.xml.rels" ContentType="application/vnd.openxmlformats-package.relationships+xml"/>
  <Override PartName="/ppt/notesSlides/_rels/notesSlide15.xml.rels" ContentType="application/vnd.openxmlformats-package.relationships+xml"/>
  <Override PartName="/ppt/notesSlides/_rels/notesSlide9.xml.rels" ContentType="application/vnd.openxmlformats-package.relationships+xml"/>
  <Override PartName="/ppt/notesSlides/_rels/notesSlide19.xml.rels" ContentType="application/vnd.openxmlformats-package.relationships+xml"/>
  <Override PartName="/ppt/notesSlides/_rels/notesSlide13.xml.rels" ContentType="application/vnd.openxmlformats-package.relationships+xml"/>
  <Override PartName="/ppt/notesSlides/_rels/notesSlide21.xml.rels" ContentType="application/vnd.openxmlformats-package.relationships+xml"/>
  <Override PartName="/ppt/notesSlides/_rels/notesSlide27.xml.rels" ContentType="application/vnd.openxmlformats-package.relationships+xml"/>
  <Override PartName="/ppt/notesSlides/_rels/notesSlide16.xml.rels" ContentType="application/vnd.openxmlformats-package.relationships+xml"/>
  <Override PartName="/ppt/notesSlides/_rels/notesSlide23.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2.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8.xml.rels" ContentType="application/vnd.openxmlformats-package.relationships+xml"/>
  <Override PartName="/ppt/notesSlides/_rels/notesSlide14.xml.rels" ContentType="application/vnd.openxmlformats-package.relationships+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27.xml.rels" ContentType="application/vnd.openxmlformats-package.relationships+xml"/>
  <Override PartName="/ppt/slideLayouts/_rels/slideLayout88.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78.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73.xml.rels" ContentType="application/vnd.openxmlformats-package.relationships+xml"/>
  <Override PartName="/ppt/slideLayouts/_rels/slideLayout69.xml.rels" ContentType="application/vnd.openxmlformats-package.relationships+xml"/>
  <Override PartName="/ppt/slideLayouts/_rels/slideLayout72.xml.rels" ContentType="application/vnd.openxmlformats-package.relationships+xml"/>
  <Override PartName="/ppt/slideLayouts/_rels/slideLayout68.xml.rels" ContentType="application/vnd.openxmlformats-package.relationships+xml"/>
  <Override PartName="/ppt/slideLayouts/_rels/slideLayout71.xml.rels" ContentType="application/vnd.openxmlformats-package.relationships+xml"/>
  <Override PartName="/ppt/slideLayouts/_rels/slideLayout67.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94.xml.rels" ContentType="application/vnd.openxmlformats-package.relationships+xml"/>
  <Override PartName="/ppt/slideLayouts/_rels/slideLayout26.xml.rels" ContentType="application/vnd.openxmlformats-package.relationships+xml"/>
  <Override PartName="/ppt/slideLayouts/_rels/slideLayout70.xml.rels" ContentType="application/vnd.openxmlformats-package.relationships+xml"/>
  <Override PartName="/ppt/slideLayouts/_rels/slideLayout25.xml.rels" ContentType="application/vnd.openxmlformats-package.relationships+xml"/>
  <Override PartName="/ppt/slideLayouts/_rels/slideLayout129.xml.rels" ContentType="application/vnd.openxmlformats-package.relationships+xml"/>
  <Override PartName="/ppt/slideLayouts/_rels/slideLayout81.xml.rels" ContentType="application/vnd.openxmlformats-package.relationships+xml"/>
  <Override PartName="/ppt/slideLayouts/_rels/slideLayout37.xml.rels" ContentType="application/vnd.openxmlformats-package.relationships+xml"/>
  <Override PartName="/ppt/slideLayouts/_rels/slideLayout13.xml.rels" ContentType="application/vnd.openxmlformats-package.relationships+xml"/>
  <Override PartName="/ppt/slideLayouts/_rels/slideLayout117.xml.rels" ContentType="application/vnd.openxmlformats-package.relationships+xml"/>
  <Override PartName="/ppt/slideLayouts/_rels/slideLayout80.xml.rels" ContentType="application/vnd.openxmlformats-package.relationships+xml"/>
  <Override PartName="/ppt/slideLayouts/_rels/slideLayout36.xml.rels" ContentType="application/vnd.openxmlformats-package.relationships+xml"/>
  <Override PartName="/ppt/slideLayouts/_rels/slideLayout150.xml.rels" ContentType="application/vnd.openxmlformats-package.relationships+xml"/>
  <Override PartName="/ppt/slideLayouts/_rels/slideLayout146.xml.rels" ContentType="application/vnd.openxmlformats-package.relationships+xml"/>
  <Override PartName="/ppt/slideLayouts/_rels/slideLayout42.xml.rels" ContentType="application/vnd.openxmlformats-package.relationships+xml"/>
  <Override PartName="/ppt/slideLayouts/_rels/slideLayout152.xml.rels" ContentType="application/vnd.openxmlformats-package.relationships+xml"/>
  <Override PartName="/ppt/slideLayouts/_rels/slideLayout151.xml.rels" ContentType="application/vnd.openxmlformats-package.relationships+xml"/>
  <Override PartName="/ppt/slideLayouts/_rels/slideLayout147.xml.rels" ContentType="application/vnd.openxmlformats-package.relationships+xml"/>
  <Override PartName="/ppt/slideLayouts/_rels/slideLayout43.xml.rels" ContentType="application/vnd.openxmlformats-package.relationships+xml"/>
  <Override PartName="/ppt/slideLayouts/_rels/slideLayout96.xml.rels" ContentType="application/vnd.openxmlformats-package.relationships+xml"/>
  <Override PartName="/ppt/slideLayouts/_rels/slideLayout8.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55.xml.rels" ContentType="application/vnd.openxmlformats-package.relationships+xml"/>
  <Override PartName="/ppt/slideLayouts/_rels/slideLayout39.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105.xml.rels" ContentType="application/vnd.openxmlformats-package.relationships+xml"/>
  <Override PartName="/ppt/slideLayouts/_rels/slideLayout131.xml.rels" ContentType="application/vnd.openxmlformats-package.relationships+xml"/>
  <Override PartName="/ppt/slideLayouts/_rels/slideLayout79.xml.rels" ContentType="application/vnd.openxmlformats-package.relationships+xml"/>
  <Override PartName="/ppt/slideLayouts/_rels/slideLayout83.xml.rels" ContentType="application/vnd.openxmlformats-package.relationships+xml"/>
  <Override PartName="/ppt/slideLayouts/_rels/slideLayout6.xml.rels" ContentType="application/vnd.openxmlformats-package.relationships+xml"/>
  <Override PartName="/ppt/slideLayouts/_rels/slideLayout111.xml.rels" ContentType="application/vnd.openxmlformats-package.relationships+xml"/>
  <Override PartName="/ppt/slideLayouts/_rels/slideLayout85.xml.rels" ContentType="application/vnd.openxmlformats-package.relationships+xml"/>
  <Override PartName="/ppt/slideLayouts/_rels/slideLayout66.xml.rels" ContentType="application/vnd.openxmlformats-package.relationships+xml"/>
  <Override PartName="/ppt/slideLayouts/_rels/slideLayout118.xml.rels" ContentType="application/vnd.openxmlformats-package.relationships+xml"/>
  <Override PartName="/ppt/slideLayouts/_rels/slideLayout41.xml.rels" ContentType="application/vnd.openxmlformats-package.relationships+xml"/>
  <Override PartName="/ppt/slideLayouts/_rels/slideLayout145.xml.rels" ContentType="application/vnd.openxmlformats-package.relationships+xml"/>
  <Override PartName="/ppt/slideLayouts/_rels/slideLayout34.xml.rels" ContentType="application/vnd.openxmlformats-package.relationships+xml"/>
  <Override PartName="/ppt/slideLayouts/_rels/slideLayout138.xml.rels" ContentType="application/vnd.openxmlformats-package.relationships+xml"/>
  <Override PartName="/ppt/slideLayouts/_rels/slideLayout50.xml.rels" ContentType="application/vnd.openxmlformats-package.relationships+xml"/>
  <Override PartName="/ppt/slideLayouts/_rels/slideLayout154.xml.rels" ContentType="application/vnd.openxmlformats-package.relationships+xml"/>
  <Override PartName="/ppt/slideLayouts/_rels/slideLayout5.xml.rels" ContentType="application/vnd.openxmlformats-package.relationships+xml"/>
  <Override PartName="/ppt/slideLayouts/_rels/slideLayout104.xml.rels" ContentType="application/vnd.openxmlformats-package.relationships+xml"/>
  <Override PartName="/ppt/slideLayouts/_rels/slideLayout112.xml.rels" ContentType="application/vnd.openxmlformats-package.relationships+xml"/>
  <Override PartName="/ppt/slideLayouts/_rels/slideLayout99.xml.rels" ContentType="application/vnd.openxmlformats-package.relationships+xml"/>
  <Override PartName="/ppt/slideLayouts/_rels/slideLayout108.xml.rels" ContentType="application/vnd.openxmlformats-package.relationships+xml"/>
  <Override PartName="/ppt/slideLayouts/_rels/slideLayout38.xml.rels" ContentType="application/vnd.openxmlformats-package.relationships+xml"/>
  <Override PartName="/ppt/slideLayouts/_rels/slideLayout82.xml.rels" ContentType="application/vnd.openxmlformats-package.relationships+xml"/>
  <Override PartName="/ppt/slideLayouts/_rels/slideLayout148.xml.rels" ContentType="application/vnd.openxmlformats-package.relationships+xml"/>
  <Override PartName="/ppt/slideLayouts/_rels/slideLayout44.xml.rels" ContentType="application/vnd.openxmlformats-package.relationships+xml"/>
  <Override PartName="/ppt/slideLayouts/_rels/slideLayout113.xml.rels" ContentType="application/vnd.openxmlformats-package.relationships+xml"/>
  <Override PartName="/ppt/slideLayouts/_rels/slideLayout109.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0.xml.rels" ContentType="application/vnd.openxmlformats-package.relationships+xml"/>
  <Override PartName="/ppt/slideLayouts/_rels/slideLayout103.xml.rels" ContentType="application/vnd.openxmlformats-package.relationships+xml"/>
  <Override PartName="/ppt/slideLayouts/_rels/slideLayout123.xml.rels" ContentType="application/vnd.openxmlformats-package.relationships+xml"/>
  <Override PartName="/ppt/slideLayouts/_rels/slideLayout101.xml.rels" ContentType="application/vnd.openxmlformats-package.relationships+xml"/>
  <Override PartName="/ppt/slideLayouts/_rels/slideLayout122.xml.rels" ContentType="application/vnd.openxmlformats-package.relationships+xml"/>
  <Override PartName="/ppt/slideLayouts/_rels/slideLayout97.xml.rels" ContentType="application/vnd.openxmlformats-package.relationships+xml"/>
  <Override PartName="/ppt/slideLayouts/_rels/slideLayout106.xml.rels" ContentType="application/vnd.openxmlformats-package.relationships+xml"/>
  <Override PartName="/ppt/slideLayouts/_rels/slideLayout100.xml.rels" ContentType="application/vnd.openxmlformats-package.relationships+xml"/>
  <Override PartName="/ppt/slideLayouts/_rels/slideLayout84.xml.rels" ContentType="application/vnd.openxmlformats-package.relationships+xml"/>
  <Override PartName="/ppt/slideLayouts/_rels/slideLayout29.xml.rels" ContentType="application/vnd.openxmlformats-package.relationships+xml"/>
  <Override PartName="/ppt/slideLayouts/_rels/slideLayout102.xml.rels" ContentType="application/vnd.openxmlformats-package.relationships+xml"/>
  <Override PartName="/ppt/slideLayouts/_rels/slideLayout107.xml.rels" ContentType="application/vnd.openxmlformats-package.relationships+xml"/>
  <Override PartName="/ppt/slideLayouts/_rels/slideLayout98.xml.rels" ContentType="application/vnd.openxmlformats-package.relationships+xml"/>
  <Override PartName="/ppt/slideLayouts/_rels/slideLayout28.xml.rels" ContentType="application/vnd.openxmlformats-package.relationships+xml"/>
  <Override PartName="/ppt/slideLayouts/_rels/slideLayout65.xml.rels" ContentType="application/vnd.openxmlformats-package.relationships+xml"/>
  <Override PartName="/ppt/slideLayouts/_rels/slideLayout51.xml.rels" ContentType="application/vnd.openxmlformats-package.relationships+xml"/>
  <Override PartName="/ppt/slideLayouts/_rels/slideLayout155.xml.rels" ContentType="application/vnd.openxmlformats-package.relationships+xml"/>
  <Override PartName="/ppt/slideLayouts/_rels/slideLayout1.xml.rels" ContentType="application/vnd.openxmlformats-package.relationships+xml"/>
  <Override PartName="/ppt/slideLayouts/_rels/slideLayout140.xml.rels" ContentType="application/vnd.openxmlformats-package.relationships+xml"/>
  <Override PartName="/ppt/slideLayouts/_rels/slideLayout32.xml.rels" ContentType="application/vnd.openxmlformats-package.relationships+xml"/>
  <Override PartName="/ppt/slideLayouts/_rels/slideLayout136.xml.rels" ContentType="application/vnd.openxmlformats-package.relationships+xml"/>
  <Override PartName="/ppt/slideLayouts/_rels/slideLayout35.xml.rels" ContentType="application/vnd.openxmlformats-package.relationships+xml"/>
  <Override PartName="/ppt/slideLayouts/_rels/slideLayout139.xml.rels" ContentType="application/vnd.openxmlformats-package.relationships+xml"/>
  <Override PartName="/ppt/slideLayouts/_rels/slideLayout40.xml.rels" ContentType="application/vnd.openxmlformats-package.relationships+xml"/>
  <Override PartName="/ppt/slideLayouts/_rels/slideLayout144.xml.rels" ContentType="application/vnd.openxmlformats-package.relationships+xml"/>
  <Override PartName="/ppt/slideLayouts/_rels/slideLayout153.xml.rels" ContentType="application/vnd.openxmlformats-package.relationships+xml"/>
  <Override PartName="/ppt/slideLayouts/_rels/slideLayout45.xml.rels" ContentType="application/vnd.openxmlformats-package.relationships+xml"/>
  <Override PartName="/ppt/slideLayouts/_rels/slideLayout149.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156.xml.rels" ContentType="application/vnd.openxmlformats-package.relationships+xml"/>
  <Override PartName="/ppt/slideLayouts/_rels/slideLayout30.xml.rels" ContentType="application/vnd.openxmlformats-package.relationships+xml"/>
  <Override PartName="/ppt/slideLayouts/_rels/slideLayout134.xml.rels" ContentType="application/vnd.openxmlformats-package.relationships+xml"/>
  <Override PartName="/ppt/slideLayouts/_rels/slideLayout143.xml.rels" ContentType="application/vnd.openxmlformats-package.relationships+xml"/>
  <Override PartName="/ppt/slideLayouts/_rels/slideLayout133.xml.rels" ContentType="application/vnd.openxmlformats-package.relationships+xml"/>
  <Override PartName="/ppt/slideLayouts/_rels/slideLayout142.xml.rels" ContentType="application/vnd.openxmlformats-package.relationships+xml"/>
  <Override PartName="/ppt/slideLayouts/_rels/slideLayout90.xml.rels" ContentType="application/vnd.openxmlformats-package.relationships+xml"/>
  <Override PartName="/ppt/slideLayouts/_rels/slideLayout46.xml.rels" ContentType="application/vnd.openxmlformats-package.relationships+xml"/>
  <Override PartName="/ppt/slideLayouts/_rels/slideLayout132.xml.rels" ContentType="application/vnd.openxmlformats-package.relationships+xml"/>
  <Override PartName="/ppt/slideLayouts/_rels/slideLayout141.xml.rels" ContentType="application/vnd.openxmlformats-package.relationships+xml"/>
  <Override PartName="/ppt/slideLayouts/_rels/slideLayout33.xml.rels" ContentType="application/vnd.openxmlformats-package.relationships+xml"/>
  <Override PartName="/ppt/slideLayouts/_rels/slideLayout137.xml.rels" ContentType="application/vnd.openxmlformats-package.relationships+xml"/>
  <Override PartName="/ppt/slideLayouts/_rels/slideLayout130.xml.rels" ContentType="application/vnd.openxmlformats-package.relationships+xml"/>
  <Override PartName="/ppt/slideLayouts/_rels/slideLayout77.xml.rels" ContentType="application/vnd.openxmlformats-package.relationships+xml"/>
  <Override PartName="/ppt/slideLayouts/_rels/slideLayout31.xml.rels" ContentType="application/vnd.openxmlformats-package.relationships+xml"/>
  <Override PartName="/ppt/slideLayouts/_rels/slideLayout135.xml.rels" ContentType="application/vnd.openxmlformats-package.relationships+xml"/>
  <Override PartName="/ppt/slideLayouts/_rels/slideLayout64.xml.rels" ContentType="application/vnd.openxmlformats-package.relationships+xml"/>
  <Override PartName="/ppt/slideLayouts/_rels/slideLayout12.xml.rels" ContentType="application/vnd.openxmlformats-package.relationships+xml"/>
  <Override PartName="/ppt/slideLayouts/_rels/slideLayout116.xml.rels" ContentType="application/vnd.openxmlformats-package.relationships+xml"/>
  <Override PartName="/ppt/slideLayouts/_rels/slideLayout91.xml.rels" ContentType="application/vnd.openxmlformats-package.relationships+xml"/>
  <Override PartName="/ppt/slideLayouts/_rels/slideLayout47.xml.rels" ContentType="application/vnd.openxmlformats-package.relationships+xml"/>
  <Override PartName="/ppt/slideLayouts/_rels/slideLayout9.xml.rels" ContentType="application/vnd.openxmlformats-package.relationships+xml"/>
  <Override PartName="/ppt/slideLayouts/_rels/slideLayout114.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11.xml.rels" ContentType="application/vnd.openxmlformats-package.relationships+xml"/>
  <Override PartName="/ppt/slideLayouts/_rels/slideLayout115.xml.rels" ContentType="application/vnd.openxmlformats-package.relationships+xml"/>
  <Override PartName="/ppt/slideLayouts/_rels/slideLayout48.xml.rels" ContentType="application/vnd.openxmlformats-package.relationships+xml"/>
  <Override PartName="/ppt/slideLayouts/_rels/slideLayout92.xml.rels" ContentType="application/vnd.openxmlformats-package.relationships+xml"/>
  <Override PartName="/ppt/slideLayouts/_rels/slideLayout128.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23.xml.rels" ContentType="application/vnd.openxmlformats-package.relationships+xml"/>
  <Override PartName="/ppt/slideLayouts/_rels/slideLayout127.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124.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95.xml.rels" ContentType="application/vnd.openxmlformats-package.relationships+xml"/>
  <Override PartName="/ppt/slideLayouts/_rels/slideLayout58.xml.rels" ContentType="application/vnd.openxmlformats-package.relationships+xml"/>
  <Override PartName="/ppt/slideLayouts/_rels/slideLayout125.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22.xml.rels" ContentType="application/vnd.openxmlformats-package.relationships+xml"/>
  <Override PartName="/ppt/slideLayouts/_rels/slideLayout126.xml.rels" ContentType="application/vnd.openxmlformats-package.relationships+xml"/>
  <Override PartName="/ppt/slideLayouts/_rels/slideLayout14.xml.rels" ContentType="application/vnd.openxmlformats-package.relationships+xml"/>
  <Override PartName="/ppt/slideLayouts/_rels/slideLayout89.xml.rels" ContentType="application/vnd.openxmlformats-package.relationships+xml"/>
  <Override PartName="/ppt/slideLayouts/_rels/slideLayout49.xml.rels" ContentType="application/vnd.openxmlformats-package.relationships+xml"/>
  <Override PartName="/ppt/slideLayouts/_rels/slideLayout93.xml.rels" ContentType="application/vnd.openxmlformats-package.relationships+xml"/>
  <Override PartName="/ppt/slideLayouts/_rels/slideLayout119.xml.rels" ContentType="application/vnd.openxmlformats-package.relationships+xml"/>
  <Override PartName="/ppt/slideLayouts/_rels/slideLayout15.xml.rels" ContentType="application/vnd.openxmlformats-package.relationships+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5.xml" ContentType="application/vnd.openxmlformats-officedocument.presentationml.slideLayout+xml"/>
  <Override PartName="/ppt/slideLayouts/slideLayout98.xml" ContentType="application/vnd.openxmlformats-officedocument.presentationml.slideLayout+xml"/>
  <Override PartName="/ppt/slideLayouts/slideLayout4.xml" ContentType="application/vnd.openxmlformats-officedocument.presentationml.slideLayout+xml"/>
  <Override PartName="/ppt/slideLayouts/slideLayout97.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117.xml" ContentType="application/vnd.openxmlformats-officedocument.presentationml.slideLayout+xml"/>
  <Override PartName="/ppt/slideLayouts/slideLayout49.xml" ContentType="application/vnd.openxmlformats-officedocument.presentationml.slideLayout+xml"/>
  <Override PartName="/ppt/slideLayouts/slideLayout30.xml" ContentType="application/vnd.openxmlformats-officedocument.presentationml.slideLayout+xml"/>
  <Override PartName="/ppt/slideLayouts/slideLayout135.xml" ContentType="application/vnd.openxmlformats-officedocument.presentationml.slideLayout+xml"/>
  <Override PartName="/ppt/slideLayouts/slideLayout31.xml" ContentType="application/vnd.openxmlformats-officedocument.presentationml.slideLayout+xml"/>
  <Override PartName="/ppt/slideLayouts/slideLayout136.xml" ContentType="application/vnd.openxmlformats-officedocument.presentationml.slideLayout+xml"/>
  <Override PartName="/ppt/slideLayouts/slideLayout32.xml" ContentType="application/vnd.openxmlformats-officedocument.presentationml.slideLayout+xml"/>
  <Override PartName="/ppt/slideLayouts/slideLayout137.xml" ContentType="application/vnd.openxmlformats-officedocument.presentationml.slideLayout+xml"/>
  <Override PartName="/ppt/slideLayouts/slideLayout33.xml" ContentType="application/vnd.openxmlformats-officedocument.presentationml.slideLayout+xml"/>
  <Override PartName="/ppt/slideLayouts/slideLayout138.xml" ContentType="application/vnd.openxmlformats-officedocument.presentationml.slideLayout+xml"/>
  <Override PartName="/ppt/slideLayouts/slideLayout34.xml" ContentType="application/vnd.openxmlformats-officedocument.presentationml.slideLayout+xml"/>
  <Override PartName="/ppt/slideLayouts/slideLayout139.xml" ContentType="application/vnd.openxmlformats-officedocument.presentationml.slideLayout+xml"/>
  <Override PartName="/ppt/slideLayouts/slideLayout35.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118.xml" ContentType="application/vnd.openxmlformats-officedocument.presentationml.slideLayout+xml"/>
  <Override PartName="/ppt/slideLayouts/slideLayout6.xml" ContentType="application/vnd.openxmlformats-officedocument.presentationml.slideLayout+xml"/>
  <Override PartName="/ppt/slideLayouts/slideLayout149.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53.xml" ContentType="application/vnd.openxmlformats-officedocument.presentationml.slideLayout+xml"/>
  <Override PartName="/ppt/slideLayouts/slideLayout145.xml" ContentType="application/vnd.openxmlformats-officedocument.presentationml.slideLayout+xml"/>
  <Override PartName="/ppt/slideLayouts/slideLayout40.xml" ContentType="application/vnd.openxmlformats-officedocument.presentationml.slideLayout+xml"/>
  <Override PartName="/ppt/slideLayouts/slideLayout96.xml" ContentType="application/vnd.openxmlformats-officedocument.presentationml.slideLayout+xml"/>
  <Override PartName="/ppt/slideLayouts/slideLayout28.xml" ContentType="application/vnd.openxmlformats-officedocument.presentationml.slideLayout+xml"/>
  <Override PartName="/ppt/slideLayouts/slideLayout2.xml" ContentType="application/vnd.openxmlformats-officedocument.presentationml.slideLayout+xml"/>
  <Override PartName="/ppt/slideLayouts/slideLayout54.xml" ContentType="application/vnd.openxmlformats-officedocument.presentationml.slideLayout+xml"/>
  <Override PartName="/ppt/slideLayouts/slideLayout146.xml" ContentType="application/vnd.openxmlformats-officedocument.presentationml.slideLayout+xml"/>
  <Override PartName="/ppt/slideLayouts/slideLayout41.xml" ContentType="application/vnd.openxmlformats-officedocument.presentationml.slideLayout+xml"/>
  <Override PartName="/ppt/slideLayouts/slideLayout55.xml" ContentType="application/vnd.openxmlformats-officedocument.presentationml.slideLayout+xml"/>
  <Override PartName="/ppt/slideLayouts/slideLayout147.xml" ContentType="application/vnd.openxmlformats-officedocument.presentationml.slideLayout+xml"/>
  <Override PartName="/ppt/slideLayouts/slideLayout42.xml" ContentType="application/vnd.openxmlformats-officedocument.presentationml.slideLayout+xml"/>
  <Override PartName="/ppt/slideLayouts/slideLayout56.xml" ContentType="application/vnd.openxmlformats-officedocument.presentationml.slideLayout+xml"/>
  <Override PartName="/ppt/slideLayouts/slideLayout148.xml" ContentType="application/vnd.openxmlformats-officedocument.presentationml.slideLayout+xml"/>
  <Override PartName="/ppt/slideLayouts/slideLayout43.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50.xml" ContentType="application/vnd.openxmlformats-officedocument.presentationml.slideLayout+xml"/>
  <Override PartName="/ppt/slideLayouts/slideLayout52.xml" ContentType="application/vnd.openxmlformats-officedocument.presentationml.slideLayout+xml"/>
  <Override PartName="/ppt/slideLayouts/slideLayout144.xml" ContentType="application/vnd.openxmlformats-officedocument.presentationml.slideLayout+xml"/>
  <Override PartName="/ppt/slideLayouts/slideLayout156.xml" ContentType="application/vnd.openxmlformats-officedocument.presentationml.slideLayout+xml"/>
  <Override PartName="/ppt/slideLayouts/slideLayout51.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4.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37.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16.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5.xml" ContentType="application/vnd.openxmlformats-officedocument.presentationml.slideLayout+xml"/>
  <Override PartName="/ppt/slideLayouts/slideLayout24.xml" ContentType="application/vnd.openxmlformats-officedocument.presentationml.slideLayout+xml"/>
  <Override PartName="/ppt/slideLayouts/slideLayout92.xml" ContentType="application/vnd.openxmlformats-officedocument.presentationml.slideLayout+xml"/>
  <Override PartName="/ppt/slideLayouts/slideLayout23.xml" ContentType="application/vnd.openxmlformats-officedocument.presentationml.slideLayout+xml"/>
  <Override PartName="/ppt/slideLayouts/slideLayout91.xml" ContentType="application/vnd.openxmlformats-officedocument.presentationml.slideLayout+xml"/>
  <Override PartName="/ppt/slideLayouts/slideLayout59.xml" ContentType="application/vnd.openxmlformats-officedocument.presentationml.slideLayout+xml"/>
  <Override PartName="/ppt/slideLayouts/slideLayout90.xml" ContentType="application/vnd.openxmlformats-officedocument.presentationml.slideLayout+xml"/>
  <Override PartName="/ppt/slideLayouts/slideLayout22.xml" ContentType="application/vnd.openxmlformats-officedocument.presentationml.slideLayout+xml"/>
  <Override PartName="/ppt/slideLayouts/slideLayout127.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125.xml" ContentType="application/vnd.openxmlformats-officedocument.presentationml.slideLayout+xml"/>
  <Override PartName="/ppt/slideLayouts/slideLayout58.xml" ContentType="application/vnd.openxmlformats-officedocument.presentationml.slideLayout+xml"/>
  <Override PartName="/ppt/slideLayouts/slideLayout21.xml" ContentType="application/vnd.openxmlformats-officedocument.presentationml.slideLayout+xml"/>
  <Override PartName="/ppt/slideLayouts/slideLayout126.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119.xml" ContentType="application/vnd.openxmlformats-officedocument.presentationml.slideLayout+xml"/>
  <Override PartName="/ppt/slideLayouts/slideLayout83.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80.xml" ContentType="application/vnd.openxmlformats-officedocument.presentationml.slideLayout+xml"/>
  <Override PartName="/ppt/slideLayouts/slideLayout84.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81.xml" ContentType="application/vnd.openxmlformats-officedocument.presentationml.slideLayout+xml"/>
  <Override PartName="/ppt/slideLayouts/slideLayout25.xml" ContentType="application/vnd.openxmlformats-officedocument.presentationml.slideLayout+xml"/>
  <Override PartName="/ppt/slideLayouts/slideLayout93.xml" ContentType="application/vnd.openxmlformats-officedocument.presentationml.slideLayout+xml"/>
  <Override PartName="/ppt/slideLayouts/slideLayout26.xml" ContentType="application/vnd.openxmlformats-officedocument.presentationml.slideLayout+xml"/>
  <Override PartName="/ppt/slideLayouts/slideLayout9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17.xml" ContentType="application/vnd.openxmlformats-officedocument.presentationml.slideLayout+xml"/>
  <Override PartName="/ppt/slideLayouts/slideLayout85.xml" ContentType="application/vnd.openxmlformats-officedocument.presentationml.slideLayout+xml"/>
  <Override PartName="/ppt/slideLayouts/slideLayout18.xml" ContentType="application/vnd.openxmlformats-officedocument.presentationml.slideLayout+xml"/>
  <Override PartName="/ppt/slideLayouts/slideLayout86.xml" ContentType="application/vnd.openxmlformats-officedocument.presentationml.slideLayout+xml"/>
  <Override PartName="/ppt/slideLayouts/slideLayout19.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xml" ContentType="application/vnd.openxmlformats-officedocument.presentationml.slideLayout+xml"/>
  <Override PartName="/ppt/slideLayouts/slideLayout27.xml" ContentType="application/vnd.openxmlformats-officedocument.presentationml.slideLayout+xml"/>
  <Override PartName="/ppt/slideLayouts/slideLayout95.xml" ContentType="application/vnd.openxmlformats-officedocument.presentationml.slideLayout+xml"/>
  <Override PartName="/ppt/media/image59.png" ContentType="image/png"/>
  <Override PartName="/ppt/media/image58.png" ContentType="image/png"/>
  <Override PartName="/ppt/media/image56.png" ContentType="image/png"/>
  <Override PartName="/ppt/media/image55.png" ContentType="image/png"/>
  <Override PartName="/ppt/media/image54.png" ContentType="image/png"/>
  <Override PartName="/ppt/media/image53.png" ContentType="image/png"/>
  <Override PartName="/ppt/media/image52.png" ContentType="image/png"/>
  <Override PartName="/ppt/media/image51.png" ContentType="image/png"/>
  <Override PartName="/ppt/media/image50.png" ContentType="image/png"/>
  <Override PartName="/ppt/media/image46.png" ContentType="image/png"/>
  <Override PartName="/ppt/media/image45.png" ContentType="image/png"/>
  <Override PartName="/ppt/media/image44.png" ContentType="image/png"/>
  <Override PartName="/ppt/media/image43.png" ContentType="image/png"/>
  <Override PartName="/ppt/media/image42.png" ContentType="image/png"/>
  <Override PartName="/ppt/media/image40.png" ContentType="image/png"/>
  <Override PartName="/ppt/media/image39.png" ContentType="image/png"/>
  <Override PartName="/ppt/media/image37.png" ContentType="image/png"/>
  <Override PartName="/ppt/media/image36.png" ContentType="image/png"/>
  <Override PartName="/ppt/media/image30.png" ContentType="image/png"/>
  <Override PartName="/ppt/media/image57.png" ContentType="image/png"/>
  <Override PartName="/ppt/media/image20.png" ContentType="image/png"/>
  <Override PartName="/ppt/media/image18.png" ContentType="image/png"/>
  <Override PartName="/ppt/media/image60.png" ContentType="image/png"/>
  <Override PartName="/ppt/media/image21.wmf" ContentType="image/x-wmf"/>
  <Override PartName="/ppt/media/image64.png" ContentType="image/png"/>
  <Override PartName="/ppt/media/image19.png" ContentType="image/png"/>
  <Override PartName="/ppt/media/image61.png" ContentType="image/png"/>
  <Override PartName="/ppt/media/image22.wmf" ContentType="image/x-wmf"/>
  <Override PartName="/ppt/media/image65.png" ContentType="image/png"/>
  <Override PartName="/ppt/media/image27.wmf" ContentType="image/x-wmf"/>
  <Override PartName="/ppt/media/image29.png" ContentType="image/png"/>
  <Override PartName="/ppt/media/image71.png" ContentType="image/png"/>
  <Override PartName="/ppt/media/image24.png" ContentType="image/png"/>
  <Override PartName="/ppt/media/image78.png" ContentType="image/png"/>
  <Override PartName="/ppt/media/image9.wmf" ContentType="image/x-wmf"/>
  <Override PartName="/ppt/media/image41.png" ContentType="image/png"/>
  <Override PartName="/ppt/media/image77.png" ContentType="image/png"/>
  <Override PartName="/ppt/media/image76.png" ContentType="image/png"/>
  <Override PartName="/ppt/media/image7.wmf" ContentType="image/x-wmf"/>
  <Override PartName="/ppt/media/image66.png" ContentType="image/png"/>
  <Override PartName="/ppt/media/image23.wmf" ContentType="image/x-wmf"/>
  <Override PartName="/ppt/media/image62.png" ContentType="image/png"/>
  <Override PartName="/ppt/media/image75.png" ContentType="image/png"/>
  <Override PartName="/ppt/media/image6.wmf" ContentType="image/x-wmf"/>
  <Override PartName="/ppt/media/image63.png" ContentType="image/png"/>
  <Override PartName="/ppt/media/image73.png" ContentType="image/png"/>
  <Override PartName="/ppt/media/image72.png" ContentType="image/png"/>
  <Override PartName="/ppt/media/image69.png" ContentType="image/png"/>
  <Override PartName="/ppt/media/image32.png" ContentType="image/png"/>
  <Override PartName="/ppt/media/image70.png" ContentType="image/png"/>
  <Override PartName="/ppt/media/image28.png" ContentType="image/png"/>
  <Override PartName="/ppt/media/image68.png" ContentType="image/png"/>
  <Override PartName="/ppt/media/image1.jpeg" ContentType="image/jpeg"/>
  <Override PartName="/ppt/media/image10.png" ContentType="image/png"/>
  <Override PartName="/ppt/media/image47.png" ContentType="image/png"/>
  <Override PartName="/ppt/media/image67.png" ContentType="image/png"/>
  <Override PartName="/ppt/media/image31.wmf" ContentType="image/x-wmf"/>
  <Override PartName="/ppt/media/image74.png" ContentType="image/png"/>
  <Override PartName="/ppt/media/image17.png" ContentType="image/png"/>
  <Override PartName="/ppt/media/image5.png" ContentType="image/png"/>
  <Override PartName="/ppt/media/image35.png" ContentType="image/png"/>
  <Override PartName="/ppt/media/image25.png" ContentType="image/png"/>
  <Override PartName="/ppt/media/image26.png" ContentType="image/png"/>
  <Override PartName="/ppt/media/image15.png" ContentType="image/png"/>
  <Override PartName="/ppt/media/image3.png" ContentType="image/png"/>
  <Override PartName="/ppt/media/image33.png" ContentType="image/png"/>
  <Override PartName="/ppt/media/image16.png" ContentType="image/png"/>
  <Override PartName="/ppt/media/image4.png" ContentType="image/png"/>
  <Override PartName="/ppt/media/image34.png" ContentType="image/png"/>
  <Override PartName="/ppt/media/image12.png" ContentType="image/png"/>
  <Override PartName="/ppt/media/image49.png" ContentType="image/png"/>
  <Override PartName="/ppt/media/image8.png" ContentType="image/png"/>
  <Override PartName="/ppt/media/image38.png" ContentType="image/png"/>
  <Override PartName="/ppt/media/image13.png" ContentType="image/png"/>
  <Override PartName="/ppt/media/image2.png" ContentType="image/png"/>
  <Override PartName="/ppt/media/image14.png" ContentType="image/png"/>
  <Override PartName="/ppt/media/image11.png" ContentType="image/png"/>
  <Override PartName="/ppt/media/image48.png" ContentType="image/png"/>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Lst>
  <p:sldSz cx="9144000" cy="6858000"/>
  <p:notesSz cx="7104063" cy="102346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notesMaster" Target="notesMasters/notesMaster1.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2100" spc="-1" strike="noStrike">
                <a:solidFill>
                  <a:srgbClr val="000000"/>
                </a:solidFill>
                <a:latin typeface="Arial"/>
              </a:rPr>
              <a:t>Click to move the slide</a:t>
            </a:r>
            <a:endParaRPr b="0" lang="en-US" sz="2100" spc="-1" strike="noStrike">
              <a:solidFill>
                <a:srgbClr val="000000"/>
              </a:solidFill>
              <a:latin typeface="Arial"/>
            </a:endParaRPr>
          </a:p>
        </p:txBody>
      </p:sp>
      <p:sp>
        <p:nvSpPr>
          <p:cNvPr id="5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543"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544" name="PlaceHolder 4"/>
          <p:cNvSpPr>
            <a:spLocks noGrp="1"/>
          </p:cNvSpPr>
          <p:nvPr>
            <p:ph type="dt" idx="38"/>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545" name="PlaceHolder 5"/>
          <p:cNvSpPr>
            <a:spLocks noGrp="1"/>
          </p:cNvSpPr>
          <p:nvPr>
            <p:ph type="ftr" idx="39"/>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546" name="PlaceHolder 6"/>
          <p:cNvSpPr>
            <a:spLocks noGrp="1"/>
          </p:cNvSpPr>
          <p:nvPr>
            <p:ph type="sldNum" idx="40"/>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72CB5825-0A84-488D-9374-7A84190A581A}"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7" name="PlaceHolder 1"/>
          <p:cNvSpPr>
            <a:spLocks noGrp="1"/>
          </p:cNvSpPr>
          <p:nvPr>
            <p:ph type="sldNum" idx="70"/>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200" spc="-1" strike="noStrike" baseline="-25000">
                <a:solidFill>
                  <a:srgbClr val="000000"/>
                </a:solidFill>
                <a:latin typeface="Times New Roman"/>
                <a:ea typeface="ＭＳ Ｐゴシック"/>
              </a:defRPr>
            </a:lvl1pPr>
          </a:lstStyle>
          <a:p>
            <a:pPr algn="r">
              <a:lnSpc>
                <a:spcPct val="100000"/>
              </a:lnSpc>
              <a:buNone/>
              <a:tabLst>
                <a:tab algn="l" pos="0"/>
              </a:tabLst>
            </a:pPr>
            <a:fld id="{AD1C4B29-75A0-4D11-B7B7-1DE50C71844F}" type="slidenum">
              <a:rPr b="0" lang="en-US" sz="1200" spc="-1" strike="noStrike" baseline="-25000">
                <a:solidFill>
                  <a:srgbClr val="000000"/>
                </a:solidFill>
                <a:latin typeface="Times New Roman"/>
                <a:ea typeface="ＭＳ Ｐゴシック"/>
              </a:rPr>
              <a:t>&lt;number&gt;</a:t>
            </a:fld>
            <a:endParaRPr b="0" lang="en-US" sz="1200" spc="-1" strike="noStrike">
              <a:latin typeface="Times New Roman"/>
            </a:endParaRPr>
          </a:p>
        </p:txBody>
      </p:sp>
      <p:sp>
        <p:nvSpPr>
          <p:cNvPr id="848" name="PlaceHolder 2"/>
          <p:cNvSpPr>
            <a:spLocks noGrp="1"/>
          </p:cNvSpPr>
          <p:nvPr>
            <p:ph type="sldImg"/>
          </p:nvPr>
        </p:nvSpPr>
        <p:spPr>
          <a:xfrm>
            <a:off x="993600" y="768240"/>
            <a:ext cx="5116320" cy="3836520"/>
          </a:xfrm>
          <a:prstGeom prst="rect">
            <a:avLst/>
          </a:prstGeom>
          <a:ln w="0">
            <a:noFill/>
          </a:ln>
        </p:spPr>
      </p:sp>
      <p:sp>
        <p:nvSpPr>
          <p:cNvPr id="849"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2" name="PlaceHolder 1"/>
          <p:cNvSpPr>
            <a:spLocks noGrp="1"/>
          </p:cNvSpPr>
          <p:nvPr>
            <p:ph type="sldNum" idx="75"/>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GB" sz="1200" spc="-1" strike="noStrike">
                <a:solidFill>
                  <a:srgbClr val="000000"/>
                </a:solidFill>
                <a:latin typeface="Arial"/>
                <a:ea typeface="MS PGothic"/>
              </a:defRPr>
            </a:lvl1pPr>
          </a:lstStyle>
          <a:p>
            <a:pPr algn="r">
              <a:lnSpc>
                <a:spcPct val="100000"/>
              </a:lnSpc>
              <a:buNone/>
              <a:tabLst>
                <a:tab algn="l" pos="0"/>
              </a:tabLst>
            </a:pPr>
            <a:fld id="{9BDD438F-0170-4CB3-97D9-133FE35F3C87}" type="slidenum">
              <a:rPr b="0" lang="en-GB" sz="1200" spc="-1" strike="noStrike">
                <a:solidFill>
                  <a:srgbClr val="000000"/>
                </a:solidFill>
                <a:latin typeface="Arial"/>
                <a:ea typeface="MS PGothic"/>
              </a:rPr>
              <a:t>&lt;number&gt;</a:t>
            </a:fld>
            <a:endParaRPr b="0" lang="en-US" sz="1200" spc="-1" strike="noStrike">
              <a:latin typeface="Times New Roman"/>
            </a:endParaRPr>
          </a:p>
        </p:txBody>
      </p:sp>
      <p:sp>
        <p:nvSpPr>
          <p:cNvPr id="863" name="PlaceHolder 2"/>
          <p:cNvSpPr>
            <a:spLocks noGrp="1"/>
          </p:cNvSpPr>
          <p:nvPr>
            <p:ph type="sldImg"/>
          </p:nvPr>
        </p:nvSpPr>
        <p:spPr>
          <a:xfrm>
            <a:off x="993600" y="768240"/>
            <a:ext cx="5116320" cy="3836520"/>
          </a:xfrm>
          <a:prstGeom prst="rect">
            <a:avLst/>
          </a:prstGeom>
          <a:ln w="0">
            <a:noFill/>
          </a:ln>
        </p:spPr>
      </p:sp>
      <p:sp>
        <p:nvSpPr>
          <p:cNvPr id="864"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5" name="PlaceHolder 1"/>
          <p:cNvSpPr>
            <a:spLocks noGrp="1"/>
          </p:cNvSpPr>
          <p:nvPr>
            <p:ph type="sldNum" idx="76"/>
          </p:nvPr>
        </p:nvSpPr>
        <p:spPr>
          <a:xfrm>
            <a:off x="4024080" y="9721080"/>
            <a:ext cx="3078000" cy="511200"/>
          </a:xfrm>
          <a:prstGeom prst="rect">
            <a:avLst/>
          </a:prstGeom>
          <a:noFill/>
          <a:ln w="0">
            <a:noFill/>
          </a:ln>
        </p:spPr>
        <p:txBody>
          <a:bodyPr numCol="1" spcCol="0" lIns="99000" rIns="99000" tIns="49680" bIns="49680" anchor="b">
            <a:noAutofit/>
          </a:bodyPr>
          <a:lstStyle>
            <a:lvl1pPr marL="216000" indent="-192240" algn="r">
              <a:lnSpc>
                <a:spcPct val="93000"/>
              </a:lnSpc>
              <a:buNone/>
              <a:tabLst>
                <a:tab algn="l" pos="0"/>
              </a:tabLst>
              <a:defRPr b="0" lang="en-US" sz="1200" spc="-1" strike="noStrike">
                <a:solidFill>
                  <a:srgbClr val="000000"/>
                </a:solidFill>
                <a:latin typeface="Times New Roman"/>
                <a:ea typeface="DejaVu Sans"/>
              </a:defRPr>
            </a:lvl1pPr>
          </a:lstStyle>
          <a:p>
            <a:pPr marL="216000" indent="-192240" algn="r">
              <a:lnSpc>
                <a:spcPct val="93000"/>
              </a:lnSpc>
              <a:buNone/>
              <a:tabLst>
                <a:tab algn="l" pos="0"/>
              </a:tabLst>
            </a:pPr>
            <a:fld id="{5E154E7B-EB24-4B8A-B6E4-21DA102DCB31}" type="slidenum">
              <a:rPr b="0" lang="en-US" sz="1200" spc="-1" strike="noStrike">
                <a:solidFill>
                  <a:srgbClr val="000000"/>
                </a:solidFill>
                <a:latin typeface="Times New Roman"/>
                <a:ea typeface="DejaVu Sans"/>
              </a:rPr>
              <a:t>&lt;number&gt;</a:t>
            </a:fld>
            <a:endParaRPr b="0" lang="en-US" sz="1200" spc="-1" strike="noStrike">
              <a:latin typeface="Times New Roman"/>
            </a:endParaRPr>
          </a:p>
        </p:txBody>
      </p:sp>
      <p:sp>
        <p:nvSpPr>
          <p:cNvPr id="866" name="PlaceHolder 2"/>
          <p:cNvSpPr>
            <a:spLocks noGrp="1"/>
          </p:cNvSpPr>
          <p:nvPr>
            <p:ph type="sldImg"/>
          </p:nvPr>
        </p:nvSpPr>
        <p:spPr>
          <a:xfrm>
            <a:off x="1138320" y="763560"/>
            <a:ext cx="5495400" cy="3771720"/>
          </a:xfrm>
          <a:prstGeom prst="rect">
            <a:avLst/>
          </a:prstGeom>
          <a:ln w="0">
            <a:noFill/>
          </a:ln>
        </p:spPr>
      </p:sp>
      <p:sp>
        <p:nvSpPr>
          <p:cNvPr id="867" name="PlaceHolder 3"/>
          <p:cNvSpPr>
            <a:spLocks noGrp="1"/>
          </p:cNvSpPr>
          <p:nvPr>
            <p:ph type="body"/>
          </p:nvPr>
        </p:nvSpPr>
        <p:spPr>
          <a:xfrm>
            <a:off x="777960" y="4776840"/>
            <a:ext cx="6217920" cy="4525560"/>
          </a:xfrm>
          <a:prstGeom prst="rect">
            <a:avLst/>
          </a:prstGeom>
          <a:noFill/>
          <a:ln w="0">
            <a:noFill/>
          </a:ln>
        </p:spPr>
        <p:txBody>
          <a:bodyPr numCol="1" spcCol="0" lIns="99000" rIns="99000" tIns="49680" bIns="49680" anchor="ctr">
            <a:noAutofit/>
          </a:bodyPr>
          <a:p>
            <a:endParaRPr b="0" lang="en-US"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8" name="PlaceHolder 1"/>
          <p:cNvSpPr>
            <a:spLocks noGrp="1"/>
          </p:cNvSpPr>
          <p:nvPr>
            <p:ph type="sldNum" idx="77"/>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200" spc="-1" strike="noStrike">
                <a:solidFill>
                  <a:srgbClr val="000000"/>
                </a:solidFill>
                <a:latin typeface="Times New Roman"/>
                <a:ea typeface="+mn-ea"/>
              </a:defRPr>
            </a:lvl1pPr>
          </a:lstStyle>
          <a:p>
            <a:pPr algn="r">
              <a:lnSpc>
                <a:spcPct val="100000"/>
              </a:lnSpc>
              <a:buNone/>
              <a:tabLst>
                <a:tab algn="l" pos="0"/>
              </a:tabLst>
            </a:pPr>
            <a:fld id="{B49D08F6-6804-4064-8A7E-EE712BF94929}" type="slidenum">
              <a:rPr b="0" lang="en-US" sz="1200" spc="-1" strike="noStrike">
                <a:solidFill>
                  <a:srgbClr val="000000"/>
                </a:solidFill>
                <a:latin typeface="Times New Roman"/>
                <a:ea typeface="+mn-ea"/>
              </a:rPr>
              <a:t>&lt;number&gt;</a:t>
            </a:fld>
            <a:endParaRPr b="0" lang="en-US" sz="1200" spc="-1" strike="noStrike">
              <a:latin typeface="Times New Roman"/>
            </a:endParaRPr>
          </a:p>
        </p:txBody>
      </p:sp>
      <p:sp>
        <p:nvSpPr>
          <p:cNvPr id="869" name="PlaceHolder 2"/>
          <p:cNvSpPr>
            <a:spLocks noGrp="1"/>
          </p:cNvSpPr>
          <p:nvPr>
            <p:ph type="sldImg"/>
          </p:nvPr>
        </p:nvSpPr>
        <p:spPr>
          <a:xfrm>
            <a:off x="993600" y="768240"/>
            <a:ext cx="5116320" cy="3836520"/>
          </a:xfrm>
          <a:prstGeom prst="rect">
            <a:avLst/>
          </a:prstGeom>
          <a:ln w="0">
            <a:noFill/>
          </a:ln>
        </p:spPr>
      </p:sp>
      <p:sp>
        <p:nvSpPr>
          <p:cNvPr id="870"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1" name="PlaceHolder 1"/>
          <p:cNvSpPr>
            <a:spLocks noGrp="1"/>
          </p:cNvSpPr>
          <p:nvPr>
            <p:ph type="sldNum" idx="78"/>
          </p:nvPr>
        </p:nvSpPr>
        <p:spPr>
          <a:xfrm>
            <a:off x="4024080" y="9721080"/>
            <a:ext cx="3078000" cy="511200"/>
          </a:xfrm>
          <a:prstGeom prst="rect">
            <a:avLst/>
          </a:prstGeom>
          <a:noFill/>
          <a:ln w="0">
            <a:noFill/>
          </a:ln>
        </p:spPr>
        <p:txBody>
          <a:bodyPr numCol="1" spcCol="0" lIns="99000" rIns="99000" tIns="49680" bIns="49680" anchor="b">
            <a:noAutofit/>
          </a:bodyPr>
          <a:lstStyle>
            <a:lvl1pPr marL="216000" indent="-192240" algn="r">
              <a:lnSpc>
                <a:spcPct val="93000"/>
              </a:lnSpc>
              <a:buNone/>
              <a:tabLst>
                <a:tab algn="l" pos="0"/>
              </a:tabLst>
              <a:defRPr b="0" lang="en-US" sz="1200" spc="-1" strike="noStrike">
                <a:solidFill>
                  <a:srgbClr val="000000"/>
                </a:solidFill>
                <a:latin typeface="Times New Roman"/>
                <a:ea typeface="DejaVu Sans"/>
              </a:defRPr>
            </a:lvl1pPr>
          </a:lstStyle>
          <a:p>
            <a:pPr marL="216000" indent="-192240" algn="r">
              <a:lnSpc>
                <a:spcPct val="93000"/>
              </a:lnSpc>
              <a:buNone/>
              <a:tabLst>
                <a:tab algn="l" pos="0"/>
              </a:tabLst>
            </a:pPr>
            <a:fld id="{DB5CCB7F-B7C1-4E3D-82C5-93B19B07596E}" type="slidenum">
              <a:rPr b="0" lang="en-US" sz="1200" spc="-1" strike="noStrike">
                <a:solidFill>
                  <a:srgbClr val="000000"/>
                </a:solidFill>
                <a:latin typeface="Times New Roman"/>
                <a:ea typeface="DejaVu Sans"/>
              </a:rPr>
              <a:t>&lt;number&gt;</a:t>
            </a:fld>
            <a:endParaRPr b="0" lang="en-US" sz="1200" spc="-1" strike="noStrike">
              <a:latin typeface="Times New Roman"/>
            </a:endParaRPr>
          </a:p>
        </p:txBody>
      </p:sp>
      <p:sp>
        <p:nvSpPr>
          <p:cNvPr id="872" name="PlaceHolder 2"/>
          <p:cNvSpPr>
            <a:spLocks noGrp="1"/>
          </p:cNvSpPr>
          <p:nvPr>
            <p:ph type="sldImg"/>
          </p:nvPr>
        </p:nvSpPr>
        <p:spPr>
          <a:xfrm>
            <a:off x="1138320" y="763560"/>
            <a:ext cx="5495400" cy="3771720"/>
          </a:xfrm>
          <a:prstGeom prst="rect">
            <a:avLst/>
          </a:prstGeom>
          <a:ln w="0">
            <a:noFill/>
          </a:ln>
        </p:spPr>
      </p:sp>
      <p:sp>
        <p:nvSpPr>
          <p:cNvPr id="873" name="PlaceHolder 3"/>
          <p:cNvSpPr>
            <a:spLocks noGrp="1"/>
          </p:cNvSpPr>
          <p:nvPr>
            <p:ph type="body"/>
          </p:nvPr>
        </p:nvSpPr>
        <p:spPr>
          <a:xfrm>
            <a:off x="777960" y="4776840"/>
            <a:ext cx="6217920" cy="4525560"/>
          </a:xfrm>
          <a:prstGeom prst="rect">
            <a:avLst/>
          </a:prstGeom>
          <a:noFill/>
          <a:ln w="0">
            <a:noFill/>
          </a:ln>
        </p:spPr>
        <p:txBody>
          <a:bodyPr numCol="1" spcCol="0" lIns="99000" rIns="99000" tIns="49680" bIns="49680" anchor="ctr">
            <a:noAutofit/>
          </a:bodyPr>
          <a:p>
            <a:endParaRPr b="0" lang="en-US"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4" name="PlaceHolder 1"/>
          <p:cNvSpPr>
            <a:spLocks noGrp="1"/>
          </p:cNvSpPr>
          <p:nvPr>
            <p:ph type="sldNum" idx="79"/>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200" spc="-1" strike="noStrike">
                <a:solidFill>
                  <a:srgbClr val="000000"/>
                </a:solidFill>
                <a:latin typeface="Arial"/>
                <a:ea typeface="+mn-ea"/>
              </a:defRPr>
            </a:lvl1pPr>
          </a:lstStyle>
          <a:p>
            <a:pPr algn="r">
              <a:lnSpc>
                <a:spcPct val="100000"/>
              </a:lnSpc>
              <a:buNone/>
              <a:tabLst>
                <a:tab algn="l" pos="0"/>
              </a:tabLst>
            </a:pPr>
            <a:fld id="{51BC5297-6338-41F5-BC5C-609E0FA0E03F}" type="slidenum">
              <a:rPr b="0" lang="en-US" sz="1200" spc="-1" strike="noStrike">
                <a:solidFill>
                  <a:srgbClr val="000000"/>
                </a:solidFill>
                <a:latin typeface="Arial"/>
                <a:ea typeface="+mn-ea"/>
              </a:rPr>
              <a:t>&lt;number&gt;</a:t>
            </a:fld>
            <a:endParaRPr b="0" lang="en-US" sz="1200" spc="-1" strike="noStrike">
              <a:latin typeface="Times New Roman"/>
            </a:endParaRPr>
          </a:p>
        </p:txBody>
      </p:sp>
      <p:sp>
        <p:nvSpPr>
          <p:cNvPr id="875" name="PlaceHolder 2"/>
          <p:cNvSpPr>
            <a:spLocks noGrp="1"/>
          </p:cNvSpPr>
          <p:nvPr>
            <p:ph type="sldImg"/>
          </p:nvPr>
        </p:nvSpPr>
        <p:spPr>
          <a:xfrm>
            <a:off x="993600" y="768240"/>
            <a:ext cx="5116320" cy="3836520"/>
          </a:xfrm>
          <a:prstGeom prst="rect">
            <a:avLst/>
          </a:prstGeom>
          <a:ln w="0">
            <a:noFill/>
          </a:ln>
        </p:spPr>
      </p:sp>
      <p:sp>
        <p:nvSpPr>
          <p:cNvPr id="876"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PlaceHolder 1"/>
          <p:cNvSpPr>
            <a:spLocks noGrp="1"/>
          </p:cNvSpPr>
          <p:nvPr>
            <p:ph type="sldNum" idx="80"/>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200" spc="-1" strike="noStrike">
                <a:solidFill>
                  <a:srgbClr val="000000"/>
                </a:solidFill>
                <a:latin typeface="Times New Roman"/>
                <a:ea typeface="+mn-ea"/>
              </a:defRPr>
            </a:lvl1pPr>
          </a:lstStyle>
          <a:p>
            <a:pPr algn="r">
              <a:lnSpc>
                <a:spcPct val="100000"/>
              </a:lnSpc>
              <a:buNone/>
              <a:tabLst>
                <a:tab algn="l" pos="0"/>
              </a:tabLst>
            </a:pPr>
            <a:fld id="{D179D4E1-653C-4001-B7C2-E33BFC0D013D}" type="slidenum">
              <a:rPr b="0" lang="en-US" sz="1200" spc="-1" strike="noStrike">
                <a:solidFill>
                  <a:srgbClr val="000000"/>
                </a:solidFill>
                <a:latin typeface="Times New Roman"/>
                <a:ea typeface="+mn-ea"/>
              </a:rPr>
              <a:t>&lt;number&gt;</a:t>
            </a:fld>
            <a:endParaRPr b="0" lang="en-US" sz="1200" spc="-1" strike="noStrike">
              <a:latin typeface="Times New Roman"/>
            </a:endParaRPr>
          </a:p>
        </p:txBody>
      </p:sp>
      <p:sp>
        <p:nvSpPr>
          <p:cNvPr id="878" name="PlaceHolder 2"/>
          <p:cNvSpPr>
            <a:spLocks noGrp="1"/>
          </p:cNvSpPr>
          <p:nvPr>
            <p:ph type="sldImg"/>
          </p:nvPr>
        </p:nvSpPr>
        <p:spPr>
          <a:xfrm>
            <a:off x="993600" y="768240"/>
            <a:ext cx="5116320" cy="3836520"/>
          </a:xfrm>
          <a:prstGeom prst="rect">
            <a:avLst/>
          </a:prstGeom>
          <a:ln w="0">
            <a:noFill/>
          </a:ln>
        </p:spPr>
      </p:sp>
      <p:sp>
        <p:nvSpPr>
          <p:cNvPr id="879" name="PlaceHolder 3"/>
          <p:cNvSpPr>
            <a:spLocks noGrp="1"/>
          </p:cNvSpPr>
          <p:nvPr>
            <p:ph type="body"/>
          </p:nvPr>
        </p:nvSpPr>
        <p:spPr>
          <a:xfrm>
            <a:off x="701640" y="4387680"/>
            <a:ext cx="5606640" cy="415584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0" name="PlaceHolder 1"/>
          <p:cNvSpPr>
            <a:spLocks noGrp="1"/>
          </p:cNvSpPr>
          <p:nvPr>
            <p:ph type="sldNum" idx="81"/>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200" spc="-1" strike="noStrike">
                <a:solidFill>
                  <a:srgbClr val="000000"/>
                </a:solidFill>
                <a:latin typeface="Arial"/>
                <a:ea typeface="+mn-ea"/>
              </a:defRPr>
            </a:lvl1pPr>
          </a:lstStyle>
          <a:p>
            <a:pPr algn="r">
              <a:lnSpc>
                <a:spcPct val="100000"/>
              </a:lnSpc>
              <a:buNone/>
              <a:tabLst>
                <a:tab algn="l" pos="0"/>
              </a:tabLst>
            </a:pPr>
            <a:fld id="{243EA489-99C3-4B3F-966B-D70FA1843DCF}" type="slidenum">
              <a:rPr b="0" lang="en-US" sz="1200" spc="-1" strike="noStrike">
                <a:solidFill>
                  <a:srgbClr val="000000"/>
                </a:solidFill>
                <a:latin typeface="Arial"/>
                <a:ea typeface="+mn-ea"/>
              </a:rPr>
              <a:t>&lt;number&gt;</a:t>
            </a:fld>
            <a:endParaRPr b="0" lang="en-US" sz="1200" spc="-1" strike="noStrike">
              <a:latin typeface="Times New Roman"/>
            </a:endParaRPr>
          </a:p>
        </p:txBody>
      </p:sp>
      <p:sp>
        <p:nvSpPr>
          <p:cNvPr id="881" name="PlaceHolder 2"/>
          <p:cNvSpPr>
            <a:spLocks noGrp="1"/>
          </p:cNvSpPr>
          <p:nvPr>
            <p:ph type="sldImg"/>
          </p:nvPr>
        </p:nvSpPr>
        <p:spPr>
          <a:xfrm>
            <a:off x="993600" y="768240"/>
            <a:ext cx="5116320" cy="3836520"/>
          </a:xfrm>
          <a:prstGeom prst="rect">
            <a:avLst/>
          </a:prstGeom>
          <a:ln w="0">
            <a:noFill/>
          </a:ln>
        </p:spPr>
      </p:sp>
      <p:sp>
        <p:nvSpPr>
          <p:cNvPr id="882"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3" name="PlaceHolder 1"/>
          <p:cNvSpPr>
            <a:spLocks noGrp="1"/>
          </p:cNvSpPr>
          <p:nvPr>
            <p:ph type="sldNum" idx="82"/>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200" spc="-1" strike="noStrike">
                <a:solidFill>
                  <a:srgbClr val="000000"/>
                </a:solidFill>
                <a:latin typeface="Arial"/>
                <a:ea typeface="+mn-ea"/>
              </a:defRPr>
            </a:lvl1pPr>
          </a:lstStyle>
          <a:p>
            <a:pPr algn="r">
              <a:lnSpc>
                <a:spcPct val="100000"/>
              </a:lnSpc>
              <a:buNone/>
              <a:tabLst>
                <a:tab algn="l" pos="0"/>
              </a:tabLst>
            </a:pPr>
            <a:fld id="{D5FE9B71-ABB3-4968-B5BD-8A1BABFB4B9E}" type="slidenum">
              <a:rPr b="0" lang="en-US" sz="1200" spc="-1" strike="noStrike">
                <a:solidFill>
                  <a:srgbClr val="000000"/>
                </a:solidFill>
                <a:latin typeface="Arial"/>
                <a:ea typeface="+mn-ea"/>
              </a:rPr>
              <a:t>&lt;number&gt;</a:t>
            </a:fld>
            <a:endParaRPr b="0" lang="en-US" sz="1200" spc="-1" strike="noStrike">
              <a:latin typeface="Times New Roman"/>
            </a:endParaRPr>
          </a:p>
        </p:txBody>
      </p:sp>
      <p:sp>
        <p:nvSpPr>
          <p:cNvPr id="884" name="PlaceHolder 2"/>
          <p:cNvSpPr>
            <a:spLocks noGrp="1"/>
          </p:cNvSpPr>
          <p:nvPr>
            <p:ph type="sldImg"/>
          </p:nvPr>
        </p:nvSpPr>
        <p:spPr>
          <a:xfrm>
            <a:off x="993600" y="768240"/>
            <a:ext cx="5116320" cy="3836520"/>
          </a:xfrm>
          <a:prstGeom prst="rect">
            <a:avLst/>
          </a:prstGeom>
          <a:ln w="0">
            <a:noFill/>
          </a:ln>
        </p:spPr>
      </p:sp>
      <p:sp>
        <p:nvSpPr>
          <p:cNvPr id="885"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PlaceHolder 1"/>
          <p:cNvSpPr>
            <a:spLocks noGrp="1"/>
          </p:cNvSpPr>
          <p:nvPr>
            <p:ph type="sldImg"/>
          </p:nvPr>
        </p:nvSpPr>
        <p:spPr>
          <a:xfrm>
            <a:off x="1536840" y="1606680"/>
            <a:ext cx="4482720" cy="3362040"/>
          </a:xfrm>
          <a:prstGeom prst="rect">
            <a:avLst/>
          </a:prstGeom>
          <a:ln w="0">
            <a:noFill/>
          </a:ln>
        </p:spPr>
      </p:sp>
      <p:sp>
        <p:nvSpPr>
          <p:cNvPr id="887" name="CustomShape 2"/>
          <p:cNvSpPr/>
          <p:nvPr/>
        </p:nvSpPr>
        <p:spPr>
          <a:xfrm>
            <a:off x="1042920" y="5095800"/>
            <a:ext cx="5470200" cy="4485960"/>
          </a:xfrm>
          <a:prstGeom prst="rect">
            <a:avLst/>
          </a:prstGeom>
          <a:noFill/>
          <a:ln w="0">
            <a:noFill/>
          </a:ln>
        </p:spPr>
        <p:style>
          <a:lnRef idx="0"/>
          <a:fillRef idx="0"/>
          <a:effectRef idx="0"/>
          <a:fontRef idx="minor"/>
        </p:style>
      </p:sp>
      <p:sp>
        <p:nvSpPr>
          <p:cNvPr id="888" name="PlaceHolder 2"/>
          <p:cNvSpPr>
            <a:spLocks noGrp="1"/>
          </p:cNvSpPr>
          <p:nvPr>
            <p:ph type="body"/>
          </p:nvPr>
        </p:nvSpPr>
        <p:spPr>
          <a:xfrm>
            <a:off x="1044720" y="5095800"/>
            <a:ext cx="5468400" cy="4485960"/>
          </a:xfrm>
          <a:prstGeom prst="rect">
            <a:avLst/>
          </a:prstGeom>
          <a:noFill/>
          <a:ln w="0">
            <a:noFill/>
          </a:ln>
        </p:spPr>
        <p:txBody>
          <a:bodyPr numCol="1" spcCol="0" lIns="99000" rIns="99000" tIns="45000" bIns="45000" anchor="t">
            <a:noAutofit/>
          </a:bodyPr>
          <a:p>
            <a:endParaRPr b="0" lang="en-US"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9" name="PlaceHolder 1"/>
          <p:cNvSpPr>
            <a:spLocks noGrp="1"/>
          </p:cNvSpPr>
          <p:nvPr>
            <p:ph type="sldImg"/>
          </p:nvPr>
        </p:nvSpPr>
        <p:spPr>
          <a:xfrm>
            <a:off x="1536840" y="1606680"/>
            <a:ext cx="4482720" cy="3362040"/>
          </a:xfrm>
          <a:prstGeom prst="rect">
            <a:avLst/>
          </a:prstGeom>
          <a:ln w="0">
            <a:noFill/>
          </a:ln>
        </p:spPr>
      </p:sp>
      <p:sp>
        <p:nvSpPr>
          <p:cNvPr id="890" name="CustomShape 2"/>
          <p:cNvSpPr/>
          <p:nvPr/>
        </p:nvSpPr>
        <p:spPr>
          <a:xfrm>
            <a:off x="1042920" y="5095800"/>
            <a:ext cx="5470200" cy="4485960"/>
          </a:xfrm>
          <a:prstGeom prst="rect">
            <a:avLst/>
          </a:prstGeom>
          <a:noFill/>
          <a:ln w="0">
            <a:noFill/>
          </a:ln>
        </p:spPr>
        <p:style>
          <a:lnRef idx="0"/>
          <a:fillRef idx="0"/>
          <a:effectRef idx="0"/>
          <a:fontRef idx="minor"/>
        </p:style>
      </p:sp>
      <p:sp>
        <p:nvSpPr>
          <p:cNvPr id="891" name="PlaceHolder 2"/>
          <p:cNvSpPr>
            <a:spLocks noGrp="1"/>
          </p:cNvSpPr>
          <p:nvPr>
            <p:ph type="body"/>
          </p:nvPr>
        </p:nvSpPr>
        <p:spPr>
          <a:xfrm>
            <a:off x="1044720" y="5095800"/>
            <a:ext cx="5468400" cy="4485960"/>
          </a:xfrm>
          <a:prstGeom prst="rect">
            <a:avLst/>
          </a:prstGeom>
          <a:noFill/>
          <a:ln w="0">
            <a:noFill/>
          </a:ln>
        </p:spPr>
        <p:txBody>
          <a:bodyPr numCol="1" spcCol="0" lIns="99000" rIns="99000" tIns="45000" bIns="45000" anchor="t">
            <a:noAutofit/>
          </a:bodyPr>
          <a:p>
            <a:endParaRPr b="0" lang="en-US"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PlaceHolder 1"/>
          <p:cNvSpPr>
            <a:spLocks noGrp="1"/>
          </p:cNvSpPr>
          <p:nvPr>
            <p:ph type="sldImg"/>
          </p:nvPr>
        </p:nvSpPr>
        <p:spPr>
          <a:xfrm>
            <a:off x="1536840" y="1606680"/>
            <a:ext cx="4482720" cy="3362040"/>
          </a:xfrm>
          <a:prstGeom prst="rect">
            <a:avLst/>
          </a:prstGeom>
          <a:ln w="0">
            <a:noFill/>
          </a:ln>
        </p:spPr>
      </p:sp>
      <p:sp>
        <p:nvSpPr>
          <p:cNvPr id="893" name="CustomShape 2"/>
          <p:cNvSpPr/>
          <p:nvPr/>
        </p:nvSpPr>
        <p:spPr>
          <a:xfrm>
            <a:off x="1042920" y="5095800"/>
            <a:ext cx="5470200" cy="4485960"/>
          </a:xfrm>
          <a:prstGeom prst="rect">
            <a:avLst/>
          </a:prstGeom>
          <a:noFill/>
          <a:ln w="0">
            <a:noFill/>
          </a:ln>
        </p:spPr>
        <p:style>
          <a:lnRef idx="0"/>
          <a:fillRef idx="0"/>
          <a:effectRef idx="0"/>
          <a:fontRef idx="minor"/>
        </p:style>
      </p:sp>
      <p:sp>
        <p:nvSpPr>
          <p:cNvPr id="894" name="PlaceHolder 2"/>
          <p:cNvSpPr>
            <a:spLocks noGrp="1"/>
          </p:cNvSpPr>
          <p:nvPr>
            <p:ph type="body"/>
          </p:nvPr>
        </p:nvSpPr>
        <p:spPr>
          <a:xfrm>
            <a:off x="1044720" y="5095800"/>
            <a:ext cx="5468400" cy="4485960"/>
          </a:xfrm>
          <a:prstGeom prst="rect">
            <a:avLst/>
          </a:prstGeom>
          <a:noFill/>
          <a:ln w="0">
            <a:noFill/>
          </a:ln>
        </p:spPr>
        <p:txBody>
          <a:bodyPr numCol="1" spcCol="0" lIns="99000" rIns="99000" tIns="45000" bIns="45000" anchor="t">
            <a:noAutofit/>
          </a:bodyPr>
          <a:p>
            <a:endParaRPr b="0" lang="en-US"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5" name="PlaceHolder 1"/>
          <p:cNvSpPr>
            <a:spLocks noGrp="1"/>
          </p:cNvSpPr>
          <p:nvPr>
            <p:ph type="sldNum" idx="83"/>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300" spc="-1" strike="noStrike">
                <a:solidFill>
                  <a:srgbClr val="000000"/>
                </a:solidFill>
                <a:latin typeface="Times New Roman"/>
                <a:ea typeface="+mn-ea"/>
              </a:defRPr>
            </a:lvl1pPr>
          </a:lstStyle>
          <a:p>
            <a:pPr algn="r">
              <a:lnSpc>
                <a:spcPct val="100000"/>
              </a:lnSpc>
              <a:buNone/>
              <a:tabLst>
                <a:tab algn="l" pos="0"/>
              </a:tabLst>
            </a:pPr>
            <a:fld id="{5C7D514A-96C3-4F0B-95B1-4E57170BBEAB}" type="slidenum">
              <a:rPr b="0" lang="en-US" sz="1300" spc="-1" strike="noStrike">
                <a:solidFill>
                  <a:srgbClr val="000000"/>
                </a:solidFill>
                <a:latin typeface="Times New Roman"/>
                <a:ea typeface="+mn-ea"/>
              </a:rPr>
              <a:t>&lt;number&gt;</a:t>
            </a:fld>
            <a:endParaRPr b="0" lang="en-US" sz="1300" spc="-1" strike="noStrike">
              <a:latin typeface="Times New Roman"/>
            </a:endParaRPr>
          </a:p>
        </p:txBody>
      </p:sp>
      <p:sp>
        <p:nvSpPr>
          <p:cNvPr id="896" name="PlaceHolder 2"/>
          <p:cNvSpPr>
            <a:spLocks noGrp="1"/>
          </p:cNvSpPr>
          <p:nvPr>
            <p:ph type="sldImg"/>
          </p:nvPr>
        </p:nvSpPr>
        <p:spPr>
          <a:xfrm>
            <a:off x="993600" y="768240"/>
            <a:ext cx="5116320" cy="3836520"/>
          </a:xfrm>
          <a:prstGeom prst="rect">
            <a:avLst/>
          </a:prstGeom>
          <a:ln w="0">
            <a:noFill/>
          </a:ln>
        </p:spPr>
      </p:sp>
      <p:sp>
        <p:nvSpPr>
          <p:cNvPr id="897"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0" name="PlaceHolder 1"/>
          <p:cNvSpPr>
            <a:spLocks noGrp="1"/>
          </p:cNvSpPr>
          <p:nvPr>
            <p:ph type="sldNum" idx="71"/>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200" spc="-1" strike="noStrike">
                <a:solidFill>
                  <a:srgbClr val="000000"/>
                </a:solidFill>
                <a:latin typeface="Times New Roman"/>
                <a:ea typeface="+mn-ea"/>
              </a:defRPr>
            </a:lvl1pPr>
          </a:lstStyle>
          <a:p>
            <a:pPr algn="r">
              <a:lnSpc>
                <a:spcPct val="100000"/>
              </a:lnSpc>
              <a:buNone/>
              <a:tabLst>
                <a:tab algn="l" pos="0"/>
              </a:tabLst>
            </a:pPr>
            <a:fld id="{85E29E2C-A834-4BE0-BFA2-3E25212DD995}" type="slidenum">
              <a:rPr b="0" lang="en-US" sz="1200" spc="-1" strike="noStrike">
                <a:solidFill>
                  <a:srgbClr val="000000"/>
                </a:solidFill>
                <a:latin typeface="Times New Roman"/>
                <a:ea typeface="+mn-ea"/>
              </a:rPr>
              <a:t>&lt;number&gt;</a:t>
            </a:fld>
            <a:endParaRPr b="0" lang="en-US" sz="1200" spc="-1" strike="noStrike">
              <a:latin typeface="Times New Roman"/>
            </a:endParaRPr>
          </a:p>
        </p:txBody>
      </p:sp>
      <p:sp>
        <p:nvSpPr>
          <p:cNvPr id="851" name="PlaceHolder 2"/>
          <p:cNvSpPr>
            <a:spLocks noGrp="1"/>
          </p:cNvSpPr>
          <p:nvPr>
            <p:ph type="sldImg"/>
          </p:nvPr>
        </p:nvSpPr>
        <p:spPr>
          <a:xfrm>
            <a:off x="993600" y="768240"/>
            <a:ext cx="5116320" cy="3836520"/>
          </a:xfrm>
          <a:prstGeom prst="rect">
            <a:avLst/>
          </a:prstGeom>
          <a:ln w="0">
            <a:noFill/>
          </a:ln>
        </p:spPr>
      </p:sp>
      <p:sp>
        <p:nvSpPr>
          <p:cNvPr id="852"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3" name="PlaceHolder 1"/>
          <p:cNvSpPr>
            <a:spLocks noGrp="1"/>
          </p:cNvSpPr>
          <p:nvPr>
            <p:ph type="sldNum" idx="72"/>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200" spc="-1" strike="noStrike">
                <a:solidFill>
                  <a:srgbClr val="000000"/>
                </a:solidFill>
                <a:latin typeface="Times New Roman"/>
                <a:ea typeface="+mn-ea"/>
              </a:defRPr>
            </a:lvl1pPr>
          </a:lstStyle>
          <a:p>
            <a:pPr algn="r">
              <a:lnSpc>
                <a:spcPct val="100000"/>
              </a:lnSpc>
              <a:buNone/>
              <a:tabLst>
                <a:tab algn="l" pos="0"/>
              </a:tabLst>
            </a:pPr>
            <a:fld id="{AC2FB243-3F1C-44A7-9CEF-275EE778A5E6}" type="slidenum">
              <a:rPr b="0" lang="en-US" sz="1200" spc="-1" strike="noStrike">
                <a:solidFill>
                  <a:srgbClr val="000000"/>
                </a:solidFill>
                <a:latin typeface="Times New Roman"/>
                <a:ea typeface="+mn-ea"/>
              </a:rPr>
              <a:t>&lt;number&gt;</a:t>
            </a:fld>
            <a:endParaRPr b="0" lang="en-US" sz="1200" spc="-1" strike="noStrike">
              <a:latin typeface="Times New Roman"/>
            </a:endParaRPr>
          </a:p>
        </p:txBody>
      </p:sp>
      <p:sp>
        <p:nvSpPr>
          <p:cNvPr id="854" name="PlaceHolder 2"/>
          <p:cNvSpPr>
            <a:spLocks noGrp="1"/>
          </p:cNvSpPr>
          <p:nvPr>
            <p:ph type="sldImg"/>
          </p:nvPr>
        </p:nvSpPr>
        <p:spPr>
          <a:xfrm>
            <a:off x="993600" y="768240"/>
            <a:ext cx="5116320" cy="3836520"/>
          </a:xfrm>
          <a:prstGeom prst="rect">
            <a:avLst/>
          </a:prstGeom>
          <a:ln w="0">
            <a:noFill/>
          </a:ln>
        </p:spPr>
      </p:sp>
      <p:sp>
        <p:nvSpPr>
          <p:cNvPr id="855"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PlaceHolder 1"/>
          <p:cNvSpPr>
            <a:spLocks noGrp="1"/>
          </p:cNvSpPr>
          <p:nvPr>
            <p:ph type="sldNum" idx="73"/>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300" spc="-1" strike="noStrike">
                <a:solidFill>
                  <a:srgbClr val="000000"/>
                </a:solidFill>
                <a:latin typeface="Times New Roman"/>
                <a:ea typeface="+mn-ea"/>
              </a:defRPr>
            </a:lvl1pPr>
          </a:lstStyle>
          <a:p>
            <a:pPr algn="r">
              <a:lnSpc>
                <a:spcPct val="100000"/>
              </a:lnSpc>
              <a:buNone/>
              <a:tabLst>
                <a:tab algn="l" pos="0"/>
              </a:tabLst>
            </a:pPr>
            <a:fld id="{71BEA05F-503D-439F-AD4D-18F77E1A1602}" type="slidenum">
              <a:rPr b="0" lang="en-US" sz="1300" spc="-1" strike="noStrike">
                <a:solidFill>
                  <a:srgbClr val="000000"/>
                </a:solidFill>
                <a:latin typeface="Times New Roman"/>
                <a:ea typeface="+mn-ea"/>
              </a:rPr>
              <a:t>&lt;number&gt;</a:t>
            </a:fld>
            <a:endParaRPr b="0" lang="en-US" sz="1300" spc="-1" strike="noStrike">
              <a:latin typeface="Times New Roman"/>
            </a:endParaRPr>
          </a:p>
        </p:txBody>
      </p:sp>
      <p:sp>
        <p:nvSpPr>
          <p:cNvPr id="857" name="PlaceHolder 2"/>
          <p:cNvSpPr>
            <a:spLocks noGrp="1"/>
          </p:cNvSpPr>
          <p:nvPr>
            <p:ph type="sldImg"/>
          </p:nvPr>
        </p:nvSpPr>
        <p:spPr>
          <a:xfrm>
            <a:off x="993600" y="768240"/>
            <a:ext cx="5116320" cy="3836520"/>
          </a:xfrm>
          <a:prstGeom prst="rect">
            <a:avLst/>
          </a:prstGeom>
          <a:ln w="0">
            <a:noFill/>
          </a:ln>
        </p:spPr>
      </p:sp>
      <p:sp>
        <p:nvSpPr>
          <p:cNvPr id="858"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9" name="PlaceHolder 1"/>
          <p:cNvSpPr>
            <a:spLocks noGrp="1"/>
          </p:cNvSpPr>
          <p:nvPr>
            <p:ph type="sldNum" idx="74"/>
          </p:nvPr>
        </p:nvSpPr>
        <p:spPr>
          <a:xfrm>
            <a:off x="4024080" y="9721080"/>
            <a:ext cx="3078000" cy="511200"/>
          </a:xfrm>
          <a:prstGeom prst="rect">
            <a:avLst/>
          </a:prstGeom>
          <a:noFill/>
          <a:ln w="0">
            <a:noFill/>
          </a:ln>
        </p:spPr>
        <p:txBody>
          <a:bodyPr numCol="1" spcCol="0" lIns="99000" rIns="99000" tIns="49680" bIns="49680" anchor="b">
            <a:noAutofit/>
          </a:bodyPr>
          <a:lstStyle>
            <a:lvl1pPr algn="r">
              <a:lnSpc>
                <a:spcPct val="100000"/>
              </a:lnSpc>
              <a:buNone/>
              <a:tabLst>
                <a:tab algn="l" pos="0"/>
              </a:tabLst>
              <a:defRPr b="0" lang="en-US" sz="1300" spc="-1" strike="noStrike">
                <a:solidFill>
                  <a:srgbClr val="000000"/>
                </a:solidFill>
                <a:latin typeface="Times New Roman"/>
                <a:ea typeface="+mn-ea"/>
              </a:defRPr>
            </a:lvl1pPr>
          </a:lstStyle>
          <a:p>
            <a:pPr algn="r">
              <a:lnSpc>
                <a:spcPct val="100000"/>
              </a:lnSpc>
              <a:buNone/>
              <a:tabLst>
                <a:tab algn="l" pos="0"/>
              </a:tabLst>
            </a:pPr>
            <a:fld id="{962DC2A4-3DDA-441B-85B8-B28BC91B51B3}" type="slidenum">
              <a:rPr b="0" lang="en-US" sz="1300" spc="-1" strike="noStrike">
                <a:solidFill>
                  <a:srgbClr val="000000"/>
                </a:solidFill>
                <a:latin typeface="Times New Roman"/>
                <a:ea typeface="+mn-ea"/>
              </a:rPr>
              <a:t>&lt;number&gt;</a:t>
            </a:fld>
            <a:endParaRPr b="0" lang="en-US" sz="1300" spc="-1" strike="noStrike">
              <a:latin typeface="Times New Roman"/>
            </a:endParaRPr>
          </a:p>
        </p:txBody>
      </p:sp>
      <p:sp>
        <p:nvSpPr>
          <p:cNvPr id="860" name="PlaceHolder 2"/>
          <p:cNvSpPr>
            <a:spLocks noGrp="1"/>
          </p:cNvSpPr>
          <p:nvPr>
            <p:ph type="sldImg"/>
          </p:nvPr>
        </p:nvSpPr>
        <p:spPr>
          <a:xfrm>
            <a:off x="993600" y="768240"/>
            <a:ext cx="5116320" cy="3836520"/>
          </a:xfrm>
          <a:prstGeom prst="rect">
            <a:avLst/>
          </a:prstGeom>
          <a:ln w="0">
            <a:noFill/>
          </a:ln>
        </p:spPr>
      </p:sp>
      <p:sp>
        <p:nvSpPr>
          <p:cNvPr id="861" name="PlaceHolder 3"/>
          <p:cNvSpPr>
            <a:spLocks noGrp="1"/>
          </p:cNvSpPr>
          <p:nvPr>
            <p:ph type="body"/>
          </p:nvPr>
        </p:nvSpPr>
        <p:spPr>
          <a:xfrm>
            <a:off x="710280" y="4861440"/>
            <a:ext cx="5682960" cy="4605120"/>
          </a:xfrm>
          <a:prstGeom prst="rect">
            <a:avLst/>
          </a:prstGeom>
          <a:noFill/>
          <a:ln w="0">
            <a:noFill/>
          </a:ln>
        </p:spPr>
        <p:txBody>
          <a:bodyPr numCol="1" spcCol="0" lIns="99000" rIns="99000" tIns="49680" bIns="49680" anchor="t">
            <a:noAutofit/>
          </a:bodyP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6328CBA-A468-491C-9117-301BA28B6AC9}"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9"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0"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CB348AD-013A-4829-8C7F-0910047647CE}"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46"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47"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26"/>
          </p:nvPr>
        </p:nvSpPr>
        <p:spPr/>
        <p:txBody>
          <a:bodyPr/>
          <a:p>
            <a:r>
              <a:t>Footer</a:t>
            </a:r>
          </a:p>
        </p:txBody>
      </p:sp>
      <p:sp>
        <p:nvSpPr>
          <p:cNvPr id="6" name="PlaceHolder 5"/>
          <p:cNvSpPr>
            <a:spLocks noGrp="1"/>
          </p:cNvSpPr>
          <p:nvPr>
            <p:ph type="sldNum" idx="27"/>
          </p:nvPr>
        </p:nvSpPr>
        <p:spPr/>
        <p:txBody>
          <a:bodyPr/>
          <a:p>
            <a:fld id="{2FD940B0-F91D-4C4D-AE12-CAF1A6355F23}" type="slidenum">
              <a:t>&lt;#&gt;</a:t>
            </a:fld>
          </a:p>
        </p:txBody>
      </p:sp>
      <p:sp>
        <p:nvSpPr>
          <p:cNvPr id="7" name="PlaceHolder 6"/>
          <p:cNvSpPr>
            <a:spLocks noGrp="1"/>
          </p:cNvSpPr>
          <p:nvPr>
            <p:ph type="dt" idx="25"/>
          </p:nvPr>
        </p:nvSpPr>
        <p:spPr/>
        <p:txBody>
          <a:bodyPr/>
          <a:p>
            <a:r>
              <a:rPr lang="en-US"/>
              <a:t/>
            </a: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26"/>
          </p:nvPr>
        </p:nvSpPr>
        <p:spPr/>
        <p:txBody>
          <a:bodyPr/>
          <a:p>
            <a:r>
              <a:t>Footer</a:t>
            </a:r>
          </a:p>
        </p:txBody>
      </p:sp>
      <p:sp>
        <p:nvSpPr>
          <p:cNvPr id="4" name="PlaceHolder 3"/>
          <p:cNvSpPr>
            <a:spLocks noGrp="1"/>
          </p:cNvSpPr>
          <p:nvPr>
            <p:ph type="sldNum" idx="27"/>
          </p:nvPr>
        </p:nvSpPr>
        <p:spPr/>
        <p:txBody>
          <a:bodyPr/>
          <a:p>
            <a:fld id="{657B8CBC-383B-4EF9-B9FF-9A074EE748EB}" type="slidenum">
              <a:t>&lt;#&gt;</a:t>
            </a:fld>
          </a:p>
        </p:txBody>
      </p:sp>
      <p:sp>
        <p:nvSpPr>
          <p:cNvPr id="5" name="PlaceHolder 4"/>
          <p:cNvSpPr>
            <a:spLocks noGrp="1"/>
          </p:cNvSpPr>
          <p:nvPr>
            <p:ph type="dt" idx="25"/>
          </p:nvPr>
        </p:nvSpPr>
        <p:spPr/>
        <p:txBody>
          <a:bodyPr/>
          <a:p>
            <a:r>
              <a:rPr lang="en-US"/>
              <a:t/>
            </a: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9"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6"/>
          </p:nvPr>
        </p:nvSpPr>
        <p:spPr/>
        <p:txBody>
          <a:bodyPr/>
          <a:p>
            <a:r>
              <a:t>Footer</a:t>
            </a:r>
          </a:p>
        </p:txBody>
      </p:sp>
      <p:sp>
        <p:nvSpPr>
          <p:cNvPr id="4" name="PlaceHolder 3"/>
          <p:cNvSpPr>
            <a:spLocks noGrp="1"/>
          </p:cNvSpPr>
          <p:nvPr>
            <p:ph type="sldNum" idx="27"/>
          </p:nvPr>
        </p:nvSpPr>
        <p:spPr/>
        <p:txBody>
          <a:bodyPr/>
          <a:p>
            <a:fld id="{D13A9FD2-53BD-48E3-B76D-91C7413D95C2}" type="slidenum">
              <a:t>&lt;#&gt;</a:t>
            </a:fld>
          </a:p>
        </p:txBody>
      </p:sp>
      <p:sp>
        <p:nvSpPr>
          <p:cNvPr id="5" name="PlaceHolder 4"/>
          <p:cNvSpPr>
            <a:spLocks noGrp="1"/>
          </p:cNvSpPr>
          <p:nvPr>
            <p:ph type="dt" idx="25"/>
          </p:nvPr>
        </p:nvSpPr>
        <p:spPr/>
        <p:txBody>
          <a:bodyPr/>
          <a:p>
            <a:r>
              <a:rPr lang="en-US"/>
              <a:t/>
            </a: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51"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52"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53"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6"/>
          </p:nvPr>
        </p:nvSpPr>
        <p:spPr/>
        <p:txBody>
          <a:bodyPr/>
          <a:p>
            <a:r>
              <a:t>Footer</a:t>
            </a:r>
          </a:p>
        </p:txBody>
      </p:sp>
      <p:sp>
        <p:nvSpPr>
          <p:cNvPr id="7" name="PlaceHolder 6"/>
          <p:cNvSpPr>
            <a:spLocks noGrp="1"/>
          </p:cNvSpPr>
          <p:nvPr>
            <p:ph type="sldNum" idx="27"/>
          </p:nvPr>
        </p:nvSpPr>
        <p:spPr/>
        <p:txBody>
          <a:bodyPr/>
          <a:p>
            <a:fld id="{53F1D8EF-D548-4460-8D7E-A2365F40F42C}" type="slidenum">
              <a:t>&lt;#&gt;</a:t>
            </a:fld>
          </a:p>
        </p:txBody>
      </p:sp>
      <p:sp>
        <p:nvSpPr>
          <p:cNvPr id="8" name="PlaceHolder 7"/>
          <p:cNvSpPr>
            <a:spLocks noGrp="1"/>
          </p:cNvSpPr>
          <p:nvPr>
            <p:ph type="dt" idx="25"/>
          </p:nvPr>
        </p:nvSpPr>
        <p:spPr/>
        <p:txBody>
          <a:bodyPr/>
          <a:p>
            <a:r>
              <a:rPr lang="en-US"/>
              <a:t/>
            </a: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55"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56"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57"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6"/>
          </p:nvPr>
        </p:nvSpPr>
        <p:spPr/>
        <p:txBody>
          <a:bodyPr/>
          <a:p>
            <a:r>
              <a:t>Footer</a:t>
            </a:r>
          </a:p>
        </p:txBody>
      </p:sp>
      <p:sp>
        <p:nvSpPr>
          <p:cNvPr id="7" name="PlaceHolder 6"/>
          <p:cNvSpPr>
            <a:spLocks noGrp="1"/>
          </p:cNvSpPr>
          <p:nvPr>
            <p:ph type="sldNum" idx="27"/>
          </p:nvPr>
        </p:nvSpPr>
        <p:spPr/>
        <p:txBody>
          <a:bodyPr/>
          <a:p>
            <a:fld id="{2AF7718B-A7AA-4AA5-9D6D-C0FA1983B223}" type="slidenum">
              <a:t>&lt;#&gt;</a:t>
            </a:fld>
          </a:p>
        </p:txBody>
      </p:sp>
      <p:sp>
        <p:nvSpPr>
          <p:cNvPr id="8" name="PlaceHolder 7"/>
          <p:cNvSpPr>
            <a:spLocks noGrp="1"/>
          </p:cNvSpPr>
          <p:nvPr>
            <p:ph type="dt" idx="25"/>
          </p:nvPr>
        </p:nvSpPr>
        <p:spPr/>
        <p:txBody>
          <a:bodyPr/>
          <a:p>
            <a:r>
              <a:rPr lang="en-US"/>
              <a:t/>
            </a: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59"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60"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61"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6"/>
          </p:nvPr>
        </p:nvSpPr>
        <p:spPr/>
        <p:txBody>
          <a:bodyPr/>
          <a:p>
            <a:r>
              <a:t>Footer</a:t>
            </a:r>
          </a:p>
        </p:txBody>
      </p:sp>
      <p:sp>
        <p:nvSpPr>
          <p:cNvPr id="7" name="PlaceHolder 6"/>
          <p:cNvSpPr>
            <a:spLocks noGrp="1"/>
          </p:cNvSpPr>
          <p:nvPr>
            <p:ph type="sldNum" idx="27"/>
          </p:nvPr>
        </p:nvSpPr>
        <p:spPr/>
        <p:txBody>
          <a:bodyPr/>
          <a:p>
            <a:fld id="{EFCB376D-8D24-40F3-B861-66174DF1D00D}" type="slidenum">
              <a:t>&lt;#&gt;</a:t>
            </a:fld>
          </a:p>
        </p:txBody>
      </p:sp>
      <p:sp>
        <p:nvSpPr>
          <p:cNvPr id="8" name="PlaceHolder 7"/>
          <p:cNvSpPr>
            <a:spLocks noGrp="1"/>
          </p:cNvSpPr>
          <p:nvPr>
            <p:ph type="dt" idx="25"/>
          </p:nvPr>
        </p:nvSpPr>
        <p:spPr/>
        <p:txBody>
          <a:bodyPr/>
          <a:p>
            <a:r>
              <a:rPr lang="en-US"/>
              <a:t/>
            </a: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63"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64"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26"/>
          </p:nvPr>
        </p:nvSpPr>
        <p:spPr/>
        <p:txBody>
          <a:bodyPr/>
          <a:p>
            <a:r>
              <a:t>Footer</a:t>
            </a:r>
          </a:p>
        </p:txBody>
      </p:sp>
      <p:sp>
        <p:nvSpPr>
          <p:cNvPr id="6" name="PlaceHolder 5"/>
          <p:cNvSpPr>
            <a:spLocks noGrp="1"/>
          </p:cNvSpPr>
          <p:nvPr>
            <p:ph type="sldNum" idx="27"/>
          </p:nvPr>
        </p:nvSpPr>
        <p:spPr/>
        <p:txBody>
          <a:bodyPr/>
          <a:p>
            <a:fld id="{2DAA1F46-4188-4F47-A060-D99E1E22F13B}" type="slidenum">
              <a:t>&lt;#&gt;</a:t>
            </a:fld>
          </a:p>
        </p:txBody>
      </p:sp>
      <p:sp>
        <p:nvSpPr>
          <p:cNvPr id="7" name="PlaceHolder 6"/>
          <p:cNvSpPr>
            <a:spLocks noGrp="1"/>
          </p:cNvSpPr>
          <p:nvPr>
            <p:ph type="dt" idx="25"/>
          </p:nvPr>
        </p:nvSpPr>
        <p:spPr/>
        <p:txBody>
          <a:bodyPr/>
          <a:p>
            <a:r>
              <a:rPr lang="en-US"/>
              <a:t/>
            </a: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66"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67"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68"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69"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26"/>
          </p:nvPr>
        </p:nvSpPr>
        <p:spPr/>
        <p:txBody>
          <a:bodyPr/>
          <a:p>
            <a:r>
              <a:t>Footer</a:t>
            </a:r>
          </a:p>
        </p:txBody>
      </p:sp>
      <p:sp>
        <p:nvSpPr>
          <p:cNvPr id="8" name="PlaceHolder 7"/>
          <p:cNvSpPr>
            <a:spLocks noGrp="1"/>
          </p:cNvSpPr>
          <p:nvPr>
            <p:ph type="sldNum" idx="27"/>
          </p:nvPr>
        </p:nvSpPr>
        <p:spPr/>
        <p:txBody>
          <a:bodyPr/>
          <a:p>
            <a:fld id="{EE708909-7A77-4F5A-8618-D74F89FD62FD}" type="slidenum">
              <a:t>&lt;#&gt;</a:t>
            </a:fld>
          </a:p>
        </p:txBody>
      </p:sp>
      <p:sp>
        <p:nvSpPr>
          <p:cNvPr id="9" name="PlaceHolder 8"/>
          <p:cNvSpPr>
            <a:spLocks noGrp="1"/>
          </p:cNvSpPr>
          <p:nvPr>
            <p:ph type="dt" idx="25"/>
          </p:nvPr>
        </p:nvSpPr>
        <p:spPr/>
        <p:txBody>
          <a:bodyPr/>
          <a:p>
            <a:r>
              <a:rPr lang="en-US"/>
              <a:t/>
            </a: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71"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72"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73"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74"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75"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76"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26"/>
          </p:nvPr>
        </p:nvSpPr>
        <p:spPr/>
        <p:txBody>
          <a:bodyPr/>
          <a:p>
            <a:r>
              <a:t>Footer</a:t>
            </a:r>
          </a:p>
        </p:txBody>
      </p:sp>
      <p:sp>
        <p:nvSpPr>
          <p:cNvPr id="10" name="PlaceHolder 9"/>
          <p:cNvSpPr>
            <a:spLocks noGrp="1"/>
          </p:cNvSpPr>
          <p:nvPr>
            <p:ph type="sldNum" idx="27"/>
          </p:nvPr>
        </p:nvSpPr>
        <p:spPr/>
        <p:txBody>
          <a:bodyPr/>
          <a:p>
            <a:fld id="{F36E9266-B4E9-4342-B930-B2A6F91189E4}" type="slidenum">
              <a:t>&lt;#&gt;</a:t>
            </a:fld>
          </a:p>
        </p:txBody>
      </p:sp>
      <p:sp>
        <p:nvSpPr>
          <p:cNvPr id="11" name="PlaceHolder 10"/>
          <p:cNvSpPr>
            <a:spLocks noGrp="1"/>
          </p:cNvSpPr>
          <p:nvPr>
            <p:ph type="dt" idx="25"/>
          </p:nvPr>
        </p:nvSpPr>
        <p:spPr/>
        <p:txBody>
          <a:bodyPr/>
          <a:p>
            <a:r>
              <a:rPr lang="en-US"/>
              <a:t/>
            </a: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CAE3ACC8-D7C3-4560-A8AA-E427D285BE82}" type="slidenum">
              <a:t>&lt;#&gt;</a:t>
            </a:fld>
          </a:p>
        </p:txBody>
      </p:sp>
      <p:sp>
        <p:nvSpPr>
          <p:cNvPr id="4" name="PlaceHolder 3"/>
          <p:cNvSpPr>
            <a:spLocks noGrp="1"/>
          </p:cNvSpPr>
          <p:nvPr>
            <p:ph type="dt" idx="28"/>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2"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3"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4"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5"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1EFECFA5-FF1C-4AC2-9AF6-61BD5EA6D30B}"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84"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9"/>
          </p:nvPr>
        </p:nvSpPr>
        <p:spPr/>
        <p:txBody>
          <a:bodyPr/>
          <a:p>
            <a:r>
              <a:t>Footer</a:t>
            </a:r>
          </a:p>
        </p:txBody>
      </p:sp>
      <p:sp>
        <p:nvSpPr>
          <p:cNvPr id="5" name="PlaceHolder 4"/>
          <p:cNvSpPr>
            <a:spLocks noGrp="1"/>
          </p:cNvSpPr>
          <p:nvPr>
            <p:ph type="sldNum" idx="30"/>
          </p:nvPr>
        </p:nvSpPr>
        <p:spPr/>
        <p:txBody>
          <a:bodyPr/>
          <a:p>
            <a:fld id="{726F4D87-404C-4F9F-B155-D054BE163127}" type="slidenum">
              <a:t>&lt;#&gt;</a:t>
            </a:fld>
          </a:p>
        </p:txBody>
      </p:sp>
      <p:sp>
        <p:nvSpPr>
          <p:cNvPr id="6" name="PlaceHolder 5"/>
          <p:cNvSpPr>
            <a:spLocks noGrp="1"/>
          </p:cNvSpPr>
          <p:nvPr>
            <p:ph type="dt" idx="28"/>
          </p:nvPr>
        </p:nvSpPr>
        <p:spPr/>
        <p:txBody>
          <a:bodyPr/>
          <a:p>
            <a:r>
              <a:rPr lang="en-US"/>
              <a:t/>
            </a: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86"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29"/>
          </p:nvPr>
        </p:nvSpPr>
        <p:spPr/>
        <p:txBody>
          <a:bodyPr/>
          <a:p>
            <a:r>
              <a:t>Footer</a:t>
            </a:r>
          </a:p>
        </p:txBody>
      </p:sp>
      <p:sp>
        <p:nvSpPr>
          <p:cNvPr id="5" name="PlaceHolder 4"/>
          <p:cNvSpPr>
            <a:spLocks noGrp="1"/>
          </p:cNvSpPr>
          <p:nvPr>
            <p:ph type="sldNum" idx="30"/>
          </p:nvPr>
        </p:nvSpPr>
        <p:spPr/>
        <p:txBody>
          <a:bodyPr/>
          <a:p>
            <a:fld id="{F0AD8077-54C1-4553-B951-15C4D5923478}" type="slidenum">
              <a:t>&lt;#&gt;</a:t>
            </a:fld>
          </a:p>
        </p:txBody>
      </p:sp>
      <p:sp>
        <p:nvSpPr>
          <p:cNvPr id="6" name="PlaceHolder 5"/>
          <p:cNvSpPr>
            <a:spLocks noGrp="1"/>
          </p:cNvSpPr>
          <p:nvPr>
            <p:ph type="dt" idx="28"/>
          </p:nvPr>
        </p:nvSpPr>
        <p:spPr/>
        <p:txBody>
          <a:bodyPr/>
          <a:p>
            <a:r>
              <a:rPr lang="en-US"/>
              <a:t/>
            </a: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88"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89"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29"/>
          </p:nvPr>
        </p:nvSpPr>
        <p:spPr/>
        <p:txBody>
          <a:bodyPr/>
          <a:p>
            <a:r>
              <a:t>Footer</a:t>
            </a:r>
          </a:p>
        </p:txBody>
      </p:sp>
      <p:sp>
        <p:nvSpPr>
          <p:cNvPr id="6" name="PlaceHolder 5"/>
          <p:cNvSpPr>
            <a:spLocks noGrp="1"/>
          </p:cNvSpPr>
          <p:nvPr>
            <p:ph type="sldNum" idx="30"/>
          </p:nvPr>
        </p:nvSpPr>
        <p:spPr/>
        <p:txBody>
          <a:bodyPr/>
          <a:p>
            <a:fld id="{D6001541-6D55-4E67-BD61-330E699E7250}" type="slidenum">
              <a:t>&lt;#&gt;</a:t>
            </a:fld>
          </a:p>
        </p:txBody>
      </p:sp>
      <p:sp>
        <p:nvSpPr>
          <p:cNvPr id="7" name="PlaceHolder 6"/>
          <p:cNvSpPr>
            <a:spLocks noGrp="1"/>
          </p:cNvSpPr>
          <p:nvPr>
            <p:ph type="dt" idx="28"/>
          </p:nvPr>
        </p:nvSpPr>
        <p:spPr/>
        <p:txBody>
          <a:bodyPr/>
          <a:p>
            <a:r>
              <a:rPr lang="en-US"/>
              <a:t/>
            </a: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29"/>
          </p:nvPr>
        </p:nvSpPr>
        <p:spPr/>
        <p:txBody>
          <a:bodyPr/>
          <a:p>
            <a:r>
              <a:t>Footer</a:t>
            </a:r>
          </a:p>
        </p:txBody>
      </p:sp>
      <p:sp>
        <p:nvSpPr>
          <p:cNvPr id="4" name="PlaceHolder 3"/>
          <p:cNvSpPr>
            <a:spLocks noGrp="1"/>
          </p:cNvSpPr>
          <p:nvPr>
            <p:ph type="sldNum" idx="30"/>
          </p:nvPr>
        </p:nvSpPr>
        <p:spPr/>
        <p:txBody>
          <a:bodyPr/>
          <a:p>
            <a:fld id="{E88C32FC-F3EF-4137-B0CD-7DEA1A1430E8}" type="slidenum">
              <a:t>&lt;#&gt;</a:t>
            </a:fld>
          </a:p>
        </p:txBody>
      </p:sp>
      <p:sp>
        <p:nvSpPr>
          <p:cNvPr id="5" name="PlaceHolder 4"/>
          <p:cNvSpPr>
            <a:spLocks noGrp="1"/>
          </p:cNvSpPr>
          <p:nvPr>
            <p:ph type="dt" idx="28"/>
          </p:nvPr>
        </p:nvSpPr>
        <p:spPr/>
        <p:txBody>
          <a:bodyPr/>
          <a:p>
            <a:r>
              <a:rPr lang="en-US"/>
              <a:t/>
            </a: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1"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9"/>
          </p:nvPr>
        </p:nvSpPr>
        <p:spPr/>
        <p:txBody>
          <a:bodyPr/>
          <a:p>
            <a:r>
              <a:t>Footer</a:t>
            </a:r>
          </a:p>
        </p:txBody>
      </p:sp>
      <p:sp>
        <p:nvSpPr>
          <p:cNvPr id="4" name="PlaceHolder 3"/>
          <p:cNvSpPr>
            <a:spLocks noGrp="1"/>
          </p:cNvSpPr>
          <p:nvPr>
            <p:ph type="sldNum" idx="30"/>
          </p:nvPr>
        </p:nvSpPr>
        <p:spPr/>
        <p:txBody>
          <a:bodyPr/>
          <a:p>
            <a:fld id="{CEE70F32-287E-45D0-BA87-8C74373F2BB6}" type="slidenum">
              <a:t>&lt;#&gt;</a:t>
            </a:fld>
          </a:p>
        </p:txBody>
      </p:sp>
      <p:sp>
        <p:nvSpPr>
          <p:cNvPr id="5" name="PlaceHolder 4"/>
          <p:cNvSpPr>
            <a:spLocks noGrp="1"/>
          </p:cNvSpPr>
          <p:nvPr>
            <p:ph type="dt" idx="28"/>
          </p:nvPr>
        </p:nvSpPr>
        <p:spPr/>
        <p:txBody>
          <a:bodyPr/>
          <a:p>
            <a:r>
              <a:rPr lang="en-US"/>
              <a:t/>
            </a: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93"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94"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95"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9"/>
          </p:nvPr>
        </p:nvSpPr>
        <p:spPr/>
        <p:txBody>
          <a:bodyPr/>
          <a:p>
            <a:r>
              <a:t>Footer</a:t>
            </a:r>
          </a:p>
        </p:txBody>
      </p:sp>
      <p:sp>
        <p:nvSpPr>
          <p:cNvPr id="7" name="PlaceHolder 6"/>
          <p:cNvSpPr>
            <a:spLocks noGrp="1"/>
          </p:cNvSpPr>
          <p:nvPr>
            <p:ph type="sldNum" idx="30"/>
          </p:nvPr>
        </p:nvSpPr>
        <p:spPr/>
        <p:txBody>
          <a:bodyPr/>
          <a:p>
            <a:fld id="{F81E6E6E-C2BC-4FB2-AC2F-2BEC260E6019}" type="slidenum">
              <a:t>&lt;#&gt;</a:t>
            </a:fld>
          </a:p>
        </p:txBody>
      </p:sp>
      <p:sp>
        <p:nvSpPr>
          <p:cNvPr id="8" name="PlaceHolder 7"/>
          <p:cNvSpPr>
            <a:spLocks noGrp="1"/>
          </p:cNvSpPr>
          <p:nvPr>
            <p:ph type="dt" idx="28"/>
          </p:nvPr>
        </p:nvSpPr>
        <p:spPr/>
        <p:txBody>
          <a:bodyPr/>
          <a:p>
            <a:r>
              <a:rPr lang="en-US"/>
              <a:t/>
            </a: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97"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98"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99"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9"/>
          </p:nvPr>
        </p:nvSpPr>
        <p:spPr/>
        <p:txBody>
          <a:bodyPr/>
          <a:p>
            <a:r>
              <a:t>Footer</a:t>
            </a:r>
          </a:p>
        </p:txBody>
      </p:sp>
      <p:sp>
        <p:nvSpPr>
          <p:cNvPr id="7" name="PlaceHolder 6"/>
          <p:cNvSpPr>
            <a:spLocks noGrp="1"/>
          </p:cNvSpPr>
          <p:nvPr>
            <p:ph type="sldNum" idx="30"/>
          </p:nvPr>
        </p:nvSpPr>
        <p:spPr/>
        <p:txBody>
          <a:bodyPr/>
          <a:p>
            <a:fld id="{A960171C-0EBD-46C0-ABAE-9F752F58ED5B}" type="slidenum">
              <a:t>&lt;#&gt;</a:t>
            </a:fld>
          </a:p>
        </p:txBody>
      </p:sp>
      <p:sp>
        <p:nvSpPr>
          <p:cNvPr id="8" name="PlaceHolder 7"/>
          <p:cNvSpPr>
            <a:spLocks noGrp="1"/>
          </p:cNvSpPr>
          <p:nvPr>
            <p:ph type="dt" idx="28"/>
          </p:nvPr>
        </p:nvSpPr>
        <p:spPr/>
        <p:txBody>
          <a:bodyPr/>
          <a:p>
            <a:r>
              <a:rPr lang="en-US"/>
              <a:t/>
            </a: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01"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02"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03"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9"/>
          </p:nvPr>
        </p:nvSpPr>
        <p:spPr/>
        <p:txBody>
          <a:bodyPr/>
          <a:p>
            <a:r>
              <a:t>Footer</a:t>
            </a:r>
          </a:p>
        </p:txBody>
      </p:sp>
      <p:sp>
        <p:nvSpPr>
          <p:cNvPr id="7" name="PlaceHolder 6"/>
          <p:cNvSpPr>
            <a:spLocks noGrp="1"/>
          </p:cNvSpPr>
          <p:nvPr>
            <p:ph type="sldNum" idx="30"/>
          </p:nvPr>
        </p:nvSpPr>
        <p:spPr/>
        <p:txBody>
          <a:bodyPr/>
          <a:p>
            <a:fld id="{A7E85F19-8ECF-4216-8B21-620E9C3A869D}" type="slidenum">
              <a:t>&lt;#&gt;</a:t>
            </a:fld>
          </a:p>
        </p:txBody>
      </p:sp>
      <p:sp>
        <p:nvSpPr>
          <p:cNvPr id="8" name="PlaceHolder 7"/>
          <p:cNvSpPr>
            <a:spLocks noGrp="1"/>
          </p:cNvSpPr>
          <p:nvPr>
            <p:ph type="dt" idx="28"/>
          </p:nvPr>
        </p:nvSpPr>
        <p:spPr/>
        <p:txBody>
          <a:bodyPr/>
          <a:p>
            <a:r>
              <a:rPr lang="en-US"/>
              <a:t/>
            </a: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05"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06"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29"/>
          </p:nvPr>
        </p:nvSpPr>
        <p:spPr/>
        <p:txBody>
          <a:bodyPr/>
          <a:p>
            <a:r>
              <a:t>Footer</a:t>
            </a:r>
          </a:p>
        </p:txBody>
      </p:sp>
      <p:sp>
        <p:nvSpPr>
          <p:cNvPr id="6" name="PlaceHolder 5"/>
          <p:cNvSpPr>
            <a:spLocks noGrp="1"/>
          </p:cNvSpPr>
          <p:nvPr>
            <p:ph type="sldNum" idx="30"/>
          </p:nvPr>
        </p:nvSpPr>
        <p:spPr/>
        <p:txBody>
          <a:bodyPr/>
          <a:p>
            <a:fld id="{E22EE543-52F4-42A3-956E-8DBC163F4494}" type="slidenum">
              <a:t>&lt;#&gt;</a:t>
            </a:fld>
          </a:p>
        </p:txBody>
      </p:sp>
      <p:sp>
        <p:nvSpPr>
          <p:cNvPr id="7" name="PlaceHolder 6"/>
          <p:cNvSpPr>
            <a:spLocks noGrp="1"/>
          </p:cNvSpPr>
          <p:nvPr>
            <p:ph type="dt" idx="28"/>
          </p:nvPr>
        </p:nvSpPr>
        <p:spPr/>
        <p:txBody>
          <a:bodyPr/>
          <a:p>
            <a:r>
              <a:rPr lang="en-US"/>
              <a:t/>
            </a: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08"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09"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10"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11"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29"/>
          </p:nvPr>
        </p:nvSpPr>
        <p:spPr/>
        <p:txBody>
          <a:bodyPr/>
          <a:p>
            <a:r>
              <a:t>Footer</a:t>
            </a:r>
          </a:p>
        </p:txBody>
      </p:sp>
      <p:sp>
        <p:nvSpPr>
          <p:cNvPr id="8" name="PlaceHolder 7"/>
          <p:cNvSpPr>
            <a:spLocks noGrp="1"/>
          </p:cNvSpPr>
          <p:nvPr>
            <p:ph type="sldNum" idx="30"/>
          </p:nvPr>
        </p:nvSpPr>
        <p:spPr/>
        <p:txBody>
          <a:bodyPr/>
          <a:p>
            <a:fld id="{EB1DDBA0-6963-4C04-969C-44A05B9D9742}" type="slidenum">
              <a:t>&lt;#&gt;</a:t>
            </a:fld>
          </a:p>
        </p:txBody>
      </p:sp>
      <p:sp>
        <p:nvSpPr>
          <p:cNvPr id="9" name="PlaceHolder 8"/>
          <p:cNvSpPr>
            <a:spLocks noGrp="1"/>
          </p:cNvSpPr>
          <p:nvPr>
            <p:ph type="dt" idx="28"/>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7"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8"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9"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0"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1"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2"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AA921C5B-8F5D-4B86-BB74-CEAF76855ABD}"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13"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14"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15"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16"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17"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18"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29"/>
          </p:nvPr>
        </p:nvSpPr>
        <p:spPr/>
        <p:txBody>
          <a:bodyPr/>
          <a:p>
            <a:r>
              <a:t>Footer</a:t>
            </a:r>
          </a:p>
        </p:txBody>
      </p:sp>
      <p:sp>
        <p:nvSpPr>
          <p:cNvPr id="10" name="PlaceHolder 9"/>
          <p:cNvSpPr>
            <a:spLocks noGrp="1"/>
          </p:cNvSpPr>
          <p:nvPr>
            <p:ph type="sldNum" idx="30"/>
          </p:nvPr>
        </p:nvSpPr>
        <p:spPr/>
        <p:txBody>
          <a:bodyPr/>
          <a:p>
            <a:fld id="{F0CB28D2-7043-43EC-8DA7-CF38FF2B9D74}" type="slidenum">
              <a:t>&lt;#&gt;</a:t>
            </a:fld>
          </a:p>
        </p:txBody>
      </p:sp>
      <p:sp>
        <p:nvSpPr>
          <p:cNvPr id="11" name="PlaceHolder 10"/>
          <p:cNvSpPr>
            <a:spLocks noGrp="1"/>
          </p:cNvSpPr>
          <p:nvPr>
            <p:ph type="dt" idx="28"/>
          </p:nvPr>
        </p:nvSpPr>
        <p:spPr/>
        <p:txBody>
          <a:bodyPr/>
          <a:p>
            <a:r>
              <a:rPr lang="en-US"/>
              <a:t/>
            </a: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CD249053-7BB3-4E47-B89E-1C5974B8F812}" type="slidenum">
              <a:t>&lt;#&gt;</a:t>
            </a:fld>
          </a:p>
        </p:txBody>
      </p:sp>
      <p:sp>
        <p:nvSpPr>
          <p:cNvPr id="4" name="PlaceHolder 3"/>
          <p:cNvSpPr>
            <a:spLocks noGrp="1"/>
          </p:cNvSpPr>
          <p:nvPr>
            <p:ph type="dt" idx="31"/>
          </p:nvPr>
        </p:nvSpPr>
        <p:spPr/>
        <p:txBody>
          <a:bodyPr/>
          <a:p>
            <a:r>
              <a:rPr lang="en-US"/>
              <a:t/>
            </a:r>
          </a:p>
        </p:txBody>
      </p:sp>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25"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32"/>
          </p:nvPr>
        </p:nvSpPr>
        <p:spPr/>
        <p:txBody>
          <a:bodyPr/>
          <a:p>
            <a:r>
              <a:t>Footer</a:t>
            </a:r>
          </a:p>
        </p:txBody>
      </p:sp>
      <p:sp>
        <p:nvSpPr>
          <p:cNvPr id="5" name="PlaceHolder 4"/>
          <p:cNvSpPr>
            <a:spLocks noGrp="1"/>
          </p:cNvSpPr>
          <p:nvPr>
            <p:ph type="sldNum" idx="33"/>
          </p:nvPr>
        </p:nvSpPr>
        <p:spPr/>
        <p:txBody>
          <a:bodyPr/>
          <a:p>
            <a:fld id="{6EC0EDD6-B155-49C6-9C5D-ECE5C94C615C}" type="slidenum">
              <a:t>&lt;#&gt;</a:t>
            </a:fld>
          </a:p>
        </p:txBody>
      </p:sp>
      <p:sp>
        <p:nvSpPr>
          <p:cNvPr id="6" name="PlaceHolder 5"/>
          <p:cNvSpPr>
            <a:spLocks noGrp="1"/>
          </p:cNvSpPr>
          <p:nvPr>
            <p:ph type="dt" idx="31"/>
          </p:nvPr>
        </p:nvSpPr>
        <p:spPr/>
        <p:txBody>
          <a:bodyPr/>
          <a:p>
            <a:r>
              <a:rPr lang="en-US"/>
              <a:t/>
            </a: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27"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32"/>
          </p:nvPr>
        </p:nvSpPr>
        <p:spPr/>
        <p:txBody>
          <a:bodyPr/>
          <a:p>
            <a:r>
              <a:t>Footer</a:t>
            </a:r>
          </a:p>
        </p:txBody>
      </p:sp>
      <p:sp>
        <p:nvSpPr>
          <p:cNvPr id="5" name="PlaceHolder 4"/>
          <p:cNvSpPr>
            <a:spLocks noGrp="1"/>
          </p:cNvSpPr>
          <p:nvPr>
            <p:ph type="sldNum" idx="33"/>
          </p:nvPr>
        </p:nvSpPr>
        <p:spPr/>
        <p:txBody>
          <a:bodyPr/>
          <a:p>
            <a:fld id="{F279636D-4C67-404D-931E-6C50FF1C9638}" type="slidenum">
              <a:t>&lt;#&gt;</a:t>
            </a:fld>
          </a:p>
        </p:txBody>
      </p:sp>
      <p:sp>
        <p:nvSpPr>
          <p:cNvPr id="6" name="PlaceHolder 5"/>
          <p:cNvSpPr>
            <a:spLocks noGrp="1"/>
          </p:cNvSpPr>
          <p:nvPr>
            <p:ph type="dt" idx="31"/>
          </p:nvPr>
        </p:nvSpPr>
        <p:spPr/>
        <p:txBody>
          <a:bodyPr/>
          <a:p>
            <a:r>
              <a:rPr lang="en-US"/>
              <a:t/>
            </a: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29"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30"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32"/>
          </p:nvPr>
        </p:nvSpPr>
        <p:spPr/>
        <p:txBody>
          <a:bodyPr/>
          <a:p>
            <a:r>
              <a:t>Footer</a:t>
            </a:r>
          </a:p>
        </p:txBody>
      </p:sp>
      <p:sp>
        <p:nvSpPr>
          <p:cNvPr id="6" name="PlaceHolder 5"/>
          <p:cNvSpPr>
            <a:spLocks noGrp="1"/>
          </p:cNvSpPr>
          <p:nvPr>
            <p:ph type="sldNum" idx="33"/>
          </p:nvPr>
        </p:nvSpPr>
        <p:spPr/>
        <p:txBody>
          <a:bodyPr/>
          <a:p>
            <a:fld id="{95D0EFD6-5508-4779-B4E0-9514854865EE}" type="slidenum">
              <a:t>&lt;#&gt;</a:t>
            </a:fld>
          </a:p>
        </p:txBody>
      </p:sp>
      <p:sp>
        <p:nvSpPr>
          <p:cNvPr id="7" name="PlaceHolder 6"/>
          <p:cNvSpPr>
            <a:spLocks noGrp="1"/>
          </p:cNvSpPr>
          <p:nvPr>
            <p:ph type="dt" idx="31"/>
          </p:nvPr>
        </p:nvSpPr>
        <p:spPr/>
        <p:txBody>
          <a:bodyPr/>
          <a:p>
            <a:r>
              <a:rPr lang="en-US"/>
              <a:t/>
            </a: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3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32"/>
          </p:nvPr>
        </p:nvSpPr>
        <p:spPr/>
        <p:txBody>
          <a:bodyPr/>
          <a:p>
            <a:r>
              <a:t>Footer</a:t>
            </a:r>
          </a:p>
        </p:txBody>
      </p:sp>
      <p:sp>
        <p:nvSpPr>
          <p:cNvPr id="4" name="PlaceHolder 3"/>
          <p:cNvSpPr>
            <a:spLocks noGrp="1"/>
          </p:cNvSpPr>
          <p:nvPr>
            <p:ph type="sldNum" idx="33"/>
          </p:nvPr>
        </p:nvSpPr>
        <p:spPr/>
        <p:txBody>
          <a:bodyPr/>
          <a:p>
            <a:fld id="{47F811F4-649C-425D-9018-2F778116B87C}" type="slidenum">
              <a:t>&lt;#&gt;</a:t>
            </a:fld>
          </a:p>
        </p:txBody>
      </p:sp>
      <p:sp>
        <p:nvSpPr>
          <p:cNvPr id="5" name="PlaceHolder 4"/>
          <p:cNvSpPr>
            <a:spLocks noGrp="1"/>
          </p:cNvSpPr>
          <p:nvPr>
            <p:ph type="dt" idx="31"/>
          </p:nvPr>
        </p:nvSpPr>
        <p:spPr/>
        <p:txBody>
          <a:bodyPr/>
          <a:p>
            <a:r>
              <a:rPr lang="en-US"/>
              <a:t/>
            </a: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32"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32"/>
          </p:nvPr>
        </p:nvSpPr>
        <p:spPr/>
        <p:txBody>
          <a:bodyPr/>
          <a:p>
            <a:r>
              <a:t>Footer</a:t>
            </a:r>
          </a:p>
        </p:txBody>
      </p:sp>
      <p:sp>
        <p:nvSpPr>
          <p:cNvPr id="4" name="PlaceHolder 3"/>
          <p:cNvSpPr>
            <a:spLocks noGrp="1"/>
          </p:cNvSpPr>
          <p:nvPr>
            <p:ph type="sldNum" idx="33"/>
          </p:nvPr>
        </p:nvSpPr>
        <p:spPr/>
        <p:txBody>
          <a:bodyPr/>
          <a:p>
            <a:fld id="{07FD75D9-104F-4B0F-8EFA-AAF247A2E6BC}" type="slidenum">
              <a:t>&lt;#&gt;</a:t>
            </a:fld>
          </a:p>
        </p:txBody>
      </p:sp>
      <p:sp>
        <p:nvSpPr>
          <p:cNvPr id="5" name="PlaceHolder 4"/>
          <p:cNvSpPr>
            <a:spLocks noGrp="1"/>
          </p:cNvSpPr>
          <p:nvPr>
            <p:ph type="dt" idx="31"/>
          </p:nvPr>
        </p:nvSpPr>
        <p:spPr/>
        <p:txBody>
          <a:bodyPr/>
          <a:p>
            <a:r>
              <a:rPr lang="en-US"/>
              <a:t/>
            </a: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34"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35"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36"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32"/>
          </p:nvPr>
        </p:nvSpPr>
        <p:spPr/>
        <p:txBody>
          <a:bodyPr/>
          <a:p>
            <a:r>
              <a:t>Footer</a:t>
            </a:r>
          </a:p>
        </p:txBody>
      </p:sp>
      <p:sp>
        <p:nvSpPr>
          <p:cNvPr id="7" name="PlaceHolder 6"/>
          <p:cNvSpPr>
            <a:spLocks noGrp="1"/>
          </p:cNvSpPr>
          <p:nvPr>
            <p:ph type="sldNum" idx="33"/>
          </p:nvPr>
        </p:nvSpPr>
        <p:spPr/>
        <p:txBody>
          <a:bodyPr/>
          <a:p>
            <a:fld id="{90B1D316-0378-4F82-82BD-34027829ADFC}" type="slidenum">
              <a:t>&lt;#&gt;</a:t>
            </a:fld>
          </a:p>
        </p:txBody>
      </p:sp>
      <p:sp>
        <p:nvSpPr>
          <p:cNvPr id="8" name="PlaceHolder 7"/>
          <p:cNvSpPr>
            <a:spLocks noGrp="1"/>
          </p:cNvSpPr>
          <p:nvPr>
            <p:ph type="dt" idx="31"/>
          </p:nvPr>
        </p:nvSpPr>
        <p:spPr/>
        <p:txBody>
          <a:bodyPr/>
          <a:p>
            <a:r>
              <a:rPr lang="en-US"/>
              <a:t/>
            </a: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38"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39"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40"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32"/>
          </p:nvPr>
        </p:nvSpPr>
        <p:spPr/>
        <p:txBody>
          <a:bodyPr/>
          <a:p>
            <a:r>
              <a:t>Footer</a:t>
            </a:r>
          </a:p>
        </p:txBody>
      </p:sp>
      <p:sp>
        <p:nvSpPr>
          <p:cNvPr id="7" name="PlaceHolder 6"/>
          <p:cNvSpPr>
            <a:spLocks noGrp="1"/>
          </p:cNvSpPr>
          <p:nvPr>
            <p:ph type="sldNum" idx="33"/>
          </p:nvPr>
        </p:nvSpPr>
        <p:spPr/>
        <p:txBody>
          <a:bodyPr/>
          <a:p>
            <a:fld id="{ABD8B5B1-8601-4711-90A5-337F79542F07}" type="slidenum">
              <a:t>&lt;#&gt;</a:t>
            </a:fld>
          </a:p>
        </p:txBody>
      </p:sp>
      <p:sp>
        <p:nvSpPr>
          <p:cNvPr id="8" name="PlaceHolder 7"/>
          <p:cNvSpPr>
            <a:spLocks noGrp="1"/>
          </p:cNvSpPr>
          <p:nvPr>
            <p:ph type="dt" idx="31"/>
          </p:nvPr>
        </p:nvSpPr>
        <p:spPr/>
        <p:txBody>
          <a:bodyPr/>
          <a:p>
            <a:r>
              <a:rPr lang="en-US"/>
              <a:t/>
            </a: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42"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43"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44"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32"/>
          </p:nvPr>
        </p:nvSpPr>
        <p:spPr/>
        <p:txBody>
          <a:bodyPr/>
          <a:p>
            <a:r>
              <a:t>Footer</a:t>
            </a:r>
          </a:p>
        </p:txBody>
      </p:sp>
      <p:sp>
        <p:nvSpPr>
          <p:cNvPr id="7" name="PlaceHolder 6"/>
          <p:cNvSpPr>
            <a:spLocks noGrp="1"/>
          </p:cNvSpPr>
          <p:nvPr>
            <p:ph type="sldNum" idx="33"/>
          </p:nvPr>
        </p:nvSpPr>
        <p:spPr/>
        <p:txBody>
          <a:bodyPr/>
          <a:p>
            <a:fld id="{37D2C6D3-5547-4199-9ACD-C9B51C7483EE}" type="slidenum">
              <a:t>&lt;#&gt;</a:t>
            </a:fld>
          </a:p>
        </p:txBody>
      </p:sp>
      <p:sp>
        <p:nvSpPr>
          <p:cNvPr id="8" name="PlaceHolder 7"/>
          <p:cNvSpPr>
            <a:spLocks noGrp="1"/>
          </p:cNvSpPr>
          <p:nvPr>
            <p:ph type="dt" idx="3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D662B5E3-B192-408D-B69A-0202244F356F}"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46"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47"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32"/>
          </p:nvPr>
        </p:nvSpPr>
        <p:spPr/>
        <p:txBody>
          <a:bodyPr/>
          <a:p>
            <a:r>
              <a:t>Footer</a:t>
            </a:r>
          </a:p>
        </p:txBody>
      </p:sp>
      <p:sp>
        <p:nvSpPr>
          <p:cNvPr id="6" name="PlaceHolder 5"/>
          <p:cNvSpPr>
            <a:spLocks noGrp="1"/>
          </p:cNvSpPr>
          <p:nvPr>
            <p:ph type="sldNum" idx="33"/>
          </p:nvPr>
        </p:nvSpPr>
        <p:spPr/>
        <p:txBody>
          <a:bodyPr/>
          <a:p>
            <a:fld id="{4CD8DC72-2646-447B-9D5D-69FDDE91AF16}" type="slidenum">
              <a:t>&lt;#&gt;</a:t>
            </a:fld>
          </a:p>
        </p:txBody>
      </p:sp>
      <p:sp>
        <p:nvSpPr>
          <p:cNvPr id="7" name="PlaceHolder 6"/>
          <p:cNvSpPr>
            <a:spLocks noGrp="1"/>
          </p:cNvSpPr>
          <p:nvPr>
            <p:ph type="dt" idx="31"/>
          </p:nvPr>
        </p:nvSpPr>
        <p:spPr/>
        <p:txBody>
          <a:bodyPr/>
          <a:p>
            <a:r>
              <a:rPr lang="en-US"/>
              <a:t/>
            </a: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49"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50"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51"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52"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32"/>
          </p:nvPr>
        </p:nvSpPr>
        <p:spPr/>
        <p:txBody>
          <a:bodyPr/>
          <a:p>
            <a:r>
              <a:t>Footer</a:t>
            </a:r>
          </a:p>
        </p:txBody>
      </p:sp>
      <p:sp>
        <p:nvSpPr>
          <p:cNvPr id="8" name="PlaceHolder 7"/>
          <p:cNvSpPr>
            <a:spLocks noGrp="1"/>
          </p:cNvSpPr>
          <p:nvPr>
            <p:ph type="sldNum" idx="33"/>
          </p:nvPr>
        </p:nvSpPr>
        <p:spPr/>
        <p:txBody>
          <a:bodyPr/>
          <a:p>
            <a:fld id="{E4E3C942-385C-44BA-A5ED-ED906C49FF3B}" type="slidenum">
              <a:t>&lt;#&gt;</a:t>
            </a:fld>
          </a:p>
        </p:txBody>
      </p:sp>
      <p:sp>
        <p:nvSpPr>
          <p:cNvPr id="9" name="PlaceHolder 8"/>
          <p:cNvSpPr>
            <a:spLocks noGrp="1"/>
          </p:cNvSpPr>
          <p:nvPr>
            <p:ph type="dt" idx="31"/>
          </p:nvPr>
        </p:nvSpPr>
        <p:spPr/>
        <p:txBody>
          <a:bodyPr/>
          <a:p>
            <a:r>
              <a:rPr lang="en-US"/>
              <a:t/>
            </a: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54"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55"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56"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57"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58"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59"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32"/>
          </p:nvPr>
        </p:nvSpPr>
        <p:spPr/>
        <p:txBody>
          <a:bodyPr/>
          <a:p>
            <a:r>
              <a:t>Footer</a:t>
            </a:r>
          </a:p>
        </p:txBody>
      </p:sp>
      <p:sp>
        <p:nvSpPr>
          <p:cNvPr id="10" name="PlaceHolder 9"/>
          <p:cNvSpPr>
            <a:spLocks noGrp="1"/>
          </p:cNvSpPr>
          <p:nvPr>
            <p:ph type="sldNum" idx="33"/>
          </p:nvPr>
        </p:nvSpPr>
        <p:spPr/>
        <p:txBody>
          <a:bodyPr/>
          <a:p>
            <a:fld id="{1E3EBB96-B7E1-40F4-9690-6EDB95B79A4D}" type="slidenum">
              <a:t>&lt;#&gt;</a:t>
            </a:fld>
          </a:p>
        </p:txBody>
      </p:sp>
      <p:sp>
        <p:nvSpPr>
          <p:cNvPr id="11" name="PlaceHolder 10"/>
          <p:cNvSpPr>
            <a:spLocks noGrp="1"/>
          </p:cNvSpPr>
          <p:nvPr>
            <p:ph type="dt" idx="31"/>
          </p:nvPr>
        </p:nvSpPr>
        <p:spPr/>
        <p:txBody>
          <a:bodyPr/>
          <a:p>
            <a:r>
              <a:rPr lang="en-US"/>
              <a:t/>
            </a: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5"/>
          </p:nvPr>
        </p:nvSpPr>
        <p:spPr/>
        <p:txBody>
          <a:bodyPr/>
          <a:p>
            <a:r>
              <a:t>Footer</a:t>
            </a:r>
          </a:p>
        </p:txBody>
      </p:sp>
      <p:sp>
        <p:nvSpPr>
          <p:cNvPr id="3" name="PlaceHolder 2"/>
          <p:cNvSpPr>
            <a:spLocks noGrp="1"/>
          </p:cNvSpPr>
          <p:nvPr>
            <p:ph type="sldNum" idx="36"/>
          </p:nvPr>
        </p:nvSpPr>
        <p:spPr/>
        <p:txBody>
          <a:bodyPr/>
          <a:p>
            <a:fld id="{1CC10E71-3CE8-4D58-B4DC-585B2783EBB4}" type="slidenum">
              <a:t>&lt;#&gt;</a:t>
            </a:fld>
          </a:p>
        </p:txBody>
      </p:sp>
      <p:sp>
        <p:nvSpPr>
          <p:cNvPr id="4" name="PlaceHolder 3"/>
          <p:cNvSpPr>
            <a:spLocks noGrp="1"/>
          </p:cNvSpPr>
          <p:nvPr>
            <p:ph type="dt" idx="34"/>
          </p:nvPr>
        </p:nvSpPr>
        <p:spPr/>
        <p:txBody>
          <a:bodyPr/>
          <a:p>
            <a:r>
              <a:rPr lang="en-US"/>
              <a:t/>
            </a:r>
          </a:p>
        </p:txBody>
      </p:sp>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67"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35"/>
          </p:nvPr>
        </p:nvSpPr>
        <p:spPr/>
        <p:txBody>
          <a:bodyPr/>
          <a:p>
            <a:r>
              <a:t>Footer</a:t>
            </a:r>
          </a:p>
        </p:txBody>
      </p:sp>
      <p:sp>
        <p:nvSpPr>
          <p:cNvPr id="5" name="PlaceHolder 4"/>
          <p:cNvSpPr>
            <a:spLocks noGrp="1"/>
          </p:cNvSpPr>
          <p:nvPr>
            <p:ph type="sldNum" idx="36"/>
          </p:nvPr>
        </p:nvSpPr>
        <p:spPr/>
        <p:txBody>
          <a:bodyPr/>
          <a:p>
            <a:fld id="{E2A03E42-C75F-4FE8-A58B-0B925958DCF0}" type="slidenum">
              <a:t>&lt;#&gt;</a:t>
            </a:fld>
          </a:p>
        </p:txBody>
      </p:sp>
      <p:sp>
        <p:nvSpPr>
          <p:cNvPr id="6" name="PlaceHolder 5"/>
          <p:cNvSpPr>
            <a:spLocks noGrp="1"/>
          </p:cNvSpPr>
          <p:nvPr>
            <p:ph type="dt" idx="34"/>
          </p:nvPr>
        </p:nvSpPr>
        <p:spPr/>
        <p:txBody>
          <a:bodyPr/>
          <a:p>
            <a:r>
              <a:rPr lang="en-US"/>
              <a:t/>
            </a: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69"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35"/>
          </p:nvPr>
        </p:nvSpPr>
        <p:spPr/>
        <p:txBody>
          <a:bodyPr/>
          <a:p>
            <a:r>
              <a:t>Footer</a:t>
            </a:r>
          </a:p>
        </p:txBody>
      </p:sp>
      <p:sp>
        <p:nvSpPr>
          <p:cNvPr id="5" name="PlaceHolder 4"/>
          <p:cNvSpPr>
            <a:spLocks noGrp="1"/>
          </p:cNvSpPr>
          <p:nvPr>
            <p:ph type="sldNum" idx="36"/>
          </p:nvPr>
        </p:nvSpPr>
        <p:spPr/>
        <p:txBody>
          <a:bodyPr/>
          <a:p>
            <a:fld id="{14644DE0-8F47-4B6F-A418-5BD8880417F1}" type="slidenum">
              <a:t>&lt;#&gt;</a:t>
            </a:fld>
          </a:p>
        </p:txBody>
      </p:sp>
      <p:sp>
        <p:nvSpPr>
          <p:cNvPr id="6" name="PlaceHolder 5"/>
          <p:cNvSpPr>
            <a:spLocks noGrp="1"/>
          </p:cNvSpPr>
          <p:nvPr>
            <p:ph type="dt" idx="34"/>
          </p:nvPr>
        </p:nvSpPr>
        <p:spPr/>
        <p:txBody>
          <a:bodyPr/>
          <a:p>
            <a:r>
              <a:rPr lang="en-US"/>
              <a:t/>
            </a: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71"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72"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35"/>
          </p:nvPr>
        </p:nvSpPr>
        <p:spPr/>
        <p:txBody>
          <a:bodyPr/>
          <a:p>
            <a:r>
              <a:t>Footer</a:t>
            </a:r>
          </a:p>
        </p:txBody>
      </p:sp>
      <p:sp>
        <p:nvSpPr>
          <p:cNvPr id="6" name="PlaceHolder 5"/>
          <p:cNvSpPr>
            <a:spLocks noGrp="1"/>
          </p:cNvSpPr>
          <p:nvPr>
            <p:ph type="sldNum" idx="36"/>
          </p:nvPr>
        </p:nvSpPr>
        <p:spPr/>
        <p:txBody>
          <a:bodyPr/>
          <a:p>
            <a:fld id="{712D307A-73C8-40B1-8360-FF1C690A3B38}" type="slidenum">
              <a:t>&lt;#&gt;</a:t>
            </a:fld>
          </a:p>
        </p:txBody>
      </p:sp>
      <p:sp>
        <p:nvSpPr>
          <p:cNvPr id="7" name="PlaceHolder 6"/>
          <p:cNvSpPr>
            <a:spLocks noGrp="1"/>
          </p:cNvSpPr>
          <p:nvPr>
            <p:ph type="dt" idx="34"/>
          </p:nvPr>
        </p:nvSpPr>
        <p:spPr/>
        <p:txBody>
          <a:bodyPr/>
          <a:p>
            <a:r>
              <a:rPr lang="en-US"/>
              <a:t/>
            </a: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35"/>
          </p:nvPr>
        </p:nvSpPr>
        <p:spPr/>
        <p:txBody>
          <a:bodyPr/>
          <a:p>
            <a:r>
              <a:t>Footer</a:t>
            </a:r>
          </a:p>
        </p:txBody>
      </p:sp>
      <p:sp>
        <p:nvSpPr>
          <p:cNvPr id="4" name="PlaceHolder 3"/>
          <p:cNvSpPr>
            <a:spLocks noGrp="1"/>
          </p:cNvSpPr>
          <p:nvPr>
            <p:ph type="sldNum" idx="36"/>
          </p:nvPr>
        </p:nvSpPr>
        <p:spPr/>
        <p:txBody>
          <a:bodyPr/>
          <a:p>
            <a:fld id="{9DC4019E-C7FD-48F7-9F7B-60AD578B06DF}" type="slidenum">
              <a:t>&lt;#&gt;</a:t>
            </a:fld>
          </a:p>
        </p:txBody>
      </p:sp>
      <p:sp>
        <p:nvSpPr>
          <p:cNvPr id="5" name="PlaceHolder 4"/>
          <p:cNvSpPr>
            <a:spLocks noGrp="1"/>
          </p:cNvSpPr>
          <p:nvPr>
            <p:ph type="dt" idx="34"/>
          </p:nvPr>
        </p:nvSpPr>
        <p:spPr/>
        <p:txBody>
          <a:bodyPr/>
          <a:p>
            <a:r>
              <a:rPr lang="en-US"/>
              <a:t/>
            </a: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74"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35"/>
          </p:nvPr>
        </p:nvSpPr>
        <p:spPr/>
        <p:txBody>
          <a:bodyPr/>
          <a:p>
            <a:r>
              <a:t>Footer</a:t>
            </a:r>
          </a:p>
        </p:txBody>
      </p:sp>
      <p:sp>
        <p:nvSpPr>
          <p:cNvPr id="4" name="PlaceHolder 3"/>
          <p:cNvSpPr>
            <a:spLocks noGrp="1"/>
          </p:cNvSpPr>
          <p:nvPr>
            <p:ph type="sldNum" idx="36"/>
          </p:nvPr>
        </p:nvSpPr>
        <p:spPr/>
        <p:txBody>
          <a:bodyPr/>
          <a:p>
            <a:fld id="{223A39DA-DB43-4A9E-90FD-06AB9FA0C91B}" type="slidenum">
              <a:t>&lt;#&gt;</a:t>
            </a:fld>
          </a:p>
        </p:txBody>
      </p:sp>
      <p:sp>
        <p:nvSpPr>
          <p:cNvPr id="5" name="PlaceHolder 4"/>
          <p:cNvSpPr>
            <a:spLocks noGrp="1"/>
          </p:cNvSpPr>
          <p:nvPr>
            <p:ph type="dt" idx="34"/>
          </p:nvPr>
        </p:nvSpPr>
        <p:spPr/>
        <p:txBody>
          <a:bodyPr/>
          <a:p>
            <a:r>
              <a:rPr lang="en-US"/>
              <a:t/>
            </a: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76"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77"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78"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35"/>
          </p:nvPr>
        </p:nvSpPr>
        <p:spPr/>
        <p:txBody>
          <a:bodyPr/>
          <a:p>
            <a:r>
              <a:t>Footer</a:t>
            </a:r>
          </a:p>
        </p:txBody>
      </p:sp>
      <p:sp>
        <p:nvSpPr>
          <p:cNvPr id="7" name="PlaceHolder 6"/>
          <p:cNvSpPr>
            <a:spLocks noGrp="1"/>
          </p:cNvSpPr>
          <p:nvPr>
            <p:ph type="sldNum" idx="36"/>
          </p:nvPr>
        </p:nvSpPr>
        <p:spPr/>
        <p:txBody>
          <a:bodyPr/>
          <a:p>
            <a:fld id="{C6EB86D4-8696-4602-B25F-63F3DA954133}" type="slidenum">
              <a:t>&lt;#&gt;</a:t>
            </a:fld>
          </a:p>
        </p:txBody>
      </p:sp>
      <p:sp>
        <p:nvSpPr>
          <p:cNvPr id="8" name="PlaceHolder 7"/>
          <p:cNvSpPr>
            <a:spLocks noGrp="1"/>
          </p:cNvSpPr>
          <p:nvPr>
            <p:ph type="dt" idx="3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0"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D9B0ED27-E224-41AB-A0D3-90F535FD04CA}"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80"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81"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82"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35"/>
          </p:nvPr>
        </p:nvSpPr>
        <p:spPr/>
        <p:txBody>
          <a:bodyPr/>
          <a:p>
            <a:r>
              <a:t>Footer</a:t>
            </a:r>
          </a:p>
        </p:txBody>
      </p:sp>
      <p:sp>
        <p:nvSpPr>
          <p:cNvPr id="7" name="PlaceHolder 6"/>
          <p:cNvSpPr>
            <a:spLocks noGrp="1"/>
          </p:cNvSpPr>
          <p:nvPr>
            <p:ph type="sldNum" idx="36"/>
          </p:nvPr>
        </p:nvSpPr>
        <p:spPr/>
        <p:txBody>
          <a:bodyPr/>
          <a:p>
            <a:fld id="{E4CE6E7D-59C9-4A9C-941B-7D302F381B85}" type="slidenum">
              <a:t>&lt;#&gt;</a:t>
            </a:fld>
          </a:p>
        </p:txBody>
      </p:sp>
      <p:sp>
        <p:nvSpPr>
          <p:cNvPr id="8" name="PlaceHolder 7"/>
          <p:cNvSpPr>
            <a:spLocks noGrp="1"/>
          </p:cNvSpPr>
          <p:nvPr>
            <p:ph type="dt" idx="34"/>
          </p:nvPr>
        </p:nvSpPr>
        <p:spPr/>
        <p:txBody>
          <a:bodyPr/>
          <a:p>
            <a:r>
              <a:rPr lang="en-US"/>
              <a:t/>
            </a: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8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84"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85"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86"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35"/>
          </p:nvPr>
        </p:nvSpPr>
        <p:spPr/>
        <p:txBody>
          <a:bodyPr/>
          <a:p>
            <a:r>
              <a:t>Footer</a:t>
            </a:r>
          </a:p>
        </p:txBody>
      </p:sp>
      <p:sp>
        <p:nvSpPr>
          <p:cNvPr id="7" name="PlaceHolder 6"/>
          <p:cNvSpPr>
            <a:spLocks noGrp="1"/>
          </p:cNvSpPr>
          <p:nvPr>
            <p:ph type="sldNum" idx="36"/>
          </p:nvPr>
        </p:nvSpPr>
        <p:spPr/>
        <p:txBody>
          <a:bodyPr/>
          <a:p>
            <a:fld id="{FE3C0BAD-B460-4805-BA0F-95487B444553}" type="slidenum">
              <a:t>&lt;#&gt;</a:t>
            </a:fld>
          </a:p>
        </p:txBody>
      </p:sp>
      <p:sp>
        <p:nvSpPr>
          <p:cNvPr id="8" name="PlaceHolder 7"/>
          <p:cNvSpPr>
            <a:spLocks noGrp="1"/>
          </p:cNvSpPr>
          <p:nvPr>
            <p:ph type="dt" idx="34"/>
          </p:nvPr>
        </p:nvSpPr>
        <p:spPr/>
        <p:txBody>
          <a:bodyPr/>
          <a:p>
            <a:r>
              <a:rPr lang="en-US"/>
              <a:t/>
            </a: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88"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89"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35"/>
          </p:nvPr>
        </p:nvSpPr>
        <p:spPr/>
        <p:txBody>
          <a:bodyPr/>
          <a:p>
            <a:r>
              <a:t>Footer</a:t>
            </a:r>
          </a:p>
        </p:txBody>
      </p:sp>
      <p:sp>
        <p:nvSpPr>
          <p:cNvPr id="6" name="PlaceHolder 5"/>
          <p:cNvSpPr>
            <a:spLocks noGrp="1"/>
          </p:cNvSpPr>
          <p:nvPr>
            <p:ph type="sldNum" idx="36"/>
          </p:nvPr>
        </p:nvSpPr>
        <p:spPr/>
        <p:txBody>
          <a:bodyPr/>
          <a:p>
            <a:fld id="{0FA59E36-A964-414D-8980-8D7D182880B3}" type="slidenum">
              <a:t>&lt;#&gt;</a:t>
            </a:fld>
          </a:p>
        </p:txBody>
      </p:sp>
      <p:sp>
        <p:nvSpPr>
          <p:cNvPr id="7" name="PlaceHolder 6"/>
          <p:cNvSpPr>
            <a:spLocks noGrp="1"/>
          </p:cNvSpPr>
          <p:nvPr>
            <p:ph type="dt" idx="34"/>
          </p:nvPr>
        </p:nvSpPr>
        <p:spPr/>
        <p:txBody>
          <a:bodyPr/>
          <a:p>
            <a:r>
              <a:rPr lang="en-US"/>
              <a:t/>
            </a: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91"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92"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93"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94"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35"/>
          </p:nvPr>
        </p:nvSpPr>
        <p:spPr/>
        <p:txBody>
          <a:bodyPr/>
          <a:p>
            <a:r>
              <a:t>Footer</a:t>
            </a:r>
          </a:p>
        </p:txBody>
      </p:sp>
      <p:sp>
        <p:nvSpPr>
          <p:cNvPr id="8" name="PlaceHolder 7"/>
          <p:cNvSpPr>
            <a:spLocks noGrp="1"/>
          </p:cNvSpPr>
          <p:nvPr>
            <p:ph type="sldNum" idx="36"/>
          </p:nvPr>
        </p:nvSpPr>
        <p:spPr/>
        <p:txBody>
          <a:bodyPr/>
          <a:p>
            <a:fld id="{D92DD0B8-65FB-48DC-AAAA-5EF026AF68B3}" type="slidenum">
              <a:t>&lt;#&gt;</a:t>
            </a:fld>
          </a:p>
        </p:txBody>
      </p:sp>
      <p:sp>
        <p:nvSpPr>
          <p:cNvPr id="9" name="PlaceHolder 8"/>
          <p:cNvSpPr>
            <a:spLocks noGrp="1"/>
          </p:cNvSpPr>
          <p:nvPr>
            <p:ph type="dt" idx="34"/>
          </p:nvPr>
        </p:nvSpPr>
        <p:spPr/>
        <p:txBody>
          <a:bodyPr/>
          <a:p>
            <a:r>
              <a:rPr lang="en-US"/>
              <a:t/>
            </a: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496"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97"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98"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99"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00"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01"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35"/>
          </p:nvPr>
        </p:nvSpPr>
        <p:spPr/>
        <p:txBody>
          <a:bodyPr/>
          <a:p>
            <a:r>
              <a:t>Footer</a:t>
            </a:r>
          </a:p>
        </p:txBody>
      </p:sp>
      <p:sp>
        <p:nvSpPr>
          <p:cNvPr id="10" name="PlaceHolder 9"/>
          <p:cNvSpPr>
            <a:spLocks noGrp="1"/>
          </p:cNvSpPr>
          <p:nvPr>
            <p:ph type="sldNum" idx="36"/>
          </p:nvPr>
        </p:nvSpPr>
        <p:spPr/>
        <p:txBody>
          <a:bodyPr/>
          <a:p>
            <a:fld id="{9374F3F8-FD66-4B92-B536-998AB0C91053}" type="slidenum">
              <a:t>&lt;#&gt;</a:t>
            </a:fld>
          </a:p>
        </p:txBody>
      </p:sp>
      <p:sp>
        <p:nvSpPr>
          <p:cNvPr id="11" name="PlaceHolder 10"/>
          <p:cNvSpPr>
            <a:spLocks noGrp="1"/>
          </p:cNvSpPr>
          <p:nvPr>
            <p:ph type="dt" idx="34"/>
          </p:nvPr>
        </p:nvSpPr>
        <p:spPr/>
        <p:txBody>
          <a:bodyPr/>
          <a:p>
            <a:r>
              <a:rPr lang="en-US"/>
              <a:t/>
            </a: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7"/>
          </p:nvPr>
        </p:nvSpPr>
        <p:spPr/>
        <p:txBody>
          <a:bodyPr/>
          <a:p>
            <a:fld id="{2BEE5DF5-24A8-46BF-9613-084E20D4DCCB}" type="slidenum">
              <a:t>&lt;#&gt;</a:t>
            </a:fld>
          </a:p>
        </p:txBody>
      </p:sp>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06"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37"/>
          </p:nvPr>
        </p:nvSpPr>
        <p:spPr/>
        <p:txBody>
          <a:bodyPr/>
          <a:p>
            <a:fld id="{AF3FE6C6-6D02-40BF-B5FC-C35F84859162}" type="slidenum">
              <a:t>&lt;#&gt;</a:t>
            </a:fld>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08"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sldNum" idx="37"/>
          </p:nvPr>
        </p:nvSpPr>
        <p:spPr/>
        <p:txBody>
          <a:bodyPr/>
          <a:p>
            <a:fld id="{3681FE4C-C355-4A57-899D-B26D152E5C58}" type="slidenum">
              <a:t>&lt;#&gt;</a:t>
            </a:fld>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10"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11"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sldNum" idx="37"/>
          </p:nvPr>
        </p:nvSpPr>
        <p:spPr/>
        <p:txBody>
          <a:bodyPr/>
          <a:p>
            <a:fld id="{D02EFF56-4157-417E-B5FD-4068EC315418}" type="slidenum">
              <a:t>&lt;#&gt;</a:t>
            </a:fld>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sldNum" idx="37"/>
          </p:nvPr>
        </p:nvSpPr>
        <p:spPr/>
        <p:txBody>
          <a:bodyPr/>
          <a:p>
            <a:fld id="{6B241F1C-B299-435A-A62C-67836277D98A}"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2"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F97BCC45-30DC-448A-814A-F7A61F9D2558}"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3"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37"/>
          </p:nvPr>
        </p:nvSpPr>
        <p:spPr/>
        <p:txBody>
          <a:bodyPr/>
          <a:p>
            <a:fld id="{805FE893-5EB5-4412-A828-975E9BA64E75}" type="slidenum">
              <a:t>&lt;#&gt;</a:t>
            </a:fld>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15"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16"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17"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sldNum" idx="37"/>
          </p:nvPr>
        </p:nvSpPr>
        <p:spPr/>
        <p:txBody>
          <a:bodyPr/>
          <a:p>
            <a:fld id="{6B58ACD5-7D70-44EF-95B4-93A1E5F949B9}" type="slidenum">
              <a:t>&lt;#&gt;</a:t>
            </a:fld>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19"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20"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21"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sldNum" idx="37"/>
          </p:nvPr>
        </p:nvSpPr>
        <p:spPr/>
        <p:txBody>
          <a:bodyPr/>
          <a:p>
            <a:fld id="{5DB01ACE-0CEF-4E2C-88F1-46D43CD927E2}" type="slidenum">
              <a:t>&lt;#&gt;</a:t>
            </a:fld>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2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23"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24"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25"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sldNum" idx="37"/>
          </p:nvPr>
        </p:nvSpPr>
        <p:spPr/>
        <p:txBody>
          <a:bodyPr/>
          <a:p>
            <a:fld id="{095C4C50-5AFD-44F7-9851-492153DE19C7}" type="slidenum">
              <a:t>&lt;#&gt;</a:t>
            </a:fld>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27"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28"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sldNum" idx="37"/>
          </p:nvPr>
        </p:nvSpPr>
        <p:spPr/>
        <p:txBody>
          <a:bodyPr/>
          <a:p>
            <a:fld id="{857C042B-EC95-4347-8DCB-72C9E4068290}" type="slidenum">
              <a:t>&lt;#&gt;</a:t>
            </a:fld>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2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30"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31"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32"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33"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sldNum" idx="37"/>
          </p:nvPr>
        </p:nvSpPr>
        <p:spPr/>
        <p:txBody>
          <a:bodyPr/>
          <a:p>
            <a:fld id="{87FC89DD-EC71-4522-A9C6-A611283B28A7}" type="slidenum">
              <a:t>&lt;#&gt;</a:t>
            </a:fld>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3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35"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36"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37"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38"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39"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40"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sldNum" idx="37"/>
          </p:nvPr>
        </p:nvSpPr>
        <p:spPr/>
        <p:txBody>
          <a:bodyPr/>
          <a:p>
            <a:fld id="{5DB0C1D5-EEE4-4357-9AF6-10356E9BA009}"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4"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5"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9FCDB287-389C-41C4-AF04-3414FB8EEB98}"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6332018-EFF7-43C2-9F91-6804975C30EC}"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01743A0-CA68-416F-ADA8-1CB866E39694}"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59"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0"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1"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DD91D2F-8982-4403-A7C2-0DBFDF1CFC7D}"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8"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0A7C2C7-9842-40AD-BC4C-FCB1FF9C0F94}"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63"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4"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5"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8C21A54F-9EEE-4006-AC05-F72E9ECE34D1}"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67"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8"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9"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5C473A40-8BAB-465D-9F18-A799C9A43383}"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71"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2"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6322BE4A-0049-4770-B1D1-279DFC514A5F}"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74"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5"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6"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7"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06B47680-BAF4-44A5-9B1B-5AE46859CD97}"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79"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80"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81"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82"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83"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84"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8DDF6A61-E83E-4499-88CA-F21A8F3741C1}"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8C64A83B-1E89-477A-B95D-85BDA8A1172D}"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91"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7BE0295B-2A31-4B6D-8527-747BE01E8140}"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93"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43C08A58-729F-4B9B-8312-18B8A5FA81A1}"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95"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6"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5DECB094-D3DF-49A9-BC24-678826CA8335}"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44D16A8A-9EDF-4922-8468-0B783B643C21}"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0"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08667DE-06F5-4755-B337-DF56AF3B72B3}"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349C528C-5799-48E5-926F-0BEDAA8B145B}"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00"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01"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02"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FE9D6A1E-A21B-437D-9E29-3A8D72A924D5}"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04"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05"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06"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2B532B7F-3E2C-46E5-AC82-426A5CFB2302}"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08"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09"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10"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85F275FA-42C3-4C57-B1F3-7C49B8E07D53}"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12"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13"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0A12F4E0-A1F4-4BEB-A31C-70CCA7510BD9}"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15"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16"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17"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18"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7338F0BF-439C-4747-8D09-A40F4618E84D}" type="slidenum">
              <a:t>&lt;#&gt;</a:t>
            </a:fld>
          </a:p>
        </p:txBody>
      </p:sp>
      <p:sp>
        <p:nvSpPr>
          <p:cNvPr id="9" name="PlaceHolder 8"/>
          <p:cNvSpPr>
            <a:spLocks noGrp="1"/>
          </p:cNvSpPr>
          <p:nvPr>
            <p:ph type="dt" idx="7"/>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20"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21"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22"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23"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24"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25"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EEB134DA-039A-4D52-ACB0-217F1CD69C27}"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4E3EC8AD-6D50-4C68-98A2-05A503A313F3}" type="slidenum">
              <a:t>&lt;#&gt;</a:t>
            </a:fld>
          </a:p>
        </p:txBody>
      </p:sp>
      <p:sp>
        <p:nvSpPr>
          <p:cNvPr id="4" name="PlaceHolder 3"/>
          <p:cNvSpPr>
            <a:spLocks noGrp="1"/>
          </p:cNvSpPr>
          <p:nvPr>
            <p:ph type="dt" idx="10"/>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33"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291560D3-BBE1-4A18-8C0F-7C8F1AAED0D0}"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35"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D1F93DAD-A186-4BCD-B8AD-C8E926699F70}"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2"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3"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AAA5E84-83F3-4DE3-8B4F-CBB499DB2918}"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37"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38"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F2D40209-DC5C-4060-9423-474092508B23}"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60757593-B36F-45C2-94B2-062112C98397}"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8334FC61-6B6E-4E58-88DE-1F1068D4D405}"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42"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43"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44"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86656460-04FF-4496-A349-80E7E97CDC18}"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46"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47"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48"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902DB751-749B-4155-B68C-F44FECE93E75}"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50"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51"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52"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0B0D864B-EC62-4502-AC74-EE821584C142}"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54"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55"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8F29156D-9324-407A-8B7D-0811F5D77487}"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57"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58"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59"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60"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17CEB3EF-8FEE-404E-8B1F-56B52CD63A94}" type="slidenum">
              <a:t>&lt;#&gt;</a:t>
            </a:fld>
          </a:p>
        </p:txBody>
      </p:sp>
      <p:sp>
        <p:nvSpPr>
          <p:cNvPr id="9" name="PlaceHolder 8"/>
          <p:cNvSpPr>
            <a:spLocks noGrp="1"/>
          </p:cNvSpPr>
          <p:nvPr>
            <p:ph type="dt" idx="10"/>
          </p:nvPr>
        </p:nvSpPr>
        <p:spPr/>
        <p:txBody>
          <a:bodyPr/>
          <a:p>
            <a:r>
              <a:rPr lang="en-U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62"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63"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64"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65"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66"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67"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D3789A1A-2FB4-46F9-9EDD-61748652A856}" type="slidenum">
              <a:t>&lt;#&gt;</a:t>
            </a:fld>
          </a:p>
        </p:txBody>
      </p:sp>
      <p:sp>
        <p:nvSpPr>
          <p:cNvPr id="11" name="PlaceHolder 10"/>
          <p:cNvSpPr>
            <a:spLocks noGrp="1"/>
          </p:cNvSpPr>
          <p:nvPr>
            <p:ph type="dt" idx="10"/>
          </p:nvPr>
        </p:nvSpPr>
        <p:spPr/>
        <p:txBody>
          <a:bodyPr/>
          <a:p>
            <a:r>
              <a:rPr lang="en-US"/>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CE8B85AE-E125-48F7-AF56-9C618B29E103}" type="slidenum">
              <a:t>&lt;#&gt;</a:t>
            </a:fld>
          </a:p>
        </p:txBody>
      </p:sp>
      <p:sp>
        <p:nvSpPr>
          <p:cNvPr id="4" name="PlaceHolder 3"/>
          <p:cNvSpPr>
            <a:spLocks noGrp="1"/>
          </p:cNvSpPr>
          <p:nvPr>
            <p:ph type="dt" idx="1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E39D671-BBCB-46D8-BDF5-F69392005ABE}"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75"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F66EB504-1096-4B7C-A0E0-BDB2942C34EA}"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77"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B72E3314-E819-45F7-B534-329835F9411E}"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79"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80"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4D7450B9-B31E-499C-A9B4-26D3AC51E55F}" type="slidenum">
              <a:t>&lt;#&gt;</a:t>
            </a:fld>
          </a:p>
        </p:txBody>
      </p:sp>
      <p:sp>
        <p:nvSpPr>
          <p:cNvPr id="7" name="PlaceHolder 6"/>
          <p:cNvSpPr>
            <a:spLocks noGrp="1"/>
          </p:cNvSpPr>
          <p:nvPr>
            <p:ph type="dt" idx="13"/>
          </p:nvPr>
        </p:nvSpPr>
        <p:spPr/>
        <p:txBody>
          <a:bodyPr/>
          <a:p>
            <a:r>
              <a:rPr lang="en-US"/>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E8605E13-266E-4BF8-ADF0-C958592DF33A}" type="slidenum">
              <a:t>&lt;#&gt;</a:t>
            </a:fld>
          </a:p>
        </p:txBody>
      </p:sp>
      <p:sp>
        <p:nvSpPr>
          <p:cNvPr id="5" name="PlaceHolder 4"/>
          <p:cNvSpPr>
            <a:spLocks noGrp="1"/>
          </p:cNvSpPr>
          <p:nvPr>
            <p:ph type="dt" idx="13"/>
          </p:nvPr>
        </p:nvSpPr>
        <p:spPr/>
        <p:txBody>
          <a:bodyPr/>
          <a:p>
            <a:r>
              <a:rPr lang="en-US"/>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50BAB7A2-1B3E-4FAB-A227-05EC7268CBA2}" type="slidenum">
              <a:t>&lt;#&gt;</a:t>
            </a:fld>
          </a:p>
        </p:txBody>
      </p:sp>
      <p:sp>
        <p:nvSpPr>
          <p:cNvPr id="5" name="PlaceHolder 4"/>
          <p:cNvSpPr>
            <a:spLocks noGrp="1"/>
          </p:cNvSpPr>
          <p:nvPr>
            <p:ph type="dt" idx="13"/>
          </p:nvPr>
        </p:nvSpPr>
        <p:spPr/>
        <p:txBody>
          <a:bodyPr/>
          <a:p>
            <a:r>
              <a:rPr lang="en-US"/>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84"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85"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86"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805EE13F-8C39-485F-8F68-6231B69EA083}"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88"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89"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90"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4221854A-E267-481C-8361-6991E7B52BF1}"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92"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93"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94"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8F25FA60-6D11-4BFB-A2FD-9077945CE765}"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96"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97"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A2C1AB4A-E60C-4BD3-B8ED-6EE4B3E3E8DF}" type="slidenum">
              <a:t>&lt;#&gt;</a:t>
            </a:fld>
          </a:p>
        </p:txBody>
      </p:sp>
      <p:sp>
        <p:nvSpPr>
          <p:cNvPr id="7" name="PlaceHolder 6"/>
          <p:cNvSpPr>
            <a:spLocks noGrp="1"/>
          </p:cNvSpPr>
          <p:nvPr>
            <p:ph type="dt" idx="13"/>
          </p:nvPr>
        </p:nvSpPr>
        <p:spPr/>
        <p:txBody>
          <a:bodyPr/>
          <a:p>
            <a:r>
              <a:rPr lang="en-US"/>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99"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00"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01"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02"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A3E1B3E6-E9C8-46B6-BF6F-41ECE2B8E3A2}" type="slidenum">
              <a:t>&lt;#&gt;</a:t>
            </a:fld>
          </a:p>
        </p:txBody>
      </p:sp>
      <p:sp>
        <p:nvSpPr>
          <p:cNvPr id="9" name="PlaceHolder 8"/>
          <p:cNvSpPr>
            <a:spLocks noGrp="1"/>
          </p:cNvSpPr>
          <p:nvPr>
            <p:ph type="dt" idx="1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FAD3F73-99C1-4E53-B99A-C42F7ADAFC43}"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04"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05"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06"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07"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08"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09"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49705ADC-98EA-47F1-978D-3CF225305CC3}" type="slidenum">
              <a:t>&lt;#&gt;</a:t>
            </a:fld>
          </a:p>
        </p:txBody>
      </p:sp>
      <p:sp>
        <p:nvSpPr>
          <p:cNvPr id="11" name="PlaceHolder 10"/>
          <p:cNvSpPr>
            <a:spLocks noGrp="1"/>
          </p:cNvSpPr>
          <p:nvPr>
            <p:ph type="dt" idx="13"/>
          </p:nvPr>
        </p:nvSpPr>
        <p:spPr/>
        <p:txBody>
          <a:bodyPr/>
          <a:p>
            <a:r>
              <a:rPr lang="en-US"/>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DFFAF9A5-9981-40AA-9FEB-12959A692463}" type="slidenum">
              <a:t>&lt;#&gt;</a:t>
            </a:fld>
          </a:p>
        </p:txBody>
      </p:sp>
      <p:sp>
        <p:nvSpPr>
          <p:cNvPr id="4" name="PlaceHolder 3"/>
          <p:cNvSpPr>
            <a:spLocks noGrp="1"/>
          </p:cNvSpPr>
          <p:nvPr>
            <p:ph type="dt" idx="16"/>
          </p:nvPr>
        </p:nvSpPr>
        <p:spPr/>
        <p:txBody>
          <a:bodyPr/>
          <a:p>
            <a:r>
              <a:rPr lang="en-US"/>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16"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46D48679-AC08-4DA3-9608-2352C288A3E1}" type="slidenum">
              <a:t>&lt;#&gt;</a:t>
            </a:fld>
          </a:p>
        </p:txBody>
      </p:sp>
      <p:sp>
        <p:nvSpPr>
          <p:cNvPr id="6" name="PlaceHolder 5"/>
          <p:cNvSpPr>
            <a:spLocks noGrp="1"/>
          </p:cNvSpPr>
          <p:nvPr>
            <p:ph type="dt" idx="16"/>
          </p:nvPr>
        </p:nvSpPr>
        <p:spPr/>
        <p:txBody>
          <a:bodyPr/>
          <a:p>
            <a:r>
              <a:rPr lang="en-US"/>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18"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929A3956-020E-475E-AEFD-6A8529352D41}" type="slidenum">
              <a:t>&lt;#&gt;</a:t>
            </a:fld>
          </a:p>
        </p:txBody>
      </p:sp>
      <p:sp>
        <p:nvSpPr>
          <p:cNvPr id="6" name="PlaceHolder 5"/>
          <p:cNvSpPr>
            <a:spLocks noGrp="1"/>
          </p:cNvSpPr>
          <p:nvPr>
            <p:ph type="dt" idx="16"/>
          </p:nvPr>
        </p:nvSpPr>
        <p:spPr/>
        <p:txBody>
          <a:bodyPr/>
          <a:p>
            <a:r>
              <a:rPr lang="en-US"/>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20"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21"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CACC7BD8-C788-49E5-9145-D50181B9DC11}" type="slidenum">
              <a:t>&lt;#&gt;</a:t>
            </a:fld>
          </a:p>
        </p:txBody>
      </p:sp>
      <p:sp>
        <p:nvSpPr>
          <p:cNvPr id="7" name="PlaceHolder 6"/>
          <p:cNvSpPr>
            <a:spLocks noGrp="1"/>
          </p:cNvSpPr>
          <p:nvPr>
            <p:ph type="dt" idx="16"/>
          </p:nvPr>
        </p:nvSpPr>
        <p:spPr/>
        <p:txBody>
          <a:bodyPr/>
          <a:p>
            <a:r>
              <a:rPr lang="en-US"/>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920CC8EC-BB77-49E0-9647-47DCCD28488D}" type="slidenum">
              <a:t>&lt;#&gt;</a:t>
            </a:fld>
          </a:p>
        </p:txBody>
      </p:sp>
      <p:sp>
        <p:nvSpPr>
          <p:cNvPr id="5" name="PlaceHolder 4"/>
          <p:cNvSpPr>
            <a:spLocks noGrp="1"/>
          </p:cNvSpPr>
          <p:nvPr>
            <p:ph type="dt" idx="16"/>
          </p:nvPr>
        </p:nvSpPr>
        <p:spPr/>
        <p:txBody>
          <a:bodyPr/>
          <a:p>
            <a:r>
              <a:rPr lang="en-US"/>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3"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3AD8AC4E-8AE1-4FA2-A52A-2F7A5976ADF2}" type="slidenum">
              <a:t>&lt;#&gt;</a:t>
            </a:fld>
          </a:p>
        </p:txBody>
      </p:sp>
      <p:sp>
        <p:nvSpPr>
          <p:cNvPr id="5" name="PlaceHolder 4"/>
          <p:cNvSpPr>
            <a:spLocks noGrp="1"/>
          </p:cNvSpPr>
          <p:nvPr>
            <p:ph type="dt" idx="16"/>
          </p:nvPr>
        </p:nvSpPr>
        <p:spPr/>
        <p:txBody>
          <a:bodyPr/>
          <a:p>
            <a:r>
              <a:rPr lang="en-US"/>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25"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26"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27"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629C984D-67CE-4EE1-A714-69F941139388}" type="slidenum">
              <a:t>&lt;#&gt;</a:t>
            </a:fld>
          </a:p>
        </p:txBody>
      </p:sp>
      <p:sp>
        <p:nvSpPr>
          <p:cNvPr id="8" name="PlaceHolder 7"/>
          <p:cNvSpPr>
            <a:spLocks noGrp="1"/>
          </p:cNvSpPr>
          <p:nvPr>
            <p:ph type="dt" idx="16"/>
          </p:nvPr>
        </p:nvSpPr>
        <p:spPr/>
        <p:txBody>
          <a:bodyPr/>
          <a:p>
            <a:r>
              <a:rPr lang="en-US"/>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29"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30"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31"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F006C503-F485-473D-820C-82C48F02B5B2}" type="slidenum">
              <a:t>&lt;#&gt;</a:t>
            </a:fld>
          </a:p>
        </p:txBody>
      </p:sp>
      <p:sp>
        <p:nvSpPr>
          <p:cNvPr id="8" name="PlaceHolder 7"/>
          <p:cNvSpPr>
            <a:spLocks noGrp="1"/>
          </p:cNvSpPr>
          <p:nvPr>
            <p:ph type="dt" idx="16"/>
          </p:nvPr>
        </p:nvSpPr>
        <p:spPr/>
        <p:txBody>
          <a:bodyPr/>
          <a:p>
            <a:r>
              <a:rPr lang="en-US"/>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33"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34"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35"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0D118B20-541C-4252-A6C8-53341C0D99C7}" type="slidenum">
              <a:t>&lt;#&gt;</a:t>
            </a:fld>
          </a:p>
        </p:txBody>
      </p:sp>
      <p:sp>
        <p:nvSpPr>
          <p:cNvPr id="8" name="PlaceHolder 7"/>
          <p:cNvSpPr>
            <a:spLocks noGrp="1"/>
          </p:cNvSpPr>
          <p:nvPr>
            <p:ph type="dt" idx="16"/>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7"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8"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19"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BEBB6D9-6C72-48C9-A007-6C4BFF68A438}"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37"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38"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FC4B4474-8352-49A6-8429-D809468D16EA}" type="slidenum">
              <a:t>&lt;#&gt;</a:t>
            </a:fld>
          </a:p>
        </p:txBody>
      </p:sp>
      <p:sp>
        <p:nvSpPr>
          <p:cNvPr id="7" name="PlaceHolder 6"/>
          <p:cNvSpPr>
            <a:spLocks noGrp="1"/>
          </p:cNvSpPr>
          <p:nvPr>
            <p:ph type="dt" idx="16"/>
          </p:nvPr>
        </p:nvSpPr>
        <p:spPr/>
        <p:txBody>
          <a:bodyPr/>
          <a:p>
            <a:r>
              <a:rPr lang="en-US"/>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40"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41"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42"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43"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17"/>
          </p:nvPr>
        </p:nvSpPr>
        <p:spPr/>
        <p:txBody>
          <a:bodyPr/>
          <a:p>
            <a:r>
              <a:t>Footer</a:t>
            </a:r>
          </a:p>
        </p:txBody>
      </p:sp>
      <p:sp>
        <p:nvSpPr>
          <p:cNvPr id="8" name="PlaceHolder 7"/>
          <p:cNvSpPr>
            <a:spLocks noGrp="1"/>
          </p:cNvSpPr>
          <p:nvPr>
            <p:ph type="sldNum" idx="18"/>
          </p:nvPr>
        </p:nvSpPr>
        <p:spPr/>
        <p:txBody>
          <a:bodyPr/>
          <a:p>
            <a:fld id="{D5504EF0-D789-41F2-8603-2441E6CDADEA}" type="slidenum">
              <a:t>&lt;#&gt;</a:t>
            </a:fld>
          </a:p>
        </p:txBody>
      </p:sp>
      <p:sp>
        <p:nvSpPr>
          <p:cNvPr id="9" name="PlaceHolder 8"/>
          <p:cNvSpPr>
            <a:spLocks noGrp="1"/>
          </p:cNvSpPr>
          <p:nvPr>
            <p:ph type="dt" idx="16"/>
          </p:nvPr>
        </p:nvSpPr>
        <p:spPr/>
        <p:txBody>
          <a:bodyPr/>
          <a:p>
            <a:r>
              <a:rPr lang="en-US"/>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45"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46"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47"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48"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49"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50"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17"/>
          </p:nvPr>
        </p:nvSpPr>
        <p:spPr/>
        <p:txBody>
          <a:bodyPr/>
          <a:p>
            <a:r>
              <a:t>Footer</a:t>
            </a:r>
          </a:p>
        </p:txBody>
      </p:sp>
      <p:sp>
        <p:nvSpPr>
          <p:cNvPr id="10" name="PlaceHolder 9"/>
          <p:cNvSpPr>
            <a:spLocks noGrp="1"/>
          </p:cNvSpPr>
          <p:nvPr>
            <p:ph type="sldNum" idx="18"/>
          </p:nvPr>
        </p:nvSpPr>
        <p:spPr/>
        <p:txBody>
          <a:bodyPr/>
          <a:p>
            <a:fld id="{8A851A4E-B99E-4E02-B799-5FAB352ED412}" type="slidenum">
              <a:t>&lt;#&gt;</a:t>
            </a:fld>
          </a:p>
        </p:txBody>
      </p:sp>
      <p:sp>
        <p:nvSpPr>
          <p:cNvPr id="11" name="PlaceHolder 10"/>
          <p:cNvSpPr>
            <a:spLocks noGrp="1"/>
          </p:cNvSpPr>
          <p:nvPr>
            <p:ph type="dt" idx="16"/>
          </p:nvPr>
        </p:nvSpPr>
        <p:spPr/>
        <p:txBody>
          <a:bodyPr/>
          <a:p>
            <a:r>
              <a:rPr lang="en-US"/>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6C0F2406-E855-4C11-94E7-6325C31A4530}" type="slidenum">
              <a:t>&lt;#&gt;</a:t>
            </a:fld>
          </a:p>
        </p:txBody>
      </p:sp>
      <p:sp>
        <p:nvSpPr>
          <p:cNvPr id="4" name="PlaceHolder 3"/>
          <p:cNvSpPr>
            <a:spLocks noGrp="1"/>
          </p:cNvSpPr>
          <p:nvPr>
            <p:ph type="dt" idx="19"/>
          </p:nvPr>
        </p:nvSpPr>
        <p:spPr/>
        <p:txBody>
          <a:bodyPr/>
          <a:p>
            <a:r>
              <a:rPr lang="en-US"/>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58"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4D371FFC-C0E2-475E-8A47-172808E87A0A}" type="slidenum">
              <a:t>&lt;#&gt;</a:t>
            </a:fld>
          </a:p>
        </p:txBody>
      </p:sp>
      <p:sp>
        <p:nvSpPr>
          <p:cNvPr id="6" name="PlaceHolder 5"/>
          <p:cNvSpPr>
            <a:spLocks noGrp="1"/>
          </p:cNvSpPr>
          <p:nvPr>
            <p:ph type="dt" idx="19"/>
          </p:nvPr>
        </p:nvSpPr>
        <p:spPr/>
        <p:txBody>
          <a:bodyPr/>
          <a:p>
            <a:r>
              <a:rPr lang="en-US"/>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60"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699760ED-C4C6-49DD-9296-305E27D9C045}" type="slidenum">
              <a:t>&lt;#&gt;</a:t>
            </a:fld>
          </a:p>
        </p:txBody>
      </p:sp>
      <p:sp>
        <p:nvSpPr>
          <p:cNvPr id="6" name="PlaceHolder 5"/>
          <p:cNvSpPr>
            <a:spLocks noGrp="1"/>
          </p:cNvSpPr>
          <p:nvPr>
            <p:ph type="dt" idx="19"/>
          </p:nvPr>
        </p:nvSpPr>
        <p:spPr/>
        <p:txBody>
          <a:bodyPr/>
          <a:p>
            <a:r>
              <a:rPr lang="en-US"/>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62"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63"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9A74C524-8D6F-4920-A840-C03AF4DC803F}" type="slidenum">
              <a:t>&lt;#&gt;</a:t>
            </a:fld>
          </a:p>
        </p:txBody>
      </p:sp>
      <p:sp>
        <p:nvSpPr>
          <p:cNvPr id="7" name="PlaceHolder 6"/>
          <p:cNvSpPr>
            <a:spLocks noGrp="1"/>
          </p:cNvSpPr>
          <p:nvPr>
            <p:ph type="dt" idx="19"/>
          </p:nvPr>
        </p:nvSpPr>
        <p:spPr/>
        <p:txBody>
          <a:bodyPr/>
          <a:p>
            <a:r>
              <a:rPr lang="en-US"/>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C4D344EB-7CF9-4C7F-84A8-84A8CF3FB4B9}" type="slidenum">
              <a:t>&lt;#&gt;</a:t>
            </a:fld>
          </a:p>
        </p:txBody>
      </p:sp>
      <p:sp>
        <p:nvSpPr>
          <p:cNvPr id="5" name="PlaceHolder 4"/>
          <p:cNvSpPr>
            <a:spLocks noGrp="1"/>
          </p:cNvSpPr>
          <p:nvPr>
            <p:ph type="dt" idx="19"/>
          </p:nvPr>
        </p:nvSpPr>
        <p:spPr/>
        <p:txBody>
          <a:bodyPr/>
          <a:p>
            <a:r>
              <a:rPr lang="en-US"/>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5"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EC0824A8-7160-4407-B20B-71E5151E7B55}" type="slidenum">
              <a:t>&lt;#&gt;</a:t>
            </a:fld>
          </a:p>
        </p:txBody>
      </p:sp>
      <p:sp>
        <p:nvSpPr>
          <p:cNvPr id="5" name="PlaceHolder 4"/>
          <p:cNvSpPr>
            <a:spLocks noGrp="1"/>
          </p:cNvSpPr>
          <p:nvPr>
            <p:ph type="dt" idx="19"/>
          </p:nvPr>
        </p:nvSpPr>
        <p:spPr/>
        <p:txBody>
          <a:bodyPr/>
          <a:p>
            <a:r>
              <a:rPr lang="en-US"/>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67"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68"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69"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85633A94-E505-461B-87A0-0D4D7708EE9A}" type="slidenum">
              <a:t>&lt;#&gt;</a:t>
            </a:fld>
          </a:p>
        </p:txBody>
      </p:sp>
      <p:sp>
        <p:nvSpPr>
          <p:cNvPr id="8" name="PlaceHolder 7"/>
          <p:cNvSpPr>
            <a:spLocks noGrp="1"/>
          </p:cNvSpPr>
          <p:nvPr>
            <p:ph type="dt" idx="19"/>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1"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2"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3"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B04707E-4689-4836-9D43-95514D90D904}"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71"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72"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73"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546C2833-CFC8-4856-8F58-FF9E654BB778}" type="slidenum">
              <a:t>&lt;#&gt;</a:t>
            </a:fld>
          </a:p>
        </p:txBody>
      </p:sp>
      <p:sp>
        <p:nvSpPr>
          <p:cNvPr id="8" name="PlaceHolder 7"/>
          <p:cNvSpPr>
            <a:spLocks noGrp="1"/>
          </p:cNvSpPr>
          <p:nvPr>
            <p:ph type="dt" idx="19"/>
          </p:nvPr>
        </p:nvSpPr>
        <p:spPr/>
        <p:txBody>
          <a:bodyPr/>
          <a:p>
            <a:r>
              <a:rPr lang="en-US"/>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75"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76"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77"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D2488F09-C532-4800-B0B2-5D7F82E368D2}" type="slidenum">
              <a:t>&lt;#&gt;</a:t>
            </a:fld>
          </a:p>
        </p:txBody>
      </p:sp>
      <p:sp>
        <p:nvSpPr>
          <p:cNvPr id="8" name="PlaceHolder 7"/>
          <p:cNvSpPr>
            <a:spLocks noGrp="1"/>
          </p:cNvSpPr>
          <p:nvPr>
            <p:ph type="dt" idx="19"/>
          </p:nvPr>
        </p:nvSpPr>
        <p:spPr/>
        <p:txBody>
          <a:bodyPr/>
          <a:p>
            <a:r>
              <a:rPr lang="en-US"/>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79"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80"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8BF72006-DE59-46AF-8B6F-5034180EDF18}" type="slidenum">
              <a:t>&lt;#&gt;</a:t>
            </a:fld>
          </a:p>
        </p:txBody>
      </p:sp>
      <p:sp>
        <p:nvSpPr>
          <p:cNvPr id="7" name="PlaceHolder 6"/>
          <p:cNvSpPr>
            <a:spLocks noGrp="1"/>
          </p:cNvSpPr>
          <p:nvPr>
            <p:ph type="dt" idx="19"/>
          </p:nvPr>
        </p:nvSpPr>
        <p:spPr/>
        <p:txBody>
          <a:bodyPr/>
          <a:p>
            <a:r>
              <a:rPr lang="en-US"/>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82"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83"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84"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85"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20"/>
          </p:nvPr>
        </p:nvSpPr>
        <p:spPr/>
        <p:txBody>
          <a:bodyPr/>
          <a:p>
            <a:r>
              <a:t>Footer</a:t>
            </a:r>
          </a:p>
        </p:txBody>
      </p:sp>
      <p:sp>
        <p:nvSpPr>
          <p:cNvPr id="8" name="PlaceHolder 7"/>
          <p:cNvSpPr>
            <a:spLocks noGrp="1"/>
          </p:cNvSpPr>
          <p:nvPr>
            <p:ph type="sldNum" idx="21"/>
          </p:nvPr>
        </p:nvSpPr>
        <p:spPr/>
        <p:txBody>
          <a:bodyPr/>
          <a:p>
            <a:fld id="{3D5B0B37-AC83-4190-B253-CDD91723C8D6}" type="slidenum">
              <a:t>&lt;#&gt;</a:t>
            </a:fld>
          </a:p>
        </p:txBody>
      </p:sp>
      <p:sp>
        <p:nvSpPr>
          <p:cNvPr id="9" name="PlaceHolder 8"/>
          <p:cNvSpPr>
            <a:spLocks noGrp="1"/>
          </p:cNvSpPr>
          <p:nvPr>
            <p:ph type="dt" idx="19"/>
          </p:nvPr>
        </p:nvSpPr>
        <p:spPr/>
        <p:txBody>
          <a:bodyPr/>
          <a:p>
            <a:r>
              <a:rPr lang="en-US"/>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87"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88"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89"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90"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91"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92"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20"/>
          </p:nvPr>
        </p:nvSpPr>
        <p:spPr/>
        <p:txBody>
          <a:bodyPr/>
          <a:p>
            <a:r>
              <a:t>Footer</a:t>
            </a:r>
          </a:p>
        </p:txBody>
      </p:sp>
      <p:sp>
        <p:nvSpPr>
          <p:cNvPr id="10" name="PlaceHolder 9"/>
          <p:cNvSpPr>
            <a:spLocks noGrp="1"/>
          </p:cNvSpPr>
          <p:nvPr>
            <p:ph type="sldNum" idx="21"/>
          </p:nvPr>
        </p:nvSpPr>
        <p:spPr/>
        <p:txBody>
          <a:bodyPr/>
          <a:p>
            <a:fld id="{76BD9CB6-07C2-48BC-A2E0-E6F63281C682}" type="slidenum">
              <a:t>&lt;#&gt;</a:t>
            </a:fld>
          </a:p>
        </p:txBody>
      </p:sp>
      <p:sp>
        <p:nvSpPr>
          <p:cNvPr id="11" name="PlaceHolder 10"/>
          <p:cNvSpPr>
            <a:spLocks noGrp="1"/>
          </p:cNvSpPr>
          <p:nvPr>
            <p:ph type="dt" idx="19"/>
          </p:nvPr>
        </p:nvSpPr>
        <p:spPr/>
        <p:txBody>
          <a:bodyPr/>
          <a:p>
            <a:r>
              <a:rPr lang="en-US"/>
              <a:t/>
            </a: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p>
            <a:r>
              <a:t>Footer</a:t>
            </a:r>
          </a:p>
        </p:txBody>
      </p:sp>
      <p:sp>
        <p:nvSpPr>
          <p:cNvPr id="3" name="PlaceHolder 2"/>
          <p:cNvSpPr>
            <a:spLocks noGrp="1"/>
          </p:cNvSpPr>
          <p:nvPr>
            <p:ph type="sldNum" idx="24"/>
          </p:nvPr>
        </p:nvSpPr>
        <p:spPr/>
        <p:txBody>
          <a:bodyPr/>
          <a:p>
            <a:fld id="{98FC01F5-7164-42EB-9D9D-A1D84D9A3976}" type="slidenum">
              <a:t>&lt;#&gt;</a:t>
            </a:fld>
          </a:p>
        </p:txBody>
      </p:sp>
      <p:sp>
        <p:nvSpPr>
          <p:cNvPr id="4" name="PlaceHolder 3"/>
          <p:cNvSpPr>
            <a:spLocks noGrp="1"/>
          </p:cNvSpPr>
          <p:nvPr>
            <p:ph type="dt" idx="22"/>
          </p:nvPr>
        </p:nvSpPr>
        <p:spPr/>
        <p:txBody>
          <a:bodyPr/>
          <a:p>
            <a:r>
              <a:rPr lang="en-US"/>
              <a:t/>
            </a: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00"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3"/>
          </p:nvPr>
        </p:nvSpPr>
        <p:spPr/>
        <p:txBody>
          <a:bodyPr/>
          <a:p>
            <a:r>
              <a:t>Footer</a:t>
            </a:r>
          </a:p>
        </p:txBody>
      </p:sp>
      <p:sp>
        <p:nvSpPr>
          <p:cNvPr id="5" name="PlaceHolder 4"/>
          <p:cNvSpPr>
            <a:spLocks noGrp="1"/>
          </p:cNvSpPr>
          <p:nvPr>
            <p:ph type="sldNum" idx="24"/>
          </p:nvPr>
        </p:nvSpPr>
        <p:spPr/>
        <p:txBody>
          <a:bodyPr/>
          <a:p>
            <a:fld id="{1284F323-B941-4C53-83C1-541FCB97EE30}" type="slidenum">
              <a:t>&lt;#&gt;</a:t>
            </a:fld>
          </a:p>
        </p:txBody>
      </p:sp>
      <p:sp>
        <p:nvSpPr>
          <p:cNvPr id="6" name="PlaceHolder 5"/>
          <p:cNvSpPr>
            <a:spLocks noGrp="1"/>
          </p:cNvSpPr>
          <p:nvPr>
            <p:ph type="dt" idx="22"/>
          </p:nvPr>
        </p:nvSpPr>
        <p:spPr/>
        <p:txBody>
          <a:bodyPr/>
          <a:p>
            <a:r>
              <a:rPr lang="en-US"/>
              <a:t/>
            </a: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02"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23"/>
          </p:nvPr>
        </p:nvSpPr>
        <p:spPr/>
        <p:txBody>
          <a:bodyPr/>
          <a:p>
            <a:r>
              <a:t>Footer</a:t>
            </a:r>
          </a:p>
        </p:txBody>
      </p:sp>
      <p:sp>
        <p:nvSpPr>
          <p:cNvPr id="5" name="PlaceHolder 4"/>
          <p:cNvSpPr>
            <a:spLocks noGrp="1"/>
          </p:cNvSpPr>
          <p:nvPr>
            <p:ph type="sldNum" idx="24"/>
          </p:nvPr>
        </p:nvSpPr>
        <p:spPr/>
        <p:txBody>
          <a:bodyPr/>
          <a:p>
            <a:fld id="{C61797B5-5339-436B-ADF7-9C08FA86A367}" type="slidenum">
              <a:t>&lt;#&gt;</a:t>
            </a:fld>
          </a:p>
        </p:txBody>
      </p:sp>
      <p:sp>
        <p:nvSpPr>
          <p:cNvPr id="6" name="PlaceHolder 5"/>
          <p:cNvSpPr>
            <a:spLocks noGrp="1"/>
          </p:cNvSpPr>
          <p:nvPr>
            <p:ph type="dt" idx="22"/>
          </p:nvPr>
        </p:nvSpPr>
        <p:spPr/>
        <p:txBody>
          <a:bodyPr/>
          <a:p>
            <a:r>
              <a:rPr lang="en-US"/>
              <a:t/>
            </a: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04"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05"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23"/>
          </p:nvPr>
        </p:nvSpPr>
        <p:spPr/>
        <p:txBody>
          <a:bodyPr/>
          <a:p>
            <a:r>
              <a:t>Footer</a:t>
            </a:r>
          </a:p>
        </p:txBody>
      </p:sp>
      <p:sp>
        <p:nvSpPr>
          <p:cNvPr id="6" name="PlaceHolder 5"/>
          <p:cNvSpPr>
            <a:spLocks noGrp="1"/>
          </p:cNvSpPr>
          <p:nvPr>
            <p:ph type="sldNum" idx="24"/>
          </p:nvPr>
        </p:nvSpPr>
        <p:spPr/>
        <p:txBody>
          <a:bodyPr/>
          <a:p>
            <a:fld id="{3DF3DC6A-46AE-4A61-960E-87EFAEBF37E6}" type="slidenum">
              <a:t>&lt;#&gt;</a:t>
            </a:fld>
          </a:p>
        </p:txBody>
      </p:sp>
      <p:sp>
        <p:nvSpPr>
          <p:cNvPr id="7" name="PlaceHolder 6"/>
          <p:cNvSpPr>
            <a:spLocks noGrp="1"/>
          </p:cNvSpPr>
          <p:nvPr>
            <p:ph type="dt" idx="22"/>
          </p:nvPr>
        </p:nvSpPr>
        <p:spPr/>
        <p:txBody>
          <a:bodyPr/>
          <a:p>
            <a:r>
              <a:rPr lang="en-US"/>
              <a:t/>
            </a: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7E9FE68A-064E-4FBB-88EA-C6C0D7E2FACA}" type="slidenum">
              <a:t>&lt;#&gt;</a:t>
            </a:fld>
          </a:p>
        </p:txBody>
      </p:sp>
      <p:sp>
        <p:nvSpPr>
          <p:cNvPr id="5" name="PlaceHolder 4"/>
          <p:cNvSpPr>
            <a:spLocks noGrp="1"/>
          </p:cNvSpPr>
          <p:nvPr>
            <p:ph type="dt" idx="22"/>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5"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6"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27"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A41A299-D9FD-4FED-B35A-4AEE90D5129F}"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7"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45EF1FD7-D544-4E46-8CE5-3C424EE384AA}" type="slidenum">
              <a:t>&lt;#&gt;</a:t>
            </a:fld>
          </a:p>
        </p:txBody>
      </p:sp>
      <p:sp>
        <p:nvSpPr>
          <p:cNvPr id="5" name="PlaceHolder 4"/>
          <p:cNvSpPr>
            <a:spLocks noGrp="1"/>
          </p:cNvSpPr>
          <p:nvPr>
            <p:ph type="dt" idx="22"/>
          </p:nvPr>
        </p:nvSpPr>
        <p:spPr/>
        <p:txBody>
          <a:bodyPr/>
          <a:p>
            <a:r>
              <a:rPr lang="en-US"/>
              <a:t/>
            </a: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09"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10"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11"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3"/>
          </p:nvPr>
        </p:nvSpPr>
        <p:spPr/>
        <p:txBody>
          <a:bodyPr/>
          <a:p>
            <a:r>
              <a:t>Footer</a:t>
            </a:r>
          </a:p>
        </p:txBody>
      </p:sp>
      <p:sp>
        <p:nvSpPr>
          <p:cNvPr id="7" name="PlaceHolder 6"/>
          <p:cNvSpPr>
            <a:spLocks noGrp="1"/>
          </p:cNvSpPr>
          <p:nvPr>
            <p:ph type="sldNum" idx="24"/>
          </p:nvPr>
        </p:nvSpPr>
        <p:spPr/>
        <p:txBody>
          <a:bodyPr/>
          <a:p>
            <a:fld id="{7F85B554-09AF-45B1-97A9-7EE9BF04A01F}" type="slidenum">
              <a:t>&lt;#&gt;</a:t>
            </a:fld>
          </a:p>
        </p:txBody>
      </p:sp>
      <p:sp>
        <p:nvSpPr>
          <p:cNvPr id="8" name="PlaceHolder 7"/>
          <p:cNvSpPr>
            <a:spLocks noGrp="1"/>
          </p:cNvSpPr>
          <p:nvPr>
            <p:ph type="dt" idx="22"/>
          </p:nvPr>
        </p:nvSpPr>
        <p:spPr/>
        <p:txBody>
          <a:bodyPr/>
          <a:p>
            <a:r>
              <a:rPr lang="en-US"/>
              <a:t/>
            </a: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13"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14"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15"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3"/>
          </p:nvPr>
        </p:nvSpPr>
        <p:spPr/>
        <p:txBody>
          <a:bodyPr/>
          <a:p>
            <a:r>
              <a:t>Footer</a:t>
            </a:r>
          </a:p>
        </p:txBody>
      </p:sp>
      <p:sp>
        <p:nvSpPr>
          <p:cNvPr id="7" name="PlaceHolder 6"/>
          <p:cNvSpPr>
            <a:spLocks noGrp="1"/>
          </p:cNvSpPr>
          <p:nvPr>
            <p:ph type="sldNum" idx="24"/>
          </p:nvPr>
        </p:nvSpPr>
        <p:spPr/>
        <p:txBody>
          <a:bodyPr/>
          <a:p>
            <a:fld id="{CB79EF99-55CF-4B1A-82F1-4EE6B43140CE}" type="slidenum">
              <a:t>&lt;#&gt;</a:t>
            </a:fld>
          </a:p>
        </p:txBody>
      </p:sp>
      <p:sp>
        <p:nvSpPr>
          <p:cNvPr id="8" name="PlaceHolder 7"/>
          <p:cNvSpPr>
            <a:spLocks noGrp="1"/>
          </p:cNvSpPr>
          <p:nvPr>
            <p:ph type="dt" idx="22"/>
          </p:nvPr>
        </p:nvSpPr>
        <p:spPr/>
        <p:txBody>
          <a:bodyPr/>
          <a:p>
            <a:r>
              <a:rPr lang="en-US"/>
              <a:t/>
            </a: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17"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18"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19"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6" name="PlaceHolder 5"/>
          <p:cNvSpPr>
            <a:spLocks noGrp="1"/>
          </p:cNvSpPr>
          <p:nvPr>
            <p:ph type="ftr" idx="23"/>
          </p:nvPr>
        </p:nvSpPr>
        <p:spPr/>
        <p:txBody>
          <a:bodyPr/>
          <a:p>
            <a:r>
              <a:t>Footer</a:t>
            </a:r>
          </a:p>
        </p:txBody>
      </p:sp>
      <p:sp>
        <p:nvSpPr>
          <p:cNvPr id="7" name="PlaceHolder 6"/>
          <p:cNvSpPr>
            <a:spLocks noGrp="1"/>
          </p:cNvSpPr>
          <p:nvPr>
            <p:ph type="sldNum" idx="24"/>
          </p:nvPr>
        </p:nvSpPr>
        <p:spPr/>
        <p:txBody>
          <a:bodyPr/>
          <a:p>
            <a:fld id="{E9C61D05-8325-4FA0-BDC1-235B2A09F85C}" type="slidenum">
              <a:t>&lt;#&gt;</a:t>
            </a:fld>
          </a:p>
        </p:txBody>
      </p:sp>
      <p:sp>
        <p:nvSpPr>
          <p:cNvPr id="8" name="PlaceHolder 7"/>
          <p:cNvSpPr>
            <a:spLocks noGrp="1"/>
          </p:cNvSpPr>
          <p:nvPr>
            <p:ph type="dt" idx="22"/>
          </p:nvPr>
        </p:nvSpPr>
        <p:spPr/>
        <p:txBody>
          <a:bodyPr/>
          <a:p>
            <a:r>
              <a:rPr lang="en-US"/>
              <a:t/>
            </a: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21"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22"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5" name="PlaceHolder 4"/>
          <p:cNvSpPr>
            <a:spLocks noGrp="1"/>
          </p:cNvSpPr>
          <p:nvPr>
            <p:ph type="ftr" idx="23"/>
          </p:nvPr>
        </p:nvSpPr>
        <p:spPr/>
        <p:txBody>
          <a:bodyPr/>
          <a:p>
            <a:r>
              <a:t>Footer</a:t>
            </a:r>
          </a:p>
        </p:txBody>
      </p:sp>
      <p:sp>
        <p:nvSpPr>
          <p:cNvPr id="6" name="PlaceHolder 5"/>
          <p:cNvSpPr>
            <a:spLocks noGrp="1"/>
          </p:cNvSpPr>
          <p:nvPr>
            <p:ph type="sldNum" idx="24"/>
          </p:nvPr>
        </p:nvSpPr>
        <p:spPr/>
        <p:txBody>
          <a:bodyPr/>
          <a:p>
            <a:fld id="{F352B2F7-0369-46DD-8674-31AB2D3009FC}" type="slidenum">
              <a:t>&lt;#&gt;</a:t>
            </a:fld>
          </a:p>
        </p:txBody>
      </p:sp>
      <p:sp>
        <p:nvSpPr>
          <p:cNvPr id="7" name="PlaceHolder 6"/>
          <p:cNvSpPr>
            <a:spLocks noGrp="1"/>
          </p:cNvSpPr>
          <p:nvPr>
            <p:ph type="dt" idx="22"/>
          </p:nvPr>
        </p:nvSpPr>
        <p:spPr/>
        <p:txBody>
          <a:bodyPr/>
          <a:p>
            <a:r>
              <a:rPr lang="en-US"/>
              <a:t/>
            </a: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24"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25"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26"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27"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7" name="PlaceHolder 6"/>
          <p:cNvSpPr>
            <a:spLocks noGrp="1"/>
          </p:cNvSpPr>
          <p:nvPr>
            <p:ph type="ftr" idx="23"/>
          </p:nvPr>
        </p:nvSpPr>
        <p:spPr/>
        <p:txBody>
          <a:bodyPr/>
          <a:p>
            <a:r>
              <a:t>Footer</a:t>
            </a:r>
          </a:p>
        </p:txBody>
      </p:sp>
      <p:sp>
        <p:nvSpPr>
          <p:cNvPr id="8" name="PlaceHolder 7"/>
          <p:cNvSpPr>
            <a:spLocks noGrp="1"/>
          </p:cNvSpPr>
          <p:nvPr>
            <p:ph type="sldNum" idx="24"/>
          </p:nvPr>
        </p:nvSpPr>
        <p:spPr/>
        <p:txBody>
          <a:bodyPr/>
          <a:p>
            <a:fld id="{1C0C842A-0C62-4CDE-9591-D779B9CDDBA3}" type="slidenum">
              <a:t>&lt;#&gt;</a:t>
            </a:fld>
          </a:p>
        </p:txBody>
      </p:sp>
      <p:sp>
        <p:nvSpPr>
          <p:cNvPr id="9" name="PlaceHolder 8"/>
          <p:cNvSpPr>
            <a:spLocks noGrp="1"/>
          </p:cNvSpPr>
          <p:nvPr>
            <p:ph type="dt" idx="22"/>
          </p:nvPr>
        </p:nvSpPr>
        <p:spPr/>
        <p:txBody>
          <a:bodyPr/>
          <a:p>
            <a:r>
              <a:rPr lang="en-US"/>
              <a:t/>
            </a: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29"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30"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31"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32"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33"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334"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9" name="PlaceHolder 8"/>
          <p:cNvSpPr>
            <a:spLocks noGrp="1"/>
          </p:cNvSpPr>
          <p:nvPr>
            <p:ph type="ftr" idx="23"/>
          </p:nvPr>
        </p:nvSpPr>
        <p:spPr/>
        <p:txBody>
          <a:bodyPr/>
          <a:p>
            <a:r>
              <a:t>Footer</a:t>
            </a:r>
          </a:p>
        </p:txBody>
      </p:sp>
      <p:sp>
        <p:nvSpPr>
          <p:cNvPr id="10" name="PlaceHolder 9"/>
          <p:cNvSpPr>
            <a:spLocks noGrp="1"/>
          </p:cNvSpPr>
          <p:nvPr>
            <p:ph type="sldNum" idx="24"/>
          </p:nvPr>
        </p:nvSpPr>
        <p:spPr/>
        <p:txBody>
          <a:bodyPr/>
          <a:p>
            <a:fld id="{DE6E8A18-D0BC-4212-90C6-B58EA6406D4F}" type="slidenum">
              <a:t>&lt;#&gt;</a:t>
            </a:fld>
          </a:p>
        </p:txBody>
      </p:sp>
      <p:sp>
        <p:nvSpPr>
          <p:cNvPr id="11" name="PlaceHolder 10"/>
          <p:cNvSpPr>
            <a:spLocks noGrp="1"/>
          </p:cNvSpPr>
          <p:nvPr>
            <p:ph type="dt" idx="22"/>
          </p:nvPr>
        </p:nvSpPr>
        <p:spPr/>
        <p:txBody>
          <a:bodyPr/>
          <a:p>
            <a:r>
              <a:rPr lang="en-US"/>
              <a:t/>
            </a: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09916EC6-78F4-4399-B60C-E5853C8C47C7}" type="slidenum">
              <a:t>&lt;#&gt;</a:t>
            </a:fld>
          </a:p>
        </p:txBody>
      </p:sp>
      <p:sp>
        <p:nvSpPr>
          <p:cNvPr id="4" name="PlaceHolder 3"/>
          <p:cNvSpPr>
            <a:spLocks noGrp="1"/>
          </p:cNvSpPr>
          <p:nvPr>
            <p:ph type="dt" idx="25"/>
          </p:nvPr>
        </p:nvSpPr>
        <p:spPr/>
        <p:txBody>
          <a:bodyPr/>
          <a:p>
            <a:r>
              <a:rPr lang="en-US"/>
              <a:t/>
            </a: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42"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6"/>
          </p:nvPr>
        </p:nvSpPr>
        <p:spPr/>
        <p:txBody>
          <a:bodyPr/>
          <a:p>
            <a:r>
              <a:t>Footer</a:t>
            </a:r>
          </a:p>
        </p:txBody>
      </p:sp>
      <p:sp>
        <p:nvSpPr>
          <p:cNvPr id="5" name="PlaceHolder 4"/>
          <p:cNvSpPr>
            <a:spLocks noGrp="1"/>
          </p:cNvSpPr>
          <p:nvPr>
            <p:ph type="sldNum" idx="27"/>
          </p:nvPr>
        </p:nvSpPr>
        <p:spPr/>
        <p:txBody>
          <a:bodyPr/>
          <a:p>
            <a:fld id="{74B824ED-C727-4FFC-8DCF-0F73ABFC6B69}" type="slidenum">
              <a:t>&lt;#&gt;</a:t>
            </a:fld>
          </a:p>
        </p:txBody>
      </p:sp>
      <p:sp>
        <p:nvSpPr>
          <p:cNvPr id="6" name="PlaceHolder 5"/>
          <p:cNvSpPr>
            <a:spLocks noGrp="1"/>
          </p:cNvSpPr>
          <p:nvPr>
            <p:ph type="dt" idx="25"/>
          </p:nvPr>
        </p:nvSpPr>
        <p:spPr/>
        <p:txBody>
          <a:bodyPr/>
          <a:p>
            <a:r>
              <a:rPr lang="en-US"/>
              <a:t/>
            </a: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44"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endParaRPr b="0" lang="en-US" sz="3200" spc="-1" strike="noStrike">
              <a:solidFill>
                <a:srgbClr val="000000"/>
              </a:solidFill>
              <a:latin typeface="Arial"/>
            </a:endParaRPr>
          </a:p>
        </p:txBody>
      </p:sp>
      <p:sp>
        <p:nvSpPr>
          <p:cNvPr id="4" name="PlaceHolder 3"/>
          <p:cNvSpPr>
            <a:spLocks noGrp="1"/>
          </p:cNvSpPr>
          <p:nvPr>
            <p:ph type="ftr" idx="26"/>
          </p:nvPr>
        </p:nvSpPr>
        <p:spPr/>
        <p:txBody>
          <a:bodyPr/>
          <a:p>
            <a:r>
              <a:t>Footer</a:t>
            </a:r>
          </a:p>
        </p:txBody>
      </p:sp>
      <p:sp>
        <p:nvSpPr>
          <p:cNvPr id="5" name="PlaceHolder 4"/>
          <p:cNvSpPr>
            <a:spLocks noGrp="1"/>
          </p:cNvSpPr>
          <p:nvPr>
            <p:ph type="sldNum" idx="27"/>
          </p:nvPr>
        </p:nvSpPr>
        <p:spPr/>
        <p:txBody>
          <a:bodyPr/>
          <a:p>
            <a:fld id="{32068CFD-2910-4C12-B801-6C826347A634}" type="slidenum">
              <a:t>&lt;#&gt;</a:t>
            </a:fld>
          </a:p>
        </p:txBody>
      </p:sp>
      <p:sp>
        <p:nvSpPr>
          <p:cNvPr id="6" name="PlaceHolder 5"/>
          <p:cNvSpPr>
            <a:spLocks noGrp="1"/>
          </p:cNvSpPr>
          <p:nvPr>
            <p:ph type="dt" idx="25"/>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1"/>
          <p:cNvSpPr/>
          <p:nvPr/>
        </p:nvSpPr>
        <p:spPr>
          <a:xfrm>
            <a:off x="685800" y="609480"/>
            <a:ext cx="7772400" cy="360"/>
          </a:xfrm>
          <a:prstGeom prst="line">
            <a:avLst/>
          </a:prstGeom>
          <a:ln w="38100">
            <a:solidFill>
              <a:srgbClr val="ff9900"/>
            </a:solidFill>
            <a:round/>
          </a:ln>
        </p:spPr>
        <p:style>
          <a:lnRef idx="0"/>
          <a:fillRef idx="0"/>
          <a:effectRef idx="0"/>
          <a:fontRef idx="minor"/>
        </p:style>
      </p:sp>
      <p:sp>
        <p:nvSpPr>
          <p:cNvPr id="1" name="Line 14"/>
          <p:cNvSpPr/>
          <p:nvPr/>
        </p:nvSpPr>
        <p:spPr>
          <a:xfrm>
            <a:off x="685800" y="6324480"/>
            <a:ext cx="7772400" cy="360"/>
          </a:xfrm>
          <a:prstGeom prst="line">
            <a:avLst/>
          </a:prstGeom>
          <a:ln w="38100">
            <a:solidFill>
              <a:srgbClr val="ff6600"/>
            </a:solidFill>
            <a:round/>
          </a:ln>
        </p:spPr>
        <p:style>
          <a:lnRef idx="0"/>
          <a:fillRef idx="0"/>
          <a:effectRef idx="0"/>
          <a:fontRef idx="minor"/>
        </p:style>
      </p:sp>
      <p:sp>
        <p:nvSpPr>
          <p:cNvPr id="2" name="PlaceHolder 1"/>
          <p:cNvSpPr>
            <a:spLocks noGrp="1"/>
          </p:cNvSpPr>
          <p:nvPr>
            <p:ph type="title"/>
          </p:nvPr>
        </p:nvSpPr>
        <p:spPr>
          <a:xfrm>
            <a:off x="685800" y="2130480"/>
            <a:ext cx="7772040" cy="1469520"/>
          </a:xfrm>
          <a:prstGeom prst="rect">
            <a:avLst/>
          </a:prstGeom>
          <a:noFill/>
          <a:ln w="0">
            <a:noFill/>
          </a:ln>
        </p:spPr>
        <p:txBody>
          <a:bodyPr numCol="1" spcCol="0" anchor="ctr">
            <a:noAutofit/>
          </a:bodyPr>
          <a:p>
            <a:pPr algn="ctr">
              <a:lnSpc>
                <a:spcPct val="100000"/>
              </a:lnSpc>
              <a:buNone/>
            </a:pPr>
            <a:r>
              <a:rPr b="1" lang="en-US" sz="2100" spc="-1" strike="noStrike">
                <a:solidFill>
                  <a:srgbClr val="ff0000"/>
                </a:solidFill>
                <a:latin typeface="Calibri Light"/>
                <a:ea typeface="ＭＳ Ｐゴシック"/>
              </a:rPr>
              <a:t>Click to edit Master title style</a:t>
            </a:r>
            <a:endParaRPr b="0" lang="en-US" sz="2100" spc="-1" strike="noStrike">
              <a:solidFill>
                <a:srgbClr val="000000"/>
              </a:solidFill>
              <a:latin typeface="Arial"/>
            </a:endParaRPr>
          </a:p>
        </p:txBody>
      </p:sp>
      <p:sp>
        <p:nvSpPr>
          <p:cNvPr id="3" name="PlaceHolder 2"/>
          <p:cNvSpPr>
            <a:spLocks noGrp="1"/>
          </p:cNvSpPr>
          <p:nvPr>
            <p:ph type="dt" idx="1"/>
          </p:nvPr>
        </p:nvSpPr>
        <p:spPr>
          <a:xfrm>
            <a:off x="685800" y="6400800"/>
            <a:ext cx="1904760" cy="456840"/>
          </a:xfrm>
          <a:prstGeom prst="rect">
            <a:avLst/>
          </a:prstGeom>
          <a:noFill/>
          <a:ln w="9360">
            <a:noFill/>
          </a:ln>
        </p:spPr>
        <p:txBody>
          <a:bodyPr numCol="1" spcCol="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4" name="PlaceHolder 3"/>
          <p:cNvSpPr>
            <a:spLocks noGrp="1"/>
          </p:cNvSpPr>
          <p:nvPr>
            <p:ph type="ftr" idx="2"/>
          </p:nvPr>
        </p:nvSpPr>
        <p:spPr>
          <a:xfrm>
            <a:off x="2743200" y="6400800"/>
            <a:ext cx="3504960" cy="456840"/>
          </a:xfrm>
          <a:prstGeom prst="rect">
            <a:avLst/>
          </a:prstGeom>
          <a:noFill/>
          <a:ln w="9360">
            <a:noFill/>
          </a:ln>
        </p:spPr>
        <p:txBody>
          <a:bodyPr numCol="1" spcCol="0" anchor="t">
            <a:noAutofit/>
          </a:bodyPr>
          <a:lstStyle>
            <a:lvl1pPr algn="ctr">
              <a:lnSpc>
                <a:spcPct val="100000"/>
              </a:lnSpc>
              <a:buNone/>
              <a:defRPr b="0" lang="de-DE" sz="900" spc="-1" strike="noStrike">
                <a:solidFill>
                  <a:srgbClr val="ff6600"/>
                </a:solidFill>
                <a:latin typeface="Arial"/>
                <a:ea typeface="ＭＳ Ｐゴシック"/>
              </a:defRPr>
            </a:lvl1pPr>
          </a:lstStyle>
          <a:p>
            <a:pPr algn="ctr">
              <a:lnSpc>
                <a:spcPct val="100000"/>
              </a:lnSpc>
              <a:buNone/>
            </a:pPr>
            <a:r>
              <a:rPr b="0" lang="de-DE" sz="900" spc="-1" strike="noStrike">
                <a:solidFill>
                  <a:srgbClr val="ff6600"/>
                </a:solidFill>
                <a:latin typeface="Arial"/>
                <a:ea typeface="ＭＳ Ｐゴシック"/>
              </a:rPr>
              <a:t>&lt;footer&gt;</a:t>
            </a:r>
            <a:endParaRPr b="0" lang="en-US" sz="900" spc="-1" strike="noStrike">
              <a:latin typeface="Times New Roman"/>
            </a:endParaRPr>
          </a:p>
        </p:txBody>
      </p:sp>
      <p:sp>
        <p:nvSpPr>
          <p:cNvPr id="5" name="PlaceHolder 4"/>
          <p:cNvSpPr>
            <a:spLocks noGrp="1"/>
          </p:cNvSpPr>
          <p:nvPr>
            <p:ph type="sldNum" idx="3"/>
          </p:nvPr>
        </p:nvSpPr>
        <p:spPr>
          <a:xfrm>
            <a:off x="6553080" y="6400800"/>
            <a:ext cx="1904760" cy="456840"/>
          </a:xfrm>
          <a:prstGeom prst="rect">
            <a:avLst/>
          </a:prstGeom>
          <a:noFill/>
          <a:ln w="9360">
            <a:noFill/>
          </a:ln>
        </p:spPr>
        <p:txBody>
          <a:bodyPr numCol="1" spcCol="0" anchor="t">
            <a:noAutofit/>
          </a:bodyPr>
          <a:lstStyle>
            <a:lvl1pPr algn="r">
              <a:lnSpc>
                <a:spcPct val="100000"/>
              </a:lnSpc>
              <a:buNone/>
              <a:defRPr b="0" lang="en-US" sz="1050" spc="-1" strike="noStrike">
                <a:solidFill>
                  <a:srgbClr val="000000"/>
                </a:solidFill>
                <a:latin typeface="Arial"/>
              </a:defRPr>
            </a:lvl1pPr>
          </a:lstStyle>
          <a:p>
            <a:pPr algn="r">
              <a:lnSpc>
                <a:spcPct val="100000"/>
              </a:lnSpc>
              <a:buNone/>
            </a:pPr>
            <a:fld id="{FDFE5F0B-2BCB-49A9-801E-6260A4FA700B}" type="slidenum">
              <a:rPr b="0" lang="en-US" sz="1050" spc="-1" strike="noStrike">
                <a:solidFill>
                  <a:srgbClr val="000000"/>
                </a:solidFill>
                <a:latin typeface="Arial"/>
              </a:rPr>
              <a:t>&lt;number&gt;</a:t>
            </a:fld>
            <a:endParaRPr b="0" lang="en-US" sz="1050" spc="-1" strike="noStrike">
              <a:latin typeface="Times New Roman"/>
            </a:endParaRPr>
          </a:p>
        </p:txBody>
      </p:sp>
      <p:sp>
        <p:nvSpPr>
          <p:cNvPr id="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Calibri"/>
              </a:rPr>
              <a:t>Click to edit the outline text format</a:t>
            </a:r>
            <a:endParaRPr b="0" lang="en-US"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libri"/>
              </a:rPr>
              <a:t>Second Outline Level</a:t>
            </a:r>
            <a:endParaRPr b="0" lang="en-US"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7" name="Rectangle 7"/>
          <p:cNvSpPr/>
          <p:nvPr/>
        </p:nvSpPr>
        <p:spPr>
          <a:xfrm>
            <a:off x="5562720" y="6523200"/>
            <a:ext cx="3580920" cy="280080"/>
          </a:xfrm>
          <a:prstGeom prst="rect">
            <a:avLst/>
          </a:prstGeom>
          <a:noFill/>
          <a:ln w="0">
            <a:noFill/>
          </a:ln>
        </p:spPr>
        <p:style>
          <a:lnRef idx="0"/>
          <a:fillRef idx="0"/>
          <a:effectRef idx="0"/>
          <a:fontRef idx="minor"/>
        </p:style>
        <p:txBody>
          <a:bodyPr lIns="74880" rIns="74880" tIns="37440" bIns="37440" anchor="t">
            <a:spAutoFit/>
          </a:bodyPr>
          <a:p>
            <a:pPr>
              <a:lnSpc>
                <a:spcPct val="100000"/>
              </a:lnSpc>
              <a:buNone/>
            </a:pPr>
            <a:r>
              <a:rPr b="1" i="1" lang="en-US" sz="1350" spc="-1" strike="noStrike">
                <a:solidFill>
                  <a:srgbClr val="ffffff"/>
                </a:solidFill>
                <a:latin typeface="Book Antiqua"/>
              </a:rPr>
              <a:t>R. Lacey, SUNY  Stony Brook</a:t>
            </a:r>
            <a:endParaRPr b="0" lang="en-US" sz="1350" spc="-1" strike="noStrike">
              <a:latin typeface="Arial"/>
            </a:endParaRPr>
          </a:p>
        </p:txBody>
      </p:sp>
      <p:sp>
        <p:nvSpPr>
          <p:cNvPr id="378" name="PlaceHolder 1"/>
          <p:cNvSpPr>
            <a:spLocks noGrp="1"/>
          </p:cNvSpPr>
          <p:nvPr>
            <p:ph type="title"/>
          </p:nvPr>
        </p:nvSpPr>
        <p:spPr>
          <a:xfrm>
            <a:off x="457200" y="274680"/>
            <a:ext cx="8229240" cy="1142640"/>
          </a:xfrm>
          <a:prstGeom prst="rect">
            <a:avLst/>
          </a:prstGeom>
          <a:noFill/>
          <a:ln w="0">
            <a:noFill/>
          </a:ln>
        </p:spPr>
        <p:txBody>
          <a:bodyPr numCol="1" spcCol="0" anchor="ctr">
            <a:noAutofit/>
          </a:bodyPr>
          <a:p>
            <a:pPr algn="ctr">
              <a:lnSpc>
                <a:spcPct val="100000"/>
              </a:lnSpc>
              <a:buNone/>
            </a:pPr>
            <a:r>
              <a:rPr b="0" lang="en-US" sz="3300" spc="-1" strike="noStrike">
                <a:solidFill>
                  <a:srgbClr val="000000"/>
                </a:solidFill>
                <a:latin typeface="Arial"/>
              </a:rPr>
              <a:t>Click to edit Master title style</a:t>
            </a:r>
            <a:endParaRPr b="0" lang="en-US" sz="3300" spc="-1" strike="noStrike">
              <a:solidFill>
                <a:srgbClr val="000000"/>
              </a:solidFill>
              <a:latin typeface="Arial"/>
            </a:endParaRPr>
          </a:p>
        </p:txBody>
      </p:sp>
      <p:sp>
        <p:nvSpPr>
          <p:cNvPr id="379" name="PlaceHolder 2"/>
          <p:cNvSpPr>
            <a:spLocks noGrp="1"/>
          </p:cNvSpPr>
          <p:nvPr>
            <p:ph type="body"/>
          </p:nvPr>
        </p:nvSpPr>
        <p:spPr>
          <a:xfrm>
            <a:off x="457200" y="1600200"/>
            <a:ext cx="8229240" cy="4525560"/>
          </a:xfrm>
          <a:prstGeom prst="rect">
            <a:avLst/>
          </a:prstGeom>
          <a:noFill/>
          <a:ln w="0">
            <a:noFill/>
          </a:ln>
        </p:spPr>
        <p:txBody>
          <a:bodyPr numCol="1" spcCol="0" anchor="t">
            <a:noAutofit/>
          </a:bodyPr>
          <a:p>
            <a:pPr marL="257040" indent="-257040">
              <a:lnSpc>
                <a:spcPct val="100000"/>
              </a:lnSpc>
              <a:spcBef>
                <a:spcPts val="479"/>
              </a:spcBef>
              <a:buClr>
                <a:srgbClr val="000000"/>
              </a:buClr>
              <a:buFont typeface="Symbol" charset="2"/>
              <a:buChar char=""/>
            </a:pPr>
            <a:r>
              <a:rPr b="0" lang="en-US" sz="2400" spc="-1" strike="noStrike">
                <a:solidFill>
                  <a:srgbClr val="000000"/>
                </a:solidFill>
                <a:latin typeface="Arial"/>
              </a:rPr>
              <a:t>Click to edit Master text styles</a:t>
            </a:r>
            <a:endParaRPr b="0" lang="en-US" sz="2400" spc="-1" strike="noStrike">
              <a:solidFill>
                <a:srgbClr val="000000"/>
              </a:solidFill>
              <a:latin typeface="Arial"/>
            </a:endParaRPr>
          </a:p>
          <a:p>
            <a:pPr lvl="1" marL="557280" indent="-214200">
              <a:lnSpc>
                <a:spcPct val="100000"/>
              </a:lnSpc>
              <a:spcBef>
                <a:spcPts val="420"/>
              </a:spcBef>
              <a:buClr>
                <a:srgbClr val="000000"/>
              </a:buClr>
              <a:buFont typeface="Symbol" charset="2"/>
              <a:buChar char=""/>
            </a:pPr>
            <a:r>
              <a:rPr b="0" lang="en-US" sz="2100" spc="-1" strike="noStrike">
                <a:solidFill>
                  <a:srgbClr val="000000"/>
                </a:solidFill>
                <a:latin typeface="Arial"/>
              </a:rPr>
              <a:t>Second level</a:t>
            </a:r>
            <a:endParaRPr b="0" lang="en-US" sz="2100" spc="-1" strike="noStrike">
              <a:solidFill>
                <a:srgbClr val="000000"/>
              </a:solidFill>
              <a:latin typeface="Arial"/>
            </a:endParaRPr>
          </a:p>
          <a:p>
            <a:pPr lvl="2" marL="857160" indent="-171360">
              <a:lnSpc>
                <a:spcPct val="100000"/>
              </a:lnSpc>
              <a:spcBef>
                <a:spcPts val="360"/>
              </a:spcBef>
              <a:buClr>
                <a:srgbClr val="000000"/>
              </a:buClr>
              <a:buFont typeface="Symbol" charset="2"/>
              <a:buChar char=""/>
            </a:pPr>
            <a:r>
              <a:rPr b="0" lang="en-US" sz="1800" spc="-1" strike="noStrike">
                <a:solidFill>
                  <a:srgbClr val="000000"/>
                </a:solidFill>
                <a:latin typeface="Arial"/>
              </a:rPr>
              <a:t>Third level</a:t>
            </a:r>
            <a:endParaRPr b="0" lang="en-US" sz="1800" spc="-1" strike="noStrike">
              <a:solidFill>
                <a:srgbClr val="000000"/>
              </a:solidFill>
              <a:latin typeface="Arial"/>
            </a:endParaRPr>
          </a:p>
          <a:p>
            <a:pPr lvl="3" marL="1200240" indent="-171360">
              <a:lnSpc>
                <a:spcPct val="100000"/>
              </a:lnSpc>
              <a:spcBef>
                <a:spcPts val="300"/>
              </a:spcBef>
              <a:buClr>
                <a:srgbClr val="000000"/>
              </a:buClr>
              <a:buFont typeface="Symbol" charset="2"/>
              <a:buChar char=""/>
            </a:pPr>
            <a:r>
              <a:rPr b="0" lang="en-US" sz="1500" spc="-1" strike="noStrike">
                <a:solidFill>
                  <a:srgbClr val="000000"/>
                </a:solidFill>
                <a:latin typeface="Arial"/>
              </a:rPr>
              <a:t>Fourth level</a:t>
            </a:r>
            <a:endParaRPr b="0" lang="en-US" sz="1500" spc="-1" strike="noStrike">
              <a:solidFill>
                <a:srgbClr val="000000"/>
              </a:solidFill>
              <a:latin typeface="Arial"/>
            </a:endParaRPr>
          </a:p>
          <a:p>
            <a:pPr lvl="4" marL="1542960" indent="-171360">
              <a:lnSpc>
                <a:spcPct val="100000"/>
              </a:lnSpc>
              <a:spcBef>
                <a:spcPts val="300"/>
              </a:spcBef>
              <a:buClr>
                <a:srgbClr val="000000"/>
              </a:buClr>
              <a:buFont typeface="StarSymbol"/>
              <a:buChar char="»"/>
            </a:pPr>
            <a:r>
              <a:rPr b="0" lang="en-US" sz="1500" spc="-1" strike="noStrike">
                <a:solidFill>
                  <a:srgbClr val="000000"/>
                </a:solidFill>
                <a:latin typeface="Arial"/>
              </a:rPr>
              <a:t>Fifth level</a:t>
            </a:r>
            <a:endParaRPr b="0" lang="en-US" sz="1500" spc="-1" strike="noStrike">
              <a:solidFill>
                <a:srgbClr val="000000"/>
              </a:solidFill>
              <a:latin typeface="Arial"/>
            </a:endParaRPr>
          </a:p>
        </p:txBody>
      </p:sp>
      <p:sp>
        <p:nvSpPr>
          <p:cNvPr id="380" name="PlaceHolder 3"/>
          <p:cNvSpPr>
            <a:spLocks noGrp="1"/>
          </p:cNvSpPr>
          <p:nvPr>
            <p:ph type="dt" idx="28"/>
          </p:nvPr>
        </p:nvSpPr>
        <p:spPr>
          <a:xfrm>
            <a:off x="457200" y="6245280"/>
            <a:ext cx="2133360" cy="475920"/>
          </a:xfrm>
          <a:prstGeom prst="rect">
            <a:avLst/>
          </a:prstGeom>
          <a:noFill/>
          <a:ln w="0">
            <a:noFill/>
          </a:ln>
        </p:spPr>
        <p:txBody>
          <a:bodyPr numCol="1" spcCol="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381" name="PlaceHolder 4"/>
          <p:cNvSpPr>
            <a:spLocks noGrp="1"/>
          </p:cNvSpPr>
          <p:nvPr>
            <p:ph type="ftr" idx="29"/>
          </p:nvPr>
        </p:nvSpPr>
        <p:spPr>
          <a:xfrm>
            <a:off x="3124080" y="6245280"/>
            <a:ext cx="2895120" cy="475920"/>
          </a:xfrm>
          <a:prstGeom prst="rect">
            <a:avLst/>
          </a:prstGeom>
          <a:noFill/>
          <a:ln w="0">
            <a:noFill/>
          </a:ln>
        </p:spPr>
        <p:txBody>
          <a:bodyPr numCol="1" spcCol="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382" name="PlaceHolder 5"/>
          <p:cNvSpPr>
            <a:spLocks noGrp="1"/>
          </p:cNvSpPr>
          <p:nvPr>
            <p:ph type="sldNum" idx="30"/>
          </p:nvPr>
        </p:nvSpPr>
        <p:spPr>
          <a:xfrm>
            <a:off x="6553080" y="6245280"/>
            <a:ext cx="2133360" cy="475920"/>
          </a:xfrm>
          <a:prstGeom prst="rect">
            <a:avLst/>
          </a:prstGeom>
          <a:noFill/>
          <a:ln w="0">
            <a:noFill/>
          </a:ln>
        </p:spPr>
        <p:txBody>
          <a:bodyPr numCol="1" spcCol="0" anchor="t">
            <a:noAutofit/>
          </a:bodyPr>
          <a:lstStyle>
            <a:lvl1pPr algn="r">
              <a:lnSpc>
                <a:spcPct val="100000"/>
              </a:lnSpc>
              <a:buNone/>
              <a:defRPr b="1" lang="en-US" sz="1050" spc="-1" strike="noStrike">
                <a:solidFill>
                  <a:srgbClr val="000000"/>
                </a:solidFill>
                <a:latin typeface="Arial"/>
              </a:defRPr>
            </a:lvl1pPr>
          </a:lstStyle>
          <a:p>
            <a:pPr algn="r">
              <a:lnSpc>
                <a:spcPct val="100000"/>
              </a:lnSpc>
              <a:buNone/>
            </a:pPr>
            <a:fld id="{FA0A9E1E-BEDA-4C47-A673-96434B802950}" type="slidenum">
              <a:rPr b="1" lang="en-US" sz="1050" spc="-1" strike="noStrike">
                <a:solidFill>
                  <a:srgbClr val="000000"/>
                </a:solidFill>
                <a:latin typeface="Arial"/>
              </a:rPr>
              <a:t>&lt;number&gt;</a:t>
            </a:fld>
            <a:endParaRPr b="0" lang="en-US" sz="105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9" name="PlaceHolder 1"/>
          <p:cNvSpPr>
            <a:spLocks noGrp="1"/>
          </p:cNvSpPr>
          <p:nvPr>
            <p:ph type="title"/>
          </p:nvPr>
        </p:nvSpPr>
        <p:spPr>
          <a:xfrm>
            <a:off x="628560" y="365040"/>
            <a:ext cx="7886520" cy="1325160"/>
          </a:xfrm>
          <a:prstGeom prst="rect">
            <a:avLst/>
          </a:prstGeom>
          <a:noFill/>
          <a:ln w="0">
            <a:noFill/>
          </a:ln>
        </p:spPr>
        <p:txBody>
          <a:bodyPr anchor="ctr">
            <a:noAutofit/>
          </a:bodyPr>
          <a:p>
            <a:pPr>
              <a:lnSpc>
                <a:spcPct val="90000"/>
              </a:lnSpc>
              <a:buNone/>
            </a:pPr>
            <a:r>
              <a:rPr b="0" lang="en-GB" sz="3300" spc="-1" strike="noStrike">
                <a:solidFill>
                  <a:srgbClr val="000000"/>
                </a:solidFill>
                <a:latin typeface="Calibri Light"/>
              </a:rPr>
              <a:t>Click to edit Master title style</a:t>
            </a:r>
            <a:endParaRPr b="0" lang="en-US" sz="3300" spc="-1" strike="noStrike">
              <a:solidFill>
                <a:srgbClr val="000000"/>
              </a:solidFill>
              <a:latin typeface="Arial"/>
            </a:endParaRPr>
          </a:p>
        </p:txBody>
      </p:sp>
      <p:sp>
        <p:nvSpPr>
          <p:cNvPr id="420" name="PlaceHolder 2"/>
          <p:cNvSpPr>
            <a:spLocks noGrp="1"/>
          </p:cNvSpPr>
          <p:nvPr>
            <p:ph type="body"/>
          </p:nvPr>
        </p:nvSpPr>
        <p:spPr>
          <a:xfrm>
            <a:off x="628560" y="1825560"/>
            <a:ext cx="7886520" cy="4350960"/>
          </a:xfrm>
          <a:prstGeom prst="rect">
            <a:avLst/>
          </a:prstGeom>
          <a:noFill/>
          <a:ln w="0">
            <a:noFill/>
          </a:ln>
        </p:spPr>
        <p:txBody>
          <a:bodyPr anchor="t">
            <a:noAutofit/>
          </a:bodyPr>
          <a:p>
            <a:pPr marL="171360" indent="-171360">
              <a:lnSpc>
                <a:spcPct val="90000"/>
              </a:lnSpc>
              <a:spcBef>
                <a:spcPts val="751"/>
              </a:spcBef>
              <a:buClr>
                <a:srgbClr val="000000"/>
              </a:buClr>
              <a:buFont typeface="Arial"/>
              <a:buChar char="•"/>
            </a:pPr>
            <a:r>
              <a:rPr b="0" lang="en-GB" sz="2100" spc="-1" strike="noStrike">
                <a:solidFill>
                  <a:srgbClr val="000000"/>
                </a:solidFill>
                <a:latin typeface="Calibri"/>
              </a:rPr>
              <a:t>Click to edit Master text styles</a:t>
            </a:r>
            <a:endParaRPr b="0" lang="en-US" sz="2100" spc="-1" strike="noStrike">
              <a:solidFill>
                <a:srgbClr val="000000"/>
              </a:solidFill>
              <a:latin typeface="Calibri"/>
            </a:endParaRPr>
          </a:p>
          <a:p>
            <a:pPr lvl="1" marL="514440" indent="-171360">
              <a:lnSpc>
                <a:spcPct val="90000"/>
              </a:lnSpc>
              <a:spcBef>
                <a:spcPts val="374"/>
              </a:spcBef>
              <a:buClr>
                <a:srgbClr val="000000"/>
              </a:buClr>
              <a:buFont typeface="Arial"/>
              <a:buChar char="•"/>
            </a:pPr>
            <a:r>
              <a:rPr b="0" lang="en-GB" sz="1800" spc="-1" strike="noStrike">
                <a:solidFill>
                  <a:srgbClr val="000000"/>
                </a:solidFill>
                <a:latin typeface="Calibri"/>
              </a:rPr>
              <a:t>Second level</a:t>
            </a:r>
            <a:endParaRPr b="0" lang="en-US" sz="1800" spc="-1" strike="noStrike">
              <a:solidFill>
                <a:srgbClr val="000000"/>
              </a:solidFill>
              <a:latin typeface="Calibri"/>
            </a:endParaRPr>
          </a:p>
          <a:p>
            <a:pPr lvl="2" marL="857160" indent="-171360">
              <a:lnSpc>
                <a:spcPct val="90000"/>
              </a:lnSpc>
              <a:spcBef>
                <a:spcPts val="374"/>
              </a:spcBef>
              <a:buClr>
                <a:srgbClr val="000000"/>
              </a:buClr>
              <a:buFont typeface="Arial"/>
              <a:buChar char="•"/>
            </a:pPr>
            <a:r>
              <a:rPr b="0" lang="en-GB" sz="1500" spc="-1" strike="noStrike">
                <a:solidFill>
                  <a:srgbClr val="000000"/>
                </a:solidFill>
                <a:latin typeface="Calibri"/>
              </a:rPr>
              <a:t>Third level</a:t>
            </a:r>
            <a:endParaRPr b="0" lang="en-US" sz="1500" spc="-1" strike="noStrike">
              <a:solidFill>
                <a:srgbClr val="000000"/>
              </a:solidFill>
              <a:latin typeface="Calibri"/>
            </a:endParaRPr>
          </a:p>
          <a:p>
            <a:pPr lvl="3" marL="1200240" indent="-171360">
              <a:lnSpc>
                <a:spcPct val="90000"/>
              </a:lnSpc>
              <a:spcBef>
                <a:spcPts val="374"/>
              </a:spcBef>
              <a:buClr>
                <a:srgbClr val="000000"/>
              </a:buClr>
              <a:buFont typeface="Arial"/>
              <a:buChar char="•"/>
            </a:pPr>
            <a:r>
              <a:rPr b="0" lang="en-GB" sz="1350" spc="-1" strike="noStrike">
                <a:solidFill>
                  <a:srgbClr val="000000"/>
                </a:solidFill>
                <a:latin typeface="Calibri"/>
              </a:rPr>
              <a:t>Fourth level</a:t>
            </a:r>
            <a:endParaRPr b="0" lang="en-US" sz="1350" spc="-1" strike="noStrike">
              <a:solidFill>
                <a:srgbClr val="000000"/>
              </a:solidFill>
              <a:latin typeface="Calibri"/>
            </a:endParaRPr>
          </a:p>
          <a:p>
            <a:pPr lvl="4" marL="1542960" indent="-171360">
              <a:lnSpc>
                <a:spcPct val="90000"/>
              </a:lnSpc>
              <a:spcBef>
                <a:spcPts val="374"/>
              </a:spcBef>
              <a:buClr>
                <a:srgbClr val="000000"/>
              </a:buClr>
              <a:buFont typeface="Arial"/>
              <a:buChar char="•"/>
            </a:pPr>
            <a:r>
              <a:rPr b="0" lang="en-GB" sz="1350" spc="-1" strike="noStrike">
                <a:solidFill>
                  <a:srgbClr val="000000"/>
                </a:solidFill>
                <a:latin typeface="Calibri"/>
              </a:rPr>
              <a:t>Fifth level</a:t>
            </a:r>
            <a:endParaRPr b="0" lang="en-US" sz="1350" spc="-1" strike="noStrike">
              <a:solidFill>
                <a:srgbClr val="000000"/>
              </a:solidFill>
              <a:latin typeface="Calibri"/>
            </a:endParaRPr>
          </a:p>
        </p:txBody>
      </p:sp>
      <p:sp>
        <p:nvSpPr>
          <p:cNvPr id="421" name="PlaceHolder 3"/>
          <p:cNvSpPr>
            <a:spLocks noGrp="1"/>
          </p:cNvSpPr>
          <p:nvPr>
            <p:ph type="dt" idx="31"/>
          </p:nvPr>
        </p:nvSpPr>
        <p:spPr>
          <a:xfrm>
            <a:off x="628560" y="6356520"/>
            <a:ext cx="2057040" cy="364680"/>
          </a:xfrm>
          <a:prstGeom prst="rect">
            <a:avLst/>
          </a:prstGeom>
          <a:noFill/>
          <a:ln w="0">
            <a:noFill/>
          </a:ln>
        </p:spPr>
        <p:txBody>
          <a:bodyPr anchor="ctr">
            <a:noAutofit/>
          </a:bodyPr>
          <a:lstStyle>
            <a:lvl1pPr>
              <a:lnSpc>
                <a:spcPct val="100000"/>
              </a:lnSpc>
              <a:buNone/>
              <a:defRPr b="0" lang="ru-RU" sz="900" spc="-1" strike="noStrike">
                <a:solidFill>
                  <a:srgbClr val="8b8b8b"/>
                </a:solidFill>
                <a:latin typeface="Arial"/>
              </a:defRPr>
            </a:lvl1pPr>
          </a:lstStyle>
          <a:p>
            <a:pPr>
              <a:lnSpc>
                <a:spcPct val="100000"/>
              </a:lnSpc>
              <a:buNone/>
            </a:pPr>
            <a:r>
              <a:rPr b="0" lang="ru-RU" sz="900" spc="-1" strike="noStrike">
                <a:solidFill>
                  <a:srgbClr val="8b8b8b"/>
                </a:solidFill>
                <a:latin typeface="Arial"/>
              </a:rPr>
              <a:t>&lt;date/time&gt;</a:t>
            </a:r>
            <a:endParaRPr b="0" lang="en-US" sz="900" spc="-1" strike="noStrike">
              <a:latin typeface="Times New Roman"/>
            </a:endParaRPr>
          </a:p>
        </p:txBody>
      </p:sp>
      <p:sp>
        <p:nvSpPr>
          <p:cNvPr id="422" name="PlaceHolder 4"/>
          <p:cNvSpPr>
            <a:spLocks noGrp="1"/>
          </p:cNvSpPr>
          <p:nvPr>
            <p:ph type="ftr" idx="32"/>
          </p:nvPr>
        </p:nvSpPr>
        <p:spPr>
          <a:xfrm>
            <a:off x="3029040" y="6356520"/>
            <a:ext cx="3085920" cy="364680"/>
          </a:xfrm>
          <a:prstGeom prst="rect">
            <a:avLst/>
          </a:prstGeom>
          <a:noFill/>
          <a:ln w="0">
            <a:noFill/>
          </a:ln>
        </p:spPr>
        <p:txBody>
          <a:bodyPr anchor="ctr">
            <a:noAutofit/>
          </a:bodyPr>
          <a:lstStyle>
            <a:lvl1pPr algn="ctr">
              <a:lnSpc>
                <a:spcPct val="100000"/>
              </a:lnSpc>
              <a:buNone/>
              <a:defRPr b="0" lang="en-GB" sz="900" spc="-1" strike="noStrike">
                <a:solidFill>
                  <a:srgbClr val="8b8b8b"/>
                </a:solidFill>
                <a:latin typeface="Arial"/>
              </a:defRPr>
            </a:lvl1pPr>
          </a:lstStyle>
          <a:p>
            <a:pPr algn="ctr">
              <a:lnSpc>
                <a:spcPct val="100000"/>
              </a:lnSpc>
              <a:buNone/>
            </a:pPr>
            <a:r>
              <a:rPr b="0" lang="en-GB" sz="900" spc="-1" strike="noStrike">
                <a:solidFill>
                  <a:srgbClr val="8b8b8b"/>
                </a:solidFill>
                <a:latin typeface="Arial"/>
              </a:rPr>
              <a:t>&lt;footer&gt;</a:t>
            </a:r>
            <a:endParaRPr b="0" lang="en-US" sz="900" spc="-1" strike="noStrike">
              <a:latin typeface="Times New Roman"/>
            </a:endParaRPr>
          </a:p>
        </p:txBody>
      </p:sp>
      <p:sp>
        <p:nvSpPr>
          <p:cNvPr id="423" name="PlaceHolder 5"/>
          <p:cNvSpPr>
            <a:spLocks noGrp="1"/>
          </p:cNvSpPr>
          <p:nvPr>
            <p:ph type="sldNum" idx="33"/>
          </p:nvPr>
        </p:nvSpPr>
        <p:spPr>
          <a:xfrm>
            <a:off x="6458040" y="6356520"/>
            <a:ext cx="2057040" cy="364680"/>
          </a:xfrm>
          <a:prstGeom prst="rect">
            <a:avLst/>
          </a:prstGeom>
          <a:noFill/>
          <a:ln w="0">
            <a:noFill/>
          </a:ln>
        </p:spPr>
        <p:txBody>
          <a:bodyPr anchor="ctr">
            <a:noAutofit/>
          </a:bodyPr>
          <a:lstStyle>
            <a:lvl1pPr algn="r">
              <a:lnSpc>
                <a:spcPct val="100000"/>
              </a:lnSpc>
              <a:buNone/>
              <a:defRPr b="0" lang="en-RU" sz="900" spc="-1" strike="noStrike">
                <a:solidFill>
                  <a:srgbClr val="8b8b8b"/>
                </a:solidFill>
                <a:latin typeface="Arial"/>
              </a:defRPr>
            </a:lvl1pPr>
          </a:lstStyle>
          <a:p>
            <a:pPr algn="r">
              <a:lnSpc>
                <a:spcPct val="100000"/>
              </a:lnSpc>
              <a:buNone/>
            </a:pPr>
            <a:fld id="{5221E06C-DA20-4487-B907-2D025F39E0AC}" type="slidenum">
              <a:rPr b="0" lang="en-RU" sz="900" spc="-1" strike="noStrike">
                <a:solidFill>
                  <a:srgbClr val="8b8b8b"/>
                </a:solidFill>
                <a:latin typeface="Arial"/>
              </a:rPr>
              <a:t>&lt;number&gt;</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0" name="Rectangle 7"/>
          <p:cNvSpPr/>
          <p:nvPr/>
        </p:nvSpPr>
        <p:spPr>
          <a:xfrm>
            <a:off x="5562720" y="6523200"/>
            <a:ext cx="3580920" cy="648360"/>
          </a:xfrm>
          <a:prstGeom prst="rect">
            <a:avLst/>
          </a:prstGeom>
          <a:noFill/>
          <a:ln w="0">
            <a:noFill/>
          </a:ln>
        </p:spPr>
        <p:style>
          <a:lnRef idx="0"/>
          <a:fillRef idx="0"/>
          <a:effectRef idx="0"/>
          <a:fontRef idx="minor"/>
        </p:style>
        <p:txBody>
          <a:bodyPr lIns="100080" rIns="100080" tIns="50040" bIns="50040" anchor="t">
            <a:spAutoFit/>
          </a:bodyPr>
          <a:p>
            <a:pPr>
              <a:lnSpc>
                <a:spcPct val="100000"/>
              </a:lnSpc>
              <a:buNone/>
            </a:pPr>
            <a:r>
              <a:rPr b="1" i="1" lang="en-US" sz="1800" spc="-1" strike="noStrike">
                <a:solidFill>
                  <a:srgbClr val="ffffff"/>
                </a:solidFill>
                <a:latin typeface="Book Antiqua"/>
              </a:rPr>
              <a:t>R. Lacey, SUNY  Stony Brook</a:t>
            </a:r>
            <a:endParaRPr b="0" lang="en-US" sz="1800" spc="-1" strike="noStrike">
              <a:latin typeface="Arial"/>
            </a:endParaRPr>
          </a:p>
        </p:txBody>
      </p:sp>
      <p:sp>
        <p:nvSpPr>
          <p:cNvPr id="461" name="PlaceHolder 1"/>
          <p:cNvSpPr>
            <a:spLocks noGrp="1"/>
          </p:cNvSpPr>
          <p:nvPr>
            <p:ph type="dt" idx="34"/>
          </p:nvPr>
        </p:nvSpPr>
        <p:spPr>
          <a:xfrm>
            <a:off x="457200" y="6245280"/>
            <a:ext cx="2133360" cy="475920"/>
          </a:xfrm>
          <a:prstGeom prst="rect">
            <a:avLst/>
          </a:prstGeom>
          <a:noFill/>
          <a:ln w="0">
            <a:noFill/>
          </a:ln>
        </p:spPr>
        <p:txBody>
          <a:bodyPr numCol="1" spcCol="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462" name="PlaceHolder 2"/>
          <p:cNvSpPr>
            <a:spLocks noGrp="1"/>
          </p:cNvSpPr>
          <p:nvPr>
            <p:ph type="ftr" idx="35"/>
          </p:nvPr>
        </p:nvSpPr>
        <p:spPr>
          <a:xfrm>
            <a:off x="3124080" y="6245280"/>
            <a:ext cx="2895120" cy="475920"/>
          </a:xfrm>
          <a:prstGeom prst="rect">
            <a:avLst/>
          </a:prstGeom>
          <a:noFill/>
          <a:ln w="0">
            <a:noFill/>
          </a:ln>
        </p:spPr>
        <p:txBody>
          <a:bodyPr numCol="1" spcCol="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463" name="PlaceHolder 3"/>
          <p:cNvSpPr>
            <a:spLocks noGrp="1"/>
          </p:cNvSpPr>
          <p:nvPr>
            <p:ph type="sldNum" idx="36"/>
          </p:nvPr>
        </p:nvSpPr>
        <p:spPr>
          <a:xfrm>
            <a:off x="6553080" y="6245280"/>
            <a:ext cx="2133360" cy="475920"/>
          </a:xfrm>
          <a:prstGeom prst="rect">
            <a:avLst/>
          </a:prstGeom>
          <a:noFill/>
          <a:ln w="0">
            <a:noFill/>
          </a:ln>
        </p:spPr>
        <p:txBody>
          <a:bodyPr numCol="1" spcCol="0" anchor="t">
            <a:noAutofit/>
          </a:bodyPr>
          <a:lstStyle>
            <a:lvl1pPr algn="r">
              <a:lnSpc>
                <a:spcPct val="100000"/>
              </a:lnSpc>
              <a:buNone/>
              <a:defRPr b="0" lang="en-US" sz="1400" spc="-1" strike="noStrike">
                <a:solidFill>
                  <a:srgbClr val="000000"/>
                </a:solidFill>
                <a:latin typeface="Arial"/>
              </a:defRPr>
            </a:lvl1pPr>
          </a:lstStyle>
          <a:p>
            <a:pPr algn="r">
              <a:lnSpc>
                <a:spcPct val="100000"/>
              </a:lnSpc>
              <a:buNone/>
            </a:pPr>
            <a:fld id="{1E6F9D40-82A6-4B4D-B895-A2106AEC9B02}" type="slidenum">
              <a:rPr b="0" lang="en-US" sz="1400" spc="-1" strike="noStrike">
                <a:solidFill>
                  <a:srgbClr val="000000"/>
                </a:solidFill>
                <a:latin typeface="Arial"/>
              </a:rPr>
              <a:t>&lt;number&gt;</a:t>
            </a:fld>
            <a:endParaRPr b="0" lang="en-US" sz="1400" spc="-1" strike="noStrike">
              <a:latin typeface="Times New Roman"/>
            </a:endParaRPr>
          </a:p>
        </p:txBody>
      </p:sp>
      <p:sp>
        <p:nvSpPr>
          <p:cNvPr id="464"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6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Arial"/>
              </a:rPr>
              <a:t>Second Outline Level</a:t>
            </a:r>
            <a:endParaRPr b="0" lang="en-U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Arial"/>
              </a:rPr>
              <a:t>Third Outline Level</a:t>
            </a:r>
            <a:endParaRPr b="0" lang="en-US"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2" name="PlaceHolder 1"/>
          <p:cNvSpPr>
            <a:spLocks noGrp="1"/>
          </p:cNvSpPr>
          <p:nvPr>
            <p:ph type="sldNum" idx="37"/>
          </p:nvPr>
        </p:nvSpPr>
        <p:spPr>
          <a:xfrm>
            <a:off x="8317080" y="6607080"/>
            <a:ext cx="728280" cy="250560"/>
          </a:xfrm>
          <a:prstGeom prst="rect">
            <a:avLst/>
          </a:prstGeom>
          <a:noFill/>
          <a:ln w="0">
            <a:noFill/>
          </a:ln>
        </p:spPr>
        <p:txBody>
          <a:bodyPr numCol="1" spcCol="0" tIns="0" bIns="0" anchor="ctr">
            <a:noAutofit/>
          </a:bodyPr>
          <a:lstStyle>
            <a:lvl1pPr algn="r">
              <a:lnSpc>
                <a:spcPct val="100000"/>
              </a:lnSpc>
              <a:buNone/>
              <a:defRPr b="0" lang="de-DE" sz="900" spc="-1" strike="noStrike">
                <a:solidFill>
                  <a:srgbClr val="00599d"/>
                </a:solidFill>
                <a:latin typeface="Arial"/>
              </a:defRPr>
            </a:lvl1pPr>
          </a:lstStyle>
          <a:p>
            <a:pPr algn="r">
              <a:lnSpc>
                <a:spcPct val="100000"/>
              </a:lnSpc>
              <a:buNone/>
            </a:pPr>
            <a:fld id="{C46CE714-22F2-4E52-B1D8-90DB68C392CF}" type="slidenum">
              <a:rPr b="0" lang="de-DE" sz="900" spc="-1" strike="noStrike">
                <a:solidFill>
                  <a:srgbClr val="00599d"/>
                </a:solidFill>
                <a:latin typeface="Arial"/>
              </a:rPr>
              <a:t>&lt;number&gt;</a:t>
            </a:fld>
            <a:endParaRPr b="0" lang="en-US" sz="900" spc="-1" strike="noStrike">
              <a:latin typeface="Times New Roman"/>
            </a:endParaRPr>
          </a:p>
        </p:txBody>
      </p:sp>
      <p:sp>
        <p:nvSpPr>
          <p:cNvPr id="503" name="PlaceHolder 2"/>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n-US" sz="2100" spc="-1" strike="noStrike">
                <a:solidFill>
                  <a:srgbClr val="000000"/>
                </a:solidFill>
                <a:latin typeface="Arial"/>
              </a:rPr>
              <a:t>Click to edit the title text format</a:t>
            </a:r>
            <a:endParaRPr b="0" lang="en-US" sz="2100" spc="-1" strike="noStrike">
              <a:solidFill>
                <a:srgbClr val="000000"/>
              </a:solidFill>
              <a:latin typeface="Arial"/>
            </a:endParaRPr>
          </a:p>
        </p:txBody>
      </p:sp>
      <p:sp>
        <p:nvSpPr>
          <p:cNvPr id="504" name="PlaceHolder 3"/>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599d"/>
                </a:solidFill>
                <a:latin typeface="Arial"/>
              </a:rPr>
              <a:t>Click to edit the outline text format</a:t>
            </a:r>
            <a:endParaRPr b="0" lang="en-US" sz="1800" spc="-1" strike="noStrike">
              <a:solidFill>
                <a:srgbClr val="00599d"/>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i="1" lang="en-US" sz="1200" spc="-1" strike="noStrike">
                <a:solidFill>
                  <a:srgbClr val="990000"/>
                </a:solidFill>
                <a:latin typeface="Arial"/>
              </a:rPr>
              <a:t>Third Outline Level</a:t>
            </a:r>
            <a:endParaRPr b="0" i="1" lang="en-US" sz="1200" spc="-1" strike="noStrike">
              <a:solidFill>
                <a:srgbClr val="990000"/>
              </a:solidFill>
              <a:latin typeface="Arial"/>
            </a:endParaRPr>
          </a:p>
          <a:p>
            <a:pPr lvl="3" marL="1728000" indent="-216000">
              <a:spcBef>
                <a:spcPts val="567"/>
              </a:spcBef>
              <a:buClr>
                <a:srgbClr val="000000"/>
              </a:buClr>
              <a:buSzPct val="75000"/>
              <a:buFont typeface="Symbol" charset="2"/>
              <a:buChar char=""/>
            </a:pPr>
            <a:r>
              <a:rPr b="0" lang="en-US" sz="1200" spc="-1" strike="noStrike">
                <a:solidFill>
                  <a:srgbClr val="0066cc"/>
                </a:solidFill>
                <a:latin typeface="Arial"/>
              </a:rPr>
              <a:t>Fourth Outline Level</a:t>
            </a:r>
            <a:endParaRPr b="0" lang="en-US" sz="1200" spc="-1" strike="noStrike">
              <a:solidFill>
                <a:srgbClr val="0066cc"/>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66cc"/>
                </a:solidFill>
                <a:latin typeface="Arial"/>
              </a:rPr>
              <a:t>Fifth Outline Level</a:t>
            </a:r>
            <a:endParaRPr b="0" lang="en-US" sz="2000" spc="-1" strike="noStrike">
              <a:solidFill>
                <a:srgbClr val="0066cc"/>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66cc"/>
                </a:solidFill>
                <a:latin typeface="Arial"/>
              </a:rPr>
              <a:t>Sixth Outline Level</a:t>
            </a:r>
            <a:endParaRPr b="0" lang="en-US" sz="2000" spc="-1" strike="noStrike">
              <a:solidFill>
                <a:srgbClr val="0066cc"/>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66cc"/>
                </a:solidFill>
                <a:latin typeface="Arial"/>
              </a:rPr>
              <a:t>Seventh Outline Level</a:t>
            </a:r>
            <a:endParaRPr b="0" lang="en-US" sz="2000" spc="-1" strike="noStrike">
              <a:solidFill>
                <a:srgbClr val="0066cc"/>
              </a:solidFill>
              <a:latin typeface="Arial"/>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Rectangle 7"/>
          <p:cNvSpPr/>
          <p:nvPr/>
        </p:nvSpPr>
        <p:spPr>
          <a:xfrm>
            <a:off x="5562720" y="6523200"/>
            <a:ext cx="3580920" cy="648360"/>
          </a:xfrm>
          <a:prstGeom prst="rect">
            <a:avLst/>
          </a:prstGeom>
          <a:noFill/>
          <a:ln w="0">
            <a:noFill/>
          </a:ln>
        </p:spPr>
        <p:style>
          <a:lnRef idx="0"/>
          <a:fillRef idx="0"/>
          <a:effectRef idx="0"/>
          <a:fontRef idx="minor"/>
        </p:style>
        <p:txBody>
          <a:bodyPr lIns="100080" rIns="100080" tIns="50040" bIns="50040" anchor="t">
            <a:spAutoFit/>
          </a:bodyPr>
          <a:p>
            <a:pPr>
              <a:lnSpc>
                <a:spcPct val="100000"/>
              </a:lnSpc>
              <a:buNone/>
            </a:pPr>
            <a:r>
              <a:rPr b="1" i="1" lang="en-US" sz="1800" spc="-1" strike="noStrike">
                <a:solidFill>
                  <a:srgbClr val="ffffff"/>
                </a:solidFill>
                <a:latin typeface="Book Antiqua"/>
              </a:rPr>
              <a:t>R. Lacey, SUNY  Stony Brook</a:t>
            </a:r>
            <a:endParaRPr b="0" lang="en-US" sz="1800" spc="-1" strike="noStrike">
              <a:latin typeface="Arial"/>
            </a:endParaRPr>
          </a:p>
        </p:txBody>
      </p:sp>
      <p:sp>
        <p:nvSpPr>
          <p:cNvPr id="44" name="PlaceHolder 1"/>
          <p:cNvSpPr>
            <a:spLocks noGrp="1"/>
          </p:cNvSpPr>
          <p:nvPr>
            <p:ph type="title"/>
          </p:nvPr>
        </p:nvSpPr>
        <p:spPr>
          <a:xfrm>
            <a:off x="457200" y="274680"/>
            <a:ext cx="8229240" cy="1142640"/>
          </a:xfrm>
          <a:prstGeom prst="rect">
            <a:avLst/>
          </a:prstGeom>
          <a:noFill/>
          <a:ln w="0">
            <a:noFill/>
          </a:ln>
        </p:spPr>
        <p:txBody>
          <a:bodyPr numCol="1" spcCol="0" anchor="ctr">
            <a:noAutofit/>
          </a:bodyPr>
          <a:p>
            <a:pPr algn="ctr">
              <a:lnSpc>
                <a:spcPct val="100000"/>
              </a:lnSpc>
              <a:buNone/>
            </a:pPr>
            <a:r>
              <a:rPr b="0" lang="en-US" sz="4400" spc="-1" strike="noStrike">
                <a:solidFill>
                  <a:srgbClr val="000000"/>
                </a:solidFill>
                <a:latin typeface="Arial"/>
              </a:rPr>
              <a:t>Click to edit Master title style</a:t>
            </a:r>
            <a:endParaRPr b="0" lang="en-US" sz="4400" spc="-1" strike="noStrike">
              <a:solidFill>
                <a:srgbClr val="000000"/>
              </a:solidFill>
              <a:latin typeface="Arial"/>
            </a:endParaRPr>
          </a:p>
        </p:txBody>
      </p:sp>
      <p:sp>
        <p:nvSpPr>
          <p:cNvPr id="45" name="PlaceHolder 2"/>
          <p:cNvSpPr>
            <a:spLocks noGrp="1"/>
          </p:cNvSpPr>
          <p:nvPr>
            <p:ph type="body"/>
          </p:nvPr>
        </p:nvSpPr>
        <p:spPr>
          <a:xfrm>
            <a:off x="457200" y="1600200"/>
            <a:ext cx="8229240" cy="4525560"/>
          </a:xfrm>
          <a:prstGeom prst="rect">
            <a:avLst/>
          </a:prstGeom>
          <a:noFill/>
          <a:ln w="0">
            <a:noFill/>
          </a:ln>
        </p:spPr>
        <p:txBody>
          <a:bodyPr numCol="1" spcCol="0" anchor="t">
            <a:noAutofit/>
          </a:bodyPr>
          <a:p>
            <a:pPr marL="343080" indent="-343080">
              <a:lnSpc>
                <a:spcPct val="100000"/>
              </a:lnSpc>
              <a:spcBef>
                <a:spcPts val="641"/>
              </a:spcBef>
              <a:buClr>
                <a:srgbClr val="000000"/>
              </a:buClr>
              <a:buFont typeface="Symbol" charset="2"/>
              <a:buChar char=""/>
            </a:pPr>
            <a:r>
              <a:rPr b="0" lang="en-US" sz="3200" spc="-1" strike="noStrike">
                <a:solidFill>
                  <a:srgbClr val="000000"/>
                </a:solidFill>
                <a:latin typeface="Arial"/>
              </a:rPr>
              <a:t>Click to edit Master text styles</a:t>
            </a:r>
            <a:endParaRPr b="0" lang="en-US" sz="3200" spc="-1" strike="noStrike">
              <a:solidFill>
                <a:srgbClr val="000000"/>
              </a:solidFill>
              <a:latin typeface="Arial"/>
            </a:endParaRPr>
          </a:p>
          <a:p>
            <a:pPr lvl="1" marL="743040" indent="-285840">
              <a:lnSpc>
                <a:spcPct val="100000"/>
              </a:lnSpc>
              <a:spcBef>
                <a:spcPts val="561"/>
              </a:spcBef>
              <a:buClr>
                <a:srgbClr val="000000"/>
              </a:buClr>
              <a:buFont typeface="Symbol" charset="2"/>
              <a:buChar char=""/>
            </a:pPr>
            <a:r>
              <a:rPr b="0" lang="en-US" sz="2800" spc="-1" strike="noStrike">
                <a:solidFill>
                  <a:srgbClr val="000000"/>
                </a:solidFill>
                <a:latin typeface="Arial"/>
              </a:rPr>
              <a:t>Second level</a:t>
            </a:r>
            <a:endParaRPr b="0" lang="en-US" sz="2800" spc="-1" strike="noStrike">
              <a:solidFill>
                <a:srgbClr val="000000"/>
              </a:solidFill>
              <a:latin typeface="Arial"/>
            </a:endParaRPr>
          </a:p>
          <a:p>
            <a:pPr lvl="2" marL="1143000" indent="-228600">
              <a:lnSpc>
                <a:spcPct val="100000"/>
              </a:lnSpc>
              <a:spcBef>
                <a:spcPts val="479"/>
              </a:spcBef>
              <a:buClr>
                <a:srgbClr val="000000"/>
              </a:buClr>
              <a:buFont typeface="Symbol" charset="2"/>
              <a:buChar char=""/>
            </a:pPr>
            <a:r>
              <a:rPr b="0" lang="en-US" sz="2400" spc="-1" strike="noStrike">
                <a:solidFill>
                  <a:srgbClr val="000000"/>
                </a:solidFill>
                <a:latin typeface="Arial"/>
              </a:rPr>
              <a:t>Third level</a:t>
            </a:r>
            <a:endParaRPr b="0" lang="en-US" sz="2400" spc="-1" strike="noStrike">
              <a:solidFill>
                <a:srgbClr val="000000"/>
              </a:solidFill>
              <a:latin typeface="Arial"/>
            </a:endParaRPr>
          </a:p>
          <a:p>
            <a:pPr lvl="3" marL="1600200" indent="-228600">
              <a:lnSpc>
                <a:spcPct val="100000"/>
              </a:lnSpc>
              <a:spcBef>
                <a:spcPts val="400"/>
              </a:spcBef>
              <a:buClr>
                <a:srgbClr val="000000"/>
              </a:buClr>
              <a:buFont typeface="Symbol" charset="2"/>
              <a:buChar char=""/>
            </a:pPr>
            <a:r>
              <a:rPr b="0" lang="en-US" sz="2000" spc="-1" strike="noStrike">
                <a:solidFill>
                  <a:srgbClr val="000000"/>
                </a:solidFill>
                <a:latin typeface="Arial"/>
              </a:rPr>
              <a:t>Fourth level</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StarSymbol"/>
              <a:buChar char="»"/>
            </a:pPr>
            <a:r>
              <a:rPr b="0" lang="en-US" sz="2000" spc="-1" strike="noStrike">
                <a:solidFill>
                  <a:srgbClr val="000000"/>
                </a:solidFill>
                <a:latin typeface="Arial"/>
              </a:rPr>
              <a:t>Fifth level</a:t>
            </a:r>
            <a:endParaRPr b="0" lang="en-US" sz="2000" spc="-1" strike="noStrike">
              <a:solidFill>
                <a:srgbClr val="000000"/>
              </a:solidFill>
              <a:latin typeface="Arial"/>
            </a:endParaRPr>
          </a:p>
        </p:txBody>
      </p:sp>
      <p:sp>
        <p:nvSpPr>
          <p:cNvPr id="46" name="PlaceHolder 3"/>
          <p:cNvSpPr>
            <a:spLocks noGrp="1"/>
          </p:cNvSpPr>
          <p:nvPr>
            <p:ph type="dt" idx="4"/>
          </p:nvPr>
        </p:nvSpPr>
        <p:spPr>
          <a:xfrm>
            <a:off x="457200" y="6245280"/>
            <a:ext cx="2133360" cy="475920"/>
          </a:xfrm>
          <a:prstGeom prst="rect">
            <a:avLst/>
          </a:prstGeom>
          <a:noFill/>
          <a:ln w="9360">
            <a:noFill/>
          </a:ln>
        </p:spPr>
        <p:txBody>
          <a:bodyPr numCol="1" spcCol="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47" name="PlaceHolder 4"/>
          <p:cNvSpPr>
            <a:spLocks noGrp="1"/>
          </p:cNvSpPr>
          <p:nvPr>
            <p:ph type="ftr" idx="5"/>
          </p:nvPr>
        </p:nvSpPr>
        <p:spPr>
          <a:xfrm>
            <a:off x="3124080" y="6245280"/>
            <a:ext cx="2895120" cy="475920"/>
          </a:xfrm>
          <a:prstGeom prst="rect">
            <a:avLst/>
          </a:prstGeom>
          <a:noFill/>
          <a:ln w="9360">
            <a:noFill/>
          </a:ln>
        </p:spPr>
        <p:txBody>
          <a:bodyPr numCol="1" spcCol="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48" name="PlaceHolder 5"/>
          <p:cNvSpPr>
            <a:spLocks noGrp="1"/>
          </p:cNvSpPr>
          <p:nvPr>
            <p:ph type="sldNum" idx="6"/>
          </p:nvPr>
        </p:nvSpPr>
        <p:spPr>
          <a:xfrm>
            <a:off x="6553080" y="6245280"/>
            <a:ext cx="2133360" cy="475920"/>
          </a:xfrm>
          <a:prstGeom prst="rect">
            <a:avLst/>
          </a:prstGeom>
          <a:noFill/>
          <a:ln w="9360">
            <a:noFill/>
          </a:ln>
        </p:spPr>
        <p:txBody>
          <a:bodyPr numCol="1" spcCol="0" anchor="t">
            <a:noAutofit/>
          </a:bodyPr>
          <a:lstStyle>
            <a:lvl1pPr algn="r">
              <a:lnSpc>
                <a:spcPct val="100000"/>
              </a:lnSpc>
              <a:buNone/>
              <a:defRPr b="0" lang="en-US" sz="1400" spc="-1" strike="noStrike">
                <a:solidFill>
                  <a:srgbClr val="000000"/>
                </a:solidFill>
                <a:latin typeface="Arial"/>
              </a:defRPr>
            </a:lvl1pPr>
          </a:lstStyle>
          <a:p>
            <a:pPr algn="r">
              <a:lnSpc>
                <a:spcPct val="100000"/>
              </a:lnSpc>
              <a:buNone/>
            </a:pPr>
            <a:fld id="{8CEB9010-DE35-4D14-A7D7-1DA0625231C9}" type="slidenum">
              <a:rPr b="0" lang="en-US" sz="1400" spc="-1" strike="noStrike">
                <a:solidFill>
                  <a:srgbClr val="000000"/>
                </a:solidFill>
                <a:latin typeface="Arial"/>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PlaceHolder 1"/>
          <p:cNvSpPr>
            <a:spLocks noGrp="1"/>
          </p:cNvSpPr>
          <p:nvPr>
            <p:ph type="dt" idx="7"/>
          </p:nvPr>
        </p:nvSpPr>
        <p:spPr>
          <a:xfrm>
            <a:off x="628560" y="6356520"/>
            <a:ext cx="2057040" cy="364680"/>
          </a:xfrm>
          <a:prstGeom prst="rect">
            <a:avLst/>
          </a:prstGeom>
          <a:noFill/>
          <a:ln w="0">
            <a:noFill/>
          </a:ln>
        </p:spPr>
        <p:txBody>
          <a:bodyPr anchor="ctr">
            <a:noAutofit/>
          </a:bodyPr>
          <a:lstStyle>
            <a:lvl1pPr>
              <a:lnSpc>
                <a:spcPct val="100000"/>
              </a:lnSpc>
              <a:buNone/>
              <a:defRPr b="0" lang="ru-RU" sz="900" spc="-1" strike="noStrike">
                <a:solidFill>
                  <a:srgbClr val="8b8b8b"/>
                </a:solidFill>
                <a:latin typeface="Arial"/>
              </a:defRPr>
            </a:lvl1pPr>
          </a:lstStyle>
          <a:p>
            <a:pPr>
              <a:lnSpc>
                <a:spcPct val="100000"/>
              </a:lnSpc>
              <a:buNone/>
            </a:pPr>
            <a:r>
              <a:rPr b="0" lang="ru-RU" sz="900" spc="-1" strike="noStrike">
                <a:solidFill>
                  <a:srgbClr val="8b8b8b"/>
                </a:solidFill>
                <a:latin typeface="Arial"/>
              </a:rPr>
              <a:t>&lt;date/time&gt;</a:t>
            </a:r>
            <a:endParaRPr b="0" lang="en-US" sz="900" spc="-1" strike="noStrike">
              <a:latin typeface="Times New Roman"/>
            </a:endParaRPr>
          </a:p>
        </p:txBody>
      </p:sp>
      <p:sp>
        <p:nvSpPr>
          <p:cNvPr id="86" name="PlaceHolder 2"/>
          <p:cNvSpPr>
            <a:spLocks noGrp="1"/>
          </p:cNvSpPr>
          <p:nvPr>
            <p:ph type="ftr" idx="8"/>
          </p:nvPr>
        </p:nvSpPr>
        <p:spPr>
          <a:xfrm>
            <a:off x="3029040" y="6356520"/>
            <a:ext cx="3085920" cy="364680"/>
          </a:xfrm>
          <a:prstGeom prst="rect">
            <a:avLst/>
          </a:prstGeom>
          <a:noFill/>
          <a:ln w="0">
            <a:noFill/>
          </a:ln>
        </p:spPr>
        <p:txBody>
          <a:bodyPr anchor="ctr">
            <a:noAutofit/>
          </a:bodyPr>
          <a:lstStyle>
            <a:lvl1pPr algn="ctr">
              <a:lnSpc>
                <a:spcPct val="100000"/>
              </a:lnSpc>
              <a:buNone/>
              <a:defRPr b="0" lang="en-US" sz="900" spc="-1" strike="noStrike">
                <a:solidFill>
                  <a:srgbClr val="8b8b8b"/>
                </a:solidFill>
                <a:latin typeface="Arial"/>
              </a:defRPr>
            </a:lvl1pPr>
          </a:lstStyle>
          <a:p>
            <a:pPr algn="ctr">
              <a:lnSpc>
                <a:spcPct val="100000"/>
              </a:lnSpc>
              <a:buNone/>
            </a:pPr>
            <a:r>
              <a:rPr b="0" lang="en-US" sz="900" spc="-1" strike="noStrike">
                <a:solidFill>
                  <a:srgbClr val="8b8b8b"/>
                </a:solidFill>
                <a:latin typeface="Arial"/>
              </a:rPr>
              <a:t>&lt;footer&gt;</a:t>
            </a:r>
            <a:endParaRPr b="0" lang="en-US" sz="900" spc="-1" strike="noStrike">
              <a:latin typeface="Times New Roman"/>
            </a:endParaRPr>
          </a:p>
        </p:txBody>
      </p:sp>
      <p:sp>
        <p:nvSpPr>
          <p:cNvPr id="87" name="PlaceHolder 3"/>
          <p:cNvSpPr>
            <a:spLocks noGrp="1"/>
          </p:cNvSpPr>
          <p:nvPr>
            <p:ph type="sldNum" idx="9"/>
          </p:nvPr>
        </p:nvSpPr>
        <p:spPr>
          <a:xfrm>
            <a:off x="6458040" y="6356520"/>
            <a:ext cx="2057040" cy="364680"/>
          </a:xfrm>
          <a:prstGeom prst="rect">
            <a:avLst/>
          </a:prstGeom>
          <a:noFill/>
          <a:ln w="0">
            <a:noFill/>
          </a:ln>
        </p:spPr>
        <p:txBody>
          <a:bodyPr anchor="ctr">
            <a:noAutofit/>
          </a:bodyPr>
          <a:lstStyle>
            <a:lvl1pPr algn="r">
              <a:lnSpc>
                <a:spcPct val="100000"/>
              </a:lnSpc>
              <a:buNone/>
              <a:defRPr b="0" lang="ru-RU" sz="900" spc="-1" strike="noStrike">
                <a:solidFill>
                  <a:srgbClr val="8b8b8b"/>
                </a:solidFill>
                <a:latin typeface="Arial"/>
              </a:defRPr>
            </a:lvl1pPr>
          </a:lstStyle>
          <a:p>
            <a:pPr algn="r">
              <a:lnSpc>
                <a:spcPct val="100000"/>
              </a:lnSpc>
              <a:buNone/>
            </a:pPr>
            <a:fld id="{B47FAFFA-386B-44D7-921F-06A64698D5EC}" type="slidenum">
              <a:rPr b="0" lang="ru-RU" sz="900" spc="-1" strike="noStrike">
                <a:solidFill>
                  <a:srgbClr val="8b8b8b"/>
                </a:solidFill>
                <a:latin typeface="Arial"/>
              </a:rPr>
              <a:t>&lt;number&gt;</a:t>
            </a:fld>
            <a:endParaRPr b="0" lang="en-US" sz="900" spc="-1" strike="noStrike">
              <a:latin typeface="Times New Roman"/>
            </a:endParaRPr>
          </a:p>
        </p:txBody>
      </p:sp>
      <p:sp>
        <p:nvSpPr>
          <p:cNvPr id="88"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n-US" sz="3300" spc="-1" strike="noStrike">
                <a:solidFill>
                  <a:srgbClr val="000000"/>
                </a:solidFill>
                <a:latin typeface="Arial"/>
              </a:rPr>
              <a:t>Click to edit the title text format</a:t>
            </a:r>
            <a:endParaRPr b="0" lang="en-US" sz="3300" spc="-1" strike="noStrike">
              <a:solidFill>
                <a:srgbClr val="000000"/>
              </a:solidFill>
              <a:latin typeface="Arial"/>
            </a:endParaRPr>
          </a:p>
        </p:txBody>
      </p:sp>
      <p:sp>
        <p:nvSpPr>
          <p:cNvPr id="8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100" spc="-1" strike="noStrike">
                <a:solidFill>
                  <a:srgbClr val="000000"/>
                </a:solidFill>
                <a:latin typeface="Calibri"/>
              </a:rPr>
              <a:t>Click to edit the outline text format</a:t>
            </a:r>
            <a:endParaRPr b="0" lang="en-US" sz="21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n-US" sz="1500" spc="-1" strike="noStrike">
                <a:solidFill>
                  <a:srgbClr val="000000"/>
                </a:solidFill>
                <a:latin typeface="Calibri"/>
              </a:rPr>
              <a:t>Second Outline Level</a:t>
            </a:r>
            <a:endParaRPr b="0" lang="en-US" sz="15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en-US" sz="1350" spc="-1" strike="noStrike">
                <a:solidFill>
                  <a:srgbClr val="000000"/>
                </a:solidFill>
                <a:latin typeface="Calibri"/>
              </a:rPr>
              <a:t>Third Outline Level</a:t>
            </a:r>
            <a:endParaRPr b="0" lang="en-US" sz="135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en-US" sz="1350" spc="-1" strike="noStrike">
                <a:solidFill>
                  <a:srgbClr val="000000"/>
                </a:solidFill>
                <a:latin typeface="Calibri"/>
              </a:rPr>
              <a:t>Fourth Outline Level</a:t>
            </a:r>
            <a:endParaRPr b="0" lang="en-US" sz="135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Rectangle 7"/>
          <p:cNvSpPr/>
          <p:nvPr/>
        </p:nvSpPr>
        <p:spPr>
          <a:xfrm>
            <a:off x="5562720" y="6523200"/>
            <a:ext cx="3580920" cy="648360"/>
          </a:xfrm>
          <a:prstGeom prst="rect">
            <a:avLst/>
          </a:prstGeom>
          <a:noFill/>
          <a:ln w="0">
            <a:noFill/>
          </a:ln>
        </p:spPr>
        <p:style>
          <a:lnRef idx="0"/>
          <a:fillRef idx="0"/>
          <a:effectRef idx="0"/>
          <a:fontRef idx="minor"/>
        </p:style>
        <p:txBody>
          <a:bodyPr lIns="100080" rIns="100080" tIns="50040" bIns="50040" anchor="t">
            <a:spAutoFit/>
          </a:bodyPr>
          <a:p>
            <a:pPr>
              <a:lnSpc>
                <a:spcPct val="100000"/>
              </a:lnSpc>
              <a:buNone/>
            </a:pPr>
            <a:r>
              <a:rPr b="1" i="1" lang="en-US" sz="1800" spc="-1" strike="noStrike">
                <a:solidFill>
                  <a:srgbClr val="ffffff"/>
                </a:solidFill>
                <a:latin typeface="Book Antiqua"/>
              </a:rPr>
              <a:t>R. Lacey, SUNY  Stony Brook</a:t>
            </a:r>
            <a:endParaRPr b="0" lang="en-US" sz="1800" spc="-1" strike="noStrike">
              <a:latin typeface="Arial"/>
            </a:endParaRPr>
          </a:p>
        </p:txBody>
      </p:sp>
      <p:sp>
        <p:nvSpPr>
          <p:cNvPr id="127" name="PlaceHolder 1"/>
          <p:cNvSpPr>
            <a:spLocks noGrp="1"/>
          </p:cNvSpPr>
          <p:nvPr>
            <p:ph type="title"/>
          </p:nvPr>
        </p:nvSpPr>
        <p:spPr>
          <a:xfrm>
            <a:off x="457200" y="274680"/>
            <a:ext cx="8229240" cy="1142640"/>
          </a:xfrm>
          <a:prstGeom prst="rect">
            <a:avLst/>
          </a:prstGeom>
          <a:noFill/>
          <a:ln w="0">
            <a:noFill/>
          </a:ln>
        </p:spPr>
        <p:txBody>
          <a:bodyPr numCol="1" spcCol="0" anchor="ctr">
            <a:noAutofit/>
          </a:bodyPr>
          <a:p>
            <a:pPr algn="ctr">
              <a:lnSpc>
                <a:spcPct val="100000"/>
              </a:lnSpc>
              <a:buNone/>
            </a:pPr>
            <a:r>
              <a:rPr b="0" lang="en-US" sz="4400" spc="-1" strike="noStrike">
                <a:solidFill>
                  <a:srgbClr val="000000"/>
                </a:solidFill>
                <a:latin typeface="Arial"/>
              </a:rPr>
              <a:t>Click to edit Master title style</a:t>
            </a:r>
            <a:endParaRPr b="0" lang="en-US" sz="4400" spc="-1" strike="noStrike">
              <a:solidFill>
                <a:srgbClr val="000000"/>
              </a:solidFill>
              <a:latin typeface="Arial"/>
            </a:endParaRPr>
          </a:p>
        </p:txBody>
      </p:sp>
      <p:sp>
        <p:nvSpPr>
          <p:cNvPr id="128" name="PlaceHolder 2"/>
          <p:cNvSpPr>
            <a:spLocks noGrp="1"/>
          </p:cNvSpPr>
          <p:nvPr>
            <p:ph type="body"/>
          </p:nvPr>
        </p:nvSpPr>
        <p:spPr>
          <a:xfrm>
            <a:off x="457200" y="1600200"/>
            <a:ext cx="8229240" cy="4525560"/>
          </a:xfrm>
          <a:prstGeom prst="rect">
            <a:avLst/>
          </a:prstGeom>
          <a:noFill/>
          <a:ln w="0">
            <a:noFill/>
          </a:ln>
        </p:spPr>
        <p:txBody>
          <a:bodyPr numCol="1" spcCol="0" anchor="t">
            <a:noAutofit/>
          </a:bodyPr>
          <a:p>
            <a:pPr marL="343080" indent="-343080">
              <a:lnSpc>
                <a:spcPct val="100000"/>
              </a:lnSpc>
              <a:spcBef>
                <a:spcPts val="641"/>
              </a:spcBef>
              <a:buClr>
                <a:srgbClr val="000000"/>
              </a:buClr>
              <a:buFont typeface="Symbol" charset="2"/>
              <a:buChar char=""/>
            </a:pPr>
            <a:r>
              <a:rPr b="0" lang="en-US" sz="3200" spc="-1" strike="noStrike">
                <a:solidFill>
                  <a:srgbClr val="000000"/>
                </a:solidFill>
                <a:latin typeface="Arial"/>
              </a:rPr>
              <a:t>Click to edit Master text styles</a:t>
            </a:r>
            <a:endParaRPr b="0" lang="en-US" sz="3200" spc="-1" strike="noStrike">
              <a:solidFill>
                <a:srgbClr val="000000"/>
              </a:solidFill>
              <a:latin typeface="Arial"/>
            </a:endParaRPr>
          </a:p>
          <a:p>
            <a:pPr lvl="1" marL="743040" indent="-285840">
              <a:lnSpc>
                <a:spcPct val="100000"/>
              </a:lnSpc>
              <a:spcBef>
                <a:spcPts val="561"/>
              </a:spcBef>
              <a:buClr>
                <a:srgbClr val="000000"/>
              </a:buClr>
              <a:buFont typeface="Symbol" charset="2"/>
              <a:buChar char=""/>
            </a:pPr>
            <a:r>
              <a:rPr b="0" lang="en-US" sz="2800" spc="-1" strike="noStrike">
                <a:solidFill>
                  <a:srgbClr val="000000"/>
                </a:solidFill>
                <a:latin typeface="Arial"/>
              </a:rPr>
              <a:t>Second level</a:t>
            </a:r>
            <a:endParaRPr b="0" lang="en-US" sz="2800" spc="-1" strike="noStrike">
              <a:solidFill>
                <a:srgbClr val="000000"/>
              </a:solidFill>
              <a:latin typeface="Arial"/>
            </a:endParaRPr>
          </a:p>
          <a:p>
            <a:pPr lvl="2" marL="1143000" indent="-228600">
              <a:lnSpc>
                <a:spcPct val="100000"/>
              </a:lnSpc>
              <a:spcBef>
                <a:spcPts val="479"/>
              </a:spcBef>
              <a:buClr>
                <a:srgbClr val="000000"/>
              </a:buClr>
              <a:buFont typeface="Symbol" charset="2"/>
              <a:buChar char=""/>
            </a:pPr>
            <a:r>
              <a:rPr b="0" lang="en-US" sz="2400" spc="-1" strike="noStrike">
                <a:solidFill>
                  <a:srgbClr val="000000"/>
                </a:solidFill>
                <a:latin typeface="Arial"/>
              </a:rPr>
              <a:t>Third level</a:t>
            </a:r>
            <a:endParaRPr b="0" lang="en-US" sz="2400" spc="-1" strike="noStrike">
              <a:solidFill>
                <a:srgbClr val="000000"/>
              </a:solidFill>
              <a:latin typeface="Arial"/>
            </a:endParaRPr>
          </a:p>
          <a:p>
            <a:pPr lvl="3" marL="1600200" indent="-228600">
              <a:lnSpc>
                <a:spcPct val="100000"/>
              </a:lnSpc>
              <a:spcBef>
                <a:spcPts val="400"/>
              </a:spcBef>
              <a:buClr>
                <a:srgbClr val="000000"/>
              </a:buClr>
              <a:buFont typeface="Symbol" charset="2"/>
              <a:buChar char=""/>
            </a:pPr>
            <a:r>
              <a:rPr b="0" lang="en-US" sz="2000" spc="-1" strike="noStrike">
                <a:solidFill>
                  <a:srgbClr val="000000"/>
                </a:solidFill>
                <a:latin typeface="Arial"/>
              </a:rPr>
              <a:t>Fourth level</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StarSymbol"/>
              <a:buChar char="»"/>
            </a:pPr>
            <a:r>
              <a:rPr b="0" lang="en-US" sz="2000" spc="-1" strike="noStrike">
                <a:solidFill>
                  <a:srgbClr val="000000"/>
                </a:solidFill>
                <a:latin typeface="Arial"/>
              </a:rPr>
              <a:t>Fifth level</a:t>
            </a:r>
            <a:endParaRPr b="0" lang="en-US" sz="2000" spc="-1" strike="noStrike">
              <a:solidFill>
                <a:srgbClr val="000000"/>
              </a:solidFill>
              <a:latin typeface="Arial"/>
            </a:endParaRPr>
          </a:p>
        </p:txBody>
      </p:sp>
      <p:sp>
        <p:nvSpPr>
          <p:cNvPr id="129" name="PlaceHolder 3"/>
          <p:cNvSpPr>
            <a:spLocks noGrp="1"/>
          </p:cNvSpPr>
          <p:nvPr>
            <p:ph type="dt" idx="10"/>
          </p:nvPr>
        </p:nvSpPr>
        <p:spPr>
          <a:xfrm>
            <a:off x="457200" y="6245280"/>
            <a:ext cx="2133360" cy="475920"/>
          </a:xfrm>
          <a:prstGeom prst="rect">
            <a:avLst/>
          </a:prstGeom>
          <a:noFill/>
          <a:ln w="0">
            <a:noFill/>
          </a:ln>
        </p:spPr>
        <p:txBody>
          <a:bodyPr numCol="1" spcCol="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130" name="PlaceHolder 4"/>
          <p:cNvSpPr>
            <a:spLocks noGrp="1"/>
          </p:cNvSpPr>
          <p:nvPr>
            <p:ph type="ftr" idx="11"/>
          </p:nvPr>
        </p:nvSpPr>
        <p:spPr>
          <a:xfrm>
            <a:off x="3124080" y="6245280"/>
            <a:ext cx="2895120" cy="475920"/>
          </a:xfrm>
          <a:prstGeom prst="rect">
            <a:avLst/>
          </a:prstGeom>
          <a:noFill/>
          <a:ln w="0">
            <a:noFill/>
          </a:ln>
        </p:spPr>
        <p:txBody>
          <a:bodyPr numCol="1" spcCol="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131" name="PlaceHolder 5"/>
          <p:cNvSpPr>
            <a:spLocks noGrp="1"/>
          </p:cNvSpPr>
          <p:nvPr>
            <p:ph type="sldNum" idx="12"/>
          </p:nvPr>
        </p:nvSpPr>
        <p:spPr>
          <a:xfrm>
            <a:off x="6553080" y="6245280"/>
            <a:ext cx="2133360" cy="475920"/>
          </a:xfrm>
          <a:prstGeom prst="rect">
            <a:avLst/>
          </a:prstGeom>
          <a:noFill/>
          <a:ln w="0">
            <a:noFill/>
          </a:ln>
        </p:spPr>
        <p:txBody>
          <a:bodyPr numCol="1" spcCol="0" anchor="t">
            <a:noAutofit/>
          </a:bodyPr>
          <a:lstStyle>
            <a:lvl1pPr algn="r">
              <a:lnSpc>
                <a:spcPct val="100000"/>
              </a:lnSpc>
              <a:buNone/>
              <a:defRPr b="0" lang="en-US" sz="1400" spc="-1" strike="noStrike">
                <a:solidFill>
                  <a:srgbClr val="000000"/>
                </a:solidFill>
                <a:latin typeface="Arial"/>
              </a:defRPr>
            </a:lvl1pPr>
          </a:lstStyle>
          <a:p>
            <a:pPr algn="r">
              <a:lnSpc>
                <a:spcPct val="100000"/>
              </a:lnSpc>
              <a:buNone/>
            </a:pPr>
            <a:fld id="{4993DCF5-8F61-4DE9-A621-0B62D7F25222}" type="slidenum">
              <a:rPr b="0" lang="en-US" sz="1400" spc="-1" strike="noStrike">
                <a:solidFill>
                  <a:srgbClr val="000000"/>
                </a:solidFill>
                <a:latin typeface="Arial"/>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 name="Rectangle 7"/>
          <p:cNvSpPr/>
          <p:nvPr/>
        </p:nvSpPr>
        <p:spPr>
          <a:xfrm>
            <a:off x="5562720" y="6523200"/>
            <a:ext cx="3580920" cy="648360"/>
          </a:xfrm>
          <a:prstGeom prst="rect">
            <a:avLst/>
          </a:prstGeom>
          <a:noFill/>
          <a:ln w="0">
            <a:noFill/>
          </a:ln>
        </p:spPr>
        <p:style>
          <a:lnRef idx="0"/>
          <a:fillRef idx="0"/>
          <a:effectRef idx="0"/>
          <a:fontRef idx="minor"/>
        </p:style>
        <p:txBody>
          <a:bodyPr lIns="100080" rIns="100080" tIns="50040" bIns="50040" anchor="t">
            <a:spAutoFit/>
          </a:bodyPr>
          <a:p>
            <a:pPr>
              <a:lnSpc>
                <a:spcPct val="100000"/>
              </a:lnSpc>
              <a:buNone/>
            </a:pPr>
            <a:r>
              <a:rPr b="1" i="1" lang="en-US" sz="1800" spc="-1" strike="noStrike">
                <a:solidFill>
                  <a:srgbClr val="ffffff"/>
                </a:solidFill>
                <a:latin typeface="Book Antiqua"/>
              </a:rPr>
              <a:t>R. Lacey, SUNY  Stony Brook</a:t>
            </a:r>
            <a:endParaRPr b="0" lang="en-US" sz="1800" spc="-1" strike="noStrike">
              <a:latin typeface="Arial"/>
            </a:endParaRPr>
          </a:p>
        </p:txBody>
      </p:sp>
      <p:sp>
        <p:nvSpPr>
          <p:cNvPr id="169" name="PlaceHolder 1"/>
          <p:cNvSpPr>
            <a:spLocks noGrp="1"/>
          </p:cNvSpPr>
          <p:nvPr>
            <p:ph type="title"/>
          </p:nvPr>
        </p:nvSpPr>
        <p:spPr>
          <a:xfrm>
            <a:off x="457200" y="274680"/>
            <a:ext cx="8229240" cy="1142640"/>
          </a:xfrm>
          <a:prstGeom prst="rect">
            <a:avLst/>
          </a:prstGeom>
          <a:noFill/>
          <a:ln w="0">
            <a:noFill/>
          </a:ln>
        </p:spPr>
        <p:txBody>
          <a:bodyPr numCol="1" spcCol="0" anchor="ctr">
            <a:noAutofit/>
          </a:bodyPr>
          <a:p>
            <a:pPr algn="ctr">
              <a:lnSpc>
                <a:spcPct val="100000"/>
              </a:lnSpc>
              <a:buNone/>
            </a:pPr>
            <a:r>
              <a:rPr b="0" lang="en-US" sz="4400" spc="-1" strike="noStrike">
                <a:solidFill>
                  <a:srgbClr val="000000"/>
                </a:solidFill>
                <a:latin typeface="Arial"/>
              </a:rPr>
              <a:t>Click to edit Master title style</a:t>
            </a:r>
            <a:endParaRPr b="0" lang="en-US" sz="4400" spc="-1" strike="noStrike">
              <a:solidFill>
                <a:srgbClr val="000000"/>
              </a:solidFill>
              <a:latin typeface="Arial"/>
            </a:endParaRPr>
          </a:p>
        </p:txBody>
      </p:sp>
      <p:sp>
        <p:nvSpPr>
          <p:cNvPr id="170" name="PlaceHolder 2"/>
          <p:cNvSpPr>
            <a:spLocks noGrp="1"/>
          </p:cNvSpPr>
          <p:nvPr>
            <p:ph type="body"/>
          </p:nvPr>
        </p:nvSpPr>
        <p:spPr>
          <a:xfrm>
            <a:off x="457200" y="1600200"/>
            <a:ext cx="8229240" cy="4525560"/>
          </a:xfrm>
          <a:prstGeom prst="rect">
            <a:avLst/>
          </a:prstGeom>
          <a:noFill/>
          <a:ln w="0">
            <a:noFill/>
          </a:ln>
        </p:spPr>
        <p:txBody>
          <a:bodyPr numCol="1" spcCol="0" anchor="t">
            <a:noAutofit/>
          </a:bodyPr>
          <a:p>
            <a:pPr marL="343080" indent="-343080">
              <a:lnSpc>
                <a:spcPct val="100000"/>
              </a:lnSpc>
              <a:spcBef>
                <a:spcPts val="641"/>
              </a:spcBef>
              <a:buClr>
                <a:srgbClr val="000000"/>
              </a:buClr>
              <a:buFont typeface="Symbol" charset="2"/>
              <a:buChar char=""/>
            </a:pPr>
            <a:r>
              <a:rPr b="0" lang="en-US" sz="3200" spc="-1" strike="noStrike">
                <a:solidFill>
                  <a:srgbClr val="000000"/>
                </a:solidFill>
                <a:latin typeface="Arial"/>
              </a:rPr>
              <a:t>Click to edit Master text styles</a:t>
            </a:r>
            <a:endParaRPr b="0" lang="en-US" sz="3200" spc="-1" strike="noStrike">
              <a:solidFill>
                <a:srgbClr val="000000"/>
              </a:solidFill>
              <a:latin typeface="Arial"/>
            </a:endParaRPr>
          </a:p>
          <a:p>
            <a:pPr lvl="1" marL="743040" indent="-285840">
              <a:lnSpc>
                <a:spcPct val="100000"/>
              </a:lnSpc>
              <a:spcBef>
                <a:spcPts val="561"/>
              </a:spcBef>
              <a:buClr>
                <a:srgbClr val="000000"/>
              </a:buClr>
              <a:buFont typeface="Symbol" charset="2"/>
              <a:buChar char=""/>
            </a:pPr>
            <a:r>
              <a:rPr b="0" lang="en-US" sz="2800" spc="-1" strike="noStrike">
                <a:solidFill>
                  <a:srgbClr val="000000"/>
                </a:solidFill>
                <a:latin typeface="Arial"/>
              </a:rPr>
              <a:t>Second level</a:t>
            </a:r>
            <a:endParaRPr b="0" lang="en-US" sz="2800" spc="-1" strike="noStrike">
              <a:solidFill>
                <a:srgbClr val="000000"/>
              </a:solidFill>
              <a:latin typeface="Arial"/>
            </a:endParaRPr>
          </a:p>
          <a:p>
            <a:pPr lvl="2" marL="1143000" indent="-228600">
              <a:lnSpc>
                <a:spcPct val="100000"/>
              </a:lnSpc>
              <a:spcBef>
                <a:spcPts val="479"/>
              </a:spcBef>
              <a:buClr>
                <a:srgbClr val="000000"/>
              </a:buClr>
              <a:buFont typeface="Symbol" charset="2"/>
              <a:buChar char=""/>
            </a:pPr>
            <a:r>
              <a:rPr b="0" lang="en-US" sz="2400" spc="-1" strike="noStrike">
                <a:solidFill>
                  <a:srgbClr val="000000"/>
                </a:solidFill>
                <a:latin typeface="Arial"/>
              </a:rPr>
              <a:t>Third level</a:t>
            </a:r>
            <a:endParaRPr b="0" lang="en-US" sz="2400" spc="-1" strike="noStrike">
              <a:solidFill>
                <a:srgbClr val="000000"/>
              </a:solidFill>
              <a:latin typeface="Arial"/>
            </a:endParaRPr>
          </a:p>
          <a:p>
            <a:pPr lvl="3" marL="1600200" indent="-228600">
              <a:lnSpc>
                <a:spcPct val="100000"/>
              </a:lnSpc>
              <a:spcBef>
                <a:spcPts val="400"/>
              </a:spcBef>
              <a:buClr>
                <a:srgbClr val="000000"/>
              </a:buClr>
              <a:buFont typeface="Symbol" charset="2"/>
              <a:buChar char=""/>
            </a:pPr>
            <a:r>
              <a:rPr b="0" lang="en-US" sz="2000" spc="-1" strike="noStrike">
                <a:solidFill>
                  <a:srgbClr val="000000"/>
                </a:solidFill>
                <a:latin typeface="Arial"/>
              </a:rPr>
              <a:t>Fourth level</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StarSymbol"/>
              <a:buChar char="»"/>
            </a:pPr>
            <a:r>
              <a:rPr b="0" lang="en-US" sz="2000" spc="-1" strike="noStrike">
                <a:solidFill>
                  <a:srgbClr val="000000"/>
                </a:solidFill>
                <a:latin typeface="Arial"/>
              </a:rPr>
              <a:t>Fifth level</a:t>
            </a:r>
            <a:endParaRPr b="0" lang="en-US" sz="2000" spc="-1" strike="noStrike">
              <a:solidFill>
                <a:srgbClr val="000000"/>
              </a:solidFill>
              <a:latin typeface="Arial"/>
            </a:endParaRPr>
          </a:p>
        </p:txBody>
      </p:sp>
      <p:sp>
        <p:nvSpPr>
          <p:cNvPr id="171" name="PlaceHolder 3"/>
          <p:cNvSpPr>
            <a:spLocks noGrp="1"/>
          </p:cNvSpPr>
          <p:nvPr>
            <p:ph type="dt" idx="13"/>
          </p:nvPr>
        </p:nvSpPr>
        <p:spPr>
          <a:xfrm>
            <a:off x="457200" y="6245280"/>
            <a:ext cx="2133360" cy="475920"/>
          </a:xfrm>
          <a:prstGeom prst="rect">
            <a:avLst/>
          </a:prstGeom>
          <a:noFill/>
          <a:ln w="9360">
            <a:noFill/>
          </a:ln>
        </p:spPr>
        <p:txBody>
          <a:bodyPr numCol="1" spcCol="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172" name="PlaceHolder 4"/>
          <p:cNvSpPr>
            <a:spLocks noGrp="1"/>
          </p:cNvSpPr>
          <p:nvPr>
            <p:ph type="ftr" idx="14"/>
          </p:nvPr>
        </p:nvSpPr>
        <p:spPr>
          <a:xfrm>
            <a:off x="3124080" y="6245280"/>
            <a:ext cx="2895120" cy="475920"/>
          </a:xfrm>
          <a:prstGeom prst="rect">
            <a:avLst/>
          </a:prstGeom>
          <a:noFill/>
          <a:ln w="9360">
            <a:noFill/>
          </a:ln>
        </p:spPr>
        <p:txBody>
          <a:bodyPr numCol="1" spcCol="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173" name="PlaceHolder 5"/>
          <p:cNvSpPr>
            <a:spLocks noGrp="1"/>
          </p:cNvSpPr>
          <p:nvPr>
            <p:ph type="sldNum" idx="15"/>
          </p:nvPr>
        </p:nvSpPr>
        <p:spPr>
          <a:xfrm>
            <a:off x="6553080" y="6245280"/>
            <a:ext cx="2133360" cy="475920"/>
          </a:xfrm>
          <a:prstGeom prst="rect">
            <a:avLst/>
          </a:prstGeom>
          <a:noFill/>
          <a:ln w="9360">
            <a:noFill/>
          </a:ln>
        </p:spPr>
        <p:txBody>
          <a:bodyPr numCol="1" spcCol="0" anchor="t">
            <a:noAutofit/>
          </a:bodyPr>
          <a:lstStyle>
            <a:lvl1pPr algn="r">
              <a:lnSpc>
                <a:spcPct val="100000"/>
              </a:lnSpc>
              <a:buNone/>
              <a:defRPr b="0" lang="en-US" sz="1400" spc="-1" strike="noStrike">
                <a:solidFill>
                  <a:srgbClr val="000000"/>
                </a:solidFill>
                <a:latin typeface="Arial"/>
              </a:defRPr>
            </a:lvl1pPr>
          </a:lstStyle>
          <a:p>
            <a:pPr algn="r">
              <a:lnSpc>
                <a:spcPct val="100000"/>
              </a:lnSpc>
              <a:buNone/>
            </a:pPr>
            <a:fld id="{0D6D5309-4A79-4973-B23F-B469EA47DC2A}" type="slidenum">
              <a:rPr b="0" lang="en-US" sz="1400" spc="-1" strike="noStrike">
                <a:solidFill>
                  <a:srgbClr val="000000"/>
                </a:solidFill>
                <a:latin typeface="Arial"/>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0" name="PlaceHolder 1"/>
          <p:cNvSpPr>
            <a:spLocks noGrp="1"/>
          </p:cNvSpPr>
          <p:nvPr>
            <p:ph type="title"/>
          </p:nvPr>
        </p:nvSpPr>
        <p:spPr>
          <a:xfrm>
            <a:off x="628560" y="365040"/>
            <a:ext cx="7886520" cy="1325160"/>
          </a:xfrm>
          <a:prstGeom prst="rect">
            <a:avLst/>
          </a:prstGeom>
          <a:noFill/>
          <a:ln w="0">
            <a:noFill/>
          </a:ln>
        </p:spPr>
        <p:txBody>
          <a:bodyPr anchor="ctr">
            <a:noAutofit/>
          </a:bodyPr>
          <a:p>
            <a:pPr>
              <a:lnSpc>
                <a:spcPct val="90000"/>
              </a:lnSpc>
              <a:buNone/>
            </a:pPr>
            <a:r>
              <a:rPr b="0" lang="en-GB" sz="3300" spc="-1" strike="noStrike">
                <a:solidFill>
                  <a:srgbClr val="000000"/>
                </a:solidFill>
                <a:latin typeface="Calibri Light"/>
              </a:rPr>
              <a:t>Click to edit Master title style</a:t>
            </a:r>
            <a:endParaRPr b="0" lang="en-US" sz="3300" spc="-1" strike="noStrike">
              <a:solidFill>
                <a:srgbClr val="000000"/>
              </a:solidFill>
              <a:latin typeface="Arial"/>
            </a:endParaRPr>
          </a:p>
        </p:txBody>
      </p:sp>
      <p:sp>
        <p:nvSpPr>
          <p:cNvPr id="211" name="PlaceHolder 2"/>
          <p:cNvSpPr>
            <a:spLocks noGrp="1"/>
          </p:cNvSpPr>
          <p:nvPr>
            <p:ph type="body"/>
          </p:nvPr>
        </p:nvSpPr>
        <p:spPr>
          <a:xfrm>
            <a:off x="628560" y="1825560"/>
            <a:ext cx="7886520" cy="4350960"/>
          </a:xfrm>
          <a:prstGeom prst="rect">
            <a:avLst/>
          </a:prstGeom>
          <a:noFill/>
          <a:ln w="0">
            <a:noFill/>
          </a:ln>
        </p:spPr>
        <p:txBody>
          <a:bodyPr anchor="t">
            <a:noAutofit/>
          </a:bodyPr>
          <a:p>
            <a:pPr marL="171360" indent="-171360">
              <a:lnSpc>
                <a:spcPct val="90000"/>
              </a:lnSpc>
              <a:spcBef>
                <a:spcPts val="751"/>
              </a:spcBef>
              <a:buClr>
                <a:srgbClr val="000000"/>
              </a:buClr>
              <a:buFont typeface="Arial"/>
              <a:buChar char="•"/>
            </a:pPr>
            <a:r>
              <a:rPr b="0" lang="en-GB" sz="2100" spc="-1" strike="noStrike">
                <a:solidFill>
                  <a:srgbClr val="000000"/>
                </a:solidFill>
                <a:latin typeface="Calibri"/>
              </a:rPr>
              <a:t>Click to edit Master text styles</a:t>
            </a:r>
            <a:endParaRPr b="0" lang="en-US" sz="2100" spc="-1" strike="noStrike">
              <a:solidFill>
                <a:srgbClr val="000000"/>
              </a:solidFill>
              <a:latin typeface="Calibri"/>
            </a:endParaRPr>
          </a:p>
          <a:p>
            <a:pPr lvl="1" marL="514440" indent="-171360">
              <a:lnSpc>
                <a:spcPct val="90000"/>
              </a:lnSpc>
              <a:spcBef>
                <a:spcPts val="374"/>
              </a:spcBef>
              <a:buClr>
                <a:srgbClr val="000000"/>
              </a:buClr>
              <a:buFont typeface="Arial"/>
              <a:buChar char="•"/>
            </a:pPr>
            <a:r>
              <a:rPr b="0" lang="en-GB" sz="1800" spc="-1" strike="noStrike">
                <a:solidFill>
                  <a:srgbClr val="000000"/>
                </a:solidFill>
                <a:latin typeface="Calibri"/>
              </a:rPr>
              <a:t>Second level</a:t>
            </a:r>
            <a:endParaRPr b="0" lang="en-US" sz="1800" spc="-1" strike="noStrike">
              <a:solidFill>
                <a:srgbClr val="000000"/>
              </a:solidFill>
              <a:latin typeface="Calibri"/>
            </a:endParaRPr>
          </a:p>
          <a:p>
            <a:pPr lvl="2" marL="857160" indent="-171360">
              <a:lnSpc>
                <a:spcPct val="90000"/>
              </a:lnSpc>
              <a:spcBef>
                <a:spcPts val="374"/>
              </a:spcBef>
              <a:buClr>
                <a:srgbClr val="000000"/>
              </a:buClr>
              <a:buFont typeface="Arial"/>
              <a:buChar char="•"/>
            </a:pPr>
            <a:r>
              <a:rPr b="0" lang="en-GB" sz="1500" spc="-1" strike="noStrike">
                <a:solidFill>
                  <a:srgbClr val="000000"/>
                </a:solidFill>
                <a:latin typeface="Calibri"/>
              </a:rPr>
              <a:t>Third level</a:t>
            </a:r>
            <a:endParaRPr b="0" lang="en-US" sz="1500" spc="-1" strike="noStrike">
              <a:solidFill>
                <a:srgbClr val="000000"/>
              </a:solidFill>
              <a:latin typeface="Calibri"/>
            </a:endParaRPr>
          </a:p>
          <a:p>
            <a:pPr lvl="3" marL="1200240" indent="-171360">
              <a:lnSpc>
                <a:spcPct val="90000"/>
              </a:lnSpc>
              <a:spcBef>
                <a:spcPts val="374"/>
              </a:spcBef>
              <a:buClr>
                <a:srgbClr val="000000"/>
              </a:buClr>
              <a:buFont typeface="Arial"/>
              <a:buChar char="•"/>
            </a:pPr>
            <a:r>
              <a:rPr b="0" lang="en-GB" sz="1350" spc="-1" strike="noStrike">
                <a:solidFill>
                  <a:srgbClr val="000000"/>
                </a:solidFill>
                <a:latin typeface="Calibri"/>
              </a:rPr>
              <a:t>Fourth level</a:t>
            </a:r>
            <a:endParaRPr b="0" lang="en-US" sz="1350" spc="-1" strike="noStrike">
              <a:solidFill>
                <a:srgbClr val="000000"/>
              </a:solidFill>
              <a:latin typeface="Calibri"/>
            </a:endParaRPr>
          </a:p>
          <a:p>
            <a:pPr lvl="4" marL="1542960" indent="-171360">
              <a:lnSpc>
                <a:spcPct val="90000"/>
              </a:lnSpc>
              <a:spcBef>
                <a:spcPts val="374"/>
              </a:spcBef>
              <a:buClr>
                <a:srgbClr val="000000"/>
              </a:buClr>
              <a:buFont typeface="Arial"/>
              <a:buChar char="•"/>
            </a:pPr>
            <a:r>
              <a:rPr b="0" lang="en-GB" sz="1350" spc="-1" strike="noStrike">
                <a:solidFill>
                  <a:srgbClr val="000000"/>
                </a:solidFill>
                <a:latin typeface="Calibri"/>
              </a:rPr>
              <a:t>Fifth level</a:t>
            </a:r>
            <a:endParaRPr b="0" lang="en-US" sz="1350" spc="-1" strike="noStrike">
              <a:solidFill>
                <a:srgbClr val="000000"/>
              </a:solidFill>
              <a:latin typeface="Calibri"/>
            </a:endParaRPr>
          </a:p>
        </p:txBody>
      </p:sp>
      <p:sp>
        <p:nvSpPr>
          <p:cNvPr id="212" name="PlaceHolder 3"/>
          <p:cNvSpPr>
            <a:spLocks noGrp="1"/>
          </p:cNvSpPr>
          <p:nvPr>
            <p:ph type="dt" idx="16"/>
          </p:nvPr>
        </p:nvSpPr>
        <p:spPr>
          <a:xfrm>
            <a:off x="116280" y="6398280"/>
            <a:ext cx="2057040" cy="364680"/>
          </a:xfrm>
          <a:prstGeom prst="rect">
            <a:avLst/>
          </a:prstGeom>
          <a:noFill/>
          <a:ln w="0">
            <a:noFill/>
          </a:ln>
        </p:spPr>
        <p:txBody>
          <a:bodyPr anchor="b">
            <a:noAutofit/>
          </a:bodyPr>
          <a:lstStyle>
            <a:lvl1pPr>
              <a:lnSpc>
                <a:spcPct val="100000"/>
              </a:lnSpc>
              <a:buNone/>
              <a:defRPr b="0" lang="ru-RU" sz="900" spc="-1" strike="noStrike">
                <a:solidFill>
                  <a:srgbClr val="8b8b8b"/>
                </a:solidFill>
                <a:latin typeface="Arial"/>
              </a:defRPr>
            </a:lvl1pPr>
          </a:lstStyle>
          <a:p>
            <a:pPr>
              <a:lnSpc>
                <a:spcPct val="100000"/>
              </a:lnSpc>
              <a:buNone/>
            </a:pPr>
            <a:r>
              <a:rPr b="0" lang="ru-RU" sz="900" spc="-1" strike="noStrike">
                <a:solidFill>
                  <a:srgbClr val="8b8b8b"/>
                </a:solidFill>
                <a:latin typeface="Arial"/>
              </a:rPr>
              <a:t>&lt;date/time&gt;</a:t>
            </a:r>
            <a:endParaRPr b="0" lang="en-US" sz="900" spc="-1" strike="noStrike">
              <a:latin typeface="Times New Roman"/>
            </a:endParaRPr>
          </a:p>
        </p:txBody>
      </p:sp>
      <p:sp>
        <p:nvSpPr>
          <p:cNvPr id="213" name="PlaceHolder 4"/>
          <p:cNvSpPr>
            <a:spLocks noGrp="1"/>
          </p:cNvSpPr>
          <p:nvPr>
            <p:ph type="ftr" idx="17"/>
          </p:nvPr>
        </p:nvSpPr>
        <p:spPr>
          <a:xfrm>
            <a:off x="3029040" y="6398280"/>
            <a:ext cx="3085920" cy="364680"/>
          </a:xfrm>
          <a:prstGeom prst="rect">
            <a:avLst/>
          </a:prstGeom>
          <a:noFill/>
          <a:ln w="0">
            <a:noFill/>
          </a:ln>
        </p:spPr>
        <p:txBody>
          <a:bodyPr anchor="b">
            <a:noAutofit/>
          </a:bodyPr>
          <a:lstStyle>
            <a:lvl1pPr algn="ctr">
              <a:lnSpc>
                <a:spcPct val="100000"/>
              </a:lnSpc>
              <a:buNone/>
              <a:defRPr b="0" lang="en-GB" sz="900" spc="-1" strike="noStrike">
                <a:solidFill>
                  <a:srgbClr val="8b8b8b"/>
                </a:solidFill>
                <a:latin typeface="Arial"/>
              </a:defRPr>
            </a:lvl1pPr>
          </a:lstStyle>
          <a:p>
            <a:pPr algn="ctr">
              <a:lnSpc>
                <a:spcPct val="100000"/>
              </a:lnSpc>
              <a:buNone/>
            </a:pPr>
            <a:r>
              <a:rPr b="0" lang="en-GB" sz="900" spc="-1" strike="noStrike">
                <a:solidFill>
                  <a:srgbClr val="8b8b8b"/>
                </a:solidFill>
                <a:latin typeface="Arial"/>
              </a:rPr>
              <a:t>&lt;footer&gt;</a:t>
            </a:r>
            <a:endParaRPr b="0" lang="en-US" sz="900" spc="-1" strike="noStrike">
              <a:latin typeface="Times New Roman"/>
            </a:endParaRPr>
          </a:p>
        </p:txBody>
      </p:sp>
      <p:sp>
        <p:nvSpPr>
          <p:cNvPr id="214" name="PlaceHolder 5"/>
          <p:cNvSpPr>
            <a:spLocks noGrp="1"/>
          </p:cNvSpPr>
          <p:nvPr>
            <p:ph type="sldNum" idx="18"/>
          </p:nvPr>
        </p:nvSpPr>
        <p:spPr>
          <a:xfrm>
            <a:off x="6923160" y="6398280"/>
            <a:ext cx="2057040" cy="364680"/>
          </a:xfrm>
          <a:prstGeom prst="rect">
            <a:avLst/>
          </a:prstGeom>
          <a:noFill/>
          <a:ln w="0">
            <a:noFill/>
          </a:ln>
        </p:spPr>
        <p:txBody>
          <a:bodyPr anchor="b">
            <a:noAutofit/>
          </a:bodyPr>
          <a:lstStyle>
            <a:lvl1pPr algn="r">
              <a:lnSpc>
                <a:spcPct val="100000"/>
              </a:lnSpc>
              <a:buNone/>
              <a:defRPr b="1" lang="en-RU" sz="1200" spc="-1" strike="noStrike">
                <a:solidFill>
                  <a:srgbClr val="8b8b8b"/>
                </a:solidFill>
                <a:latin typeface="Arial"/>
              </a:defRPr>
            </a:lvl1pPr>
          </a:lstStyle>
          <a:p>
            <a:pPr algn="r">
              <a:lnSpc>
                <a:spcPct val="100000"/>
              </a:lnSpc>
              <a:buNone/>
            </a:pPr>
            <a:fld id="{9ACA9CD4-DCED-4B70-A915-68BD6DD60C89}" type="slidenum">
              <a:rPr b="1" lang="en-RU" sz="1200" spc="-1" strike="noStrike">
                <a:solidFill>
                  <a:srgbClr val="8b8b8b"/>
                </a:solidFill>
                <a:latin typeface="Arial"/>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1" name="Rectangle 7"/>
          <p:cNvSpPr/>
          <p:nvPr/>
        </p:nvSpPr>
        <p:spPr>
          <a:xfrm>
            <a:off x="5562720" y="6523200"/>
            <a:ext cx="3580920" cy="648360"/>
          </a:xfrm>
          <a:prstGeom prst="rect">
            <a:avLst/>
          </a:prstGeom>
          <a:noFill/>
          <a:ln w="0">
            <a:noFill/>
          </a:ln>
        </p:spPr>
        <p:style>
          <a:lnRef idx="0"/>
          <a:fillRef idx="0"/>
          <a:effectRef idx="0"/>
          <a:fontRef idx="minor"/>
        </p:style>
        <p:txBody>
          <a:bodyPr lIns="100080" rIns="100080" tIns="50040" bIns="50040" anchor="t">
            <a:spAutoFit/>
          </a:bodyPr>
          <a:p>
            <a:pPr>
              <a:lnSpc>
                <a:spcPct val="100000"/>
              </a:lnSpc>
              <a:buNone/>
            </a:pPr>
            <a:r>
              <a:rPr b="1" i="1" lang="en-US" sz="1800" spc="-1" strike="noStrike">
                <a:solidFill>
                  <a:srgbClr val="ffffff"/>
                </a:solidFill>
                <a:latin typeface="Book Antiqua"/>
              </a:rPr>
              <a:t>R. Lacey, SUNY  Stony Brook</a:t>
            </a:r>
            <a:endParaRPr b="0" lang="en-US" sz="1800" spc="-1" strike="noStrike">
              <a:latin typeface="Arial"/>
            </a:endParaRPr>
          </a:p>
        </p:txBody>
      </p:sp>
      <p:sp>
        <p:nvSpPr>
          <p:cNvPr id="252" name="PlaceHolder 1"/>
          <p:cNvSpPr>
            <a:spLocks noGrp="1"/>
          </p:cNvSpPr>
          <p:nvPr>
            <p:ph type="dt" idx="19"/>
          </p:nvPr>
        </p:nvSpPr>
        <p:spPr>
          <a:xfrm>
            <a:off x="457200" y="6245280"/>
            <a:ext cx="2133360" cy="475920"/>
          </a:xfrm>
          <a:prstGeom prst="rect">
            <a:avLst/>
          </a:prstGeom>
          <a:noFill/>
          <a:ln w="9360">
            <a:noFill/>
          </a:ln>
        </p:spPr>
        <p:txBody>
          <a:bodyPr numCol="1" spcCol="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253" name="PlaceHolder 2"/>
          <p:cNvSpPr>
            <a:spLocks noGrp="1"/>
          </p:cNvSpPr>
          <p:nvPr>
            <p:ph type="ftr" idx="20"/>
          </p:nvPr>
        </p:nvSpPr>
        <p:spPr>
          <a:xfrm>
            <a:off x="3124080" y="6245280"/>
            <a:ext cx="2895120" cy="475920"/>
          </a:xfrm>
          <a:prstGeom prst="rect">
            <a:avLst/>
          </a:prstGeom>
          <a:noFill/>
          <a:ln w="9360">
            <a:noFill/>
          </a:ln>
        </p:spPr>
        <p:txBody>
          <a:bodyPr numCol="1" spcCol="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254" name="PlaceHolder 3"/>
          <p:cNvSpPr>
            <a:spLocks noGrp="1"/>
          </p:cNvSpPr>
          <p:nvPr>
            <p:ph type="sldNum" idx="21"/>
          </p:nvPr>
        </p:nvSpPr>
        <p:spPr>
          <a:xfrm>
            <a:off x="6553080" y="6245280"/>
            <a:ext cx="2133360" cy="475920"/>
          </a:xfrm>
          <a:prstGeom prst="rect">
            <a:avLst/>
          </a:prstGeom>
          <a:noFill/>
          <a:ln w="9360">
            <a:noFill/>
          </a:ln>
        </p:spPr>
        <p:txBody>
          <a:bodyPr numCol="1" spcCol="0" anchor="t">
            <a:noAutofit/>
          </a:bodyPr>
          <a:lstStyle>
            <a:lvl1pPr algn="r">
              <a:lnSpc>
                <a:spcPct val="100000"/>
              </a:lnSpc>
              <a:buNone/>
              <a:defRPr b="0" lang="en-US" sz="1400" spc="-1" strike="noStrike">
                <a:solidFill>
                  <a:srgbClr val="000000"/>
                </a:solidFill>
                <a:latin typeface="Arial"/>
              </a:defRPr>
            </a:lvl1pPr>
          </a:lstStyle>
          <a:p>
            <a:pPr algn="r">
              <a:lnSpc>
                <a:spcPct val="100000"/>
              </a:lnSpc>
              <a:buNone/>
            </a:pPr>
            <a:fld id="{D5DE277D-A8B2-45D2-8CB0-6D81A385AB44}" type="slidenum">
              <a:rPr b="0" lang="en-US" sz="1400" spc="-1" strike="noStrike">
                <a:solidFill>
                  <a:srgbClr val="000000"/>
                </a:solidFill>
                <a:latin typeface="Arial"/>
              </a:rPr>
              <a:t>&lt;number&gt;</a:t>
            </a:fld>
            <a:endParaRPr b="0" lang="en-US" sz="1400" spc="-1" strike="noStrike">
              <a:latin typeface="Times New Roman"/>
            </a:endParaRPr>
          </a:p>
        </p:txBody>
      </p:sp>
      <p:sp>
        <p:nvSpPr>
          <p:cNvPr id="255"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25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Arial"/>
              </a:rPr>
              <a:t>Second Outline Level</a:t>
            </a:r>
            <a:endParaRPr b="0" lang="en-U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Arial"/>
              </a:rPr>
              <a:t>Third Outline Level</a:t>
            </a:r>
            <a:endParaRPr b="0" lang="en-US"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3" name="Rectangle 7"/>
          <p:cNvSpPr/>
          <p:nvPr/>
        </p:nvSpPr>
        <p:spPr>
          <a:xfrm>
            <a:off x="5562720" y="6523200"/>
            <a:ext cx="3580920" cy="623160"/>
          </a:xfrm>
          <a:prstGeom prst="rect">
            <a:avLst/>
          </a:prstGeom>
          <a:noFill/>
          <a:ln w="0">
            <a:noFill/>
          </a:ln>
        </p:spPr>
        <p:style>
          <a:lnRef idx="0"/>
          <a:fillRef idx="0"/>
          <a:effectRef idx="0"/>
          <a:fontRef idx="minor"/>
        </p:style>
        <p:txBody>
          <a:bodyPr lIns="74880" rIns="74880" tIns="37440" bIns="37440" anchor="t">
            <a:spAutoFit/>
          </a:bodyPr>
          <a:p>
            <a:pPr>
              <a:lnSpc>
                <a:spcPct val="100000"/>
              </a:lnSpc>
              <a:buNone/>
            </a:pPr>
            <a:r>
              <a:rPr b="1" i="1" lang="en-US" sz="1800" spc="-1" strike="noStrike">
                <a:solidFill>
                  <a:srgbClr val="ffffff"/>
                </a:solidFill>
                <a:latin typeface="Book Antiqua"/>
              </a:rPr>
              <a:t>R. Lacey, SUNY  Stony Brook</a:t>
            </a:r>
            <a:endParaRPr b="0" lang="en-US" sz="1800" spc="-1" strike="noStrike">
              <a:latin typeface="Arial"/>
            </a:endParaRPr>
          </a:p>
        </p:txBody>
      </p:sp>
      <p:sp>
        <p:nvSpPr>
          <p:cNvPr id="294" name="PlaceHolder 1"/>
          <p:cNvSpPr>
            <a:spLocks noGrp="1"/>
          </p:cNvSpPr>
          <p:nvPr>
            <p:ph type="title"/>
          </p:nvPr>
        </p:nvSpPr>
        <p:spPr>
          <a:xfrm>
            <a:off x="457200" y="274680"/>
            <a:ext cx="8229240" cy="1142640"/>
          </a:xfrm>
          <a:prstGeom prst="rect">
            <a:avLst/>
          </a:prstGeom>
          <a:noFill/>
          <a:ln w="0">
            <a:noFill/>
          </a:ln>
        </p:spPr>
        <p:txBody>
          <a:bodyPr numCol="1" spcCol="0" anchor="ctr" anchorCtr="1">
            <a:noAutofit/>
          </a:bodyPr>
          <a:p>
            <a:pPr algn="ctr">
              <a:lnSpc>
                <a:spcPct val="100000"/>
              </a:lnSpc>
              <a:buNone/>
            </a:pPr>
            <a:r>
              <a:rPr b="0" lang="en-US" sz="3300" spc="-1" strike="noStrike">
                <a:solidFill>
                  <a:srgbClr val="000000"/>
                </a:solidFill>
                <a:latin typeface="Arial"/>
              </a:rPr>
              <a:t>Click to edit Master title style</a:t>
            </a:r>
            <a:endParaRPr b="0" lang="en-US" sz="3300" spc="-1" strike="noStrike">
              <a:solidFill>
                <a:srgbClr val="000000"/>
              </a:solidFill>
              <a:latin typeface="Arial"/>
            </a:endParaRPr>
          </a:p>
        </p:txBody>
      </p:sp>
      <p:sp>
        <p:nvSpPr>
          <p:cNvPr id="295" name="PlaceHolder 2"/>
          <p:cNvSpPr>
            <a:spLocks noGrp="1"/>
          </p:cNvSpPr>
          <p:nvPr>
            <p:ph type="body"/>
          </p:nvPr>
        </p:nvSpPr>
        <p:spPr>
          <a:xfrm>
            <a:off x="457200" y="1600200"/>
            <a:ext cx="8229240" cy="4525560"/>
          </a:xfrm>
          <a:prstGeom prst="rect">
            <a:avLst/>
          </a:prstGeom>
          <a:noFill/>
          <a:ln w="0">
            <a:noFill/>
          </a:ln>
        </p:spPr>
        <p:txBody>
          <a:bodyPr numCol="1" spcCol="0" anchor="t">
            <a:noAutofit/>
          </a:bodyPr>
          <a:p>
            <a:pPr marL="255600" indent="-255600">
              <a:lnSpc>
                <a:spcPct val="100000"/>
              </a:lnSpc>
              <a:spcBef>
                <a:spcPts val="550"/>
              </a:spcBef>
              <a:buClr>
                <a:srgbClr val="000000"/>
              </a:buClr>
              <a:buFont typeface="Symbol" charset="2"/>
              <a:buChar char=""/>
            </a:pPr>
            <a:r>
              <a:rPr b="0" lang="en-US" sz="2400" spc="-1" strike="noStrike">
                <a:solidFill>
                  <a:srgbClr val="000000"/>
                </a:solidFill>
                <a:latin typeface="Arial"/>
              </a:rPr>
              <a:t>Click to edit Master text styles</a:t>
            </a:r>
            <a:endParaRPr b="0" lang="en-US" sz="2400" spc="-1" strike="noStrike">
              <a:solidFill>
                <a:srgbClr val="000000"/>
              </a:solidFill>
              <a:latin typeface="Arial"/>
            </a:endParaRPr>
          </a:p>
          <a:p>
            <a:pPr lvl="1" marL="555480" indent="-212760">
              <a:lnSpc>
                <a:spcPct val="100000"/>
              </a:lnSpc>
              <a:spcBef>
                <a:spcPts val="550"/>
              </a:spcBef>
              <a:buClr>
                <a:srgbClr val="000000"/>
              </a:buClr>
              <a:buFont typeface="Symbol" charset="2"/>
              <a:buChar char=""/>
            </a:pPr>
            <a:r>
              <a:rPr b="0" lang="en-US" sz="2100" spc="-1" strike="noStrike">
                <a:solidFill>
                  <a:srgbClr val="000000"/>
                </a:solidFill>
                <a:latin typeface="Arial"/>
              </a:rPr>
              <a:t>Second level</a:t>
            </a:r>
            <a:endParaRPr b="0" lang="en-US" sz="2100" spc="-1" strike="noStrike">
              <a:solidFill>
                <a:srgbClr val="000000"/>
              </a:solidFill>
              <a:latin typeface="Arial"/>
            </a:endParaRPr>
          </a:p>
          <a:p>
            <a:pPr lvl="2" marL="855720" indent="-169920">
              <a:lnSpc>
                <a:spcPct val="100000"/>
              </a:lnSpc>
              <a:spcBef>
                <a:spcPts val="451"/>
              </a:spcBef>
              <a:buClr>
                <a:srgbClr val="000000"/>
              </a:buClr>
              <a:buFont typeface="Symbol" charset="2"/>
              <a:buChar char=""/>
            </a:pPr>
            <a:r>
              <a:rPr b="0" lang="en-US" sz="1800" spc="-1" strike="noStrike">
                <a:solidFill>
                  <a:srgbClr val="000000"/>
                </a:solidFill>
                <a:latin typeface="Arial"/>
              </a:rPr>
              <a:t>Third level</a:t>
            </a:r>
            <a:endParaRPr b="0" lang="en-US" sz="1800" spc="-1" strike="noStrike">
              <a:solidFill>
                <a:srgbClr val="000000"/>
              </a:solidFill>
              <a:latin typeface="Arial"/>
            </a:endParaRPr>
          </a:p>
          <a:p>
            <a:pPr lvl="3" marL="1198440" indent="-169920">
              <a:lnSpc>
                <a:spcPct val="100000"/>
              </a:lnSpc>
              <a:spcBef>
                <a:spcPts val="363"/>
              </a:spcBef>
              <a:buClr>
                <a:srgbClr val="000000"/>
              </a:buClr>
              <a:buFont typeface="Symbol" charset="2"/>
              <a:buChar char=""/>
            </a:pPr>
            <a:r>
              <a:rPr b="0" lang="en-US" sz="1500" spc="-1" strike="noStrike">
                <a:solidFill>
                  <a:srgbClr val="000000"/>
                </a:solidFill>
                <a:latin typeface="Arial"/>
              </a:rPr>
              <a:t>Fourth level</a:t>
            </a:r>
            <a:endParaRPr b="0" lang="en-US" sz="1500" spc="-1" strike="noStrike">
              <a:solidFill>
                <a:srgbClr val="000000"/>
              </a:solidFill>
              <a:latin typeface="Arial"/>
            </a:endParaRPr>
          </a:p>
          <a:p>
            <a:pPr lvl="4" marL="1541520" indent="-169920">
              <a:lnSpc>
                <a:spcPct val="100000"/>
              </a:lnSpc>
              <a:spcBef>
                <a:spcPts val="363"/>
              </a:spcBef>
              <a:buClr>
                <a:srgbClr val="000000"/>
              </a:buClr>
              <a:buFont typeface="StarSymbol"/>
              <a:buChar char="»"/>
            </a:pPr>
            <a:r>
              <a:rPr b="0" lang="en-US" sz="1500" spc="-1" strike="noStrike">
                <a:solidFill>
                  <a:srgbClr val="000000"/>
                </a:solidFill>
                <a:latin typeface="Arial"/>
              </a:rPr>
              <a:t>Fifth level</a:t>
            </a:r>
            <a:endParaRPr b="0" lang="en-US" sz="1500" spc="-1" strike="noStrike">
              <a:solidFill>
                <a:srgbClr val="000000"/>
              </a:solidFill>
              <a:latin typeface="Arial"/>
            </a:endParaRPr>
          </a:p>
        </p:txBody>
      </p:sp>
      <p:sp>
        <p:nvSpPr>
          <p:cNvPr id="296" name="PlaceHolder 3"/>
          <p:cNvSpPr>
            <a:spLocks noGrp="1"/>
          </p:cNvSpPr>
          <p:nvPr>
            <p:ph type="dt" idx="22"/>
          </p:nvPr>
        </p:nvSpPr>
        <p:spPr>
          <a:xfrm>
            <a:off x="457200" y="6245280"/>
            <a:ext cx="2133360" cy="475920"/>
          </a:xfrm>
          <a:prstGeom prst="rect">
            <a:avLst/>
          </a:prstGeom>
          <a:noFill/>
          <a:ln w="0">
            <a:noFill/>
          </a:ln>
        </p:spPr>
        <p:txBody>
          <a:bodyPr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297" name="PlaceHolder 4"/>
          <p:cNvSpPr>
            <a:spLocks noGrp="1"/>
          </p:cNvSpPr>
          <p:nvPr>
            <p:ph type="ftr" idx="23"/>
          </p:nvPr>
        </p:nvSpPr>
        <p:spPr>
          <a:xfrm>
            <a:off x="3124080" y="6245280"/>
            <a:ext cx="2895120" cy="475920"/>
          </a:xfrm>
          <a:prstGeom prst="rect">
            <a:avLst/>
          </a:prstGeom>
          <a:noFill/>
          <a:ln w="0">
            <a:noFill/>
          </a:ln>
        </p:spPr>
        <p:txBody>
          <a:bodyPr anchor="t" anchorCtr="1">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298" name="PlaceHolder 5"/>
          <p:cNvSpPr>
            <a:spLocks noGrp="1"/>
          </p:cNvSpPr>
          <p:nvPr>
            <p:ph type="sldNum" idx="24"/>
          </p:nvPr>
        </p:nvSpPr>
        <p:spPr>
          <a:xfrm>
            <a:off x="6553080" y="6245280"/>
            <a:ext cx="2133360" cy="475920"/>
          </a:xfrm>
          <a:prstGeom prst="rect">
            <a:avLst/>
          </a:prstGeom>
          <a:noFill/>
          <a:ln w="0">
            <a:noFill/>
          </a:ln>
        </p:spPr>
        <p:txBody>
          <a:bodyPr anchor="t">
            <a:noAutofit/>
          </a:bodyPr>
          <a:lstStyle>
            <a:lvl1pPr algn="r">
              <a:lnSpc>
                <a:spcPct val="100000"/>
              </a:lnSpc>
              <a:buNone/>
              <a:tabLst>
                <a:tab algn="l" pos="0"/>
              </a:tabLst>
              <a:defRPr b="0" lang="en-US" sz="1050" spc="-1" strike="noStrike">
                <a:solidFill>
                  <a:srgbClr val="000000"/>
                </a:solidFill>
                <a:latin typeface="Arial"/>
              </a:defRPr>
            </a:lvl1pPr>
          </a:lstStyle>
          <a:p>
            <a:pPr algn="r">
              <a:lnSpc>
                <a:spcPct val="100000"/>
              </a:lnSpc>
              <a:buNone/>
              <a:tabLst>
                <a:tab algn="l" pos="0"/>
              </a:tabLst>
            </a:pPr>
            <a:fld id="{0AD07A58-81EE-40B1-BE4A-BF2F07A3FBD2}" type="slidenum">
              <a:rPr b="0" lang="en-US" sz="1050" spc="-1" strike="noStrike">
                <a:solidFill>
                  <a:srgbClr val="000000"/>
                </a:solidFill>
                <a:latin typeface="Arial"/>
              </a:rPr>
              <a:t>&lt;number&gt;</a:t>
            </a:fld>
            <a:endParaRPr b="0" lang="en-US" sz="105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5" name="Rectangle 7"/>
          <p:cNvSpPr/>
          <p:nvPr/>
        </p:nvSpPr>
        <p:spPr>
          <a:xfrm>
            <a:off x="5562720" y="6523200"/>
            <a:ext cx="3580920" cy="648360"/>
          </a:xfrm>
          <a:prstGeom prst="rect">
            <a:avLst/>
          </a:prstGeom>
          <a:noFill/>
          <a:ln w="0">
            <a:noFill/>
          </a:ln>
        </p:spPr>
        <p:style>
          <a:lnRef idx="0"/>
          <a:fillRef idx="0"/>
          <a:effectRef idx="0"/>
          <a:fontRef idx="minor"/>
        </p:style>
        <p:txBody>
          <a:bodyPr lIns="100080" rIns="100080" tIns="50040" bIns="50040" anchor="t">
            <a:spAutoFit/>
          </a:bodyPr>
          <a:p>
            <a:pPr>
              <a:lnSpc>
                <a:spcPct val="100000"/>
              </a:lnSpc>
              <a:buNone/>
            </a:pPr>
            <a:r>
              <a:rPr b="1" i="1" lang="en-US" sz="1800" spc="-1" strike="noStrike">
                <a:solidFill>
                  <a:srgbClr val="ffffff"/>
                </a:solidFill>
                <a:latin typeface="Book Antiqua"/>
              </a:rPr>
              <a:t>R. Lacey, SUNY  Stony Brook</a:t>
            </a:r>
            <a:endParaRPr b="0" lang="en-US" sz="1800" spc="-1" strike="noStrike">
              <a:latin typeface="Arial"/>
            </a:endParaRPr>
          </a:p>
        </p:txBody>
      </p:sp>
      <p:sp>
        <p:nvSpPr>
          <p:cNvPr id="336" name="PlaceHolder 1"/>
          <p:cNvSpPr>
            <a:spLocks noGrp="1"/>
          </p:cNvSpPr>
          <p:nvPr>
            <p:ph type="title"/>
          </p:nvPr>
        </p:nvSpPr>
        <p:spPr>
          <a:xfrm>
            <a:off x="457200" y="274680"/>
            <a:ext cx="8229240" cy="1142640"/>
          </a:xfrm>
          <a:prstGeom prst="rect">
            <a:avLst/>
          </a:prstGeom>
          <a:noFill/>
          <a:ln w="0">
            <a:noFill/>
          </a:ln>
        </p:spPr>
        <p:txBody>
          <a:bodyPr numCol="1" spcCol="0" anchor="ctr">
            <a:noAutofit/>
          </a:bodyPr>
          <a:p>
            <a:pPr algn="ctr">
              <a:lnSpc>
                <a:spcPct val="100000"/>
              </a:lnSpc>
              <a:buNone/>
            </a:pPr>
            <a:r>
              <a:rPr b="0" lang="en-US" sz="4400" spc="-1" strike="noStrike">
                <a:solidFill>
                  <a:srgbClr val="000000"/>
                </a:solidFill>
                <a:latin typeface="Arial"/>
              </a:rPr>
              <a:t>Click to edit Master title style</a:t>
            </a:r>
            <a:endParaRPr b="0" lang="en-US" sz="4400" spc="-1" strike="noStrike">
              <a:solidFill>
                <a:srgbClr val="000000"/>
              </a:solidFill>
              <a:latin typeface="Arial"/>
            </a:endParaRPr>
          </a:p>
        </p:txBody>
      </p:sp>
      <p:sp>
        <p:nvSpPr>
          <p:cNvPr id="337" name="PlaceHolder 2"/>
          <p:cNvSpPr>
            <a:spLocks noGrp="1"/>
          </p:cNvSpPr>
          <p:nvPr>
            <p:ph type="body"/>
          </p:nvPr>
        </p:nvSpPr>
        <p:spPr>
          <a:xfrm>
            <a:off x="457200" y="1600200"/>
            <a:ext cx="8229240" cy="4525560"/>
          </a:xfrm>
          <a:prstGeom prst="rect">
            <a:avLst/>
          </a:prstGeom>
          <a:noFill/>
          <a:ln w="0">
            <a:noFill/>
          </a:ln>
        </p:spPr>
        <p:txBody>
          <a:bodyPr numCol="1" spcCol="0" anchor="t">
            <a:noAutofit/>
          </a:bodyPr>
          <a:p>
            <a:pPr marL="343080" indent="-343080">
              <a:lnSpc>
                <a:spcPct val="100000"/>
              </a:lnSpc>
              <a:spcBef>
                <a:spcPts val="641"/>
              </a:spcBef>
              <a:buClr>
                <a:srgbClr val="000000"/>
              </a:buClr>
              <a:buFont typeface="Symbol" charset="2"/>
              <a:buChar char=""/>
            </a:pPr>
            <a:r>
              <a:rPr b="0" lang="en-US" sz="3200" spc="-1" strike="noStrike">
                <a:solidFill>
                  <a:srgbClr val="000000"/>
                </a:solidFill>
                <a:latin typeface="Arial"/>
              </a:rPr>
              <a:t>Click to edit Master text styles</a:t>
            </a:r>
            <a:endParaRPr b="0" lang="en-US" sz="3200" spc="-1" strike="noStrike">
              <a:solidFill>
                <a:srgbClr val="000000"/>
              </a:solidFill>
              <a:latin typeface="Arial"/>
            </a:endParaRPr>
          </a:p>
          <a:p>
            <a:pPr lvl="1" marL="743040" indent="-285840">
              <a:lnSpc>
                <a:spcPct val="100000"/>
              </a:lnSpc>
              <a:spcBef>
                <a:spcPts val="561"/>
              </a:spcBef>
              <a:buClr>
                <a:srgbClr val="000000"/>
              </a:buClr>
              <a:buFont typeface="Symbol" charset="2"/>
              <a:buChar char=""/>
            </a:pPr>
            <a:r>
              <a:rPr b="0" lang="en-US" sz="2800" spc="-1" strike="noStrike">
                <a:solidFill>
                  <a:srgbClr val="000000"/>
                </a:solidFill>
                <a:latin typeface="Arial"/>
              </a:rPr>
              <a:t>Second level</a:t>
            </a:r>
            <a:endParaRPr b="0" lang="en-US" sz="2800" spc="-1" strike="noStrike">
              <a:solidFill>
                <a:srgbClr val="000000"/>
              </a:solidFill>
              <a:latin typeface="Arial"/>
            </a:endParaRPr>
          </a:p>
          <a:p>
            <a:pPr lvl="2" marL="1143000" indent="-228600">
              <a:lnSpc>
                <a:spcPct val="100000"/>
              </a:lnSpc>
              <a:spcBef>
                <a:spcPts val="479"/>
              </a:spcBef>
              <a:buClr>
                <a:srgbClr val="000000"/>
              </a:buClr>
              <a:buFont typeface="Symbol" charset="2"/>
              <a:buChar char=""/>
            </a:pPr>
            <a:r>
              <a:rPr b="0" lang="en-US" sz="2400" spc="-1" strike="noStrike">
                <a:solidFill>
                  <a:srgbClr val="000000"/>
                </a:solidFill>
                <a:latin typeface="Arial"/>
              </a:rPr>
              <a:t>Third level</a:t>
            </a:r>
            <a:endParaRPr b="0" lang="en-US" sz="2400" spc="-1" strike="noStrike">
              <a:solidFill>
                <a:srgbClr val="000000"/>
              </a:solidFill>
              <a:latin typeface="Arial"/>
            </a:endParaRPr>
          </a:p>
          <a:p>
            <a:pPr lvl="3" marL="1600200" indent="-228600">
              <a:lnSpc>
                <a:spcPct val="100000"/>
              </a:lnSpc>
              <a:spcBef>
                <a:spcPts val="400"/>
              </a:spcBef>
              <a:buClr>
                <a:srgbClr val="000000"/>
              </a:buClr>
              <a:buFont typeface="Symbol" charset="2"/>
              <a:buChar char=""/>
            </a:pPr>
            <a:r>
              <a:rPr b="0" lang="en-US" sz="2000" spc="-1" strike="noStrike">
                <a:solidFill>
                  <a:srgbClr val="000000"/>
                </a:solidFill>
                <a:latin typeface="Arial"/>
              </a:rPr>
              <a:t>Fourth level</a:t>
            </a:r>
            <a:endParaRPr b="0" lang="en-US" sz="2000" spc="-1" strike="noStrike">
              <a:solidFill>
                <a:srgbClr val="000000"/>
              </a:solidFill>
              <a:latin typeface="Arial"/>
            </a:endParaRPr>
          </a:p>
          <a:p>
            <a:pPr lvl="4" marL="2057400" indent="-228600">
              <a:lnSpc>
                <a:spcPct val="100000"/>
              </a:lnSpc>
              <a:spcBef>
                <a:spcPts val="400"/>
              </a:spcBef>
              <a:buClr>
                <a:srgbClr val="000000"/>
              </a:buClr>
              <a:buFont typeface="StarSymbol"/>
              <a:buChar char="»"/>
            </a:pPr>
            <a:r>
              <a:rPr b="0" lang="en-US" sz="2000" spc="-1" strike="noStrike">
                <a:solidFill>
                  <a:srgbClr val="000000"/>
                </a:solidFill>
                <a:latin typeface="Arial"/>
              </a:rPr>
              <a:t>Fifth level</a:t>
            </a:r>
            <a:endParaRPr b="0" lang="en-US" sz="2000" spc="-1" strike="noStrike">
              <a:solidFill>
                <a:srgbClr val="000000"/>
              </a:solidFill>
              <a:latin typeface="Arial"/>
            </a:endParaRPr>
          </a:p>
        </p:txBody>
      </p:sp>
      <p:sp>
        <p:nvSpPr>
          <p:cNvPr id="338" name="PlaceHolder 3"/>
          <p:cNvSpPr>
            <a:spLocks noGrp="1"/>
          </p:cNvSpPr>
          <p:nvPr>
            <p:ph type="dt" idx="25"/>
          </p:nvPr>
        </p:nvSpPr>
        <p:spPr>
          <a:xfrm>
            <a:off x="457200" y="6245280"/>
            <a:ext cx="2133360" cy="475920"/>
          </a:xfrm>
          <a:prstGeom prst="rect">
            <a:avLst/>
          </a:prstGeom>
          <a:noFill/>
          <a:ln w="9360">
            <a:noFill/>
          </a:ln>
        </p:spPr>
        <p:txBody>
          <a:bodyPr numCol="1" spcCol="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339" name="PlaceHolder 4"/>
          <p:cNvSpPr>
            <a:spLocks noGrp="1"/>
          </p:cNvSpPr>
          <p:nvPr>
            <p:ph type="ftr" idx="26"/>
          </p:nvPr>
        </p:nvSpPr>
        <p:spPr>
          <a:xfrm>
            <a:off x="3124080" y="6245280"/>
            <a:ext cx="2895120" cy="475920"/>
          </a:xfrm>
          <a:prstGeom prst="rect">
            <a:avLst/>
          </a:prstGeom>
          <a:noFill/>
          <a:ln w="9360">
            <a:noFill/>
          </a:ln>
        </p:spPr>
        <p:txBody>
          <a:bodyPr numCol="1" spcCol="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340" name="PlaceHolder 5"/>
          <p:cNvSpPr>
            <a:spLocks noGrp="1"/>
          </p:cNvSpPr>
          <p:nvPr>
            <p:ph type="sldNum" idx="27"/>
          </p:nvPr>
        </p:nvSpPr>
        <p:spPr>
          <a:xfrm>
            <a:off x="6553080" y="6245280"/>
            <a:ext cx="2133360" cy="475920"/>
          </a:xfrm>
          <a:prstGeom prst="rect">
            <a:avLst/>
          </a:prstGeom>
          <a:noFill/>
          <a:ln w="9360">
            <a:noFill/>
          </a:ln>
        </p:spPr>
        <p:txBody>
          <a:bodyPr numCol="1" spcCol="0" anchor="t">
            <a:noAutofit/>
          </a:bodyPr>
          <a:lstStyle>
            <a:lvl1pPr algn="r">
              <a:lnSpc>
                <a:spcPct val="100000"/>
              </a:lnSpc>
              <a:buNone/>
              <a:defRPr b="0" lang="en-US" sz="1400" spc="-1" strike="noStrike">
                <a:solidFill>
                  <a:srgbClr val="000000"/>
                </a:solidFill>
                <a:latin typeface="Arial"/>
              </a:defRPr>
            </a:lvl1pPr>
          </a:lstStyle>
          <a:p>
            <a:pPr algn="r">
              <a:lnSpc>
                <a:spcPct val="100000"/>
              </a:lnSpc>
              <a:buNone/>
            </a:pPr>
            <a:fld id="{EAF4C851-2248-4FC3-AA47-3C2FB95DFE7B}" type="slidenum">
              <a:rPr b="0" lang="en-US" sz="1400" spc="-1" strike="noStrike">
                <a:solidFill>
                  <a:srgbClr val="000000"/>
                </a:solidFill>
                <a:latin typeface="Arial"/>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slideLayout" Target="../slideLayouts/slideLayout73.xml"/><Relationship Id="rId7"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85.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37.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85.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oleObject" Target="../embeddings/oleObject1.bin"/><Relationship Id="rId6" Type="http://schemas.openxmlformats.org/officeDocument/2006/relationships/image" Target="../media/image47.png"/><Relationship Id="rId7" Type="http://schemas.openxmlformats.org/officeDocument/2006/relationships/slideLayout" Target="../slideLayouts/slideLayout97.xml"/><Relationship Id="rId8"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slideLayout" Target="../slideLayouts/slideLayout109.xml"/><Relationship Id="rId5"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97.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121.xml"/>
</Relationships>
</file>

<file path=ppt/slides/_rels/slide18.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slideLayout" Target="../slideLayouts/slideLayout121.xml"/>
</Relationships>
</file>

<file path=ppt/slides/_rels/slide19.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97.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slideLayout" Target="../slideLayouts/slideLayout121.xml"/>
</Relationships>
</file>

<file path=ppt/slides/_rels/slide21.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slideLayout" Target="../slideLayouts/slideLayout133.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image" Target="../media/image66.png"/><Relationship Id="rId4" Type="http://schemas.openxmlformats.org/officeDocument/2006/relationships/slideLayout" Target="../slideLayouts/slideLayout133.xml"/><Relationship Id="rId5"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slideLayout" Target="../slideLayouts/slideLayout133.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slideLayout" Target="../slideLayouts/slideLayout121.xml"/>
</Relationships>
</file>

<file path=ppt/slides/_rels/slide25.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slideLayout" Target="../slideLayouts/slideLayout14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7.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slideLayout" Target="../slideLayouts/slideLayout37.xml"/><Relationship Id="rId5" Type="http://schemas.openxmlformats.org/officeDocument/2006/relationships/notesSlide" Target="../notesSlides/notesSlide27.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oleObject" Target="../embeddings/oleObject1.bin"/><Relationship Id="rId3" Type="http://schemas.openxmlformats.org/officeDocument/2006/relationships/image" Target="../media/image6.wmf"/><Relationship Id="rId4" Type="http://schemas.openxmlformats.org/officeDocument/2006/relationships/oleObject" Target="../embeddings/oleObject2.bin"/><Relationship Id="rId5" Type="http://schemas.openxmlformats.org/officeDocument/2006/relationships/image" Target="../media/image7.wmf"/><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oleObject" Target="../embeddings/oleObject1.bin"/><Relationship Id="rId3" Type="http://schemas.openxmlformats.org/officeDocument/2006/relationships/image" Target="../media/image9.wmf"/><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slideLayout" Target="../slideLayouts/slideLayout37.xml"/><Relationship Id="rId1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49.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1.wmf"/><Relationship Id="rId3" Type="http://schemas.openxmlformats.org/officeDocument/2006/relationships/oleObject" Target="../embeddings/oleObject2.bin"/><Relationship Id="rId4" Type="http://schemas.openxmlformats.org/officeDocument/2006/relationships/image" Target="../media/image22.wmf"/><Relationship Id="rId5" Type="http://schemas.openxmlformats.org/officeDocument/2006/relationships/oleObject" Target="../embeddings/oleObject3.bin"/><Relationship Id="rId6" Type="http://schemas.openxmlformats.org/officeDocument/2006/relationships/image" Target="../media/image23.wmf"/><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oleObject" Target="../embeddings/oleObject1.bin"/><Relationship Id="rId6" Type="http://schemas.openxmlformats.org/officeDocument/2006/relationships/image" Target="../media/image31.wmf"/><Relationship Id="rId7" Type="http://schemas.openxmlformats.org/officeDocument/2006/relationships/slideLayout" Target="../slideLayouts/slideLayout37.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37.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7" name="Picture 2" descr=""/>
          <p:cNvPicPr/>
          <p:nvPr/>
        </p:nvPicPr>
        <p:blipFill>
          <a:blip r:embed="rId1"/>
          <a:stretch/>
        </p:blipFill>
        <p:spPr>
          <a:xfrm>
            <a:off x="179640" y="198000"/>
            <a:ext cx="8784720" cy="6408360"/>
          </a:xfrm>
          <a:prstGeom prst="rect">
            <a:avLst/>
          </a:prstGeom>
          <a:ln cap="sq" w="228600">
            <a:solidFill>
              <a:srgbClr val="000000"/>
            </a:solidFill>
            <a:miter/>
          </a:ln>
          <a:effectLst>
            <a:innerShdw blurRad="76200">
              <a:srgbClr val="000000"/>
            </a:innerShdw>
          </a:effectLst>
        </p:spPr>
      </p:pic>
      <p:sp>
        <p:nvSpPr>
          <p:cNvPr id="548" name="PlaceHolder 1"/>
          <p:cNvSpPr>
            <a:spLocks noGrp="1"/>
          </p:cNvSpPr>
          <p:nvPr>
            <p:ph type="ftr" idx="41"/>
          </p:nvPr>
        </p:nvSpPr>
        <p:spPr>
          <a:xfrm>
            <a:off x="1371600" y="4114800"/>
            <a:ext cx="7272360" cy="1495800"/>
          </a:xfrm>
          <a:prstGeom prst="rect">
            <a:avLst/>
          </a:prstGeom>
          <a:noFill/>
          <a:ln w="9360">
            <a:noFill/>
          </a:ln>
        </p:spPr>
        <p:txBody>
          <a:bodyPr numCol="1" spcCol="0" anchor="t">
            <a:noAutofit/>
          </a:bodyPr>
          <a:lstStyle>
            <a:lvl1pPr algn="ctr">
              <a:lnSpc>
                <a:spcPct val="100000"/>
              </a:lnSpc>
              <a:buNone/>
              <a:defRPr b="1" lang="en-US" sz="2000" spc="-1" strike="noStrike" baseline="-25000">
                <a:solidFill>
                  <a:srgbClr val="ffffff"/>
                </a:solidFill>
                <a:latin typeface="Arial"/>
                <a:ea typeface="ＭＳ Ｐゴシック"/>
              </a:defRPr>
            </a:lvl1pPr>
          </a:lstStyle>
          <a:p>
            <a:pPr algn="ctr">
              <a:lnSpc>
                <a:spcPct val="100000"/>
              </a:lnSpc>
              <a:buNone/>
            </a:pPr>
            <a:r>
              <a:rPr b="1" lang="en-US" sz="2000" spc="-1" strike="noStrike" baseline="-25000">
                <a:solidFill>
                  <a:srgbClr val="ffffff"/>
                </a:solidFill>
                <a:latin typeface="Arial"/>
                <a:ea typeface="ＭＳ Ｐゴシック"/>
              </a:rPr>
              <a:t>Arkadiy Taranenko  (MEPhI  / JINR)</a:t>
            </a:r>
            <a:endParaRPr b="0" lang="en-US" sz="2000" spc="-1" strike="noStrike">
              <a:latin typeface="Times New Roman"/>
            </a:endParaRPr>
          </a:p>
          <a:p>
            <a:pPr algn="ctr">
              <a:lnSpc>
                <a:spcPct val="100000"/>
              </a:lnSpc>
              <a:buNone/>
            </a:pPr>
            <a:r>
              <a:rPr b="1" lang="en-US" sz="2400" spc="-1" strike="noStrike" baseline="-25000">
                <a:solidFill>
                  <a:srgbClr val="ffffff"/>
                </a:solidFill>
                <a:latin typeface="Arial"/>
                <a:ea typeface="ＭＳ Ｐゴシック"/>
              </a:rPr>
              <a:t>Infinite and Finite Nuclear Matter (INFINUM-2025), </a:t>
            </a:r>
            <a:endParaRPr b="0" lang="en-US" sz="2400" spc="-1" strike="noStrike">
              <a:latin typeface="Times New Roman"/>
            </a:endParaRPr>
          </a:p>
          <a:p>
            <a:pPr algn="ctr">
              <a:lnSpc>
                <a:spcPct val="100000"/>
              </a:lnSpc>
              <a:buNone/>
            </a:pPr>
            <a:r>
              <a:rPr b="1" lang="en-US" sz="2400" spc="-1" strike="noStrike" baseline="-25000">
                <a:solidFill>
                  <a:srgbClr val="ffffff"/>
                </a:solidFill>
                <a:latin typeface="Arial"/>
                <a:ea typeface="ＭＳ Ｐゴシック"/>
              </a:rPr>
              <a:t>  </a:t>
            </a:r>
            <a:r>
              <a:rPr b="1" lang="en-US" sz="2400" spc="-1" strike="noStrike" baseline="-25000">
                <a:solidFill>
                  <a:srgbClr val="ffffff"/>
                </a:solidFill>
                <a:latin typeface="Arial"/>
                <a:ea typeface="ＭＳ Ｐゴシック"/>
              </a:rPr>
              <a:t>BLTP JINR Dubna, Russia, May 12-16, 2025</a:t>
            </a:r>
            <a:r>
              <a:rPr b="1" lang="de-DE" sz="2400" spc="-1" strike="noStrike" baseline="-25000">
                <a:solidFill>
                  <a:srgbClr val="ffffff"/>
                </a:solidFill>
                <a:latin typeface="Arial"/>
                <a:ea typeface="ＭＳ Ｐゴシック"/>
              </a:rPr>
              <a:t> </a:t>
            </a:r>
            <a:endParaRPr b="0" lang="en-US" sz="2400" spc="-1" strike="noStrike">
              <a:latin typeface="Times New Roman"/>
            </a:endParaRPr>
          </a:p>
          <a:p>
            <a:pPr algn="ctr">
              <a:lnSpc>
                <a:spcPct val="100000"/>
              </a:lnSpc>
              <a:buNone/>
            </a:pPr>
            <a:endParaRPr b="0" lang="en-US" sz="2400" spc="-1" strike="noStrike">
              <a:latin typeface="Times New Roman"/>
            </a:endParaRPr>
          </a:p>
          <a:p>
            <a:pPr algn="ctr">
              <a:lnSpc>
                <a:spcPct val="100000"/>
              </a:lnSpc>
              <a:buNone/>
            </a:pPr>
            <a:endParaRPr b="0" lang="en-US" sz="2400" spc="-1" strike="noStrike">
              <a:latin typeface="Times New Roman"/>
            </a:endParaRPr>
          </a:p>
        </p:txBody>
      </p:sp>
      <p:sp>
        <p:nvSpPr>
          <p:cNvPr id="549" name="PlaceHolder 2"/>
          <p:cNvSpPr>
            <a:spLocks noGrp="1"/>
          </p:cNvSpPr>
          <p:nvPr>
            <p:ph type="sldNum" idx="42"/>
          </p:nvPr>
        </p:nvSpPr>
        <p:spPr>
          <a:xfrm>
            <a:off x="6553080" y="6400800"/>
            <a:ext cx="1904760" cy="456840"/>
          </a:xfrm>
          <a:prstGeom prst="rect">
            <a:avLst/>
          </a:prstGeom>
          <a:noFill/>
          <a:ln w="9360">
            <a:noFill/>
          </a:ln>
        </p:spPr>
        <p:txBody>
          <a:bodyPr numCol="1" spcCol="0" anchor="t">
            <a:noAutofit/>
          </a:bodyPr>
          <a:lstStyle>
            <a:lvl1pPr algn="r">
              <a:lnSpc>
                <a:spcPct val="100000"/>
              </a:lnSpc>
              <a:buNone/>
              <a:defRPr b="0" lang="en-US" sz="1050" spc="-1" strike="noStrike" baseline="-25000">
                <a:solidFill>
                  <a:srgbClr val="000000"/>
                </a:solidFill>
                <a:latin typeface="Arial"/>
                <a:ea typeface="ＭＳ Ｐゴシック"/>
              </a:defRPr>
            </a:lvl1pPr>
          </a:lstStyle>
          <a:p>
            <a:pPr algn="r">
              <a:lnSpc>
                <a:spcPct val="100000"/>
              </a:lnSpc>
              <a:buNone/>
            </a:pPr>
            <a:fld id="{C2F4D3C1-C5C4-4D09-9A4D-F803D0B7B780}" type="slidenum">
              <a:rPr b="0" lang="en-US" sz="1050" spc="-1" strike="noStrike" baseline="-25000">
                <a:solidFill>
                  <a:srgbClr val="000000"/>
                </a:solidFill>
                <a:latin typeface="Arial"/>
                <a:ea typeface="ＭＳ Ｐゴシック"/>
              </a:rPr>
              <a:t>&lt;number&gt;</a:t>
            </a:fld>
            <a:endParaRPr b="0" lang="en-US" sz="1050" spc="-1" strike="noStrike">
              <a:latin typeface="Times New Roman"/>
            </a:endParaRPr>
          </a:p>
        </p:txBody>
      </p:sp>
      <p:sp>
        <p:nvSpPr>
          <p:cNvPr id="550" name="PlaceHolder 3"/>
          <p:cNvSpPr>
            <a:spLocks noGrp="1"/>
          </p:cNvSpPr>
          <p:nvPr>
            <p:ph type="title"/>
          </p:nvPr>
        </p:nvSpPr>
        <p:spPr>
          <a:xfrm>
            <a:off x="179640" y="325800"/>
            <a:ext cx="8784720" cy="1275480"/>
          </a:xfrm>
          <a:prstGeom prst="rect">
            <a:avLst/>
          </a:prstGeom>
          <a:noFill/>
          <a:ln w="0">
            <a:noFill/>
          </a:ln>
        </p:spPr>
        <p:txBody>
          <a:bodyPr numCol="1" spcCol="0" anchor="ctr">
            <a:noAutofit/>
          </a:bodyPr>
          <a:p>
            <a:pPr algn="ctr">
              <a:lnSpc>
                <a:spcPct val="100000"/>
              </a:lnSpc>
              <a:spcBef>
                <a:spcPts val="1599"/>
              </a:spcBef>
              <a:buNone/>
              <a:tabLst>
                <a:tab algn="l" pos="0"/>
              </a:tabLst>
            </a:pPr>
            <a:r>
              <a:rPr b="1" lang="en-US" sz="2700" spc="-1" strike="noStrike">
                <a:solidFill>
                  <a:srgbClr val="c00000"/>
                </a:solidFill>
                <a:latin typeface="Calibri Light"/>
                <a:ea typeface="ＭＳ Ｐゴシック"/>
              </a:rPr>
              <a:t> </a:t>
            </a:r>
            <a:r>
              <a:rPr b="1" lang="en-US" sz="3200" spc="-1" strike="noStrike">
                <a:solidFill>
                  <a:srgbClr val="c00000"/>
                </a:solidFill>
                <a:latin typeface="Calibri Light"/>
                <a:ea typeface="ＭＳ Ｐゴシック"/>
              </a:rPr>
              <a:t>Systematic study of anisotropic flow in relativistic heavy-ion collisions  </a:t>
            </a:r>
            <a:br>
              <a:rPr sz="1800"/>
            </a:br>
            <a:endParaRPr b="0" lang="en-US" sz="3200" spc="-1" strike="noStrike">
              <a:solidFill>
                <a:srgbClr val="000000"/>
              </a:solidFill>
              <a:latin typeface="Arial"/>
            </a:endParaRPr>
          </a:p>
        </p:txBody>
      </p:sp>
      <p:sp>
        <p:nvSpPr>
          <p:cNvPr id="551" name=""/>
          <p:cNvSpPr txBox="1"/>
          <p:nvPr/>
        </p:nvSpPr>
        <p:spPr>
          <a:xfrm>
            <a:off x="462240" y="5486400"/>
            <a:ext cx="9138960" cy="1114560"/>
          </a:xfrm>
          <a:prstGeom prst="rect">
            <a:avLst/>
          </a:prstGeom>
          <a:noFill/>
          <a:ln w="0">
            <a:noFill/>
          </a:ln>
        </p:spPr>
        <p:txBody>
          <a:bodyPr lIns="90000" rIns="90000" tIns="45000" bIns="45000" anchor="t">
            <a:noAutofit/>
          </a:bodyPr>
          <a:p>
            <a:r>
              <a:rPr b="0" lang="en-US" sz="1500" spc="-1" strike="noStrike">
                <a:solidFill>
                  <a:srgbClr val="eaf2db"/>
                </a:solidFill>
                <a:latin typeface="Arial"/>
              </a:rPr>
              <a:t>The work has been supported by the Ministry of Science and Higher Education of the Russian</a:t>
            </a:r>
            <a:endParaRPr b="0" lang="en-US" sz="1500" spc="-1" strike="noStrike">
              <a:solidFill>
                <a:srgbClr val="eaf2db"/>
              </a:solidFill>
              <a:latin typeface="Arial"/>
            </a:endParaRPr>
          </a:p>
          <a:p>
            <a:r>
              <a:rPr b="0" lang="en-US" sz="1500" spc="-1" strike="noStrike">
                <a:solidFill>
                  <a:srgbClr val="eaf2db"/>
                </a:solidFill>
                <a:latin typeface="Arial"/>
              </a:rPr>
              <a:t>Federation, Project "Fundamental and applied research at the NICA (JINR) megascience</a:t>
            </a:r>
            <a:endParaRPr b="0" lang="en-US" sz="1500" spc="-1" strike="noStrike">
              <a:solidFill>
                <a:srgbClr val="eaf2db"/>
              </a:solidFill>
              <a:latin typeface="Arial"/>
            </a:endParaRPr>
          </a:p>
          <a:p>
            <a:r>
              <a:rPr b="0" lang="en-US" sz="1500" spc="-1" strike="noStrike">
                <a:solidFill>
                  <a:srgbClr val="eaf2db"/>
                </a:solidFill>
                <a:latin typeface="Arial"/>
              </a:rPr>
              <a:t>experimental complex" № FSWU-2025-0014</a:t>
            </a:r>
            <a:endParaRPr b="0" lang="en-US" sz="1500" spc="-1" strike="noStrike">
              <a:solidFill>
                <a:srgbClr val="eaf2db"/>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2" name="PlaceHolder 1"/>
          <p:cNvSpPr>
            <a:spLocks noGrp="1"/>
          </p:cNvSpPr>
          <p:nvPr>
            <p:ph type="sldNum" idx="51"/>
          </p:nvPr>
        </p:nvSpPr>
        <p:spPr>
          <a:xfrm>
            <a:off x="457200" y="6245280"/>
            <a:ext cx="2133360" cy="475920"/>
          </a:xfrm>
          <a:prstGeom prst="rect">
            <a:avLst/>
          </a:prstGeom>
          <a:noFill/>
          <a:ln w="9360">
            <a:noFill/>
          </a:ln>
        </p:spPr>
        <p:txBody>
          <a:bodyPr numCol="1" spcCol="0" anchor="t">
            <a:noAutofit/>
          </a:bodyPr>
          <a:lstStyle>
            <a:lvl1pPr>
              <a:lnSpc>
                <a:spcPct val="100000"/>
              </a:lnSpc>
              <a:buNone/>
              <a:tabLst>
                <a:tab algn="l" pos="0"/>
              </a:tabLst>
              <a:defRPr b="0" lang="en-US" sz="1400" spc="-1" strike="noStrike">
                <a:solidFill>
                  <a:srgbClr val="000000"/>
                </a:solidFill>
                <a:latin typeface="Arial"/>
                <a:ea typeface="MS PGothic"/>
              </a:defRPr>
            </a:lvl1pPr>
          </a:lstStyle>
          <a:p>
            <a:pPr>
              <a:lnSpc>
                <a:spcPct val="100000"/>
              </a:lnSpc>
              <a:buNone/>
              <a:tabLst>
                <a:tab algn="l" pos="0"/>
              </a:tabLst>
            </a:pPr>
            <a:fld id="{D8296C9A-D792-4BED-AF99-E1ACFC68D75F}" type="slidenum">
              <a:rPr b="0" lang="en-US" sz="1400" spc="-1" strike="noStrike">
                <a:solidFill>
                  <a:srgbClr val="000000"/>
                </a:solidFill>
                <a:latin typeface="Arial"/>
                <a:ea typeface="MS PGothic"/>
              </a:rPr>
              <a:t>&lt;number&gt;</a:t>
            </a:fld>
            <a:endParaRPr b="0" lang="en-US" sz="1400" spc="-1" strike="noStrike">
              <a:latin typeface="Times New Roman"/>
            </a:endParaRPr>
          </a:p>
        </p:txBody>
      </p:sp>
      <p:sp>
        <p:nvSpPr>
          <p:cNvPr id="713" name="Right Arrow 4"/>
          <p:cNvSpPr/>
          <p:nvPr/>
        </p:nvSpPr>
        <p:spPr>
          <a:xfrm>
            <a:off x="3774960" y="6248520"/>
            <a:ext cx="2015640" cy="75960"/>
          </a:xfrm>
          <a:prstGeom prst="rightArrow">
            <a:avLst>
              <a:gd name="adj1" fmla="val 50000"/>
              <a:gd name="adj2" fmla="val 49977"/>
            </a:avLst>
          </a:prstGeom>
          <a:noFill/>
          <a:ln w="0">
            <a:noFill/>
          </a:ln>
        </p:spPr>
        <p:style>
          <a:lnRef idx="0"/>
          <a:fillRef idx="0"/>
          <a:effectRef idx="0"/>
          <a:fontRef idx="minor"/>
        </p:style>
      </p:sp>
      <p:pic>
        <p:nvPicPr>
          <p:cNvPr id="714" name="Рисунок 2" descr=""/>
          <p:cNvPicPr/>
          <p:nvPr/>
        </p:nvPicPr>
        <p:blipFill>
          <a:blip r:embed="rId1"/>
          <a:stretch/>
        </p:blipFill>
        <p:spPr>
          <a:xfrm>
            <a:off x="-3240" y="344880"/>
            <a:ext cx="4286880" cy="3013920"/>
          </a:xfrm>
          <a:prstGeom prst="rect">
            <a:avLst/>
          </a:prstGeom>
          <a:ln w="0">
            <a:noFill/>
          </a:ln>
        </p:spPr>
      </p:pic>
      <p:pic>
        <p:nvPicPr>
          <p:cNvPr id="715" name="Рисунок 4" descr=""/>
          <p:cNvPicPr/>
          <p:nvPr/>
        </p:nvPicPr>
        <p:blipFill>
          <a:blip r:embed="rId2"/>
          <a:stretch/>
        </p:blipFill>
        <p:spPr>
          <a:xfrm>
            <a:off x="4572000" y="344880"/>
            <a:ext cx="4087800" cy="3013920"/>
          </a:xfrm>
          <a:prstGeom prst="rect">
            <a:avLst/>
          </a:prstGeom>
          <a:ln w="0">
            <a:noFill/>
          </a:ln>
        </p:spPr>
      </p:pic>
      <p:sp>
        <p:nvSpPr>
          <p:cNvPr id="716" name="TextBox 5"/>
          <p:cNvSpPr/>
          <p:nvPr/>
        </p:nvSpPr>
        <p:spPr>
          <a:xfrm>
            <a:off x="650880" y="48240"/>
            <a:ext cx="6248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1800" spc="-1" strike="noStrike">
                <a:solidFill>
                  <a:srgbClr val="000000"/>
                </a:solidFill>
                <a:latin typeface="Arial"/>
              </a:rPr>
              <a:t>Scaling with integral flow of charged hadrons</a:t>
            </a:r>
            <a:endParaRPr b="0" lang="en-US" sz="1800" spc="-1" strike="noStrike">
              <a:latin typeface="Arial"/>
            </a:endParaRPr>
          </a:p>
        </p:txBody>
      </p:sp>
      <p:pic>
        <p:nvPicPr>
          <p:cNvPr id="717" name="Рисунок 3" descr=""/>
          <p:cNvPicPr/>
          <p:nvPr/>
        </p:nvPicPr>
        <p:blipFill>
          <a:blip r:embed="rId3"/>
          <a:stretch/>
        </p:blipFill>
        <p:spPr>
          <a:xfrm>
            <a:off x="0" y="3362400"/>
            <a:ext cx="4283640" cy="2882520"/>
          </a:xfrm>
          <a:prstGeom prst="rect">
            <a:avLst/>
          </a:prstGeom>
          <a:ln w="0">
            <a:noFill/>
          </a:ln>
        </p:spPr>
      </p:pic>
      <p:pic>
        <p:nvPicPr>
          <p:cNvPr id="718" name="Рисунок 8" descr=""/>
          <p:cNvPicPr/>
          <p:nvPr/>
        </p:nvPicPr>
        <p:blipFill>
          <a:blip r:embed="rId4"/>
          <a:stretch/>
        </p:blipFill>
        <p:spPr>
          <a:xfrm>
            <a:off x="4591440" y="3416040"/>
            <a:ext cx="4087800" cy="2803680"/>
          </a:xfrm>
          <a:prstGeom prst="rect">
            <a:avLst/>
          </a:prstGeom>
          <a:ln w="0">
            <a:noFill/>
          </a:ln>
        </p:spPr>
      </p:pic>
      <p:pic>
        <p:nvPicPr>
          <p:cNvPr id="719" name="Рисунок 4" descr=""/>
          <p:cNvPicPr/>
          <p:nvPr/>
        </p:nvPicPr>
        <p:blipFill>
          <a:blip r:embed="rId5"/>
          <a:stretch/>
        </p:blipFill>
        <p:spPr>
          <a:xfrm>
            <a:off x="464400" y="6157080"/>
            <a:ext cx="8461800" cy="6181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PlaceHolder 1"/>
          <p:cNvSpPr>
            <a:spLocks noGrp="1"/>
          </p:cNvSpPr>
          <p:nvPr>
            <p:ph type="sldNum" idx="52"/>
          </p:nvPr>
        </p:nvSpPr>
        <p:spPr>
          <a:xfrm>
            <a:off x="457200" y="5540400"/>
            <a:ext cx="2133360" cy="356760"/>
          </a:xfrm>
          <a:prstGeom prst="rect">
            <a:avLst/>
          </a:prstGeom>
          <a:noFill/>
          <a:ln w="0">
            <a:noFill/>
          </a:ln>
        </p:spPr>
        <p:txBody>
          <a:bodyPr numCol="1" spcCol="0" anchor="t">
            <a:noAutofit/>
          </a:bodyPr>
          <a:lstStyle>
            <a:lvl1pPr>
              <a:lnSpc>
                <a:spcPct val="100000"/>
              </a:lnSpc>
              <a:buNone/>
              <a:tabLst>
                <a:tab algn="l" pos="0"/>
              </a:tabLst>
              <a:defRPr b="0" lang="en-US" sz="1050" spc="-1" strike="noStrike">
                <a:solidFill>
                  <a:srgbClr val="000000"/>
                </a:solidFill>
                <a:latin typeface="Arial"/>
              </a:defRPr>
            </a:lvl1pPr>
          </a:lstStyle>
          <a:p>
            <a:pPr>
              <a:lnSpc>
                <a:spcPct val="100000"/>
              </a:lnSpc>
              <a:buNone/>
              <a:tabLst>
                <a:tab algn="l" pos="0"/>
              </a:tabLst>
            </a:pPr>
            <a:fld id="{39B704C0-0D45-4672-8DBA-1EC99E84C22E}" type="slidenum">
              <a:rPr b="0" lang="en-US" sz="1050" spc="-1" strike="noStrike">
                <a:solidFill>
                  <a:srgbClr val="000000"/>
                </a:solidFill>
                <a:latin typeface="Arial"/>
              </a:rPr>
              <a:t>&lt;number&gt;</a:t>
            </a:fld>
            <a:endParaRPr b="0" lang="en-US" sz="1050" spc="-1" strike="noStrike">
              <a:latin typeface="Times New Roman"/>
            </a:endParaRPr>
          </a:p>
        </p:txBody>
      </p:sp>
      <p:pic>
        <p:nvPicPr>
          <p:cNvPr id="721" name="Picture 1" descr=""/>
          <p:cNvPicPr/>
          <p:nvPr/>
        </p:nvPicPr>
        <p:blipFill>
          <a:blip r:embed="rId1"/>
          <a:stretch/>
        </p:blipFill>
        <p:spPr>
          <a:xfrm>
            <a:off x="0" y="714240"/>
            <a:ext cx="4643640" cy="5182920"/>
          </a:xfrm>
          <a:prstGeom prst="rect">
            <a:avLst/>
          </a:prstGeom>
          <a:ln w="0">
            <a:noFill/>
          </a:ln>
        </p:spPr>
      </p:pic>
      <p:sp>
        <p:nvSpPr>
          <p:cNvPr id="722" name="Text Box 3"/>
          <p:cNvSpPr/>
          <p:nvPr/>
        </p:nvSpPr>
        <p:spPr>
          <a:xfrm>
            <a:off x="1331640" y="6157800"/>
            <a:ext cx="6286320" cy="363240"/>
          </a:xfrm>
          <a:prstGeom prst="rect">
            <a:avLst/>
          </a:prstGeom>
          <a:noFill/>
          <a:ln w="0">
            <a:noFill/>
          </a:ln>
        </p:spPr>
        <p:style>
          <a:lnRef idx="0"/>
          <a:fillRef idx="0"/>
          <a:effectRef idx="0"/>
          <a:fontRef idx="minor"/>
        </p:style>
        <p:txBody>
          <a:bodyPr wrap="none" lIns="81720" rIns="81720" tIns="55440" bIns="40680" anchor="t">
            <a:noAutofit/>
          </a:bodyPr>
          <a:p>
            <a:pPr algn="ctr">
              <a:lnSpc>
                <a:spcPct val="93000"/>
              </a:lnSpc>
              <a:buNone/>
              <a:tabLst>
                <a:tab algn="l" pos="0"/>
              </a:tabLst>
            </a:pPr>
            <a:r>
              <a:rPr b="1" lang="en-US" sz="2000" spc="-1" strike="noStrike">
                <a:solidFill>
                  <a:srgbClr val="000000"/>
                </a:solidFill>
                <a:latin typeface="Arial"/>
              </a:rPr>
              <a:t>Integrated v</a:t>
            </a:r>
            <a:r>
              <a:rPr b="1" lang="en-US" sz="2000" spc="-1" strike="noStrike" baseline="-33000">
                <a:solidFill>
                  <a:srgbClr val="000000"/>
                </a:solidFill>
                <a:latin typeface="Arial"/>
              </a:rPr>
              <a:t>2</a:t>
            </a:r>
            <a:r>
              <a:rPr b="1" lang="en-US" sz="2000" spc="-1" strike="noStrike">
                <a:solidFill>
                  <a:srgbClr val="000000"/>
                </a:solidFill>
                <a:latin typeface="Arial"/>
              </a:rPr>
              <a:t> and v</a:t>
            </a:r>
            <a:r>
              <a:rPr b="1" lang="en-US" sz="2000" spc="-1" strike="noStrike" baseline="-33000">
                <a:solidFill>
                  <a:srgbClr val="000000"/>
                </a:solidFill>
                <a:latin typeface="Arial"/>
              </a:rPr>
              <a:t>3</a:t>
            </a:r>
            <a:r>
              <a:rPr b="1" lang="en-US" sz="2000" spc="-1" strike="noStrike">
                <a:solidFill>
                  <a:srgbClr val="000000"/>
                </a:solidFill>
                <a:latin typeface="Arial"/>
              </a:rPr>
              <a:t> decrease with decreasing collision energy</a:t>
            </a:r>
            <a:endParaRPr b="0" lang="en-US" sz="2000" spc="-1" strike="noStrike">
              <a:latin typeface="Arial"/>
            </a:endParaRPr>
          </a:p>
          <a:p>
            <a:pPr algn="ctr">
              <a:lnSpc>
                <a:spcPct val="93000"/>
              </a:lnSpc>
              <a:buNone/>
              <a:tabLst>
                <a:tab algn="l" pos="0"/>
              </a:tabLst>
            </a:pPr>
            <a:endParaRPr b="0" lang="en-US" sz="1350" spc="-1" strike="noStrike">
              <a:latin typeface="Arial"/>
            </a:endParaRPr>
          </a:p>
        </p:txBody>
      </p:sp>
      <p:sp>
        <p:nvSpPr>
          <p:cNvPr id="723" name="PlaceHolder 2"/>
          <p:cNvSpPr>
            <a:spLocks noGrp="1"/>
          </p:cNvSpPr>
          <p:nvPr>
            <p:ph type="title"/>
          </p:nvPr>
        </p:nvSpPr>
        <p:spPr>
          <a:xfrm>
            <a:off x="326880" y="61920"/>
            <a:ext cx="8489520" cy="501120"/>
          </a:xfrm>
          <a:prstGeom prst="rect">
            <a:avLst/>
          </a:prstGeom>
          <a:noFill/>
          <a:ln w="0">
            <a:noFill/>
          </a:ln>
        </p:spPr>
        <p:txBody>
          <a:bodyPr numCol="1" spcCol="0" anchor="ctr" anchorCtr="1">
            <a:noAutofit/>
          </a:bodyPr>
          <a:p>
            <a:pPr algn="ctr">
              <a:lnSpc>
                <a:spcPct val="100000"/>
              </a:lnSpc>
              <a:buNone/>
              <a:tabLst>
                <a:tab algn="l" pos="412920"/>
                <a:tab algn="l" pos="826920"/>
                <a:tab algn="l" pos="1241280"/>
                <a:tab algn="l" pos="1657440"/>
                <a:tab algn="l" pos="2071800"/>
                <a:tab algn="l" pos="2486160"/>
                <a:tab algn="l" pos="2901960"/>
                <a:tab algn="l" pos="3316320"/>
                <a:tab algn="l" pos="3730680"/>
                <a:tab algn="l" pos="4145040"/>
                <a:tab algn="l" pos="4559400"/>
                <a:tab algn="l" pos="4973760"/>
                <a:tab algn="l" pos="5388120"/>
                <a:tab algn="l" pos="5803920"/>
                <a:tab algn="l" pos="6218280"/>
                <a:tab algn="l" pos="6632640"/>
                <a:tab algn="l" pos="7048440"/>
                <a:tab algn="l" pos="7462800"/>
                <a:tab algn="l" pos="7877160"/>
                <a:tab algn="l" pos="8291520"/>
              </a:tabLst>
            </a:pPr>
            <a:r>
              <a:rPr b="0" lang="en-US" sz="2800" spc="-1" strike="noStrike">
                <a:solidFill>
                  <a:srgbClr val="000000"/>
                </a:solidFill>
                <a:latin typeface="Arial"/>
              </a:rPr>
              <a:t>Beam-energy dependence of v</a:t>
            </a:r>
            <a:r>
              <a:rPr b="0" lang="en-US" sz="2800" spc="-1" strike="noStrike" baseline="-33000">
                <a:solidFill>
                  <a:srgbClr val="000000"/>
                </a:solidFill>
                <a:latin typeface="Arial"/>
              </a:rPr>
              <a:t>2</a:t>
            </a:r>
            <a:r>
              <a:rPr b="0" lang="en-US" sz="2800" spc="-1" strike="noStrike">
                <a:solidFill>
                  <a:srgbClr val="000000"/>
                </a:solidFill>
                <a:latin typeface="Arial"/>
              </a:rPr>
              <a:t> and v</a:t>
            </a:r>
            <a:r>
              <a:rPr b="0" lang="en-US" sz="2800" spc="-1" strike="noStrike" baseline="-33000">
                <a:solidFill>
                  <a:srgbClr val="000000"/>
                </a:solidFill>
                <a:latin typeface="Arial"/>
              </a:rPr>
              <a:t>3</a:t>
            </a:r>
            <a:endParaRPr b="0" lang="en-US" sz="2800" spc="-1" strike="noStrike">
              <a:solidFill>
                <a:srgbClr val="000000"/>
              </a:solidFill>
              <a:latin typeface="Arial"/>
            </a:endParaRPr>
          </a:p>
        </p:txBody>
      </p:sp>
      <p:sp>
        <p:nvSpPr>
          <p:cNvPr id="724" name="TextBox 10"/>
          <p:cNvSpPr/>
          <p:nvPr/>
        </p:nvSpPr>
        <p:spPr>
          <a:xfrm>
            <a:off x="5073480" y="568440"/>
            <a:ext cx="3742920" cy="949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600" spc="-1" strike="noStrike">
                <a:solidFill>
                  <a:srgbClr val="000000"/>
                </a:solidFill>
                <a:latin typeface="Calibri"/>
              </a:rPr>
              <a:t>Petr Parfenov for STAR Collaboration, </a:t>
            </a:r>
            <a:endParaRPr b="0" lang="en-US" sz="1600" spc="-1" strike="noStrike">
              <a:latin typeface="Arial"/>
            </a:endParaRPr>
          </a:p>
          <a:p>
            <a:pPr>
              <a:lnSpc>
                <a:spcPct val="100000"/>
              </a:lnSpc>
              <a:buNone/>
              <a:tabLst>
                <a:tab algn="l" pos="0"/>
              </a:tabLst>
            </a:pPr>
            <a:r>
              <a:rPr b="0" lang="en-US" sz="1350" spc="-1" strike="noStrike">
                <a:solidFill>
                  <a:srgbClr val="ffffff"/>
                </a:solidFill>
                <a:latin typeface="Calibri"/>
              </a:rPr>
              <a:t>of normalized v2 and v3 for all centralities and beam energies J.Phys.Conf.Ser. 1690 (2020) 1, 012128</a:t>
            </a:r>
            <a:endParaRPr b="0" lang="en-US" sz="1350" spc="-1" strike="noStrike">
              <a:latin typeface="Arial"/>
            </a:endParaRPr>
          </a:p>
        </p:txBody>
      </p:sp>
      <p:sp>
        <p:nvSpPr>
          <p:cNvPr id="725" name="TextBox 2"/>
          <p:cNvSpPr/>
          <p:nvPr/>
        </p:nvSpPr>
        <p:spPr>
          <a:xfrm>
            <a:off x="4572000" y="823680"/>
            <a:ext cx="457164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a:solidFill>
                  <a:srgbClr val="000000"/>
                </a:solidFill>
                <a:latin typeface="Calibri"/>
              </a:rPr>
              <a:t> </a:t>
            </a:r>
            <a:r>
              <a:rPr b="0" i="1" lang="en-US" sz="1600" spc="-1" strike="noStrike">
                <a:solidFill>
                  <a:srgbClr val="000000"/>
                </a:solidFill>
                <a:latin typeface="Calibri"/>
              </a:rPr>
              <a:t>J.Phys.Conf.Ser.</a:t>
            </a:r>
            <a:r>
              <a:rPr b="0" lang="en-US" sz="1600" spc="-1" strike="noStrike">
                <a:solidFill>
                  <a:srgbClr val="000000"/>
                </a:solidFill>
                <a:latin typeface="Calibri"/>
              </a:rPr>
              <a:t> 1690 (2020) 1, 012128</a:t>
            </a:r>
            <a:endParaRPr b="0" lang="en-US" sz="1600" spc="-1" strike="noStrike">
              <a:latin typeface="Arial"/>
            </a:endParaRPr>
          </a:p>
        </p:txBody>
      </p:sp>
      <p:pic>
        <p:nvPicPr>
          <p:cNvPr id="726" name="Рисунок 4" descr=""/>
          <p:cNvPicPr/>
          <p:nvPr/>
        </p:nvPicPr>
        <p:blipFill>
          <a:blip r:embed="rId2"/>
          <a:stretch/>
        </p:blipFill>
        <p:spPr>
          <a:xfrm>
            <a:off x="4212000" y="1747080"/>
            <a:ext cx="4931640" cy="38116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7" name="PlaceHolder 1"/>
          <p:cNvSpPr>
            <a:spLocks noGrp="1"/>
          </p:cNvSpPr>
          <p:nvPr>
            <p:ph type="sldNum" idx="53"/>
          </p:nvPr>
        </p:nvSpPr>
        <p:spPr>
          <a:xfrm>
            <a:off x="6553080" y="6245280"/>
            <a:ext cx="2133360" cy="475920"/>
          </a:xfrm>
          <a:prstGeom prst="rect">
            <a:avLst/>
          </a:prstGeom>
          <a:noFill/>
          <a:ln w="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EE4415CE-9ABD-421C-906C-5B23139689A0}" type="slidenum">
              <a:rPr b="0" lang="en-US" sz="1400" spc="-1" strike="noStrike">
                <a:solidFill>
                  <a:srgbClr val="000000"/>
                </a:solidFill>
                <a:latin typeface="Arial"/>
              </a:rPr>
              <a:t>&lt;number&gt;</a:t>
            </a:fld>
            <a:endParaRPr b="0" lang="en-US" sz="1400" spc="-1" strike="noStrike">
              <a:latin typeface="Times New Roman"/>
            </a:endParaRPr>
          </a:p>
        </p:txBody>
      </p:sp>
      <p:sp>
        <p:nvSpPr>
          <p:cNvPr id="728" name="PlaceHolder 2"/>
          <p:cNvSpPr>
            <a:spLocks noGrp="1"/>
          </p:cNvSpPr>
          <p:nvPr>
            <p:ph type="title"/>
          </p:nvPr>
        </p:nvSpPr>
        <p:spPr>
          <a:xfrm>
            <a:off x="304920" y="304920"/>
            <a:ext cx="8457840" cy="609120"/>
          </a:xfrm>
          <a:prstGeom prst="rect">
            <a:avLst/>
          </a:prstGeom>
          <a:noFill/>
          <a:ln w="0">
            <a:solidFill>
              <a:srgbClr val="000066"/>
            </a:solidFill>
          </a:ln>
        </p:spPr>
        <p:txBody>
          <a:bodyPr numCol="1" spcCol="0" anchor="ctr">
            <a:noAutofit/>
          </a:bodyPr>
          <a:p>
            <a:pPr algn="ctr">
              <a:lnSpc>
                <a:spcPct val="100000"/>
              </a:lnSpc>
              <a:buNone/>
            </a:pPr>
            <a:r>
              <a:rPr b="1" lang="en-US" sz="2400" spc="-1" strike="noStrike">
                <a:solidFill>
                  <a:srgbClr val="cc0000"/>
                </a:solidFill>
                <a:latin typeface="Arial"/>
              </a:rPr>
              <a:t>Beam energy dependence of </a:t>
            </a:r>
            <a:r>
              <a:rPr b="1" lang="en-US" sz="2400" spc="-1" strike="noStrike">
                <a:solidFill>
                  <a:srgbClr val="cc0000"/>
                </a:solidFill>
                <a:latin typeface="Times New Roman"/>
              </a:rPr>
              <a:t>V</a:t>
            </a:r>
            <a:r>
              <a:rPr b="1" lang="en-US" sz="2400" spc="-1" strike="noStrike" baseline="-25000">
                <a:solidFill>
                  <a:srgbClr val="cc0000"/>
                </a:solidFill>
                <a:latin typeface="Times New Roman"/>
              </a:rPr>
              <a:t>n</a:t>
            </a:r>
            <a:r>
              <a:rPr b="1" lang="en-US" sz="2400" spc="-1" strike="noStrike">
                <a:solidFill>
                  <a:srgbClr val="cc0000"/>
                </a:solidFill>
                <a:latin typeface="Times New Roman"/>
              </a:rPr>
              <a:t> </a:t>
            </a:r>
            <a:endParaRPr b="0" lang="en-US" sz="2400" spc="-1" strike="noStrike">
              <a:solidFill>
                <a:srgbClr val="000000"/>
              </a:solidFill>
              <a:latin typeface="Arial"/>
            </a:endParaRPr>
          </a:p>
        </p:txBody>
      </p:sp>
      <p:sp>
        <p:nvSpPr>
          <p:cNvPr id="729" name="Text Box 60"/>
          <p:cNvSpPr/>
          <p:nvPr/>
        </p:nvSpPr>
        <p:spPr>
          <a:xfrm>
            <a:off x="5715000" y="4724280"/>
            <a:ext cx="304560" cy="366480"/>
          </a:xfrm>
          <a:prstGeom prst="rect">
            <a:avLst/>
          </a:prstGeom>
          <a:solidFill>
            <a:schemeClr val="bg1"/>
          </a:solidFill>
          <a:ln w="0">
            <a:noFill/>
          </a:ln>
        </p:spPr>
        <p:style>
          <a:lnRef idx="0"/>
          <a:fillRef idx="0"/>
          <a:effectRef idx="0"/>
          <a:fontRef idx="minor"/>
        </p:style>
      </p:sp>
      <p:pic>
        <p:nvPicPr>
          <p:cNvPr id="730" name="Рисунок 3" descr=""/>
          <p:cNvPicPr/>
          <p:nvPr/>
        </p:nvPicPr>
        <p:blipFill>
          <a:blip r:embed="rId1"/>
          <a:stretch/>
        </p:blipFill>
        <p:spPr>
          <a:xfrm>
            <a:off x="0" y="1044720"/>
            <a:ext cx="9143640" cy="4768560"/>
          </a:xfrm>
          <a:prstGeom prst="rect">
            <a:avLst/>
          </a:prstGeom>
          <a:ln w="0">
            <a:noFill/>
          </a:ln>
        </p:spPr>
      </p:pic>
      <p:sp>
        <p:nvSpPr>
          <p:cNvPr id="731" name="Rectangle 930"/>
          <p:cNvSpPr/>
          <p:nvPr/>
        </p:nvSpPr>
        <p:spPr>
          <a:xfrm>
            <a:off x="77760" y="5505480"/>
            <a:ext cx="8988120" cy="1237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2400" spc="-1" strike="noStrike">
                <a:solidFill>
                  <a:srgbClr val="000066"/>
                </a:solidFill>
                <a:latin typeface="Times New Roman"/>
              </a:rPr>
              <a:t>V</a:t>
            </a:r>
            <a:r>
              <a:rPr b="0" lang="en-US" sz="2400" spc="-1" strike="noStrike" baseline="-25000">
                <a:solidFill>
                  <a:srgbClr val="000066"/>
                </a:solidFill>
                <a:latin typeface="Times New Roman"/>
              </a:rPr>
              <a:t>n</a:t>
            </a:r>
            <a:r>
              <a:rPr b="0" lang="en-US" sz="2400" spc="-1" strike="noStrike">
                <a:solidFill>
                  <a:srgbClr val="000066"/>
                </a:solidFill>
                <a:latin typeface="Times New Roman"/>
              </a:rPr>
              <a:t>   shows a monotonic increase with collision energy. The viscous coefficient, which encodes the transport coefficient (𝜼/𝒔), indicates a non-monotonic behavior as a function of collision energy.</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PlaceHolder 1"/>
          <p:cNvSpPr>
            <a:spLocks noGrp="1"/>
          </p:cNvSpPr>
          <p:nvPr>
            <p:ph type="sldNum" idx="54"/>
          </p:nvPr>
        </p:nvSpPr>
        <p:spPr>
          <a:xfrm>
            <a:off x="457200" y="5540400"/>
            <a:ext cx="2133360" cy="356760"/>
          </a:xfrm>
          <a:prstGeom prst="rect">
            <a:avLst/>
          </a:prstGeom>
          <a:noFill/>
          <a:ln w="0">
            <a:noFill/>
          </a:ln>
        </p:spPr>
        <p:txBody>
          <a:bodyPr numCol="1" spcCol="0" anchor="t">
            <a:noAutofit/>
          </a:bodyPr>
          <a:lstStyle>
            <a:lvl1pPr>
              <a:lnSpc>
                <a:spcPct val="100000"/>
              </a:lnSpc>
              <a:buNone/>
              <a:tabLst>
                <a:tab algn="l" pos="0"/>
              </a:tabLst>
              <a:defRPr b="0" lang="en-US" sz="1050" spc="-1" strike="noStrike">
                <a:solidFill>
                  <a:srgbClr val="000000"/>
                </a:solidFill>
                <a:latin typeface="Arial"/>
              </a:defRPr>
            </a:lvl1pPr>
          </a:lstStyle>
          <a:p>
            <a:pPr>
              <a:lnSpc>
                <a:spcPct val="100000"/>
              </a:lnSpc>
              <a:buNone/>
              <a:tabLst>
                <a:tab algn="l" pos="0"/>
              </a:tabLst>
            </a:pPr>
            <a:fld id="{B3A0D15C-FB39-447B-B2E1-82955FC70DF5}" type="slidenum">
              <a:rPr b="0" lang="en-US" sz="1050" spc="-1" strike="noStrike">
                <a:solidFill>
                  <a:srgbClr val="000000"/>
                </a:solidFill>
                <a:latin typeface="Arial"/>
              </a:rPr>
              <a:t>&lt;number&gt;</a:t>
            </a:fld>
            <a:endParaRPr b="0" lang="en-US" sz="1050" spc="-1" strike="noStrike">
              <a:latin typeface="Times New Roman"/>
            </a:endParaRPr>
          </a:p>
        </p:txBody>
      </p:sp>
      <p:pic>
        <p:nvPicPr>
          <p:cNvPr id="733" name="Picture 1" descr=""/>
          <p:cNvPicPr/>
          <p:nvPr/>
        </p:nvPicPr>
        <p:blipFill>
          <a:blip r:embed="rId1"/>
          <a:stretch/>
        </p:blipFill>
        <p:spPr>
          <a:xfrm>
            <a:off x="0" y="714240"/>
            <a:ext cx="4643640" cy="5182920"/>
          </a:xfrm>
          <a:prstGeom prst="rect">
            <a:avLst/>
          </a:prstGeom>
          <a:ln w="0">
            <a:noFill/>
          </a:ln>
        </p:spPr>
      </p:pic>
      <p:sp>
        <p:nvSpPr>
          <p:cNvPr id="734" name="Text Box 3"/>
          <p:cNvSpPr/>
          <p:nvPr/>
        </p:nvSpPr>
        <p:spPr>
          <a:xfrm>
            <a:off x="326880" y="5853960"/>
            <a:ext cx="8489520" cy="794880"/>
          </a:xfrm>
          <a:prstGeom prst="rect">
            <a:avLst/>
          </a:prstGeom>
          <a:noFill/>
          <a:ln w="0">
            <a:noFill/>
          </a:ln>
        </p:spPr>
        <p:style>
          <a:lnRef idx="0"/>
          <a:fillRef idx="0"/>
          <a:effectRef idx="0"/>
          <a:fontRef idx="minor"/>
        </p:style>
        <p:txBody>
          <a:bodyPr wrap="none" lIns="81720" rIns="81720" tIns="55440" bIns="40680" anchor="t">
            <a:noAutofit/>
          </a:bodyPr>
          <a:p>
            <a:pPr algn="ctr">
              <a:lnSpc>
                <a:spcPct val="93000"/>
              </a:lnSpc>
              <a:buNone/>
              <a:tabLst>
                <a:tab algn="l" pos="0"/>
              </a:tabLst>
            </a:pPr>
            <a:r>
              <a:rPr b="0" lang="en-US" sz="1800" spc="-1" strike="noStrike">
                <a:solidFill>
                  <a:srgbClr val="000000"/>
                </a:solidFill>
                <a:latin typeface="Arial"/>
              </a:rPr>
              <a:t>Integrated v</a:t>
            </a:r>
            <a:r>
              <a:rPr b="0" lang="en-US" sz="1800" spc="-1" strike="noStrike" baseline="-33000">
                <a:solidFill>
                  <a:srgbClr val="000000"/>
                </a:solidFill>
                <a:latin typeface="Arial"/>
              </a:rPr>
              <a:t>2</a:t>
            </a:r>
            <a:r>
              <a:rPr b="0" lang="en-US" sz="1800" spc="-1" strike="noStrike">
                <a:solidFill>
                  <a:srgbClr val="000000"/>
                </a:solidFill>
                <a:latin typeface="Arial"/>
              </a:rPr>
              <a:t> and v</a:t>
            </a:r>
            <a:r>
              <a:rPr b="0" lang="en-US" sz="1800" spc="-1" strike="noStrike" baseline="-33000">
                <a:solidFill>
                  <a:srgbClr val="000000"/>
                </a:solidFill>
                <a:latin typeface="Arial"/>
              </a:rPr>
              <a:t>3</a:t>
            </a:r>
            <a:r>
              <a:rPr b="0" lang="en-US" sz="1800" spc="-1" strike="noStrike">
                <a:solidFill>
                  <a:srgbClr val="000000"/>
                </a:solidFill>
                <a:latin typeface="Arial"/>
              </a:rPr>
              <a:t> decrease with decreasing collision energy</a:t>
            </a:r>
            <a:endParaRPr b="0" lang="en-US" sz="1800" spc="-1" strike="noStrike">
              <a:latin typeface="Arial"/>
            </a:endParaRPr>
          </a:p>
          <a:p>
            <a:pPr algn="ctr">
              <a:lnSpc>
                <a:spcPct val="93000"/>
              </a:lnSpc>
              <a:buNone/>
              <a:tabLst>
                <a:tab algn="l" pos="0"/>
              </a:tabLst>
            </a:pPr>
            <a:r>
              <a:rPr b="0" lang="en-US" sz="1800" spc="-1" strike="noStrike">
                <a:solidFill>
                  <a:srgbClr val="000000"/>
                </a:solidFill>
                <a:latin typeface="Arial"/>
              </a:rPr>
              <a:t>Similar shape of p</a:t>
            </a:r>
            <a:r>
              <a:rPr b="0" lang="en-US" sz="1800" spc="-1" strike="noStrike" baseline="-33000">
                <a:solidFill>
                  <a:srgbClr val="000000"/>
                </a:solidFill>
                <a:latin typeface="Arial"/>
              </a:rPr>
              <a:t>T</a:t>
            </a:r>
            <a:r>
              <a:rPr b="0" lang="en-US" sz="1800" spc="-1" strike="noStrike">
                <a:solidFill>
                  <a:srgbClr val="000000"/>
                </a:solidFill>
                <a:latin typeface="Arial"/>
              </a:rPr>
              <a:t> dependence of normalized v</a:t>
            </a:r>
            <a:r>
              <a:rPr b="0" lang="en-US" sz="1800" spc="-1" strike="noStrike" baseline="-33000">
                <a:solidFill>
                  <a:srgbClr val="000000"/>
                </a:solidFill>
                <a:latin typeface="Arial"/>
              </a:rPr>
              <a:t>2</a:t>
            </a:r>
            <a:r>
              <a:rPr b="0" lang="en-US" sz="1800" spc="-1" strike="noStrike">
                <a:solidFill>
                  <a:srgbClr val="000000"/>
                </a:solidFill>
                <a:latin typeface="Arial"/>
              </a:rPr>
              <a:t> and v</a:t>
            </a:r>
            <a:r>
              <a:rPr b="0" lang="en-US" sz="1800" spc="-1" strike="noStrike" baseline="-33000">
                <a:solidFill>
                  <a:srgbClr val="000000"/>
                </a:solidFill>
                <a:latin typeface="Arial"/>
              </a:rPr>
              <a:t>3</a:t>
            </a:r>
            <a:r>
              <a:rPr b="0" lang="en-US" sz="1800" spc="-1" strike="noStrike">
                <a:solidFill>
                  <a:srgbClr val="000000"/>
                </a:solidFill>
                <a:latin typeface="Arial"/>
              </a:rPr>
              <a:t> for all centralities</a:t>
            </a:r>
            <a:endParaRPr b="0" lang="en-US" sz="1800" spc="-1" strike="noStrike">
              <a:latin typeface="Arial"/>
            </a:endParaRPr>
          </a:p>
          <a:p>
            <a:pPr algn="ctr">
              <a:lnSpc>
                <a:spcPct val="93000"/>
              </a:lnSpc>
              <a:buNone/>
              <a:tabLst>
                <a:tab algn="l" pos="0"/>
              </a:tabLst>
            </a:pPr>
            <a:r>
              <a:rPr b="0" lang="en-US" sz="1800" spc="-1" strike="noStrike">
                <a:solidFill>
                  <a:srgbClr val="000000"/>
                </a:solidFill>
                <a:latin typeface="Arial"/>
              </a:rPr>
              <a:t> </a:t>
            </a:r>
            <a:r>
              <a:rPr b="0" lang="en-US" sz="1800" spc="-1" strike="noStrike">
                <a:solidFill>
                  <a:srgbClr val="000000"/>
                </a:solidFill>
                <a:latin typeface="Arial"/>
              </a:rPr>
              <a:t>and collision energies</a:t>
            </a:r>
            <a:endParaRPr b="0" lang="en-US" sz="1800" spc="-1" strike="noStrike">
              <a:latin typeface="Arial"/>
            </a:endParaRPr>
          </a:p>
          <a:p>
            <a:pPr algn="ctr">
              <a:lnSpc>
                <a:spcPct val="93000"/>
              </a:lnSpc>
              <a:buNone/>
              <a:tabLst>
                <a:tab algn="l" pos="0"/>
              </a:tabLst>
            </a:pPr>
            <a:endParaRPr b="0" lang="en-US" sz="1800" spc="-1" strike="noStrike">
              <a:latin typeface="Arial"/>
            </a:endParaRPr>
          </a:p>
          <a:p>
            <a:pPr algn="ctr">
              <a:lnSpc>
                <a:spcPct val="93000"/>
              </a:lnSpc>
              <a:buNone/>
              <a:tabLst>
                <a:tab algn="l" pos="0"/>
              </a:tabLst>
            </a:pPr>
            <a:endParaRPr b="0" lang="en-US" sz="1350" spc="-1" strike="noStrike">
              <a:latin typeface="Arial"/>
            </a:endParaRPr>
          </a:p>
        </p:txBody>
      </p:sp>
      <p:sp>
        <p:nvSpPr>
          <p:cNvPr id="735" name="PlaceHolder 2"/>
          <p:cNvSpPr>
            <a:spLocks noGrp="1"/>
          </p:cNvSpPr>
          <p:nvPr>
            <p:ph type="title"/>
          </p:nvPr>
        </p:nvSpPr>
        <p:spPr>
          <a:xfrm>
            <a:off x="326880" y="-6480"/>
            <a:ext cx="8489520" cy="501120"/>
          </a:xfrm>
          <a:prstGeom prst="rect">
            <a:avLst/>
          </a:prstGeom>
          <a:noFill/>
          <a:ln w="0">
            <a:noFill/>
          </a:ln>
        </p:spPr>
        <p:txBody>
          <a:bodyPr numCol="1" spcCol="0" anchor="ctr" anchorCtr="1">
            <a:noAutofit/>
          </a:bodyPr>
          <a:p>
            <a:pPr algn="ctr">
              <a:lnSpc>
                <a:spcPct val="100000"/>
              </a:lnSpc>
              <a:buNone/>
              <a:tabLst>
                <a:tab algn="l" pos="412920"/>
                <a:tab algn="l" pos="826920"/>
                <a:tab algn="l" pos="1241280"/>
                <a:tab algn="l" pos="1657440"/>
                <a:tab algn="l" pos="2071800"/>
                <a:tab algn="l" pos="2486160"/>
                <a:tab algn="l" pos="2901960"/>
                <a:tab algn="l" pos="3316320"/>
                <a:tab algn="l" pos="3730680"/>
                <a:tab algn="l" pos="4145040"/>
                <a:tab algn="l" pos="4559400"/>
                <a:tab algn="l" pos="4973760"/>
                <a:tab algn="l" pos="5388120"/>
                <a:tab algn="l" pos="5803920"/>
                <a:tab algn="l" pos="6218280"/>
                <a:tab algn="l" pos="6632640"/>
                <a:tab algn="l" pos="7048440"/>
                <a:tab algn="l" pos="7462800"/>
                <a:tab algn="l" pos="7877160"/>
                <a:tab algn="l" pos="8291520"/>
              </a:tabLst>
            </a:pPr>
            <a:r>
              <a:rPr b="0" lang="en-US" sz="2800" spc="-1" strike="noStrike">
                <a:solidFill>
                  <a:srgbClr val="000000"/>
                </a:solidFill>
                <a:latin typeface="Arial"/>
              </a:rPr>
              <a:t>Beam-energy dependence of v</a:t>
            </a:r>
            <a:r>
              <a:rPr b="0" lang="en-US" sz="2800" spc="-1" strike="noStrike" baseline="-33000">
                <a:solidFill>
                  <a:srgbClr val="000000"/>
                </a:solidFill>
                <a:latin typeface="Arial"/>
              </a:rPr>
              <a:t>2</a:t>
            </a:r>
            <a:r>
              <a:rPr b="0" lang="en-US" sz="2800" spc="-1" strike="noStrike">
                <a:solidFill>
                  <a:srgbClr val="000000"/>
                </a:solidFill>
                <a:latin typeface="Arial"/>
              </a:rPr>
              <a:t> and v</a:t>
            </a:r>
            <a:r>
              <a:rPr b="0" lang="en-US" sz="2800" spc="-1" strike="noStrike" baseline="-33000">
                <a:solidFill>
                  <a:srgbClr val="000000"/>
                </a:solidFill>
                <a:latin typeface="Arial"/>
              </a:rPr>
              <a:t>3</a:t>
            </a:r>
            <a:endParaRPr b="0" lang="en-US" sz="2800" spc="-1" strike="noStrike">
              <a:solidFill>
                <a:srgbClr val="000000"/>
              </a:solidFill>
              <a:latin typeface="Arial"/>
            </a:endParaRPr>
          </a:p>
        </p:txBody>
      </p:sp>
      <p:sp>
        <p:nvSpPr>
          <p:cNvPr id="736" name="TextBox 10"/>
          <p:cNvSpPr/>
          <p:nvPr/>
        </p:nvSpPr>
        <p:spPr>
          <a:xfrm>
            <a:off x="5073480" y="568440"/>
            <a:ext cx="3742920" cy="949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600" spc="-1" strike="noStrike">
                <a:solidFill>
                  <a:srgbClr val="000000"/>
                </a:solidFill>
                <a:latin typeface="Calibri"/>
              </a:rPr>
              <a:t> </a:t>
            </a:r>
            <a:endParaRPr b="0" lang="en-US" sz="1600" spc="-1" strike="noStrike">
              <a:latin typeface="Arial"/>
            </a:endParaRPr>
          </a:p>
          <a:p>
            <a:pPr>
              <a:lnSpc>
                <a:spcPct val="100000"/>
              </a:lnSpc>
              <a:buNone/>
              <a:tabLst>
                <a:tab algn="l" pos="0"/>
              </a:tabLst>
            </a:pPr>
            <a:r>
              <a:rPr b="0" lang="en-US" sz="1350" spc="-1" strike="noStrike">
                <a:solidFill>
                  <a:srgbClr val="ffffff"/>
                </a:solidFill>
                <a:latin typeface="Calibri"/>
              </a:rPr>
              <a:t>of normalized v2 and v3 for all centralities and beam energies J.Phys.Conf.Ser. 1690 (2020) 1, 012128</a:t>
            </a:r>
            <a:endParaRPr b="0" lang="en-US" sz="1350" spc="-1" strike="noStrike">
              <a:latin typeface="Arial"/>
            </a:endParaRPr>
          </a:p>
        </p:txBody>
      </p:sp>
      <p:sp>
        <p:nvSpPr>
          <p:cNvPr id="737" name="TextBox 2"/>
          <p:cNvSpPr/>
          <p:nvPr/>
        </p:nvSpPr>
        <p:spPr>
          <a:xfrm>
            <a:off x="4611600" y="520560"/>
            <a:ext cx="393084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600" spc="-1" strike="noStrike">
                <a:solidFill>
                  <a:srgbClr val="000000"/>
                </a:solidFill>
                <a:latin typeface="Calibri"/>
              </a:rPr>
              <a:t> </a:t>
            </a:r>
            <a:r>
              <a:rPr b="0" i="1" lang="en-US" sz="1600" spc="-1" strike="noStrike">
                <a:solidFill>
                  <a:srgbClr val="000000"/>
                </a:solidFill>
                <a:latin typeface="Calibri"/>
              </a:rPr>
              <a:t>J.Phys.Conf.Ser.</a:t>
            </a:r>
            <a:r>
              <a:rPr b="0" lang="en-US" sz="1600" spc="-1" strike="noStrike">
                <a:solidFill>
                  <a:srgbClr val="000000"/>
                </a:solidFill>
                <a:latin typeface="Calibri"/>
              </a:rPr>
              <a:t> 1690 (2020) 1, 012128</a:t>
            </a:r>
            <a:endParaRPr b="0" lang="en-US" sz="1600" spc="-1" strike="noStrike">
              <a:latin typeface="Arial"/>
            </a:endParaRPr>
          </a:p>
        </p:txBody>
      </p:sp>
      <p:pic>
        <p:nvPicPr>
          <p:cNvPr id="738" name="Picture 2" descr=""/>
          <p:cNvPicPr/>
          <p:nvPr/>
        </p:nvPicPr>
        <p:blipFill>
          <a:blip r:embed="rId2"/>
          <a:stretch/>
        </p:blipFill>
        <p:spPr>
          <a:xfrm>
            <a:off x="4611600" y="859320"/>
            <a:ext cx="3742920" cy="50378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PlaceHolder 1"/>
          <p:cNvSpPr>
            <a:spLocks noGrp="1"/>
          </p:cNvSpPr>
          <p:nvPr>
            <p:ph type="sldNum" idx="55"/>
          </p:nvPr>
        </p:nvSpPr>
        <p:spPr>
          <a:xfrm>
            <a:off x="6553080" y="6245280"/>
            <a:ext cx="2133360" cy="475920"/>
          </a:xfrm>
          <a:prstGeom prst="rect">
            <a:avLst/>
          </a:prstGeom>
          <a:noFill/>
          <a:ln w="9360">
            <a:noFill/>
          </a:ln>
        </p:spPr>
        <p:txBody>
          <a:bodyPr numCol="1" spcCol="0" anchor="t">
            <a:noAutofit/>
          </a:bodyPr>
          <a:lstStyle>
            <a:lvl1pPr algn="r">
              <a:lnSpc>
                <a:spcPct val="100000"/>
              </a:lnSpc>
              <a:buNone/>
              <a:tabLst>
                <a:tab algn="l" pos="0"/>
              </a:tabLst>
              <a:defRPr b="1" lang="en-US" sz="1600" spc="-1" strike="noStrike">
                <a:solidFill>
                  <a:srgbClr val="000000"/>
                </a:solidFill>
                <a:latin typeface="Arial"/>
              </a:defRPr>
            </a:lvl1pPr>
          </a:lstStyle>
          <a:p>
            <a:pPr algn="r">
              <a:lnSpc>
                <a:spcPct val="100000"/>
              </a:lnSpc>
              <a:buNone/>
              <a:tabLst>
                <a:tab algn="l" pos="0"/>
              </a:tabLst>
            </a:pPr>
            <a:fld id="{40719398-5C06-4012-B36A-F4DEAF89745A}" type="slidenum">
              <a:rPr b="1" lang="en-US" sz="1600" spc="-1" strike="noStrike">
                <a:solidFill>
                  <a:srgbClr val="000000"/>
                </a:solidFill>
                <a:latin typeface="Arial"/>
              </a:rPr>
              <a:t>&lt;number&gt;</a:t>
            </a:fld>
            <a:endParaRPr b="0" lang="en-US" sz="1600" spc="-1" strike="noStrike">
              <a:latin typeface="Times New Roman"/>
            </a:endParaRPr>
          </a:p>
        </p:txBody>
      </p:sp>
      <p:pic>
        <p:nvPicPr>
          <p:cNvPr id="740" name="Picture 4" descr="v2ptAll"/>
          <p:cNvPicPr/>
          <p:nvPr/>
        </p:nvPicPr>
        <p:blipFill>
          <a:blip r:embed="rId1"/>
          <a:stretch/>
        </p:blipFill>
        <p:spPr>
          <a:xfrm>
            <a:off x="73800" y="476640"/>
            <a:ext cx="4345200" cy="3672000"/>
          </a:xfrm>
          <a:prstGeom prst="rect">
            <a:avLst/>
          </a:prstGeom>
          <a:ln w="0">
            <a:noFill/>
          </a:ln>
        </p:spPr>
      </p:pic>
      <p:pic>
        <p:nvPicPr>
          <p:cNvPr id="741" name="Picture 5" descr="legend"/>
          <p:cNvPicPr/>
          <p:nvPr/>
        </p:nvPicPr>
        <p:blipFill>
          <a:blip r:embed="rId2"/>
          <a:stretch/>
        </p:blipFill>
        <p:spPr>
          <a:xfrm>
            <a:off x="4428360" y="545040"/>
            <a:ext cx="3715920" cy="2281680"/>
          </a:xfrm>
          <a:prstGeom prst="rect">
            <a:avLst/>
          </a:prstGeom>
          <a:ln w="0">
            <a:noFill/>
          </a:ln>
        </p:spPr>
      </p:pic>
      <p:pic>
        <p:nvPicPr>
          <p:cNvPr id="742" name="Picture 5" descr="v2KETNEcc"/>
          <p:cNvPicPr/>
          <p:nvPr/>
        </p:nvPicPr>
        <p:blipFill>
          <a:blip r:embed="rId3"/>
          <a:stretch/>
        </p:blipFill>
        <p:spPr>
          <a:xfrm>
            <a:off x="4202280" y="3178080"/>
            <a:ext cx="4042080" cy="3543120"/>
          </a:xfrm>
          <a:prstGeom prst="rect">
            <a:avLst/>
          </a:prstGeom>
          <a:ln w="0">
            <a:noFill/>
          </a:ln>
        </p:spPr>
      </p:pic>
      <p:pic>
        <p:nvPicPr>
          <p:cNvPr id="743" name="Picture 5" descr=""/>
          <p:cNvPicPr/>
          <p:nvPr/>
        </p:nvPicPr>
        <p:blipFill>
          <a:blip r:embed="rId4"/>
          <a:stretch/>
        </p:blipFill>
        <p:spPr>
          <a:xfrm>
            <a:off x="318960" y="4262040"/>
            <a:ext cx="2308680" cy="1182960"/>
          </a:xfrm>
          <a:prstGeom prst="rect">
            <a:avLst/>
          </a:prstGeom>
          <a:ln w="0">
            <a:noFill/>
          </a:ln>
        </p:spPr>
      </p:pic>
      <p:sp>
        <p:nvSpPr>
          <p:cNvPr id="744" name="TextBox 1"/>
          <p:cNvSpPr/>
          <p:nvPr/>
        </p:nvSpPr>
        <p:spPr>
          <a:xfrm>
            <a:off x="215280" y="5672160"/>
            <a:ext cx="358092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2000" spc="-1" strike="noStrike">
                <a:solidFill>
                  <a:srgbClr val="000000"/>
                </a:solidFill>
                <a:latin typeface="Arial"/>
              </a:rPr>
              <a:t>n=2 for mesons and</a:t>
            </a:r>
            <a:endParaRPr b="0" lang="en-US" sz="2000" spc="-1" strike="noStrike">
              <a:latin typeface="Arial"/>
            </a:endParaRPr>
          </a:p>
          <a:p>
            <a:pPr>
              <a:lnSpc>
                <a:spcPct val="100000"/>
              </a:lnSpc>
              <a:buNone/>
              <a:tabLst>
                <a:tab algn="l" pos="0"/>
              </a:tabLst>
            </a:pPr>
            <a:r>
              <a:rPr b="1" lang="en-US" sz="2000" spc="-1" strike="noStrike">
                <a:solidFill>
                  <a:srgbClr val="000000"/>
                </a:solidFill>
                <a:latin typeface="Arial"/>
              </a:rPr>
              <a:t>n=3 for baryons</a:t>
            </a:r>
            <a:endParaRPr b="0" lang="en-US" sz="2000" spc="-1" strike="noStrike">
              <a:latin typeface="Arial"/>
            </a:endParaRPr>
          </a:p>
        </p:txBody>
      </p:sp>
      <p:sp>
        <p:nvSpPr>
          <p:cNvPr id="745" name="PlaceHolder 2"/>
          <p:cNvSpPr>
            <a:spLocks noGrp="1"/>
          </p:cNvSpPr>
          <p:nvPr>
            <p:ph type="title"/>
          </p:nvPr>
        </p:nvSpPr>
        <p:spPr>
          <a:xfrm>
            <a:off x="765000" y="-199440"/>
            <a:ext cx="7537320" cy="1236600"/>
          </a:xfrm>
          <a:prstGeom prst="rect">
            <a:avLst/>
          </a:prstGeom>
          <a:noFill/>
          <a:ln w="0">
            <a:noFill/>
          </a:ln>
        </p:spPr>
        <p:txBody>
          <a:bodyPr numCol="1" spcCol="0" anchor="ctr">
            <a:noAutofit/>
          </a:bodyPr>
          <a:p>
            <a:pPr algn="ctr">
              <a:lnSpc>
                <a:spcPct val="100000"/>
              </a:lnSpc>
              <a:buNone/>
            </a:pPr>
            <a:r>
              <a:rPr b="1" i="1" lang="en-US" sz="3200" spc="-1" strike="noStrike">
                <a:solidFill>
                  <a:srgbClr val="000000"/>
                </a:solidFill>
                <a:latin typeface="Arial"/>
              </a:rPr>
              <a:t>Anisotropic Flow  at RHIC – partonic?</a:t>
            </a:r>
            <a:br>
              <a:rPr sz="3200"/>
            </a:br>
            <a:r>
              <a:rPr b="0" i="1" lang="en-US" sz="1600" spc="-1" strike="noStrike">
                <a:solidFill>
                  <a:srgbClr val="000000"/>
                </a:solidFill>
                <a:latin typeface="Arial"/>
              </a:rPr>
              <a:t> </a:t>
            </a:r>
            <a:endParaRPr b="0" lang="en-US" sz="1600" spc="-1" strike="noStrike">
              <a:solidFill>
                <a:srgbClr val="000000"/>
              </a:solidFill>
              <a:latin typeface="Arial"/>
            </a:endParaRPr>
          </a:p>
        </p:txBody>
      </p:sp>
      <p:sp>
        <p:nvSpPr>
          <p:cNvPr id="746" name="Rectangle 1"/>
          <p:cNvSpPr/>
          <p:nvPr/>
        </p:nvSpPr>
        <p:spPr>
          <a:xfrm>
            <a:off x="5861160" y="6026040"/>
            <a:ext cx="16808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n-US" sz="1200" spc="-1" strike="noStrike">
                <a:solidFill>
                  <a:srgbClr val="000000"/>
                </a:solidFill>
                <a:latin typeface="Arial"/>
              </a:rPr>
              <a:t>PoS 2006 (2006) 021 </a:t>
            </a:r>
            <a:endParaRPr b="0" lang="en-US" sz="1200" spc="-1" strike="noStrike">
              <a:latin typeface="Arial"/>
            </a:endParaRPr>
          </a:p>
        </p:txBody>
      </p:sp>
      <p:graphicFrame>
        <p:nvGraphicFramePr>
          <p:cNvPr id="747" name="Object 15"/>
          <p:cNvGraphicFramePr/>
          <p:nvPr/>
        </p:nvGraphicFramePr>
        <p:xfrm>
          <a:off x="4572000" y="2828160"/>
          <a:ext cx="2285640" cy="329760"/>
        </p:xfrm>
        <a:graphic>
          <a:graphicData uri="http://schemas.openxmlformats.org/presentationml/2006/ole">
            <p:oleObj progId="Paint.Picture" r:id="rId5" spid="">
              <p:embed/>
              <p:pic>
                <p:nvPicPr>
                  <p:cNvPr id="748" name="Object 15" descr=""/>
                  <p:cNvPicPr/>
                  <p:nvPr/>
                </p:nvPicPr>
                <p:blipFill>
                  <a:blip r:embed="rId6"/>
                  <a:stretch/>
                </p:blipFill>
                <p:spPr>
                  <a:xfrm>
                    <a:off x="4572000" y="2828160"/>
                    <a:ext cx="2285640" cy="329760"/>
                  </a:xfrm>
                  <a:prstGeom prst="rect">
                    <a:avLst/>
                  </a:prstGeom>
                  <a:ln w="0">
                    <a:noFill/>
                  </a:ln>
                </p:spPr>
              </p:pic>
            </p:oleObj>
          </a:graphicData>
        </a:graphic>
      </p:graphicFrame>
      <p:sp>
        <p:nvSpPr>
          <p:cNvPr id="749" name="Прямоугольник 2"/>
          <p:cNvSpPr/>
          <p:nvPr/>
        </p:nvSpPr>
        <p:spPr>
          <a:xfrm>
            <a:off x="6846840" y="2751840"/>
            <a:ext cx="1096560" cy="436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n-US" sz="1800" spc="-1" strike="noStrike">
                <a:solidFill>
                  <a:srgbClr val="000000"/>
                </a:solidFill>
                <a:latin typeface="Comic Sans MS"/>
              </a:rPr>
              <a:t>= </a:t>
            </a:r>
            <a:r>
              <a:rPr b="0" lang="en-US" sz="2000" spc="-1" strike="noStrike">
                <a:solidFill>
                  <a:srgbClr val="000000"/>
                </a:solidFill>
                <a:latin typeface="Comic Sans MS"/>
              </a:rPr>
              <a:t>m</a:t>
            </a:r>
            <a:r>
              <a:rPr b="0" lang="en-US" sz="2000" spc="-1" strike="noStrike" baseline="-25000">
                <a:solidFill>
                  <a:srgbClr val="000000"/>
                </a:solidFill>
                <a:latin typeface="Comic Sans MS"/>
              </a:rPr>
              <a:t>T </a:t>
            </a:r>
            <a:r>
              <a:rPr b="0" lang="en-US" sz="2000" spc="-1" strike="noStrike">
                <a:solidFill>
                  <a:srgbClr val="000000"/>
                </a:solidFill>
                <a:latin typeface="Comic Sans MS"/>
              </a:rPr>
              <a:t>– m</a:t>
            </a:r>
            <a:endParaRPr b="0" lang="en-US" sz="2000" spc="-1" strike="noStrike">
              <a:latin typeface="Arial"/>
            </a:endParaRPr>
          </a:p>
        </p:txBody>
      </p:sp>
      <p:sp>
        <p:nvSpPr>
          <p:cNvPr id="750" name="TextBox 2"/>
          <p:cNvSpPr/>
          <p:nvPr/>
        </p:nvSpPr>
        <p:spPr>
          <a:xfrm>
            <a:off x="5736600" y="5849280"/>
            <a:ext cx="1943640" cy="2570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100" spc="-1" strike="noStrike">
                <a:solidFill>
                  <a:srgbClr val="000000"/>
                </a:solidFill>
                <a:latin typeface="Arial"/>
              </a:rPr>
              <a:t>R. Lacey , A. Taranenko</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PlaceHolder 1"/>
          <p:cNvSpPr>
            <a:spLocks noGrp="1"/>
          </p:cNvSpPr>
          <p:nvPr>
            <p:ph type="sldNum" idx="56"/>
          </p:nvPr>
        </p:nvSpPr>
        <p:spPr>
          <a:xfrm>
            <a:off x="6553080" y="6245280"/>
            <a:ext cx="2133360" cy="475920"/>
          </a:xfrm>
          <a:prstGeom prst="rect">
            <a:avLst/>
          </a:prstGeom>
          <a:noFill/>
          <a:ln w="0">
            <a:noFill/>
          </a:ln>
        </p:spPr>
        <p:txBody>
          <a:bodyPr numCol="1" spcCol="0" anchor="t">
            <a:noAutofit/>
          </a:bodyPr>
          <a:lstStyle>
            <a:lvl1pPr algn="r">
              <a:lnSpc>
                <a:spcPct val="100000"/>
              </a:lnSpc>
              <a:buNone/>
              <a:defRPr b="1" lang="en-US" sz="1050" spc="-1" strike="noStrike">
                <a:solidFill>
                  <a:srgbClr val="000000"/>
                </a:solidFill>
                <a:latin typeface="Arial"/>
              </a:defRPr>
            </a:lvl1pPr>
          </a:lstStyle>
          <a:p>
            <a:pPr algn="r">
              <a:lnSpc>
                <a:spcPct val="100000"/>
              </a:lnSpc>
              <a:buNone/>
            </a:pPr>
            <a:fld id="{0D673909-6F02-4B11-930F-722835B2E89A}" type="slidenum">
              <a:rPr b="1" lang="en-US" sz="1050" spc="-1" strike="noStrike">
                <a:solidFill>
                  <a:srgbClr val="000000"/>
                </a:solidFill>
                <a:latin typeface="Arial"/>
              </a:rPr>
              <a:t>&lt;number&gt;</a:t>
            </a:fld>
            <a:endParaRPr b="0" lang="en-US" sz="1050" spc="-1" strike="noStrike">
              <a:latin typeface="Times New Roman"/>
            </a:endParaRPr>
          </a:p>
        </p:txBody>
      </p:sp>
      <p:sp>
        <p:nvSpPr>
          <p:cNvPr id="752" name="PlaceHolder 2"/>
          <p:cNvSpPr>
            <a:spLocks noGrp="1"/>
          </p:cNvSpPr>
          <p:nvPr>
            <p:ph type="title"/>
          </p:nvPr>
        </p:nvSpPr>
        <p:spPr>
          <a:xfrm>
            <a:off x="899640" y="90720"/>
            <a:ext cx="6843960" cy="456840"/>
          </a:xfrm>
          <a:prstGeom prst="rect">
            <a:avLst/>
          </a:prstGeom>
          <a:solidFill>
            <a:srgbClr val="bbe0e3"/>
          </a:solidFill>
          <a:ln w="0">
            <a:solidFill>
              <a:srgbClr val="990000"/>
            </a:solidFill>
          </a:ln>
        </p:spPr>
        <p:txBody>
          <a:bodyPr numCol="1" spcCol="0" anchor="ctr">
            <a:noAutofit/>
          </a:bodyPr>
          <a:p>
            <a:pPr algn="ctr">
              <a:lnSpc>
                <a:spcPct val="100000"/>
              </a:lnSpc>
              <a:buNone/>
            </a:pPr>
            <a:r>
              <a:rPr b="1" lang="en-US" sz="2100" spc="-1" strike="noStrike">
                <a:solidFill>
                  <a:srgbClr val="990000"/>
                </a:solidFill>
                <a:latin typeface="Arial"/>
              </a:rPr>
              <a:t>Elliptic flow from STAR BES program </a:t>
            </a:r>
            <a:endParaRPr b="0" lang="en-US" sz="2100" spc="-1" strike="noStrike">
              <a:solidFill>
                <a:srgbClr val="000000"/>
              </a:solidFill>
              <a:latin typeface="Arial"/>
            </a:endParaRPr>
          </a:p>
        </p:txBody>
      </p:sp>
      <p:pic>
        <p:nvPicPr>
          <p:cNvPr id="753" name="Рисунок 2" descr=""/>
          <p:cNvPicPr/>
          <p:nvPr/>
        </p:nvPicPr>
        <p:blipFill>
          <a:blip r:embed="rId1"/>
          <a:stretch/>
        </p:blipFill>
        <p:spPr>
          <a:xfrm>
            <a:off x="0" y="568800"/>
            <a:ext cx="6552720" cy="2825280"/>
          </a:xfrm>
          <a:prstGeom prst="rect">
            <a:avLst/>
          </a:prstGeom>
          <a:ln w="0">
            <a:noFill/>
          </a:ln>
        </p:spPr>
      </p:pic>
      <p:pic>
        <p:nvPicPr>
          <p:cNvPr id="754" name="Рисунок 5" descr=""/>
          <p:cNvPicPr/>
          <p:nvPr/>
        </p:nvPicPr>
        <p:blipFill>
          <a:blip r:embed="rId2"/>
          <a:stretch/>
        </p:blipFill>
        <p:spPr>
          <a:xfrm>
            <a:off x="107640" y="3394440"/>
            <a:ext cx="6264360" cy="3178440"/>
          </a:xfrm>
          <a:prstGeom prst="rect">
            <a:avLst/>
          </a:prstGeom>
          <a:ln w="0">
            <a:noFill/>
          </a:ln>
        </p:spPr>
      </p:pic>
      <p:sp>
        <p:nvSpPr>
          <p:cNvPr id="755" name="TextBox 6"/>
          <p:cNvSpPr/>
          <p:nvPr/>
        </p:nvSpPr>
        <p:spPr>
          <a:xfrm>
            <a:off x="3852000" y="6174720"/>
            <a:ext cx="4104000" cy="295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350" spc="-1" strike="noStrike">
                <a:solidFill>
                  <a:srgbClr val="000000"/>
                </a:solidFill>
                <a:latin typeface="Arial"/>
              </a:rPr>
              <a:t>STAR , Phys Rev C93, 14907 (2016)</a:t>
            </a:r>
            <a:endParaRPr b="0" lang="en-US" sz="1350" spc="-1" strike="noStrike">
              <a:latin typeface="Arial"/>
            </a:endParaRPr>
          </a:p>
        </p:txBody>
      </p:sp>
      <p:pic>
        <p:nvPicPr>
          <p:cNvPr id="756" name="Рисунок 1" descr=""/>
          <p:cNvPicPr/>
          <p:nvPr/>
        </p:nvPicPr>
        <p:blipFill>
          <a:blip r:embed="rId3"/>
          <a:stretch/>
        </p:blipFill>
        <p:spPr>
          <a:xfrm>
            <a:off x="4551480" y="2637000"/>
            <a:ext cx="4484520" cy="3434040"/>
          </a:xfrm>
          <a:prstGeom prst="rect">
            <a:avLst/>
          </a:prstGeom>
          <a:ln w="0">
            <a:noFill/>
          </a:ln>
        </p:spPr>
      </p:pic>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childTnLst>
                  <p:par>
                    <p:cTn id="49" nodeType="clickEffect" fill="hold">
                      <p:stCondLst>
                        <p:cond delay="0"/>
                      </p:stCondLst>
                      <p:childTnLst>
                        <p:par>
                          <p:cTn id="50" nodeType="withEffect" fill="hold">
                            <p:stCondLst>
                              <p:cond delay="0"/>
                            </p:stCondLst>
                            <p:childTnLst>
                              <p:par>
                                <p:cTn id="51" nodeType="withEffect" fill="hold" presetClass="entr" presetID="10">
                                  <p:stCondLst>
                                    <p:cond delay="0"/>
                                  </p:stCondLst>
                                  <p:childTnLst>
                                    <p:set>
                                      <p:cBhvr>
                                        <p:cTn id="52" dur="1" fill="hold">
                                          <p:stCondLst>
                                            <p:cond delay="0"/>
                                          </p:stCondLst>
                                        </p:cTn>
                                        <p:tgtEl>
                                          <p:spTgt spid="752">
                                            <p:txEl>
                                              <p:pRg st="0" end="0"/>
                                            </p:txEl>
                                          </p:spTgt>
                                        </p:tgtEl>
                                        <p:attrNameLst>
                                          <p:attrName>style.visibility</p:attrName>
                                        </p:attrNameLst>
                                      </p:cBhvr>
                                      <p:to>
                                        <p:strVal val="visible"/>
                                      </p:to>
                                    </p:set>
                                    <p:animEffect filter="fade" transition="in">
                                      <p:cBhvr additive="repl">
                                        <p:cTn id="53" dur="2000"/>
                                        <p:tgtEl>
                                          <p:spTgt spid="75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PlaceHolder 1"/>
          <p:cNvSpPr>
            <a:spLocks noGrp="1"/>
          </p:cNvSpPr>
          <p:nvPr>
            <p:ph type="sldNum" idx="57"/>
          </p:nvPr>
        </p:nvSpPr>
        <p:spPr>
          <a:xfrm>
            <a:off x="6553080" y="6245280"/>
            <a:ext cx="2133360" cy="475920"/>
          </a:xfrm>
          <a:prstGeom prst="rect">
            <a:avLst/>
          </a:prstGeom>
          <a:noFill/>
          <a:ln w="9360">
            <a:noFill/>
          </a:ln>
        </p:spPr>
        <p:txBody>
          <a:bodyPr numCol="1" spcCol="0" anchor="t">
            <a:noAutofit/>
          </a:bodyPr>
          <a:lstStyle>
            <a:lvl1pPr algn="r">
              <a:lnSpc>
                <a:spcPct val="100000"/>
              </a:lnSpc>
              <a:buNone/>
              <a:tabLst>
                <a:tab algn="l" pos="0"/>
              </a:tabLst>
              <a:defRPr b="1" lang="en-US" sz="1600" spc="-1" strike="noStrike">
                <a:solidFill>
                  <a:srgbClr val="000000"/>
                </a:solidFill>
                <a:latin typeface="Arial"/>
              </a:defRPr>
            </a:lvl1pPr>
          </a:lstStyle>
          <a:p>
            <a:pPr algn="r">
              <a:lnSpc>
                <a:spcPct val="100000"/>
              </a:lnSpc>
              <a:buNone/>
              <a:tabLst>
                <a:tab algn="l" pos="0"/>
              </a:tabLst>
            </a:pPr>
            <a:fld id="{F1537742-BB9C-4E2B-A700-00326DE30FAD}" type="slidenum">
              <a:rPr b="1" lang="en-US" sz="1600" spc="-1" strike="noStrike">
                <a:solidFill>
                  <a:srgbClr val="000000"/>
                </a:solidFill>
                <a:latin typeface="Arial"/>
              </a:rPr>
              <a:t>&lt;number&gt;</a:t>
            </a:fld>
            <a:endParaRPr b="0" lang="en-US" sz="1600" spc="-1" strike="noStrike">
              <a:latin typeface="Times New Roman"/>
            </a:endParaRPr>
          </a:p>
        </p:txBody>
      </p:sp>
      <p:sp>
        <p:nvSpPr>
          <p:cNvPr id="758" name="PlaceHolder 2"/>
          <p:cNvSpPr>
            <a:spLocks noGrp="1"/>
          </p:cNvSpPr>
          <p:nvPr>
            <p:ph type="title"/>
          </p:nvPr>
        </p:nvSpPr>
        <p:spPr>
          <a:xfrm>
            <a:off x="323640" y="-113760"/>
            <a:ext cx="8136720" cy="1236600"/>
          </a:xfrm>
          <a:prstGeom prst="rect">
            <a:avLst/>
          </a:prstGeom>
          <a:noFill/>
          <a:ln w="0">
            <a:noFill/>
          </a:ln>
        </p:spPr>
        <p:txBody>
          <a:bodyPr numCol="1" spcCol="0" anchor="ctr">
            <a:noAutofit/>
          </a:bodyPr>
          <a:p>
            <a:pPr algn="ctr">
              <a:lnSpc>
                <a:spcPct val="100000"/>
              </a:lnSpc>
              <a:buNone/>
            </a:pPr>
            <a:r>
              <a:rPr b="1" i="1" lang="en-US" sz="3200" spc="-1" strike="noStrike">
                <a:solidFill>
                  <a:srgbClr val="000000"/>
                </a:solidFill>
                <a:latin typeface="Arial"/>
              </a:rPr>
              <a:t>Anisotropic Flow  at RHIC BES</a:t>
            </a:r>
            <a:r>
              <a:rPr b="0" i="1" lang="en-US" sz="1600" spc="-1" strike="noStrike">
                <a:solidFill>
                  <a:srgbClr val="000000"/>
                </a:solidFill>
                <a:latin typeface="Arial"/>
              </a:rPr>
              <a:t> </a:t>
            </a:r>
            <a:endParaRPr b="0" lang="en-US" sz="1600" spc="-1" strike="noStrike">
              <a:solidFill>
                <a:srgbClr val="000000"/>
              </a:solidFill>
              <a:latin typeface="Arial"/>
            </a:endParaRPr>
          </a:p>
        </p:txBody>
      </p:sp>
      <p:sp>
        <p:nvSpPr>
          <p:cNvPr id="759" name="TextBox 10"/>
          <p:cNvSpPr/>
          <p:nvPr/>
        </p:nvSpPr>
        <p:spPr>
          <a:xfrm>
            <a:off x="107640" y="6078960"/>
            <a:ext cx="8424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222222"/>
                </a:solidFill>
                <a:latin typeface="Arial"/>
              </a:rPr>
              <a:t>At high energies, data follows NCQ scaling, indicating partonic collectivity???</a:t>
            </a:r>
            <a:endParaRPr b="0" lang="en-US" sz="1800" spc="-1" strike="noStrike">
              <a:latin typeface="Arial"/>
            </a:endParaRPr>
          </a:p>
          <a:p>
            <a:pPr>
              <a:lnSpc>
                <a:spcPct val="100000"/>
              </a:lnSpc>
              <a:buNone/>
            </a:pPr>
            <a:r>
              <a:rPr b="0" lang="en-US" sz="1800" spc="-1" strike="noStrike">
                <a:solidFill>
                  <a:srgbClr val="222222"/>
                </a:solidFill>
                <a:latin typeface="Arial"/>
              </a:rPr>
              <a:t>NCQ scaling for v2 breaks completely at 3.5 GeV and below,</a:t>
            </a:r>
            <a:endParaRPr b="0" lang="en-US" sz="1800" spc="-1" strike="noStrike">
              <a:latin typeface="Arial"/>
            </a:endParaRPr>
          </a:p>
        </p:txBody>
      </p:sp>
      <p:pic>
        <p:nvPicPr>
          <p:cNvPr id="760" name="Рисунок 12" descr=""/>
          <p:cNvPicPr/>
          <p:nvPr/>
        </p:nvPicPr>
        <p:blipFill>
          <a:blip r:embed="rId1"/>
          <a:stretch/>
        </p:blipFill>
        <p:spPr>
          <a:xfrm>
            <a:off x="467640" y="963360"/>
            <a:ext cx="7920360" cy="5111280"/>
          </a:xfrm>
          <a:prstGeom prst="rect">
            <a:avLst/>
          </a:prstGeom>
          <a:ln w="0">
            <a:noFill/>
          </a:ln>
        </p:spPr>
      </p:pic>
      <p:sp>
        <p:nvSpPr>
          <p:cNvPr id="761" name="TextBox 1"/>
          <p:cNvSpPr/>
          <p:nvPr/>
        </p:nvSpPr>
        <p:spPr>
          <a:xfrm>
            <a:off x="446040" y="771120"/>
            <a:ext cx="435636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200" spc="-1" strike="noStrike">
                <a:solidFill>
                  <a:srgbClr val="000000"/>
                </a:solidFill>
                <a:latin typeface="Arial"/>
              </a:rPr>
              <a:t>Li-Ke Liu (CCNU), STAR Collaboration, CPOD 2024</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2" name="PlaceHolder 1"/>
          <p:cNvSpPr>
            <a:spLocks noGrp="1"/>
          </p:cNvSpPr>
          <p:nvPr>
            <p:ph type="title"/>
          </p:nvPr>
        </p:nvSpPr>
        <p:spPr>
          <a:xfrm>
            <a:off x="628560" y="959760"/>
            <a:ext cx="7886520" cy="480960"/>
          </a:xfrm>
          <a:prstGeom prst="rect">
            <a:avLst/>
          </a:prstGeom>
          <a:noFill/>
          <a:ln w="0">
            <a:noFill/>
          </a:ln>
        </p:spPr>
        <p:txBody>
          <a:bodyPr anchor="ctr">
            <a:normAutofit fontScale="86000"/>
          </a:bodyPr>
          <a:p>
            <a:pPr>
              <a:lnSpc>
                <a:spcPct val="90000"/>
              </a:lnSpc>
              <a:buNone/>
            </a:pPr>
            <a:r>
              <a:rPr b="0" lang="en-RU" sz="3300" spc="-1" strike="noStrike">
                <a:solidFill>
                  <a:srgbClr val="000000"/>
                </a:solidFill>
                <a:latin typeface="Calibri Light"/>
              </a:rPr>
              <a:t>NCQ scaling: hybrid models</a:t>
            </a:r>
            <a:endParaRPr b="0" lang="en-US" sz="3300" spc="-1" strike="noStrike">
              <a:solidFill>
                <a:srgbClr val="000000"/>
              </a:solidFill>
              <a:latin typeface="Arial"/>
            </a:endParaRPr>
          </a:p>
        </p:txBody>
      </p:sp>
      <p:sp>
        <p:nvSpPr>
          <p:cNvPr id="763" name="PlaceHolder 2"/>
          <p:cNvSpPr>
            <a:spLocks noGrp="1"/>
          </p:cNvSpPr>
          <p:nvPr>
            <p:ph/>
          </p:nvPr>
        </p:nvSpPr>
        <p:spPr>
          <a:xfrm>
            <a:off x="628560" y="4698360"/>
            <a:ext cx="7886520" cy="791280"/>
          </a:xfrm>
          <a:prstGeom prst="rect">
            <a:avLst/>
          </a:prstGeom>
          <a:noFill/>
          <a:ln w="0">
            <a:noFill/>
          </a:ln>
        </p:spPr>
        <p:txBody>
          <a:bodyPr anchor="t">
            <a:normAutofit fontScale="73000"/>
          </a:bodyPr>
          <a:p>
            <a:pPr marL="171360" indent="-171360">
              <a:lnSpc>
                <a:spcPct val="90000"/>
              </a:lnSpc>
              <a:spcBef>
                <a:spcPts val="751"/>
              </a:spcBef>
              <a:buClr>
                <a:srgbClr val="000000"/>
              </a:buClr>
              <a:buFont typeface="Arial"/>
              <a:buChar char="•"/>
            </a:pPr>
            <a:r>
              <a:rPr b="0" lang="en-RU" sz="2100" spc="-1" strike="noStrike">
                <a:solidFill>
                  <a:srgbClr val="000000"/>
                </a:solidFill>
                <a:latin typeface="Calibri"/>
              </a:rPr>
              <a:t>Hybrid models with QGP phase are used for BES energy range ( GeV), such as vHLLE+UrQMD and AMPT SM</a:t>
            </a:r>
            <a:endParaRPr b="0" lang="en-US" sz="2100" spc="-1" strike="noStrike">
              <a:solidFill>
                <a:srgbClr val="000000"/>
              </a:solidFill>
              <a:latin typeface="Calibri"/>
            </a:endParaRPr>
          </a:p>
          <a:p>
            <a:pPr marL="171360" indent="-171360">
              <a:lnSpc>
                <a:spcPct val="90000"/>
              </a:lnSpc>
              <a:spcBef>
                <a:spcPts val="751"/>
              </a:spcBef>
              <a:buClr>
                <a:srgbClr val="000000"/>
              </a:buClr>
              <a:buFont typeface="Arial"/>
              <a:buChar char="•"/>
            </a:pPr>
            <a:r>
              <a:rPr b="0" lang="en-RU" sz="2100" spc="-1" strike="noStrike">
                <a:solidFill>
                  <a:srgbClr val="000000"/>
                </a:solidFill>
                <a:latin typeface="Calibri"/>
              </a:rPr>
              <a:t>NCQ scaling holds for hybrid models well </a:t>
            </a:r>
            <a:endParaRPr b="0" lang="en-US" sz="2100" spc="-1" strike="noStrike">
              <a:solidFill>
                <a:srgbClr val="000000"/>
              </a:solidFill>
              <a:latin typeface="Calibri"/>
            </a:endParaRPr>
          </a:p>
        </p:txBody>
      </p:sp>
      <p:sp>
        <p:nvSpPr>
          <p:cNvPr id="764" name="PlaceHolder 3"/>
          <p:cNvSpPr>
            <a:spLocks noGrp="1"/>
          </p:cNvSpPr>
          <p:nvPr>
            <p:ph type="sldNum" idx="58"/>
          </p:nvPr>
        </p:nvSpPr>
        <p:spPr>
          <a:xfrm>
            <a:off x="6458040" y="6356520"/>
            <a:ext cx="2057040" cy="364680"/>
          </a:xfrm>
          <a:prstGeom prst="rect">
            <a:avLst/>
          </a:prstGeom>
          <a:noFill/>
          <a:ln w="0">
            <a:noFill/>
          </a:ln>
        </p:spPr>
        <p:txBody>
          <a:bodyPr anchor="ctr">
            <a:noAutofit/>
          </a:bodyPr>
          <a:lstStyle>
            <a:lvl1pPr algn="r">
              <a:lnSpc>
                <a:spcPct val="100000"/>
              </a:lnSpc>
              <a:buNone/>
              <a:defRPr b="0" lang="en-RU" sz="900" spc="-1" strike="noStrike">
                <a:solidFill>
                  <a:srgbClr val="8b8b8b"/>
                </a:solidFill>
                <a:latin typeface="Calibri"/>
              </a:defRPr>
            </a:lvl1pPr>
          </a:lstStyle>
          <a:p>
            <a:pPr algn="r">
              <a:lnSpc>
                <a:spcPct val="100000"/>
              </a:lnSpc>
              <a:buNone/>
            </a:pPr>
            <a:fld id="{2CB7DC22-30C8-45AB-AF21-96E7A4AFEFD8}" type="slidenum">
              <a:rPr b="0" lang="en-RU" sz="900" spc="-1" strike="noStrike">
                <a:solidFill>
                  <a:srgbClr val="8b8b8b"/>
                </a:solidFill>
                <a:latin typeface="Calibri"/>
              </a:rPr>
              <a:t>&lt;number&gt;</a:t>
            </a:fld>
            <a:endParaRPr b="0" lang="en-US" sz="900" spc="-1" strike="noStrike">
              <a:latin typeface="Times New Roman"/>
            </a:endParaRPr>
          </a:p>
        </p:txBody>
      </p:sp>
      <p:pic>
        <p:nvPicPr>
          <p:cNvPr id="765" name="Picture 7" descr=""/>
          <p:cNvPicPr/>
          <p:nvPr/>
        </p:nvPicPr>
        <p:blipFill>
          <a:blip r:embed="rId1"/>
          <a:stretch/>
        </p:blipFill>
        <p:spPr>
          <a:xfrm>
            <a:off x="363960" y="1441080"/>
            <a:ext cx="8229240" cy="32569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6" name="PlaceHolder 1"/>
          <p:cNvSpPr>
            <a:spLocks noGrp="1"/>
          </p:cNvSpPr>
          <p:nvPr>
            <p:ph type="dt" idx="59"/>
          </p:nvPr>
        </p:nvSpPr>
        <p:spPr>
          <a:xfrm>
            <a:off x="628560" y="6356520"/>
            <a:ext cx="2057040" cy="364680"/>
          </a:xfrm>
          <a:prstGeom prst="rect">
            <a:avLst/>
          </a:prstGeom>
          <a:noFill/>
          <a:ln w="0">
            <a:noFill/>
          </a:ln>
        </p:spPr>
        <p:txBody>
          <a:bodyPr anchor="ctr">
            <a:noAutofit/>
          </a:bodyPr>
          <a:lstStyle>
            <a:lvl1pPr>
              <a:lnSpc>
                <a:spcPct val="100000"/>
              </a:lnSpc>
              <a:buNone/>
              <a:defRPr b="0" lang="ru-RU" sz="900" spc="-1" strike="noStrike">
                <a:solidFill>
                  <a:srgbClr val="8b8b8b"/>
                </a:solidFill>
                <a:latin typeface="Calibri"/>
              </a:defRPr>
            </a:lvl1pPr>
          </a:lstStyle>
          <a:p>
            <a:pPr>
              <a:lnSpc>
                <a:spcPct val="100000"/>
              </a:lnSpc>
              <a:buNone/>
            </a:pPr>
            <a:r>
              <a:rPr b="0" lang="ru-RU" sz="900" spc="-1" strike="noStrike">
                <a:solidFill>
                  <a:srgbClr val="8b8b8b"/>
                </a:solidFill>
                <a:latin typeface="Calibri"/>
              </a:rPr>
              <a:t>29.08.2023</a:t>
            </a:r>
            <a:endParaRPr b="0" lang="en-US" sz="900" spc="-1" strike="noStrike">
              <a:latin typeface="Times New Roman"/>
            </a:endParaRPr>
          </a:p>
        </p:txBody>
      </p:sp>
      <p:sp>
        <p:nvSpPr>
          <p:cNvPr id="767" name="PlaceHolder 2"/>
          <p:cNvSpPr>
            <a:spLocks noGrp="1"/>
          </p:cNvSpPr>
          <p:nvPr>
            <p:ph type="ftr" idx="60"/>
          </p:nvPr>
        </p:nvSpPr>
        <p:spPr>
          <a:xfrm>
            <a:off x="3029040" y="6356520"/>
            <a:ext cx="3085920" cy="364680"/>
          </a:xfrm>
          <a:prstGeom prst="rect">
            <a:avLst/>
          </a:prstGeom>
          <a:noFill/>
          <a:ln w="0">
            <a:noFill/>
          </a:ln>
        </p:spPr>
        <p:txBody>
          <a:bodyPr anchor="ctr">
            <a:noAutofit/>
          </a:bodyPr>
          <a:lstStyle>
            <a:lvl1pPr algn="ctr">
              <a:lnSpc>
                <a:spcPct val="100000"/>
              </a:lnSpc>
              <a:buNone/>
              <a:defRPr b="0" lang="en-GB" sz="900" spc="-1" strike="noStrike">
                <a:solidFill>
                  <a:srgbClr val="8b8b8b"/>
                </a:solidFill>
                <a:latin typeface="Calibri"/>
              </a:defRPr>
            </a:lvl1pPr>
          </a:lstStyle>
          <a:p>
            <a:pPr algn="ctr">
              <a:lnSpc>
                <a:spcPct val="100000"/>
              </a:lnSpc>
              <a:buNone/>
            </a:pPr>
            <a:r>
              <a:rPr b="0" lang="en-GB" sz="900" spc="-1" strike="noStrike">
                <a:solidFill>
                  <a:srgbClr val="8b8b8b"/>
                </a:solidFill>
                <a:latin typeface="Calibri"/>
              </a:rPr>
              <a:t>LomCon-2023</a:t>
            </a:r>
            <a:endParaRPr b="0" lang="en-US" sz="900" spc="-1" strike="noStrike">
              <a:latin typeface="Times New Roman"/>
            </a:endParaRPr>
          </a:p>
        </p:txBody>
      </p:sp>
      <p:sp>
        <p:nvSpPr>
          <p:cNvPr id="768" name="PlaceHolder 3"/>
          <p:cNvSpPr>
            <a:spLocks noGrp="1"/>
          </p:cNvSpPr>
          <p:nvPr>
            <p:ph type="sldNum" idx="61"/>
          </p:nvPr>
        </p:nvSpPr>
        <p:spPr>
          <a:xfrm>
            <a:off x="6458040" y="6356520"/>
            <a:ext cx="2057040" cy="364680"/>
          </a:xfrm>
          <a:prstGeom prst="rect">
            <a:avLst/>
          </a:prstGeom>
          <a:noFill/>
          <a:ln w="0">
            <a:noFill/>
          </a:ln>
        </p:spPr>
        <p:txBody>
          <a:bodyPr anchor="ctr">
            <a:noAutofit/>
          </a:bodyPr>
          <a:lstStyle>
            <a:lvl1pPr algn="r">
              <a:lnSpc>
                <a:spcPct val="100000"/>
              </a:lnSpc>
              <a:buNone/>
              <a:defRPr b="0" lang="en-RU" sz="900" spc="-1" strike="noStrike">
                <a:solidFill>
                  <a:srgbClr val="8b8b8b"/>
                </a:solidFill>
                <a:latin typeface="Calibri"/>
              </a:defRPr>
            </a:lvl1pPr>
          </a:lstStyle>
          <a:p>
            <a:pPr algn="r">
              <a:lnSpc>
                <a:spcPct val="100000"/>
              </a:lnSpc>
              <a:buNone/>
            </a:pPr>
            <a:fld id="{1E4E7674-B2EE-4909-9ACF-A8A660840803}" type="slidenum">
              <a:rPr b="0" lang="en-RU" sz="900" spc="-1" strike="noStrike">
                <a:solidFill>
                  <a:srgbClr val="8b8b8b"/>
                </a:solidFill>
                <a:latin typeface="Calibri"/>
              </a:rPr>
              <a:t>&lt;number&gt;</a:t>
            </a:fld>
            <a:endParaRPr b="0" lang="en-US" sz="900" spc="-1" strike="noStrike">
              <a:latin typeface="Times New Roman"/>
            </a:endParaRPr>
          </a:p>
        </p:txBody>
      </p:sp>
      <p:pic>
        <p:nvPicPr>
          <p:cNvPr id="769" name="Рисунок 9" descr=""/>
          <p:cNvPicPr/>
          <p:nvPr/>
        </p:nvPicPr>
        <p:blipFill>
          <a:blip r:embed="rId1"/>
          <a:stretch/>
        </p:blipFill>
        <p:spPr>
          <a:xfrm>
            <a:off x="8640" y="3419280"/>
            <a:ext cx="3120480" cy="2270520"/>
          </a:xfrm>
          <a:prstGeom prst="rect">
            <a:avLst/>
          </a:prstGeom>
          <a:ln w="0">
            <a:noFill/>
          </a:ln>
        </p:spPr>
      </p:pic>
      <p:pic>
        <p:nvPicPr>
          <p:cNvPr id="770" name="Рисунок 11" descr=""/>
          <p:cNvPicPr/>
          <p:nvPr/>
        </p:nvPicPr>
        <p:blipFill>
          <a:blip r:embed="rId2"/>
          <a:stretch/>
        </p:blipFill>
        <p:spPr>
          <a:xfrm>
            <a:off x="2859480" y="3419280"/>
            <a:ext cx="3120480" cy="2270520"/>
          </a:xfrm>
          <a:prstGeom prst="rect">
            <a:avLst/>
          </a:prstGeom>
          <a:ln w="0">
            <a:noFill/>
          </a:ln>
        </p:spPr>
      </p:pic>
      <p:pic>
        <p:nvPicPr>
          <p:cNvPr id="771" name="Рисунок 2" descr=""/>
          <p:cNvPicPr/>
          <p:nvPr/>
        </p:nvPicPr>
        <p:blipFill>
          <a:blip r:embed="rId3"/>
          <a:stretch/>
        </p:blipFill>
        <p:spPr>
          <a:xfrm>
            <a:off x="5761440" y="3414600"/>
            <a:ext cx="3120480" cy="2279880"/>
          </a:xfrm>
          <a:prstGeom prst="rect">
            <a:avLst/>
          </a:prstGeom>
          <a:ln w="0">
            <a:noFill/>
          </a:ln>
        </p:spPr>
      </p:pic>
      <p:pic>
        <p:nvPicPr>
          <p:cNvPr id="772" name="Рисунок 5" descr=""/>
          <p:cNvPicPr/>
          <p:nvPr/>
        </p:nvPicPr>
        <p:blipFill>
          <a:blip r:embed="rId4"/>
          <a:stretch/>
        </p:blipFill>
        <p:spPr>
          <a:xfrm>
            <a:off x="0" y="1217880"/>
            <a:ext cx="3150720" cy="2392200"/>
          </a:xfrm>
          <a:prstGeom prst="rect">
            <a:avLst/>
          </a:prstGeom>
          <a:ln w="0">
            <a:noFill/>
          </a:ln>
        </p:spPr>
      </p:pic>
      <p:sp>
        <p:nvSpPr>
          <p:cNvPr id="773" name="PlaceHolder 4"/>
          <p:cNvSpPr>
            <a:spLocks noGrp="1"/>
          </p:cNvSpPr>
          <p:nvPr>
            <p:ph type="title"/>
          </p:nvPr>
        </p:nvSpPr>
        <p:spPr>
          <a:xfrm>
            <a:off x="628560" y="146880"/>
            <a:ext cx="7886520" cy="394200"/>
          </a:xfrm>
          <a:prstGeom prst="rect">
            <a:avLst/>
          </a:prstGeom>
          <a:noFill/>
          <a:ln w="0">
            <a:noFill/>
          </a:ln>
        </p:spPr>
        <p:txBody>
          <a:bodyPr anchor="ctr">
            <a:normAutofit fontScale="67000"/>
          </a:bodyPr>
          <a:p>
            <a:pPr>
              <a:lnSpc>
                <a:spcPct val="90000"/>
              </a:lnSpc>
              <a:buNone/>
            </a:pPr>
            <a:r>
              <a:rPr b="0" lang="en-RU" sz="3300" spc="-1" strike="noStrike">
                <a:solidFill>
                  <a:srgbClr val="000000"/>
                </a:solidFill>
                <a:latin typeface="Calibri Light"/>
              </a:rPr>
              <a:t>NCQ scaling:  cascade models</a:t>
            </a:r>
            <a:endParaRPr b="0" lang="en-US" sz="3300" spc="-1" strike="noStrike">
              <a:solidFill>
                <a:srgbClr val="000000"/>
              </a:solidFill>
              <a:latin typeface="Arial"/>
            </a:endParaRPr>
          </a:p>
        </p:txBody>
      </p:sp>
      <p:sp>
        <p:nvSpPr>
          <p:cNvPr id="774" name="TextBox 8"/>
          <p:cNvSpPr/>
          <p:nvPr/>
        </p:nvSpPr>
        <p:spPr>
          <a:xfrm>
            <a:off x="453240" y="1302480"/>
            <a:ext cx="2452680" cy="2268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en-US" sz="900" spc="-1" strike="noStrike">
                <a:solidFill>
                  <a:srgbClr val="000000"/>
                </a:solidFill>
                <a:latin typeface="Calibri"/>
              </a:rPr>
              <a:t>STAR Collaboration, arxiv.org/abs/2007.14005</a:t>
            </a:r>
            <a:endParaRPr b="0" lang="en-US" sz="900" spc="-1" strike="noStrike">
              <a:latin typeface="Arial"/>
            </a:endParaRPr>
          </a:p>
        </p:txBody>
      </p:sp>
      <p:sp>
        <p:nvSpPr>
          <p:cNvPr id="775" name="PlaceHolder 5"/>
          <p:cNvSpPr>
            <a:spLocks noGrp="1"/>
          </p:cNvSpPr>
          <p:nvPr>
            <p:ph/>
          </p:nvPr>
        </p:nvSpPr>
        <p:spPr>
          <a:xfrm>
            <a:off x="3063600" y="1464120"/>
            <a:ext cx="5661000" cy="1852560"/>
          </a:xfrm>
          <a:prstGeom prst="rect">
            <a:avLst/>
          </a:prstGeom>
          <a:noFill/>
          <a:ln w="0">
            <a:noFill/>
          </a:ln>
        </p:spPr>
        <p:txBody>
          <a:bodyPr anchor="t">
            <a:normAutofit/>
          </a:bodyPr>
          <a:p>
            <a:pPr marL="171360" indent="-171360">
              <a:lnSpc>
                <a:spcPct val="90000"/>
              </a:lnSpc>
              <a:spcBef>
                <a:spcPts val="751"/>
              </a:spcBef>
              <a:buClr>
                <a:srgbClr val="000000"/>
              </a:buClr>
              <a:buFont typeface="Arial"/>
              <a:buChar char="•"/>
            </a:pPr>
            <a:r>
              <a:rPr b="0" lang="en-US" sz="2100" spc="-1" strike="noStrike">
                <a:solidFill>
                  <a:srgbClr val="000000"/>
                </a:solidFill>
                <a:latin typeface="Cambria Math"/>
              </a:rPr>
              <a:t>Scaling holds up at 4.5 GeV in STAR data and pure string/hadronic cascade models (without partonic d.o.f.)</a:t>
            </a:r>
            <a:endParaRPr b="0" lang="en-US" sz="2100" spc="-1" strike="noStrike">
              <a:solidFill>
                <a:srgbClr val="000000"/>
              </a:solidFill>
              <a:latin typeface="Calibri"/>
            </a:endParaRPr>
          </a:p>
          <a:p>
            <a:pPr algn="ctr">
              <a:lnSpc>
                <a:spcPct val="90000"/>
              </a:lnSpc>
              <a:spcBef>
                <a:spcPts val="1199"/>
              </a:spcBef>
              <a:buNone/>
              <a:tabLst>
                <a:tab algn="l" pos="0"/>
              </a:tabLst>
            </a:pPr>
            <a:r>
              <a:rPr b="1" lang="en-RU" sz="2100" spc="-1" strike="noStrike">
                <a:solidFill>
                  <a:srgbClr val="000000"/>
                </a:solidFill>
                <a:latin typeface="Calibri"/>
              </a:rPr>
              <a:t> </a:t>
            </a:r>
            <a:r>
              <a:rPr b="1" lang="en-RU" sz="2100" spc="-1" strike="noStrike">
                <a:solidFill>
                  <a:srgbClr val="000000"/>
                </a:solidFill>
                <a:latin typeface="Calibri"/>
              </a:rPr>
              <a:t>scaling at 4.5 GeV might be accidental – more careful studies should be performed</a:t>
            </a:r>
            <a:endParaRPr b="0" lang="en-US" sz="2100" spc="-1" strike="noStrike">
              <a:solidFill>
                <a:srgbClr val="000000"/>
              </a:solidFill>
              <a:latin typeface="Calibri"/>
            </a:endParaRPr>
          </a:p>
          <a:p>
            <a:pPr>
              <a:lnSpc>
                <a:spcPct val="90000"/>
              </a:lnSpc>
              <a:spcBef>
                <a:spcPts val="1417"/>
              </a:spcBef>
              <a:buNone/>
              <a:tabLst>
                <a:tab algn="l" pos="0"/>
              </a:tabLst>
            </a:pPr>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6" name="PlaceHolder 1"/>
          <p:cNvSpPr>
            <a:spLocks noGrp="1"/>
          </p:cNvSpPr>
          <p:nvPr>
            <p:ph type="sldNum" idx="62"/>
          </p:nvPr>
        </p:nvSpPr>
        <p:spPr>
          <a:xfrm>
            <a:off x="6553080" y="6245280"/>
            <a:ext cx="2133360" cy="475920"/>
          </a:xfrm>
          <a:prstGeom prst="rect">
            <a:avLst/>
          </a:prstGeom>
          <a:noFill/>
          <a:ln w="9360">
            <a:noFill/>
          </a:ln>
        </p:spPr>
        <p:txBody>
          <a:bodyPr numCol="1" spcCol="0" anchor="t">
            <a:noAutofit/>
          </a:bodyPr>
          <a:lstStyle>
            <a:lvl1pPr algn="r">
              <a:lnSpc>
                <a:spcPct val="100000"/>
              </a:lnSpc>
              <a:buNone/>
              <a:tabLst>
                <a:tab algn="l" pos="0"/>
              </a:tabLst>
              <a:defRPr b="1" lang="en-US" sz="1600" spc="-1" strike="noStrike">
                <a:solidFill>
                  <a:srgbClr val="000000"/>
                </a:solidFill>
                <a:latin typeface="Arial"/>
              </a:defRPr>
            </a:lvl1pPr>
          </a:lstStyle>
          <a:p>
            <a:pPr algn="r">
              <a:lnSpc>
                <a:spcPct val="100000"/>
              </a:lnSpc>
              <a:buNone/>
              <a:tabLst>
                <a:tab algn="l" pos="0"/>
              </a:tabLst>
            </a:pPr>
            <a:fld id="{E4A2B39F-BA4B-4213-96F0-B9A25D3B4F73}" type="slidenum">
              <a:rPr b="1" lang="en-US" sz="1600" spc="-1" strike="noStrike">
                <a:solidFill>
                  <a:srgbClr val="000000"/>
                </a:solidFill>
                <a:latin typeface="Arial"/>
              </a:rPr>
              <a:t>&lt;number&gt;</a:t>
            </a:fld>
            <a:endParaRPr b="0" lang="en-US" sz="1600" spc="-1" strike="noStrike">
              <a:latin typeface="Times New Roman"/>
            </a:endParaRPr>
          </a:p>
        </p:txBody>
      </p:sp>
      <p:sp>
        <p:nvSpPr>
          <p:cNvPr id="777" name="PlaceHolder 2"/>
          <p:cNvSpPr>
            <a:spLocks noGrp="1"/>
          </p:cNvSpPr>
          <p:nvPr>
            <p:ph type="title"/>
          </p:nvPr>
        </p:nvSpPr>
        <p:spPr>
          <a:xfrm>
            <a:off x="982440" y="-199440"/>
            <a:ext cx="7102800" cy="1236600"/>
          </a:xfrm>
          <a:prstGeom prst="rect">
            <a:avLst/>
          </a:prstGeom>
          <a:noFill/>
          <a:ln w="0">
            <a:noFill/>
          </a:ln>
        </p:spPr>
        <p:txBody>
          <a:bodyPr numCol="1" spcCol="0" anchor="ctr">
            <a:noAutofit/>
          </a:bodyPr>
          <a:p>
            <a:pPr algn="ctr">
              <a:lnSpc>
                <a:spcPct val="100000"/>
              </a:lnSpc>
              <a:buNone/>
            </a:pPr>
            <a:r>
              <a:rPr b="1" i="1" lang="en-US" sz="2400" spc="-1" strike="noStrike">
                <a:solidFill>
                  <a:srgbClr val="000000"/>
                </a:solidFill>
                <a:latin typeface="Arial"/>
              </a:rPr>
              <a:t>Anisotropic Flow  of particles and antiparticles </a:t>
            </a:r>
            <a:br>
              <a:rPr sz="3200"/>
            </a:br>
            <a:r>
              <a:rPr b="0" i="1" lang="en-US" sz="1600" spc="-1" strike="noStrike">
                <a:solidFill>
                  <a:srgbClr val="000000"/>
                </a:solidFill>
                <a:latin typeface="Arial"/>
              </a:rPr>
              <a:t> </a:t>
            </a:r>
            <a:endParaRPr b="0" lang="en-US" sz="1600" spc="-1" strike="noStrike">
              <a:solidFill>
                <a:srgbClr val="000000"/>
              </a:solidFill>
              <a:latin typeface="Arial"/>
            </a:endParaRPr>
          </a:p>
        </p:txBody>
      </p:sp>
      <p:pic>
        <p:nvPicPr>
          <p:cNvPr id="778" name="Рисунок 2" descr=""/>
          <p:cNvPicPr/>
          <p:nvPr/>
        </p:nvPicPr>
        <p:blipFill>
          <a:blip r:embed="rId1"/>
          <a:stretch/>
        </p:blipFill>
        <p:spPr>
          <a:xfrm>
            <a:off x="161640" y="476640"/>
            <a:ext cx="8820000" cy="4608000"/>
          </a:xfrm>
          <a:prstGeom prst="rect">
            <a:avLst/>
          </a:prstGeom>
          <a:ln w="0">
            <a:noFill/>
          </a:ln>
        </p:spPr>
      </p:pic>
      <p:sp>
        <p:nvSpPr>
          <p:cNvPr id="779" name="TextBox 4"/>
          <p:cNvSpPr/>
          <p:nvPr/>
        </p:nvSpPr>
        <p:spPr>
          <a:xfrm>
            <a:off x="228600" y="5661360"/>
            <a:ext cx="868644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222222"/>
                </a:solidFill>
                <a:latin typeface="Arial"/>
              </a:rPr>
              <a:t>Energy-dependent difference in elliptic and riangular flow between particles and antiparticles. This difference is increasing with decreasing collision energy and is almost identical for all baryons. It is larger for baryons than mesons.</a:t>
            </a:r>
            <a:endParaRPr b="0" lang="en-US" sz="1800" spc="-1" strike="noStrike">
              <a:latin typeface="Arial"/>
            </a:endParaRPr>
          </a:p>
        </p:txBody>
      </p:sp>
      <p:sp>
        <p:nvSpPr>
          <p:cNvPr id="780" name="TextBox 5"/>
          <p:cNvSpPr/>
          <p:nvPr/>
        </p:nvSpPr>
        <p:spPr>
          <a:xfrm>
            <a:off x="323640" y="4703400"/>
            <a:ext cx="4104000" cy="295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350" spc="-1" strike="noStrike">
                <a:solidFill>
                  <a:srgbClr val="000000"/>
                </a:solidFill>
                <a:latin typeface="Arial"/>
              </a:rPr>
              <a:t>STAR Collaboration, Phys Rev C93, 14907 (2016)</a:t>
            </a:r>
            <a:endParaRPr b="0" lang="en-US" sz="1350" spc="-1" strike="noStrike">
              <a:latin typeface="Arial"/>
            </a:endParaRPr>
          </a:p>
        </p:txBody>
      </p:sp>
      <p:sp>
        <p:nvSpPr>
          <p:cNvPr id="781" name="TextBox 6"/>
          <p:cNvSpPr/>
          <p:nvPr/>
        </p:nvSpPr>
        <p:spPr>
          <a:xfrm>
            <a:off x="5004000" y="5003640"/>
            <a:ext cx="457164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a:solidFill>
                  <a:srgbClr val="000000"/>
                </a:solidFill>
                <a:latin typeface="Arial"/>
              </a:rPr>
              <a:t> </a:t>
            </a:r>
            <a:r>
              <a:rPr b="0" i="1" lang="en-US" sz="1600" spc="-1" strike="noStrike">
                <a:solidFill>
                  <a:srgbClr val="000000"/>
                </a:solidFill>
                <a:latin typeface="Arial"/>
              </a:rPr>
              <a:t>J.Phys.Conf.Ser.</a:t>
            </a:r>
            <a:r>
              <a:rPr b="0" lang="en-US" sz="1600" spc="-1" strike="noStrike">
                <a:solidFill>
                  <a:srgbClr val="000000"/>
                </a:solidFill>
                <a:latin typeface="Arial"/>
              </a:rPr>
              <a:t> 1690 (2020) 1, 012128</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PlaceHolder 1"/>
          <p:cNvSpPr>
            <a:spLocks noGrp="1"/>
          </p:cNvSpPr>
          <p:nvPr>
            <p:ph type="title"/>
          </p:nvPr>
        </p:nvSpPr>
        <p:spPr>
          <a:xfrm>
            <a:off x="457200" y="152280"/>
            <a:ext cx="8076960" cy="609120"/>
          </a:xfrm>
          <a:prstGeom prst="rect">
            <a:avLst/>
          </a:prstGeom>
          <a:solidFill>
            <a:srgbClr val="bbe0e3"/>
          </a:solidFill>
          <a:ln w="0">
            <a:solidFill>
              <a:srgbClr val="990000"/>
            </a:solidFill>
          </a:ln>
          <a:effectLst>
            <a:outerShdw dist="107423" dir="2700000" blurRad="0" rotWithShape="0">
              <a:srgbClr val="808080">
                <a:alpha val="50000"/>
              </a:srgbClr>
            </a:outerShdw>
          </a:effectLst>
        </p:spPr>
        <p:txBody>
          <a:bodyPr numCol="1" spcCol="0" anchor="ctr">
            <a:noAutofit/>
          </a:bodyPr>
          <a:p>
            <a:pPr algn="ctr">
              <a:lnSpc>
                <a:spcPct val="100000"/>
              </a:lnSpc>
              <a:buNone/>
            </a:pPr>
            <a:r>
              <a:rPr b="1" lang="en-US" sz="2800" spc="-1" strike="noStrike">
                <a:solidFill>
                  <a:srgbClr val="000000"/>
                </a:solidFill>
                <a:latin typeface="Arial"/>
              </a:rPr>
              <a:t>OUTLINE </a:t>
            </a:r>
            <a:endParaRPr b="0" lang="en-US" sz="2800" spc="-1" strike="noStrike">
              <a:solidFill>
                <a:srgbClr val="000000"/>
              </a:solidFill>
              <a:latin typeface="Arial"/>
            </a:endParaRPr>
          </a:p>
        </p:txBody>
      </p:sp>
      <p:sp>
        <p:nvSpPr>
          <p:cNvPr id="553" name="Rectangle 3"/>
          <p:cNvSpPr/>
          <p:nvPr/>
        </p:nvSpPr>
        <p:spPr>
          <a:xfrm>
            <a:off x="139680" y="139680"/>
            <a:ext cx="37800" cy="25200"/>
          </a:xfrm>
          <a:prstGeom prst="rect">
            <a:avLst/>
          </a:prstGeom>
          <a:solidFill>
            <a:schemeClr val="accent1"/>
          </a:solidFill>
          <a:ln w="9525">
            <a:solidFill>
              <a:srgbClr val="000000"/>
            </a:solidFill>
            <a:miter/>
          </a:ln>
        </p:spPr>
        <p:style>
          <a:lnRef idx="0"/>
          <a:fillRef idx="0"/>
          <a:effectRef idx="0"/>
          <a:fontRef idx="minor"/>
        </p:style>
      </p:sp>
      <p:sp>
        <p:nvSpPr>
          <p:cNvPr id="554" name="Rectangle 4"/>
          <p:cNvSpPr/>
          <p:nvPr/>
        </p:nvSpPr>
        <p:spPr>
          <a:xfrm>
            <a:off x="139680" y="139680"/>
            <a:ext cx="37800" cy="25200"/>
          </a:xfrm>
          <a:prstGeom prst="rect">
            <a:avLst/>
          </a:prstGeom>
          <a:solidFill>
            <a:schemeClr val="accent1"/>
          </a:solidFill>
          <a:ln w="9525">
            <a:solidFill>
              <a:srgbClr val="000000"/>
            </a:solidFill>
            <a:miter/>
          </a:ln>
        </p:spPr>
        <p:style>
          <a:lnRef idx="0"/>
          <a:fillRef idx="0"/>
          <a:effectRef idx="0"/>
          <a:fontRef idx="minor"/>
        </p:style>
      </p:sp>
      <p:sp>
        <p:nvSpPr>
          <p:cNvPr id="555" name="Rectangle 5"/>
          <p:cNvSpPr/>
          <p:nvPr/>
        </p:nvSpPr>
        <p:spPr>
          <a:xfrm>
            <a:off x="139680" y="139680"/>
            <a:ext cx="37800" cy="25200"/>
          </a:xfrm>
          <a:prstGeom prst="rect">
            <a:avLst/>
          </a:prstGeom>
          <a:solidFill>
            <a:schemeClr val="accent1"/>
          </a:solidFill>
          <a:ln w="9525">
            <a:solidFill>
              <a:srgbClr val="000000"/>
            </a:solidFill>
            <a:miter/>
          </a:ln>
        </p:spPr>
        <p:style>
          <a:lnRef idx="0"/>
          <a:fillRef idx="0"/>
          <a:effectRef idx="0"/>
          <a:fontRef idx="minor"/>
        </p:style>
      </p:sp>
      <p:sp>
        <p:nvSpPr>
          <p:cNvPr id="556" name="Rectangle 6"/>
          <p:cNvSpPr/>
          <p:nvPr/>
        </p:nvSpPr>
        <p:spPr>
          <a:xfrm>
            <a:off x="139680" y="139680"/>
            <a:ext cx="37800" cy="25200"/>
          </a:xfrm>
          <a:prstGeom prst="rect">
            <a:avLst/>
          </a:prstGeom>
          <a:solidFill>
            <a:schemeClr val="accent1"/>
          </a:solidFill>
          <a:ln w="9525">
            <a:solidFill>
              <a:srgbClr val="000000"/>
            </a:solidFill>
            <a:miter/>
          </a:ln>
        </p:spPr>
        <p:style>
          <a:lnRef idx="0"/>
          <a:fillRef idx="0"/>
          <a:effectRef idx="0"/>
          <a:fontRef idx="minor"/>
        </p:style>
      </p:sp>
      <p:sp>
        <p:nvSpPr>
          <p:cNvPr id="557" name="Rectangle 7"/>
          <p:cNvSpPr/>
          <p:nvPr/>
        </p:nvSpPr>
        <p:spPr>
          <a:xfrm>
            <a:off x="139680" y="139680"/>
            <a:ext cx="37800" cy="25200"/>
          </a:xfrm>
          <a:prstGeom prst="rect">
            <a:avLst/>
          </a:prstGeom>
          <a:solidFill>
            <a:schemeClr val="accent1"/>
          </a:solidFill>
          <a:ln w="9525">
            <a:solidFill>
              <a:srgbClr val="000000"/>
            </a:solidFill>
            <a:miter/>
          </a:ln>
        </p:spPr>
        <p:style>
          <a:lnRef idx="0"/>
          <a:fillRef idx="0"/>
          <a:effectRef idx="0"/>
          <a:fontRef idx="minor"/>
        </p:style>
      </p:sp>
      <p:sp>
        <p:nvSpPr>
          <p:cNvPr id="558" name="PlaceHolder 2"/>
          <p:cNvSpPr>
            <a:spLocks noGrp="1"/>
          </p:cNvSpPr>
          <p:nvPr>
            <p:ph type="sldNum" idx="43"/>
          </p:nvPr>
        </p:nvSpPr>
        <p:spPr>
          <a:xfrm>
            <a:off x="6553080" y="6245280"/>
            <a:ext cx="2133360" cy="475920"/>
          </a:xfrm>
          <a:prstGeom prst="rect">
            <a:avLst/>
          </a:prstGeom>
          <a:noFill/>
          <a:ln w="936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3D9A827D-B9BF-4452-80C8-D08998DC7F22}" type="slidenum">
              <a:rPr b="0" lang="en-US" sz="1400" spc="-1" strike="noStrike">
                <a:solidFill>
                  <a:srgbClr val="000000"/>
                </a:solidFill>
                <a:latin typeface="Arial"/>
              </a:rPr>
              <a:t>&lt;number&gt;</a:t>
            </a:fld>
            <a:endParaRPr b="0" lang="en-US" sz="1400" spc="-1" strike="noStrike">
              <a:latin typeface="Times New Roman"/>
            </a:endParaRPr>
          </a:p>
        </p:txBody>
      </p:sp>
      <p:sp>
        <p:nvSpPr>
          <p:cNvPr id="559" name="TextBox 2"/>
          <p:cNvSpPr/>
          <p:nvPr/>
        </p:nvSpPr>
        <p:spPr>
          <a:xfrm>
            <a:off x="533520" y="914400"/>
            <a:ext cx="8000640" cy="2934000"/>
          </a:xfrm>
          <a:prstGeom prst="rect">
            <a:avLst/>
          </a:prstGeom>
          <a:noFill/>
          <a:ln w="6350">
            <a:solidFill>
              <a:srgbClr val="000000"/>
            </a:solidFill>
            <a:miter/>
          </a:ln>
        </p:spPr>
        <p:style>
          <a:lnRef idx="0"/>
          <a:fillRef idx="0"/>
          <a:effectRef idx="0"/>
          <a:fontRef idx="minor"/>
        </p:style>
        <p:txBody>
          <a:bodyPr lIns="90000" rIns="90000" tIns="45000" bIns="45000" anchor="t">
            <a:spAutoFit/>
          </a:bodyPr>
          <a:p>
            <a:pPr>
              <a:lnSpc>
                <a:spcPct val="100000"/>
              </a:lnSpc>
              <a:spcBef>
                <a:spcPts val="1400"/>
              </a:spcBef>
              <a:buNone/>
              <a:tabLst>
                <a:tab algn="l" pos="0"/>
              </a:tabLst>
            </a:pPr>
            <a:r>
              <a:rPr b="1" lang="en-US" sz="2800" spc="-1" strike="noStrike">
                <a:solidFill>
                  <a:srgbClr val="cc0000"/>
                </a:solidFill>
                <a:latin typeface="Arial"/>
              </a:rPr>
              <a:t>1)  </a:t>
            </a:r>
            <a:r>
              <a:rPr b="1" lang="en-US" sz="2800" spc="-1" strike="noStrike">
                <a:solidFill>
                  <a:srgbClr val="000066"/>
                </a:solidFill>
                <a:latin typeface="Arial"/>
              </a:rPr>
              <a:t>Anisotropic flow: introduction</a:t>
            </a:r>
            <a:endParaRPr b="0" lang="en-US" sz="2800" spc="-1" strike="noStrike">
              <a:latin typeface="Arial"/>
            </a:endParaRPr>
          </a:p>
          <a:p>
            <a:pPr marL="343080" indent="-343080">
              <a:lnSpc>
                <a:spcPct val="100000"/>
              </a:lnSpc>
              <a:spcBef>
                <a:spcPts val="1400"/>
              </a:spcBef>
              <a:buClr>
                <a:srgbClr val="000066"/>
              </a:buClr>
              <a:buFont typeface="StarSymbol"/>
              <a:buAutoNum type="arabicParenR"/>
              <a:tabLst>
                <a:tab algn="l" pos="0"/>
              </a:tabLst>
            </a:pPr>
            <a:r>
              <a:rPr b="1" lang="en-US" sz="2800" spc="-1" strike="noStrike">
                <a:solidFill>
                  <a:srgbClr val="000066"/>
                </a:solidFill>
                <a:latin typeface="Arial"/>
              </a:rPr>
              <a:t>  </a:t>
            </a:r>
            <a:r>
              <a:rPr b="1" lang="en-US" sz="2800" spc="-1" strike="noStrike">
                <a:solidFill>
                  <a:srgbClr val="000066"/>
                </a:solidFill>
                <a:latin typeface="Arial"/>
              </a:rPr>
              <a:t>Flow and sQGP at RHIC/LHC?</a:t>
            </a:r>
            <a:endParaRPr b="0" lang="en-US" sz="2800" spc="-1" strike="noStrike">
              <a:latin typeface="Arial"/>
            </a:endParaRPr>
          </a:p>
          <a:p>
            <a:pPr marL="343080" indent="-343080">
              <a:lnSpc>
                <a:spcPct val="100000"/>
              </a:lnSpc>
              <a:spcBef>
                <a:spcPts val="1400"/>
              </a:spcBef>
              <a:buClr>
                <a:srgbClr val="000066"/>
              </a:buClr>
              <a:buFont typeface="StarSymbol"/>
              <a:buAutoNum type="arabicParenR"/>
              <a:tabLst>
                <a:tab algn="l" pos="0"/>
              </a:tabLst>
            </a:pPr>
            <a:r>
              <a:rPr b="1" lang="en-US" sz="2800" spc="-1" strike="noStrike">
                <a:solidFill>
                  <a:srgbClr val="000066"/>
                </a:solidFill>
                <a:latin typeface="Arial"/>
              </a:rPr>
              <a:t>  </a:t>
            </a:r>
            <a:r>
              <a:rPr b="1" lang="en-US" sz="2800" spc="-1" strike="noStrike">
                <a:solidFill>
                  <a:srgbClr val="000066"/>
                </a:solidFill>
                <a:latin typeface="Arial"/>
              </a:rPr>
              <a:t>Scaling properties of anisotropic flow</a:t>
            </a:r>
            <a:endParaRPr b="0" lang="en-US" sz="2800" spc="-1" strike="noStrike">
              <a:latin typeface="Arial"/>
            </a:endParaRPr>
          </a:p>
          <a:p>
            <a:pPr marL="343080" indent="-343080">
              <a:lnSpc>
                <a:spcPct val="100000"/>
              </a:lnSpc>
              <a:spcBef>
                <a:spcPts val="1400"/>
              </a:spcBef>
              <a:buClr>
                <a:srgbClr val="000066"/>
              </a:buClr>
              <a:buFont typeface="StarSymbol"/>
              <a:buAutoNum type="arabicParenR"/>
              <a:tabLst>
                <a:tab algn="l" pos="0"/>
              </a:tabLst>
            </a:pPr>
            <a:r>
              <a:rPr b="1" lang="en-US" sz="2800" spc="-1" strike="noStrike">
                <a:solidFill>
                  <a:srgbClr val="000066"/>
                </a:solidFill>
                <a:latin typeface="Arial"/>
              </a:rPr>
              <a:t>  </a:t>
            </a:r>
            <a:r>
              <a:rPr b="1" lang="en-US" sz="2800" spc="-1" strike="noStrike">
                <a:solidFill>
                  <a:srgbClr val="000066"/>
                </a:solidFill>
                <a:latin typeface="Arial"/>
              </a:rPr>
              <a:t>Flow results from Beam Energy Scans</a:t>
            </a:r>
            <a:endParaRPr b="0" lang="en-US" sz="2800" spc="-1" strike="noStrike">
              <a:latin typeface="Arial"/>
            </a:endParaRPr>
          </a:p>
          <a:p>
            <a:pPr marL="343080" indent="-343080">
              <a:lnSpc>
                <a:spcPct val="100000"/>
              </a:lnSpc>
              <a:spcBef>
                <a:spcPts val="1400"/>
              </a:spcBef>
              <a:buClr>
                <a:srgbClr val="000066"/>
              </a:buClr>
              <a:buFont typeface="StarSymbol"/>
              <a:buAutoNum type="arabicParenR"/>
              <a:tabLst>
                <a:tab algn="l" pos="0"/>
              </a:tabLst>
            </a:pPr>
            <a:r>
              <a:rPr b="1" lang="en-US" sz="2800" spc="-1" strike="noStrike">
                <a:solidFill>
                  <a:srgbClr val="000066"/>
                </a:solidFill>
                <a:latin typeface="Arial"/>
              </a:rPr>
              <a:t>   </a:t>
            </a:r>
            <a:r>
              <a:rPr b="1" lang="en-US" sz="2800" spc="-1" strike="noStrike">
                <a:solidFill>
                  <a:srgbClr val="000066"/>
                </a:solidFill>
                <a:latin typeface="Arial"/>
              </a:rPr>
              <a:t>Outlook for flow measurements at NICA</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2" name="PlaceHolder 1"/>
          <p:cNvSpPr>
            <a:spLocks noGrp="1"/>
          </p:cNvSpPr>
          <p:nvPr>
            <p:ph type="sldNum" idx="63"/>
          </p:nvPr>
        </p:nvSpPr>
        <p:spPr>
          <a:xfrm>
            <a:off x="6458040" y="6356520"/>
            <a:ext cx="2057040" cy="364680"/>
          </a:xfrm>
          <a:prstGeom prst="rect">
            <a:avLst/>
          </a:prstGeom>
          <a:noFill/>
          <a:ln w="0">
            <a:noFill/>
          </a:ln>
        </p:spPr>
        <p:txBody>
          <a:bodyPr anchor="ctr">
            <a:noAutofit/>
          </a:bodyPr>
          <a:lstStyle>
            <a:lvl1pPr algn="r">
              <a:lnSpc>
                <a:spcPct val="100000"/>
              </a:lnSpc>
              <a:buNone/>
              <a:defRPr b="0" lang="en-RU" sz="1200" spc="-1" strike="noStrike">
                <a:solidFill>
                  <a:srgbClr val="8b8b8b"/>
                </a:solidFill>
                <a:latin typeface="Calibri"/>
              </a:defRPr>
            </a:lvl1pPr>
          </a:lstStyle>
          <a:p>
            <a:pPr algn="r">
              <a:lnSpc>
                <a:spcPct val="100000"/>
              </a:lnSpc>
              <a:buNone/>
            </a:pPr>
            <a:fld id="{4BE81842-BEF9-49AA-897B-B8771811DFA9}" type="slidenum">
              <a:rPr b="0" lang="en-RU" sz="1200" spc="-1" strike="noStrike">
                <a:solidFill>
                  <a:srgbClr val="8b8b8b"/>
                </a:solidFill>
                <a:latin typeface="Calibri"/>
              </a:rPr>
              <a:t>&lt;number&gt;</a:t>
            </a:fld>
            <a:endParaRPr b="0" lang="en-US" sz="1200" spc="-1" strike="noStrike">
              <a:latin typeface="Times New Roman"/>
            </a:endParaRPr>
          </a:p>
        </p:txBody>
      </p:sp>
      <p:sp>
        <p:nvSpPr>
          <p:cNvPr id="783" name="PlaceHolder 2"/>
          <p:cNvSpPr>
            <a:spLocks noGrp="1"/>
          </p:cNvSpPr>
          <p:nvPr>
            <p:ph/>
          </p:nvPr>
        </p:nvSpPr>
        <p:spPr>
          <a:xfrm>
            <a:off x="105840" y="5156280"/>
            <a:ext cx="8943120" cy="889560"/>
          </a:xfrm>
          <a:prstGeom prst="rect">
            <a:avLst/>
          </a:prstGeom>
          <a:noFill/>
          <a:ln w="0">
            <a:noFill/>
          </a:ln>
        </p:spPr>
        <p:txBody>
          <a:bodyPr anchor="t">
            <a:noAutofit/>
          </a:bodyPr>
          <a:p>
            <a:pPr>
              <a:lnSpc>
                <a:spcPct val="90000"/>
              </a:lnSpc>
              <a:spcBef>
                <a:spcPts val="1199"/>
              </a:spcBef>
              <a:buNone/>
              <a:tabLst>
                <a:tab algn="l" pos="0"/>
              </a:tabLst>
            </a:pPr>
            <a:r>
              <a:rPr b="1" lang="en-GB" sz="1800" spc="-1" strike="noStrike">
                <a:solidFill>
                  <a:srgbClr val="000000"/>
                </a:solidFill>
                <a:latin typeface="Times New Roman"/>
              </a:rPr>
              <a:t>Anisotropic flow at NICA energies is a delicate balance between:</a:t>
            </a:r>
            <a:endParaRPr b="0" lang="en-US" sz="1800" spc="-1" strike="noStrike">
              <a:solidFill>
                <a:srgbClr val="000000"/>
              </a:solidFill>
              <a:latin typeface="Calibri"/>
            </a:endParaRPr>
          </a:p>
          <a:p>
            <a:pPr marL="428760" indent="-428760">
              <a:lnSpc>
                <a:spcPct val="90000"/>
              </a:lnSpc>
              <a:spcBef>
                <a:spcPts val="751"/>
              </a:spcBef>
              <a:buClr>
                <a:srgbClr val="c00000"/>
              </a:buClr>
              <a:buFont typeface="Calibri Light"/>
              <a:buAutoNum type="romanUcPeriod"/>
              <a:tabLst>
                <a:tab algn="l" pos="0"/>
              </a:tabLst>
            </a:pPr>
            <a:r>
              <a:rPr b="0" lang="en-GB" sz="1800" spc="-1" strike="noStrike">
                <a:solidFill>
                  <a:srgbClr val="c00000"/>
                </a:solidFill>
                <a:latin typeface="Times New Roman"/>
              </a:rPr>
              <a:t>The ability of pressure developed early in the reaction zone</a:t>
            </a:r>
            <a:r>
              <a:rPr b="0" lang="en-US" sz="1800" spc="-1" strike="noStrike">
                <a:solidFill>
                  <a:srgbClr val="000000"/>
                </a:solidFill>
                <a:latin typeface="Times New Roman"/>
              </a:rPr>
              <a:t> (</a:t>
            </a:r>
            <a:r>
              <a:rPr b="0" lang="en-GB" sz="1800" spc="-1" strike="noStrike">
                <a:solidFill>
                  <a:srgbClr val="000000"/>
                </a:solidFill>
                <a:latin typeface="Times New Roman"/>
              </a:rPr>
              <a:t>)  </a:t>
            </a:r>
            <a:endParaRPr b="0" lang="en-US" sz="1800" spc="-1" strike="noStrike">
              <a:solidFill>
                <a:srgbClr val="000000"/>
              </a:solidFill>
              <a:latin typeface="Calibri"/>
            </a:endParaRPr>
          </a:p>
          <a:p>
            <a:pPr marL="428760" indent="-428760">
              <a:lnSpc>
                <a:spcPct val="90000"/>
              </a:lnSpc>
              <a:spcBef>
                <a:spcPts val="751"/>
              </a:spcBef>
              <a:buClr>
                <a:srgbClr val="2f5597"/>
              </a:buClr>
              <a:buFont typeface="Calibri Light"/>
              <a:buAutoNum type="romanUcPeriod"/>
              <a:tabLst>
                <a:tab algn="l" pos="0"/>
              </a:tabLst>
            </a:pPr>
            <a:r>
              <a:rPr b="0" lang="en-GB" sz="1800" spc="-1" strike="noStrike">
                <a:solidFill>
                  <a:srgbClr val="2f5597"/>
                </a:solidFill>
                <a:latin typeface="Times New Roman"/>
              </a:rPr>
              <a:t>The passage time for removal of the shadowing by spectators</a:t>
            </a:r>
            <a:r>
              <a:rPr b="0" lang="en-US" sz="1800" spc="-1" strike="noStrike">
                <a:solidFill>
                  <a:srgbClr val="000000"/>
                </a:solidFill>
                <a:latin typeface="Times New Roman"/>
              </a:rPr>
              <a:t> (</a:t>
            </a:r>
            <a:r>
              <a:rPr b="0" lang="en-RU" sz="1800" spc="-1" strike="noStrike">
                <a:solidFill>
                  <a:srgbClr val="000000"/>
                </a:solidFill>
                <a:latin typeface="Times New Roman"/>
              </a:rPr>
              <a:t>)</a:t>
            </a:r>
            <a:endParaRPr b="0" lang="en-US" sz="1800" spc="-1" strike="noStrike">
              <a:solidFill>
                <a:srgbClr val="000000"/>
              </a:solidFill>
              <a:latin typeface="Calibri"/>
            </a:endParaRPr>
          </a:p>
        </p:txBody>
      </p:sp>
      <p:pic>
        <p:nvPicPr>
          <p:cNvPr id="784" name="Picture 10" descr=""/>
          <p:cNvPicPr/>
          <p:nvPr/>
        </p:nvPicPr>
        <p:blipFill>
          <a:blip r:embed="rId1"/>
          <a:stretch/>
        </p:blipFill>
        <p:spPr>
          <a:xfrm>
            <a:off x="0" y="1072440"/>
            <a:ext cx="3085560" cy="3598920"/>
          </a:xfrm>
          <a:prstGeom prst="rect">
            <a:avLst/>
          </a:prstGeom>
          <a:ln w="0">
            <a:noFill/>
          </a:ln>
        </p:spPr>
      </p:pic>
      <p:pic>
        <p:nvPicPr>
          <p:cNvPr id="785" name="Рисунок 6" descr=""/>
          <p:cNvPicPr/>
          <p:nvPr/>
        </p:nvPicPr>
        <p:blipFill>
          <a:blip r:embed="rId2"/>
          <a:stretch/>
        </p:blipFill>
        <p:spPr>
          <a:xfrm>
            <a:off x="3087000" y="974520"/>
            <a:ext cx="2921760" cy="3008880"/>
          </a:xfrm>
          <a:prstGeom prst="rect">
            <a:avLst/>
          </a:prstGeom>
          <a:ln w="0">
            <a:noFill/>
          </a:ln>
        </p:spPr>
      </p:pic>
      <p:pic>
        <p:nvPicPr>
          <p:cNvPr id="786" name="Рисунок 10" descr=""/>
          <p:cNvPicPr/>
          <p:nvPr/>
        </p:nvPicPr>
        <p:blipFill>
          <a:blip r:embed="rId3"/>
          <a:stretch/>
        </p:blipFill>
        <p:spPr>
          <a:xfrm>
            <a:off x="5919120" y="811440"/>
            <a:ext cx="2921760" cy="3171960"/>
          </a:xfrm>
          <a:prstGeom prst="rect">
            <a:avLst/>
          </a:prstGeom>
          <a:ln w="0">
            <a:noFill/>
          </a:ln>
        </p:spPr>
      </p:pic>
      <p:sp>
        <p:nvSpPr>
          <p:cNvPr id="787" name="PlaceHolder 3"/>
          <p:cNvSpPr>
            <a:spLocks noGrp="1"/>
          </p:cNvSpPr>
          <p:nvPr>
            <p:ph type="title"/>
          </p:nvPr>
        </p:nvSpPr>
        <p:spPr>
          <a:xfrm>
            <a:off x="49680" y="179640"/>
            <a:ext cx="8943120" cy="500040"/>
          </a:xfrm>
          <a:prstGeom prst="rect">
            <a:avLst/>
          </a:prstGeom>
          <a:noFill/>
          <a:ln w="0">
            <a:noFill/>
          </a:ln>
        </p:spPr>
        <p:txBody>
          <a:bodyPr anchor="ctr">
            <a:noAutofit/>
          </a:bodyPr>
          <a:p>
            <a:pPr>
              <a:lnSpc>
                <a:spcPct val="90000"/>
              </a:lnSpc>
              <a:buNone/>
            </a:pPr>
            <a:r>
              <a:rPr b="0" lang="en-US" sz="2000" spc="-1" strike="noStrike">
                <a:solidFill>
                  <a:srgbClr val="000000"/>
                </a:solidFill>
                <a:latin typeface="Times New Roman"/>
              </a:rPr>
              <a:t>        </a:t>
            </a:r>
            <a:r>
              <a:rPr b="0" lang="en-RU" sz="2400" spc="-1" strike="noStrike">
                <a:solidFill>
                  <a:srgbClr val="000000"/>
                </a:solidFill>
                <a:latin typeface="Times New Roman"/>
              </a:rPr>
              <a:t>Anisotropic flow in </a:t>
            </a:r>
            <a:r>
              <a:rPr b="0" lang="en-US" sz="2400" spc="-1" strike="noStrike">
                <a:solidFill>
                  <a:srgbClr val="000000"/>
                </a:solidFill>
                <a:latin typeface="Times New Roman"/>
              </a:rPr>
              <a:t>heavy-ion</a:t>
            </a:r>
            <a:r>
              <a:rPr b="0" lang="en-RU" sz="2400" spc="-1" strike="noStrike">
                <a:solidFill>
                  <a:srgbClr val="000000"/>
                </a:solidFill>
                <a:latin typeface="Times New Roman"/>
              </a:rPr>
              <a:t> collisions at </a:t>
            </a:r>
            <a:r>
              <a:rPr b="0" lang="en-US" sz="2400" spc="-1" strike="noStrike">
                <a:solidFill>
                  <a:srgbClr val="000000"/>
                </a:solidFill>
                <a:latin typeface="Times New Roman"/>
              </a:rPr>
              <a:t> high baryon density</a:t>
            </a:r>
            <a:endParaRPr b="0" lang="en-US" sz="2400" spc="-1" strike="noStrike">
              <a:solidFill>
                <a:srgbClr val="000000"/>
              </a:solidFill>
              <a:latin typeface="Arial"/>
            </a:endParaRPr>
          </a:p>
        </p:txBody>
      </p:sp>
      <p:sp>
        <p:nvSpPr>
          <p:cNvPr id="788" name="Rectangle 19"/>
          <p:cNvSpPr/>
          <p:nvPr/>
        </p:nvSpPr>
        <p:spPr>
          <a:xfrm>
            <a:off x="49680" y="749520"/>
            <a:ext cx="4377960" cy="249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GB" sz="1050" spc="-1" strike="noStrike">
                <a:solidFill>
                  <a:srgbClr val="000000"/>
                </a:solidFill>
                <a:latin typeface="Calibri"/>
              </a:rPr>
              <a:t>M. Abdallah et al. STAR, Phys. Lett. B 827, 137003 (2022)</a:t>
            </a:r>
            <a:endParaRPr b="0" lang="en-US" sz="1050" spc="-1" strike="noStrike">
              <a:latin typeface="Arial"/>
            </a:endParaRPr>
          </a:p>
        </p:txBody>
      </p:sp>
      <p:sp>
        <p:nvSpPr>
          <p:cNvPr id="789" name="Straight Connector 20"/>
          <p:cNvSpPr/>
          <p:nvPr/>
        </p:nvSpPr>
        <p:spPr>
          <a:xfrm flipH="1">
            <a:off x="1267200" y="2986200"/>
            <a:ext cx="851040" cy="360"/>
          </a:xfrm>
          <a:prstGeom prst="line">
            <a:avLst/>
          </a:prstGeom>
          <a:ln w="57150">
            <a:solidFill>
              <a:srgbClr val="70ad47">
                <a:lumMod val="50000"/>
              </a:srgbClr>
            </a:solidFill>
          </a:ln>
        </p:spPr>
        <p:style>
          <a:lnRef idx="1">
            <a:schemeClr val="accent1"/>
          </a:lnRef>
          <a:fillRef idx="0">
            <a:schemeClr val="accent1"/>
          </a:fillRef>
          <a:effectRef idx="0">
            <a:schemeClr val="accent1"/>
          </a:effectRef>
          <a:fontRef idx="minor"/>
        </p:style>
      </p:sp>
      <p:sp>
        <p:nvSpPr>
          <p:cNvPr id="790" name="Straight Connector 21"/>
          <p:cNvSpPr/>
          <p:nvPr/>
        </p:nvSpPr>
        <p:spPr>
          <a:xfrm flipH="1">
            <a:off x="721800" y="2986200"/>
            <a:ext cx="432720" cy="360"/>
          </a:xfrm>
          <a:prstGeom prst="line">
            <a:avLst/>
          </a:prstGeom>
          <a:ln w="57150">
            <a:solidFill>
              <a:srgbClr val="c00000"/>
            </a:solidFill>
          </a:ln>
        </p:spPr>
        <p:style>
          <a:lnRef idx="1">
            <a:schemeClr val="accent1"/>
          </a:lnRef>
          <a:fillRef idx="0">
            <a:schemeClr val="accent1"/>
          </a:fillRef>
          <a:effectRef idx="0">
            <a:schemeClr val="accent1"/>
          </a:effectRef>
          <a:fontRef idx="minor"/>
        </p:style>
      </p:sp>
      <p:sp>
        <p:nvSpPr>
          <p:cNvPr id="791" name="TextBox 22"/>
          <p:cNvSpPr/>
          <p:nvPr/>
        </p:nvSpPr>
        <p:spPr>
          <a:xfrm>
            <a:off x="1535760" y="2962800"/>
            <a:ext cx="49032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n-US" sz="1200" spc="-1" strike="noStrike">
                <a:solidFill>
                  <a:srgbClr val="385623"/>
                </a:solidFill>
                <a:latin typeface="Calibri"/>
              </a:rPr>
              <a:t>MPD</a:t>
            </a:r>
            <a:endParaRPr b="0" lang="en-US" sz="1200" spc="-1" strike="noStrike">
              <a:latin typeface="Arial"/>
            </a:endParaRPr>
          </a:p>
        </p:txBody>
      </p:sp>
      <p:sp>
        <p:nvSpPr>
          <p:cNvPr id="792" name="TextBox 23"/>
          <p:cNvSpPr/>
          <p:nvPr/>
        </p:nvSpPr>
        <p:spPr>
          <a:xfrm>
            <a:off x="599760" y="2962800"/>
            <a:ext cx="6368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n-US" sz="1200" spc="-1" strike="noStrike">
                <a:solidFill>
                  <a:srgbClr val="c00000"/>
                </a:solidFill>
                <a:latin typeface="Calibri"/>
              </a:rPr>
              <a:t>BM@N</a:t>
            </a:r>
            <a:endParaRPr b="0" lang="en-US" sz="1200" spc="-1" strike="noStrike">
              <a:latin typeface="Arial"/>
            </a:endParaRPr>
          </a:p>
        </p:txBody>
      </p:sp>
      <p:sp>
        <p:nvSpPr>
          <p:cNvPr id="793" name="TextBox 24"/>
          <p:cNvSpPr/>
          <p:nvPr/>
        </p:nvSpPr>
        <p:spPr>
          <a:xfrm>
            <a:off x="1110960" y="2962800"/>
            <a:ext cx="4798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n-US" sz="1200" spc="-1" strike="noStrike">
                <a:solidFill>
                  <a:srgbClr val="4472c4"/>
                </a:solidFill>
                <a:latin typeface="Calibri"/>
              </a:rPr>
              <a:t>CBM</a:t>
            </a:r>
            <a:endParaRPr b="0" lang="en-US" sz="1200" spc="-1" strike="noStrike">
              <a:latin typeface="Arial"/>
            </a:endParaRPr>
          </a:p>
        </p:txBody>
      </p:sp>
      <p:sp>
        <p:nvSpPr>
          <p:cNvPr id="794" name="Straight Connector 25"/>
          <p:cNvSpPr/>
          <p:nvPr/>
        </p:nvSpPr>
        <p:spPr>
          <a:xfrm flipH="1">
            <a:off x="984960" y="2886480"/>
            <a:ext cx="462600" cy="360"/>
          </a:xfrm>
          <a:prstGeom prst="line">
            <a:avLst/>
          </a:prstGeom>
          <a:ln w="57150">
            <a:solidFill>
              <a:srgbClr val="4472c4"/>
            </a:solidFill>
          </a:ln>
        </p:spPr>
        <p:style>
          <a:lnRef idx="1">
            <a:schemeClr val="accent1"/>
          </a:lnRef>
          <a:fillRef idx="0">
            <a:schemeClr val="accent1"/>
          </a:fillRef>
          <a:effectRef idx="0">
            <a:schemeClr val="accent1"/>
          </a:effectRef>
          <a:fontRef idx="minor"/>
        </p:style>
      </p:sp>
      <p:pic>
        <p:nvPicPr>
          <p:cNvPr id="795" name="Рисунок 5" descr=""/>
          <p:cNvPicPr/>
          <p:nvPr/>
        </p:nvPicPr>
        <p:blipFill>
          <a:blip r:embed="rId4"/>
          <a:stretch/>
        </p:blipFill>
        <p:spPr>
          <a:xfrm>
            <a:off x="6007680" y="4036320"/>
            <a:ext cx="2507400" cy="3927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6" name="Text Box 9"/>
          <p:cNvSpPr/>
          <p:nvPr/>
        </p:nvSpPr>
        <p:spPr>
          <a:xfrm>
            <a:off x="0" y="0"/>
            <a:ext cx="9143640" cy="575280"/>
          </a:xfrm>
          <a:prstGeom prst="rect">
            <a:avLst/>
          </a:prstGeom>
          <a:solidFill>
            <a:schemeClr val="accent2">
              <a:lumMod val="20000"/>
              <a:lumOff val="80000"/>
            </a:schemeClr>
          </a:solidFill>
          <a:ln w="0">
            <a:noFill/>
          </a:ln>
        </p:spPr>
        <p:style>
          <a:lnRef idx="0"/>
          <a:fillRef idx="0"/>
          <a:effectRef idx="0"/>
          <a:fontRef idx="minor"/>
        </p:style>
        <p:txBody>
          <a:bodyPr lIns="90000" rIns="90000" tIns="45000" bIns="45000" anchor="t">
            <a:spAutoFit/>
          </a:bodyPr>
          <a:p>
            <a:pPr algn="ctr">
              <a:lnSpc>
                <a:spcPct val="100000"/>
              </a:lnSpc>
              <a:spcBef>
                <a:spcPts val="1400"/>
              </a:spcBef>
              <a:buNone/>
              <a:tabLst>
                <a:tab algn="l" pos="0"/>
              </a:tabLst>
            </a:pPr>
            <a:r>
              <a:rPr b="1" lang="en-US" sz="2800" spc="-1" strike="noStrike">
                <a:solidFill>
                  <a:srgbClr val="000000"/>
                </a:solidFill>
                <a:latin typeface="Arial"/>
              </a:rPr>
              <a:t>Beam Energy Dependence of Directed Flow </a:t>
            </a:r>
            <a:r>
              <a:rPr b="1" lang="en-US" sz="2800" spc="-1" strike="noStrike">
                <a:solidFill>
                  <a:srgbClr val="000000"/>
                </a:solidFill>
                <a:latin typeface="Calibri"/>
              </a:rPr>
              <a:t> (</a:t>
            </a:r>
            <a:r>
              <a:rPr b="1" i="1" lang="en-US" sz="2800" spc="-1" strike="noStrike">
                <a:solidFill>
                  <a:srgbClr val="000000"/>
                </a:solidFill>
                <a:latin typeface="Calibri"/>
              </a:rPr>
              <a:t>v</a:t>
            </a:r>
            <a:r>
              <a:rPr b="1" lang="en-US" sz="2800" spc="-1" strike="noStrike" baseline="-25000">
                <a:solidFill>
                  <a:srgbClr val="000000"/>
                </a:solidFill>
                <a:latin typeface="Calibri"/>
              </a:rPr>
              <a:t>1</a:t>
            </a:r>
            <a:r>
              <a:rPr b="1" lang="en-US" sz="2800" spc="-1" strike="noStrike">
                <a:solidFill>
                  <a:srgbClr val="000000"/>
                </a:solidFill>
                <a:latin typeface="Calibri"/>
              </a:rPr>
              <a:t>)</a:t>
            </a:r>
            <a:r>
              <a:rPr b="1" lang="en-US" sz="2800" spc="-1" strike="noStrike">
                <a:solidFill>
                  <a:srgbClr val="000000"/>
                </a:solidFill>
                <a:latin typeface="Arial"/>
              </a:rPr>
              <a:t> </a:t>
            </a:r>
            <a:endParaRPr b="0" lang="en-US" sz="2800" spc="-1" strike="noStrike">
              <a:latin typeface="Arial"/>
            </a:endParaRPr>
          </a:p>
        </p:txBody>
      </p:sp>
      <p:sp>
        <p:nvSpPr>
          <p:cNvPr id="797" name="CustomShape 1"/>
          <p:cNvSpPr/>
          <p:nvPr/>
        </p:nvSpPr>
        <p:spPr>
          <a:xfrm>
            <a:off x="0" y="115920"/>
            <a:ext cx="9143640" cy="380520"/>
          </a:xfrm>
          <a:prstGeom prst="rect">
            <a:avLst/>
          </a:prstGeom>
          <a:noFill/>
          <a:ln w="0">
            <a:noFill/>
          </a:ln>
        </p:spPr>
        <p:style>
          <a:lnRef idx="0"/>
          <a:fillRef idx="0"/>
          <a:effectRef idx="0"/>
          <a:fontRef idx="minor"/>
        </p:style>
      </p:sp>
      <p:sp>
        <p:nvSpPr>
          <p:cNvPr id="798" name="PlaceHolder 1"/>
          <p:cNvSpPr>
            <a:spLocks noGrp="1"/>
          </p:cNvSpPr>
          <p:nvPr>
            <p:ph type="sldNum" idx="64"/>
          </p:nvPr>
        </p:nvSpPr>
        <p:spPr>
          <a:xfrm>
            <a:off x="8737560" y="6605640"/>
            <a:ext cx="442440" cy="207720"/>
          </a:xfrm>
          <a:prstGeom prst="rect">
            <a:avLst/>
          </a:prstGeom>
          <a:noFill/>
          <a:ln w="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758F344F-8F2D-4131-9ED1-4BF71E8F6754}" type="slidenum">
              <a:rPr b="0" lang="en-US" sz="1400" spc="-1" strike="noStrike">
                <a:solidFill>
                  <a:srgbClr val="000000"/>
                </a:solidFill>
                <a:latin typeface="Arial"/>
              </a:rPr>
              <a:t>&lt;number&gt;</a:t>
            </a:fld>
            <a:endParaRPr b="0" lang="en-US" sz="1400" spc="-1" strike="noStrike">
              <a:latin typeface="Times New Roman"/>
            </a:endParaRPr>
          </a:p>
        </p:txBody>
      </p:sp>
      <p:sp>
        <p:nvSpPr>
          <p:cNvPr id="799" name="TextBox 14"/>
          <p:cNvSpPr/>
          <p:nvPr/>
        </p:nvSpPr>
        <p:spPr>
          <a:xfrm>
            <a:off x="611640" y="6135480"/>
            <a:ext cx="7705440" cy="419760"/>
          </a:xfrm>
          <a:prstGeom prst="rect">
            <a:avLst/>
          </a:prstGeom>
          <a:noFill/>
          <a:ln w="0">
            <a:noFill/>
          </a:ln>
        </p:spPr>
        <p:style>
          <a:lnRef idx="0"/>
          <a:fillRef idx="0"/>
          <a:effectRef idx="0"/>
          <a:fontRef idx="minor"/>
        </p:style>
        <p:txBody>
          <a:bodyPr lIns="90000" rIns="90000" tIns="45000" bIns="45000" anchor="t">
            <a:spAutoFit/>
          </a:bodyPr>
          <a:p>
            <a:pPr marL="252000" indent="-180000">
              <a:lnSpc>
                <a:spcPct val="100000"/>
              </a:lnSpc>
              <a:buClr>
                <a:srgbClr val="ef2929"/>
              </a:buClr>
              <a:buSzPct val="50000"/>
              <a:buFont typeface="Wingdings" charset="2"/>
              <a:buChar char=""/>
            </a:pPr>
            <a:r>
              <a:rPr b="1" lang="en-US" sz="1800" spc="-1" strike="noStrike">
                <a:solidFill>
                  <a:srgbClr val="333333"/>
                </a:solidFill>
                <a:latin typeface="Open Sans"/>
              </a:rPr>
              <a:t>Strong energy dependence of v</a:t>
            </a:r>
            <a:r>
              <a:rPr b="1" lang="en-US" sz="1800" spc="-1" strike="noStrike" baseline="-33000">
                <a:solidFill>
                  <a:srgbClr val="333333"/>
                </a:solidFill>
                <a:latin typeface="Open Sans"/>
              </a:rPr>
              <a:t>1</a:t>
            </a:r>
            <a:r>
              <a:rPr b="1" lang="en-US" sz="1800" spc="-1" strike="noStrike">
                <a:solidFill>
                  <a:srgbClr val="333333"/>
                </a:solidFill>
                <a:latin typeface="Open Sans"/>
              </a:rPr>
              <a:t> at √s</a:t>
            </a:r>
            <a:r>
              <a:rPr b="1" lang="en-US" sz="1800" spc="-1" strike="noStrike" baseline="-33000">
                <a:solidFill>
                  <a:srgbClr val="333333"/>
                </a:solidFill>
                <a:latin typeface="Open Sans"/>
              </a:rPr>
              <a:t>NN</a:t>
            </a:r>
            <a:r>
              <a:rPr b="1" lang="en-US" sz="1800" spc="-1" strike="noStrike">
                <a:solidFill>
                  <a:srgbClr val="333333"/>
                </a:solidFill>
                <a:latin typeface="Open Sans"/>
              </a:rPr>
              <a:t> = 2.4-7 GeV</a:t>
            </a:r>
            <a:endParaRPr b="0" lang="en-US" sz="1800" spc="-1" strike="noStrike">
              <a:latin typeface="Arial"/>
            </a:endParaRPr>
          </a:p>
        </p:txBody>
      </p:sp>
      <p:pic>
        <p:nvPicPr>
          <p:cNvPr id="800" name="Рисунок 3" descr=""/>
          <p:cNvPicPr/>
          <p:nvPr/>
        </p:nvPicPr>
        <p:blipFill>
          <a:blip r:embed="rId1"/>
          <a:stretch/>
        </p:blipFill>
        <p:spPr>
          <a:xfrm>
            <a:off x="0" y="908640"/>
            <a:ext cx="4715640" cy="4313880"/>
          </a:xfrm>
          <a:prstGeom prst="rect">
            <a:avLst/>
          </a:prstGeom>
          <a:ln w="0">
            <a:noFill/>
          </a:ln>
        </p:spPr>
      </p:pic>
      <p:pic>
        <p:nvPicPr>
          <p:cNvPr id="801" name="Рисунок 7" descr=""/>
          <p:cNvPicPr/>
          <p:nvPr/>
        </p:nvPicPr>
        <p:blipFill>
          <a:blip r:embed="rId2"/>
          <a:stretch/>
        </p:blipFill>
        <p:spPr>
          <a:xfrm>
            <a:off x="4716000" y="908640"/>
            <a:ext cx="4248000" cy="417600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Text Box 9"/>
          <p:cNvSpPr/>
          <p:nvPr/>
        </p:nvSpPr>
        <p:spPr>
          <a:xfrm>
            <a:off x="0" y="0"/>
            <a:ext cx="9143640" cy="575280"/>
          </a:xfrm>
          <a:prstGeom prst="rect">
            <a:avLst/>
          </a:prstGeom>
          <a:solidFill>
            <a:schemeClr val="accent2">
              <a:lumMod val="20000"/>
              <a:lumOff val="80000"/>
            </a:schemeClr>
          </a:solidFill>
          <a:ln w="0">
            <a:noFill/>
          </a:ln>
        </p:spPr>
        <p:style>
          <a:lnRef idx="0"/>
          <a:fillRef idx="0"/>
          <a:effectRef idx="0"/>
          <a:fontRef idx="minor"/>
        </p:style>
        <p:txBody>
          <a:bodyPr lIns="90000" rIns="90000" tIns="45000" bIns="45000" anchor="t">
            <a:spAutoFit/>
          </a:bodyPr>
          <a:p>
            <a:pPr algn="ctr">
              <a:lnSpc>
                <a:spcPct val="100000"/>
              </a:lnSpc>
              <a:spcBef>
                <a:spcPts val="1400"/>
              </a:spcBef>
              <a:buNone/>
              <a:tabLst>
                <a:tab algn="l" pos="0"/>
              </a:tabLst>
            </a:pPr>
            <a:r>
              <a:rPr b="1" lang="en-US" sz="2800" spc="-1" strike="noStrike">
                <a:solidFill>
                  <a:srgbClr val="000000"/>
                </a:solidFill>
                <a:latin typeface="Arial"/>
              </a:rPr>
              <a:t>Beam Energy Dependence of Elliptic Flow </a:t>
            </a:r>
            <a:r>
              <a:rPr b="1" lang="en-US" sz="2800" spc="-1" strike="noStrike">
                <a:solidFill>
                  <a:srgbClr val="000000"/>
                </a:solidFill>
                <a:latin typeface="Calibri"/>
              </a:rPr>
              <a:t> (</a:t>
            </a:r>
            <a:r>
              <a:rPr b="1" i="1" lang="en-US" sz="2800" spc="-1" strike="noStrike">
                <a:solidFill>
                  <a:srgbClr val="000000"/>
                </a:solidFill>
                <a:latin typeface="Calibri"/>
              </a:rPr>
              <a:t>v</a:t>
            </a:r>
            <a:r>
              <a:rPr b="1" lang="en-US" sz="2800" spc="-1" strike="noStrike" baseline="-25000">
                <a:solidFill>
                  <a:srgbClr val="000000"/>
                </a:solidFill>
                <a:latin typeface="Calibri"/>
              </a:rPr>
              <a:t>2</a:t>
            </a:r>
            <a:r>
              <a:rPr b="1" lang="en-US" sz="2800" spc="-1" strike="noStrike">
                <a:solidFill>
                  <a:srgbClr val="000000"/>
                </a:solidFill>
                <a:latin typeface="Calibri"/>
              </a:rPr>
              <a:t>)</a:t>
            </a:r>
            <a:r>
              <a:rPr b="1" lang="en-US" sz="2800" spc="-1" strike="noStrike">
                <a:solidFill>
                  <a:srgbClr val="000000"/>
                </a:solidFill>
                <a:latin typeface="Arial"/>
              </a:rPr>
              <a:t> </a:t>
            </a:r>
            <a:endParaRPr b="0" lang="en-US" sz="2800" spc="-1" strike="noStrike">
              <a:latin typeface="Arial"/>
            </a:endParaRPr>
          </a:p>
        </p:txBody>
      </p:sp>
      <p:sp>
        <p:nvSpPr>
          <p:cNvPr id="803" name="CustomShape 1"/>
          <p:cNvSpPr/>
          <p:nvPr/>
        </p:nvSpPr>
        <p:spPr>
          <a:xfrm>
            <a:off x="0" y="115920"/>
            <a:ext cx="9143640" cy="380520"/>
          </a:xfrm>
          <a:prstGeom prst="rect">
            <a:avLst/>
          </a:prstGeom>
          <a:noFill/>
          <a:ln w="0">
            <a:noFill/>
          </a:ln>
        </p:spPr>
        <p:style>
          <a:lnRef idx="0"/>
          <a:fillRef idx="0"/>
          <a:effectRef idx="0"/>
          <a:fontRef idx="minor"/>
        </p:style>
      </p:sp>
      <p:sp>
        <p:nvSpPr>
          <p:cNvPr id="804" name="PlaceHolder 1"/>
          <p:cNvSpPr>
            <a:spLocks noGrp="1"/>
          </p:cNvSpPr>
          <p:nvPr>
            <p:ph type="sldNum" idx="65"/>
          </p:nvPr>
        </p:nvSpPr>
        <p:spPr>
          <a:xfrm>
            <a:off x="8737560" y="6605640"/>
            <a:ext cx="442440" cy="207720"/>
          </a:xfrm>
          <a:prstGeom prst="rect">
            <a:avLst/>
          </a:prstGeom>
          <a:noFill/>
          <a:ln w="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3FE8847B-8D63-4078-B62E-D7531D53C2C8}" type="slidenum">
              <a:rPr b="0" lang="en-US" sz="1400" spc="-1" strike="noStrike">
                <a:solidFill>
                  <a:srgbClr val="000000"/>
                </a:solidFill>
                <a:latin typeface="Arial"/>
              </a:rPr>
              <a:t>&lt;number&gt;</a:t>
            </a:fld>
            <a:endParaRPr b="0" lang="en-US" sz="1400" spc="-1" strike="noStrike">
              <a:latin typeface="Times New Roman"/>
            </a:endParaRPr>
          </a:p>
        </p:txBody>
      </p:sp>
      <p:sp>
        <p:nvSpPr>
          <p:cNvPr id="805" name="TextBox 14"/>
          <p:cNvSpPr/>
          <p:nvPr/>
        </p:nvSpPr>
        <p:spPr>
          <a:xfrm>
            <a:off x="611640" y="6135480"/>
            <a:ext cx="7705440" cy="419760"/>
          </a:xfrm>
          <a:prstGeom prst="rect">
            <a:avLst/>
          </a:prstGeom>
          <a:noFill/>
          <a:ln w="0">
            <a:noFill/>
          </a:ln>
        </p:spPr>
        <p:style>
          <a:lnRef idx="0"/>
          <a:fillRef idx="0"/>
          <a:effectRef idx="0"/>
          <a:fontRef idx="minor"/>
        </p:style>
        <p:txBody>
          <a:bodyPr lIns="90000" rIns="90000" tIns="45000" bIns="45000" anchor="t">
            <a:spAutoFit/>
          </a:bodyPr>
          <a:p>
            <a:pPr marL="252000" indent="-180000">
              <a:lnSpc>
                <a:spcPct val="100000"/>
              </a:lnSpc>
              <a:buClr>
                <a:srgbClr val="ef2929"/>
              </a:buClr>
              <a:buSzPct val="50000"/>
              <a:buFont typeface="Wingdings" charset="2"/>
              <a:buChar char=""/>
            </a:pPr>
            <a:r>
              <a:rPr b="1" lang="en-US" sz="1800" spc="-1" strike="noStrike">
                <a:solidFill>
                  <a:srgbClr val="333333"/>
                </a:solidFill>
                <a:latin typeface="Open Sans"/>
              </a:rPr>
              <a:t>Strong energy dependence of v</a:t>
            </a:r>
            <a:r>
              <a:rPr b="1" lang="en-US" sz="1800" spc="-1" strike="noStrike" baseline="-33000">
                <a:solidFill>
                  <a:srgbClr val="333333"/>
                </a:solidFill>
                <a:latin typeface="Open Sans"/>
              </a:rPr>
              <a:t>2</a:t>
            </a:r>
            <a:r>
              <a:rPr b="1" lang="en-US" sz="1800" spc="-1" strike="noStrike">
                <a:solidFill>
                  <a:srgbClr val="333333"/>
                </a:solidFill>
                <a:latin typeface="Open Sans"/>
              </a:rPr>
              <a:t> at √s</a:t>
            </a:r>
            <a:r>
              <a:rPr b="1" lang="en-US" sz="1800" spc="-1" strike="noStrike" baseline="-33000">
                <a:solidFill>
                  <a:srgbClr val="333333"/>
                </a:solidFill>
                <a:latin typeface="Open Sans"/>
              </a:rPr>
              <a:t>NN</a:t>
            </a:r>
            <a:r>
              <a:rPr b="1" lang="en-US" sz="1800" spc="-1" strike="noStrike">
                <a:solidFill>
                  <a:srgbClr val="333333"/>
                </a:solidFill>
                <a:latin typeface="Open Sans"/>
              </a:rPr>
              <a:t> = 2.4-7 GeV</a:t>
            </a:r>
            <a:endParaRPr b="0" lang="en-US" sz="1800" spc="-1" strike="noStrike">
              <a:latin typeface="Arial"/>
            </a:endParaRPr>
          </a:p>
        </p:txBody>
      </p:sp>
      <p:pic>
        <p:nvPicPr>
          <p:cNvPr id="806" name="Рисунок 2" descr=""/>
          <p:cNvPicPr/>
          <p:nvPr/>
        </p:nvPicPr>
        <p:blipFill>
          <a:blip r:embed="rId1"/>
          <a:stretch/>
        </p:blipFill>
        <p:spPr>
          <a:xfrm>
            <a:off x="40320" y="573480"/>
            <a:ext cx="4315320" cy="5087520"/>
          </a:xfrm>
          <a:prstGeom prst="rect">
            <a:avLst/>
          </a:prstGeom>
          <a:ln w="0">
            <a:noFill/>
          </a:ln>
        </p:spPr>
      </p:pic>
      <p:pic>
        <p:nvPicPr>
          <p:cNvPr id="807" name="Picture 117" descr=""/>
          <p:cNvPicPr/>
          <p:nvPr/>
        </p:nvPicPr>
        <p:blipFill>
          <a:blip r:embed="rId2"/>
          <a:stretch/>
        </p:blipFill>
        <p:spPr>
          <a:xfrm>
            <a:off x="4572000" y="639720"/>
            <a:ext cx="3672000" cy="2644920"/>
          </a:xfrm>
          <a:prstGeom prst="rect">
            <a:avLst/>
          </a:prstGeom>
          <a:ln w="0">
            <a:noFill/>
          </a:ln>
        </p:spPr>
      </p:pic>
      <p:pic>
        <p:nvPicPr>
          <p:cNvPr id="808" name="Picture 112" descr=""/>
          <p:cNvPicPr/>
          <p:nvPr/>
        </p:nvPicPr>
        <p:blipFill>
          <a:blip r:embed="rId3"/>
          <a:stretch/>
        </p:blipFill>
        <p:spPr>
          <a:xfrm>
            <a:off x="4644000" y="3272760"/>
            <a:ext cx="3600000" cy="253260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9" name="Text Box 9"/>
          <p:cNvSpPr/>
          <p:nvPr/>
        </p:nvSpPr>
        <p:spPr>
          <a:xfrm>
            <a:off x="0" y="0"/>
            <a:ext cx="9143640" cy="575280"/>
          </a:xfrm>
          <a:prstGeom prst="rect">
            <a:avLst/>
          </a:prstGeom>
          <a:solidFill>
            <a:schemeClr val="accent2">
              <a:lumMod val="20000"/>
              <a:lumOff val="80000"/>
            </a:schemeClr>
          </a:solidFill>
          <a:ln w="0">
            <a:noFill/>
          </a:ln>
        </p:spPr>
        <p:style>
          <a:lnRef idx="0"/>
          <a:fillRef idx="0"/>
          <a:effectRef idx="0"/>
          <a:fontRef idx="minor"/>
        </p:style>
        <p:txBody>
          <a:bodyPr lIns="90000" rIns="90000" tIns="45000" bIns="45000" anchor="t">
            <a:spAutoFit/>
          </a:bodyPr>
          <a:p>
            <a:pPr algn="ctr">
              <a:lnSpc>
                <a:spcPct val="100000"/>
              </a:lnSpc>
              <a:spcBef>
                <a:spcPts val="1400"/>
              </a:spcBef>
              <a:buNone/>
              <a:tabLst>
                <a:tab algn="l" pos="0"/>
              </a:tabLst>
            </a:pPr>
            <a:r>
              <a:rPr b="1" lang="en-US" sz="2800" spc="-1" strike="noStrike">
                <a:solidFill>
                  <a:srgbClr val="000000"/>
                </a:solidFill>
                <a:latin typeface="Arial"/>
              </a:rPr>
              <a:t>Beam Energy Dependence of Elliptic Flow </a:t>
            </a:r>
            <a:r>
              <a:rPr b="1" lang="en-US" sz="2800" spc="-1" strike="noStrike">
                <a:solidFill>
                  <a:srgbClr val="000000"/>
                </a:solidFill>
                <a:latin typeface="Calibri"/>
              </a:rPr>
              <a:t> (</a:t>
            </a:r>
            <a:r>
              <a:rPr b="1" i="1" lang="en-US" sz="2800" spc="-1" strike="noStrike">
                <a:solidFill>
                  <a:srgbClr val="000000"/>
                </a:solidFill>
                <a:latin typeface="Calibri"/>
              </a:rPr>
              <a:t>v</a:t>
            </a:r>
            <a:r>
              <a:rPr b="1" lang="en-US" sz="2800" spc="-1" strike="noStrike" baseline="-25000">
                <a:solidFill>
                  <a:srgbClr val="000000"/>
                </a:solidFill>
                <a:latin typeface="Calibri"/>
              </a:rPr>
              <a:t>2</a:t>
            </a:r>
            <a:r>
              <a:rPr b="1" lang="en-US" sz="2800" spc="-1" strike="noStrike">
                <a:solidFill>
                  <a:srgbClr val="000000"/>
                </a:solidFill>
                <a:latin typeface="Calibri"/>
              </a:rPr>
              <a:t>)</a:t>
            </a:r>
            <a:r>
              <a:rPr b="1" lang="en-US" sz="2800" spc="-1" strike="noStrike">
                <a:solidFill>
                  <a:srgbClr val="000000"/>
                </a:solidFill>
                <a:latin typeface="Arial"/>
              </a:rPr>
              <a:t> </a:t>
            </a:r>
            <a:endParaRPr b="0" lang="en-US" sz="2800" spc="-1" strike="noStrike">
              <a:latin typeface="Arial"/>
            </a:endParaRPr>
          </a:p>
        </p:txBody>
      </p:sp>
      <p:sp>
        <p:nvSpPr>
          <p:cNvPr id="810" name="CustomShape 1"/>
          <p:cNvSpPr/>
          <p:nvPr/>
        </p:nvSpPr>
        <p:spPr>
          <a:xfrm>
            <a:off x="0" y="115920"/>
            <a:ext cx="9143640" cy="380520"/>
          </a:xfrm>
          <a:prstGeom prst="rect">
            <a:avLst/>
          </a:prstGeom>
          <a:noFill/>
          <a:ln w="0">
            <a:noFill/>
          </a:ln>
        </p:spPr>
        <p:style>
          <a:lnRef idx="0"/>
          <a:fillRef idx="0"/>
          <a:effectRef idx="0"/>
          <a:fontRef idx="minor"/>
        </p:style>
      </p:sp>
      <p:sp>
        <p:nvSpPr>
          <p:cNvPr id="811" name="PlaceHolder 1"/>
          <p:cNvSpPr>
            <a:spLocks noGrp="1"/>
          </p:cNvSpPr>
          <p:nvPr>
            <p:ph type="sldNum" idx="66"/>
          </p:nvPr>
        </p:nvSpPr>
        <p:spPr>
          <a:xfrm>
            <a:off x="8737560" y="6605640"/>
            <a:ext cx="442440" cy="207720"/>
          </a:xfrm>
          <a:prstGeom prst="rect">
            <a:avLst/>
          </a:prstGeom>
          <a:noFill/>
          <a:ln w="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89AE2509-F046-4FBC-A21D-6432E0E81020}" type="slidenum">
              <a:rPr b="0" lang="en-US" sz="1400" spc="-1" strike="noStrike">
                <a:solidFill>
                  <a:srgbClr val="000000"/>
                </a:solidFill>
                <a:latin typeface="Arial"/>
              </a:rPr>
              <a:t>&lt;number&gt;</a:t>
            </a:fld>
            <a:endParaRPr b="0" lang="en-US" sz="1400" spc="-1" strike="noStrike">
              <a:latin typeface="Times New Roman"/>
            </a:endParaRPr>
          </a:p>
        </p:txBody>
      </p:sp>
      <p:sp>
        <p:nvSpPr>
          <p:cNvPr id="812" name="TextBox 14"/>
          <p:cNvSpPr/>
          <p:nvPr/>
        </p:nvSpPr>
        <p:spPr>
          <a:xfrm>
            <a:off x="503280" y="6345000"/>
            <a:ext cx="7705440" cy="419760"/>
          </a:xfrm>
          <a:prstGeom prst="rect">
            <a:avLst/>
          </a:prstGeom>
          <a:noFill/>
          <a:ln w="0">
            <a:noFill/>
          </a:ln>
        </p:spPr>
        <p:style>
          <a:lnRef idx="0"/>
          <a:fillRef idx="0"/>
          <a:effectRef idx="0"/>
          <a:fontRef idx="minor"/>
        </p:style>
        <p:txBody>
          <a:bodyPr lIns="90000" rIns="90000" tIns="45000" bIns="45000" anchor="t">
            <a:spAutoFit/>
          </a:bodyPr>
          <a:p>
            <a:pPr marL="252000" indent="-180000">
              <a:lnSpc>
                <a:spcPct val="100000"/>
              </a:lnSpc>
              <a:buClr>
                <a:srgbClr val="ef2929"/>
              </a:buClr>
              <a:buSzPct val="50000"/>
              <a:buFont typeface="Wingdings" charset="2"/>
              <a:buChar char=""/>
            </a:pPr>
            <a:r>
              <a:rPr b="1" lang="en-US" sz="1800" spc="-1" strike="noStrike">
                <a:solidFill>
                  <a:srgbClr val="333333"/>
                </a:solidFill>
                <a:latin typeface="Open Sans"/>
              </a:rPr>
              <a:t>Strong energy dependence of v</a:t>
            </a:r>
            <a:r>
              <a:rPr b="1" lang="en-US" sz="1800" spc="-1" strike="noStrike" baseline="-33000">
                <a:solidFill>
                  <a:srgbClr val="333333"/>
                </a:solidFill>
                <a:latin typeface="Open Sans"/>
              </a:rPr>
              <a:t>2</a:t>
            </a:r>
            <a:r>
              <a:rPr b="1" lang="en-US" sz="1800" spc="-1" strike="noStrike">
                <a:solidFill>
                  <a:srgbClr val="333333"/>
                </a:solidFill>
                <a:latin typeface="Open Sans"/>
              </a:rPr>
              <a:t> at √s</a:t>
            </a:r>
            <a:r>
              <a:rPr b="1" lang="en-US" sz="1800" spc="-1" strike="noStrike" baseline="-33000">
                <a:solidFill>
                  <a:srgbClr val="333333"/>
                </a:solidFill>
                <a:latin typeface="Open Sans"/>
              </a:rPr>
              <a:t>NN</a:t>
            </a:r>
            <a:r>
              <a:rPr b="1" lang="en-US" sz="1800" spc="-1" strike="noStrike">
                <a:solidFill>
                  <a:srgbClr val="333333"/>
                </a:solidFill>
                <a:latin typeface="Open Sans"/>
              </a:rPr>
              <a:t> = 2.4-7 GeV</a:t>
            </a:r>
            <a:endParaRPr b="0" lang="en-US" sz="1800" spc="-1" strike="noStrike">
              <a:latin typeface="Arial"/>
            </a:endParaRPr>
          </a:p>
        </p:txBody>
      </p:sp>
      <p:pic>
        <p:nvPicPr>
          <p:cNvPr id="813" name="Рисунок 1" descr=""/>
          <p:cNvPicPr/>
          <p:nvPr/>
        </p:nvPicPr>
        <p:blipFill>
          <a:blip r:embed="rId1"/>
          <a:stretch/>
        </p:blipFill>
        <p:spPr>
          <a:xfrm>
            <a:off x="4932000" y="775440"/>
            <a:ext cx="3805200" cy="2653200"/>
          </a:xfrm>
          <a:prstGeom prst="rect">
            <a:avLst/>
          </a:prstGeom>
          <a:ln w="0">
            <a:noFill/>
          </a:ln>
        </p:spPr>
      </p:pic>
      <p:pic>
        <p:nvPicPr>
          <p:cNvPr id="814" name="Рисунок 3" descr=""/>
          <p:cNvPicPr/>
          <p:nvPr/>
        </p:nvPicPr>
        <p:blipFill>
          <a:blip r:embed="rId2"/>
          <a:stretch/>
        </p:blipFill>
        <p:spPr>
          <a:xfrm>
            <a:off x="4932000" y="3471120"/>
            <a:ext cx="3881880" cy="2653200"/>
          </a:xfrm>
          <a:prstGeom prst="rect">
            <a:avLst/>
          </a:prstGeom>
          <a:ln w="0">
            <a:noFill/>
          </a:ln>
        </p:spPr>
      </p:pic>
      <p:pic>
        <p:nvPicPr>
          <p:cNvPr id="815" name="Рисунок 8" descr=""/>
          <p:cNvPicPr/>
          <p:nvPr/>
        </p:nvPicPr>
        <p:blipFill>
          <a:blip r:embed="rId3"/>
          <a:stretch/>
        </p:blipFill>
        <p:spPr>
          <a:xfrm>
            <a:off x="107640" y="1052640"/>
            <a:ext cx="4680000" cy="3601440"/>
          </a:xfrm>
          <a:prstGeom prst="rect">
            <a:avLst/>
          </a:prstGeom>
          <a:ln w="0">
            <a:noFill/>
          </a:ln>
        </p:spPr>
      </p:pic>
      <p:sp>
        <p:nvSpPr>
          <p:cNvPr id="816" name="TextBox 2"/>
          <p:cNvSpPr/>
          <p:nvPr/>
        </p:nvSpPr>
        <p:spPr>
          <a:xfrm>
            <a:off x="483120" y="572400"/>
            <a:ext cx="435636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200" spc="-1" strike="noStrike">
                <a:solidFill>
                  <a:srgbClr val="000000"/>
                </a:solidFill>
                <a:latin typeface="Arial"/>
              </a:rPr>
              <a:t>Li-Ke Liu (CCNU), STAR Collaboration, CPOD 2024</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7" name="Рисунок 13" descr=""/>
          <p:cNvPicPr/>
          <p:nvPr/>
        </p:nvPicPr>
        <p:blipFill>
          <a:blip r:embed="rId1"/>
          <a:stretch/>
        </p:blipFill>
        <p:spPr>
          <a:xfrm>
            <a:off x="75240" y="453240"/>
            <a:ext cx="3540960" cy="2899800"/>
          </a:xfrm>
          <a:prstGeom prst="rect">
            <a:avLst/>
          </a:prstGeom>
          <a:ln w="0">
            <a:noFill/>
          </a:ln>
        </p:spPr>
      </p:pic>
      <p:sp>
        <p:nvSpPr>
          <p:cNvPr id="818" name="PlaceHolder 1"/>
          <p:cNvSpPr>
            <a:spLocks noGrp="1"/>
          </p:cNvSpPr>
          <p:nvPr>
            <p:ph/>
          </p:nvPr>
        </p:nvSpPr>
        <p:spPr>
          <a:xfrm>
            <a:off x="5004000" y="3697920"/>
            <a:ext cx="3911040" cy="1823040"/>
          </a:xfrm>
          <a:prstGeom prst="rect">
            <a:avLst/>
          </a:prstGeom>
          <a:noFill/>
          <a:ln w="0">
            <a:noFill/>
          </a:ln>
        </p:spPr>
        <p:txBody>
          <a:bodyPr anchor="t">
            <a:normAutofit/>
          </a:bodyPr>
          <a:p>
            <a:pPr marL="171360" indent="-171360">
              <a:lnSpc>
                <a:spcPct val="90000"/>
              </a:lnSpc>
              <a:spcBef>
                <a:spcPts val="751"/>
              </a:spcBef>
              <a:buClr>
                <a:srgbClr val="000000"/>
              </a:buClr>
              <a:buFont typeface="Arial"/>
              <a:buChar char="•"/>
            </a:pPr>
            <a:r>
              <a:rPr b="0" lang="en-RU" sz="2100" spc="-1" strike="noStrike">
                <a:solidFill>
                  <a:srgbClr val="000000"/>
                </a:solidFill>
                <a:latin typeface="Calibri"/>
              </a:rPr>
              <a:t>The rather good scaling observed suggests that  does not change significantly over beam energy range  AGeV ( GeV)</a:t>
            </a:r>
            <a:endParaRPr b="0" lang="en-US" sz="2100" spc="-1" strike="noStrike">
              <a:solidFill>
                <a:srgbClr val="000000"/>
              </a:solidFill>
              <a:latin typeface="Calibri"/>
            </a:endParaRPr>
          </a:p>
          <a:p>
            <a:pPr marL="171360" indent="-171360">
              <a:lnSpc>
                <a:spcPct val="90000"/>
              </a:lnSpc>
              <a:spcBef>
                <a:spcPts val="751"/>
              </a:spcBef>
              <a:buClr>
                <a:srgbClr val="000000"/>
              </a:buClr>
              <a:buFont typeface="Arial"/>
              <a:buChar char="•"/>
            </a:pPr>
            <a:r>
              <a:rPr b="0" lang="en-RU" sz="2100" spc="-1" strike="noStrike">
                <a:solidFill>
                  <a:srgbClr val="000000"/>
                </a:solidFill>
                <a:latin typeface="Calibri"/>
              </a:rPr>
              <a:t>Scaling breaks at  AGeV ( GeV)</a:t>
            </a:r>
            <a:endParaRPr b="0" lang="en-US" sz="2100" spc="-1" strike="noStrike">
              <a:solidFill>
                <a:srgbClr val="000000"/>
              </a:solidFill>
              <a:latin typeface="Calibri"/>
            </a:endParaRPr>
          </a:p>
        </p:txBody>
      </p:sp>
      <p:sp>
        <p:nvSpPr>
          <p:cNvPr id="819" name="PlaceHolder 2"/>
          <p:cNvSpPr>
            <a:spLocks noGrp="1"/>
          </p:cNvSpPr>
          <p:nvPr>
            <p:ph type="sldNum" idx="67"/>
          </p:nvPr>
        </p:nvSpPr>
        <p:spPr>
          <a:xfrm>
            <a:off x="6458040" y="6356520"/>
            <a:ext cx="2057040" cy="364680"/>
          </a:xfrm>
          <a:prstGeom prst="rect">
            <a:avLst/>
          </a:prstGeom>
          <a:noFill/>
          <a:ln w="0">
            <a:noFill/>
          </a:ln>
        </p:spPr>
        <p:txBody>
          <a:bodyPr anchor="ctr">
            <a:noAutofit/>
          </a:bodyPr>
          <a:lstStyle>
            <a:lvl1pPr algn="r">
              <a:lnSpc>
                <a:spcPct val="100000"/>
              </a:lnSpc>
              <a:buNone/>
              <a:defRPr b="0" lang="en-RU" sz="900" spc="-1" strike="noStrike">
                <a:solidFill>
                  <a:srgbClr val="8b8b8b"/>
                </a:solidFill>
                <a:latin typeface="Calibri"/>
              </a:defRPr>
            </a:lvl1pPr>
          </a:lstStyle>
          <a:p>
            <a:pPr algn="r">
              <a:lnSpc>
                <a:spcPct val="100000"/>
              </a:lnSpc>
              <a:buNone/>
            </a:pPr>
            <a:fld id="{1AA41A1C-1831-4900-9817-BC38643436D1}" type="slidenum">
              <a:rPr b="0" lang="en-RU" sz="900" spc="-1" strike="noStrike">
                <a:solidFill>
                  <a:srgbClr val="8b8b8b"/>
                </a:solidFill>
                <a:latin typeface="Calibri"/>
              </a:rPr>
              <a:t>&lt;number&gt;</a:t>
            </a:fld>
            <a:endParaRPr b="0" lang="en-US" sz="900" spc="-1" strike="noStrike">
              <a:latin typeface="Times New Roman"/>
            </a:endParaRPr>
          </a:p>
        </p:txBody>
      </p:sp>
      <p:sp>
        <p:nvSpPr>
          <p:cNvPr id="820" name="TextBox 9"/>
          <p:cNvSpPr/>
          <p:nvPr/>
        </p:nvSpPr>
        <p:spPr>
          <a:xfrm>
            <a:off x="6701760" y="2774880"/>
            <a:ext cx="2091600" cy="249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en-US" sz="1050" spc="-1" strike="noStrike">
                <a:solidFill>
                  <a:srgbClr val="000000"/>
                </a:solidFill>
                <a:latin typeface="Calibri"/>
              </a:rPr>
              <a:t>Nucl. Phys A 876 (2012) 1-60</a:t>
            </a:r>
            <a:endParaRPr b="0" lang="en-US" sz="1050" spc="-1" strike="noStrike">
              <a:latin typeface="Arial"/>
            </a:endParaRPr>
          </a:p>
        </p:txBody>
      </p:sp>
      <p:pic>
        <p:nvPicPr>
          <p:cNvPr id="821" name="Рисунок 10" descr=""/>
          <p:cNvPicPr/>
          <p:nvPr/>
        </p:nvPicPr>
        <p:blipFill>
          <a:blip r:embed="rId2"/>
          <a:stretch/>
        </p:blipFill>
        <p:spPr>
          <a:xfrm>
            <a:off x="3420000" y="448200"/>
            <a:ext cx="3312000" cy="2899800"/>
          </a:xfrm>
          <a:prstGeom prst="rect">
            <a:avLst/>
          </a:prstGeom>
          <a:ln w="0">
            <a:noFill/>
          </a:ln>
        </p:spPr>
      </p:pic>
      <p:sp>
        <p:nvSpPr>
          <p:cNvPr id="822" name="TextBox 14"/>
          <p:cNvSpPr/>
          <p:nvPr/>
        </p:nvSpPr>
        <p:spPr>
          <a:xfrm>
            <a:off x="7926120" y="1560600"/>
            <a:ext cx="219240" cy="706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350" spc="-1" strike="noStrike">
                <a:solidFill>
                  <a:srgbClr val="000000"/>
                </a:solidFill>
                <a:latin typeface="Calibri"/>
              </a:rPr>
              <a:t> </a:t>
            </a:r>
            <a:endParaRPr b="0" lang="en-US" sz="1350" spc="-1" strike="noStrike">
              <a:latin typeface="Arial"/>
            </a:endParaRPr>
          </a:p>
          <a:p>
            <a:pPr>
              <a:lnSpc>
                <a:spcPct val="100000"/>
              </a:lnSpc>
              <a:buNone/>
            </a:pPr>
            <a:endParaRPr b="0" lang="en-US" sz="1350" spc="-1" strike="noStrike">
              <a:latin typeface="Arial"/>
            </a:endParaRPr>
          </a:p>
          <a:p>
            <a:pPr>
              <a:lnSpc>
                <a:spcPct val="100000"/>
              </a:lnSpc>
              <a:buNone/>
            </a:pPr>
            <a:r>
              <a:rPr b="0" lang="en-RU" sz="1350" spc="-1" strike="noStrike">
                <a:solidFill>
                  <a:srgbClr val="000000"/>
                </a:solidFill>
                <a:latin typeface="Calibri"/>
              </a:rPr>
              <a:t> </a:t>
            </a:r>
            <a:endParaRPr b="0" lang="en-US" sz="1350" spc="-1" strike="noStrike">
              <a:latin typeface="Arial"/>
            </a:endParaRPr>
          </a:p>
        </p:txBody>
      </p:sp>
      <p:pic>
        <p:nvPicPr>
          <p:cNvPr id="823" name="Рисунок 2" descr=""/>
          <p:cNvPicPr/>
          <p:nvPr/>
        </p:nvPicPr>
        <p:blipFill>
          <a:blip r:embed="rId3"/>
          <a:stretch/>
        </p:blipFill>
        <p:spPr>
          <a:xfrm>
            <a:off x="228600" y="3228840"/>
            <a:ext cx="3540960" cy="3452400"/>
          </a:xfrm>
          <a:prstGeom prst="rect">
            <a:avLst/>
          </a:prstGeom>
          <a:ln w="0">
            <a:noFill/>
          </a:ln>
        </p:spPr>
      </p:pic>
      <p:sp>
        <p:nvSpPr>
          <p:cNvPr id="824" name="PlaceHolder 3"/>
          <p:cNvSpPr>
            <a:spLocks noGrp="1"/>
          </p:cNvSpPr>
          <p:nvPr>
            <p:ph type="title"/>
          </p:nvPr>
        </p:nvSpPr>
        <p:spPr>
          <a:xfrm>
            <a:off x="549000" y="58680"/>
            <a:ext cx="7886520" cy="394200"/>
          </a:xfrm>
          <a:prstGeom prst="rect">
            <a:avLst/>
          </a:prstGeom>
          <a:noFill/>
          <a:ln w="0">
            <a:noFill/>
          </a:ln>
        </p:spPr>
        <p:txBody>
          <a:bodyPr anchor="ctr">
            <a:normAutofit fontScale="66000"/>
          </a:bodyPr>
          <a:p>
            <a:pPr>
              <a:lnSpc>
                <a:spcPct val="90000"/>
              </a:lnSpc>
              <a:buNone/>
            </a:pPr>
            <a:r>
              <a:rPr b="0" lang="en-RU" sz="3300" spc="-1" strike="noStrike">
                <a:solidFill>
                  <a:srgbClr val="000000"/>
                </a:solidFill>
                <a:latin typeface="Calibri Light"/>
              </a:rPr>
              <a:t>Scaling relations at SIS – scaling with passage time</a:t>
            </a:r>
            <a:endParaRPr b="0" lang="en-US" sz="3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5" name="Text Box 11"/>
          <p:cNvSpPr/>
          <p:nvPr/>
        </p:nvSpPr>
        <p:spPr>
          <a:xfrm>
            <a:off x="323640" y="162360"/>
            <a:ext cx="774864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de-DE" sz="2100" spc="-1" strike="noStrike">
                <a:solidFill>
                  <a:srgbClr val="0070c0"/>
                </a:solidFill>
                <a:latin typeface="Tahoma"/>
              </a:rPr>
              <a:t>Anisotropic  flow   at Nuclotron / NICA: 2.5-3.5 GeV  </a:t>
            </a:r>
            <a:endParaRPr b="0" lang="en-US" sz="2100" spc="-1" strike="noStrike">
              <a:latin typeface="Arial"/>
            </a:endParaRPr>
          </a:p>
        </p:txBody>
      </p:sp>
      <p:pic>
        <p:nvPicPr>
          <p:cNvPr id="826" name="Рисунок 8" descr=""/>
          <p:cNvPicPr/>
          <p:nvPr/>
        </p:nvPicPr>
        <p:blipFill>
          <a:blip r:embed="rId1"/>
          <a:stretch/>
        </p:blipFill>
        <p:spPr>
          <a:xfrm>
            <a:off x="5087520" y="1285200"/>
            <a:ext cx="3588480" cy="2413080"/>
          </a:xfrm>
          <a:prstGeom prst="rect">
            <a:avLst/>
          </a:prstGeom>
          <a:ln w="0">
            <a:noFill/>
          </a:ln>
        </p:spPr>
      </p:pic>
      <p:pic>
        <p:nvPicPr>
          <p:cNvPr id="827" name="Рисунок 3" descr=""/>
          <p:cNvPicPr/>
          <p:nvPr/>
        </p:nvPicPr>
        <p:blipFill>
          <a:blip r:embed="rId2"/>
          <a:stretch/>
        </p:blipFill>
        <p:spPr>
          <a:xfrm>
            <a:off x="0" y="692640"/>
            <a:ext cx="4901040" cy="3677040"/>
          </a:xfrm>
          <a:prstGeom prst="rect">
            <a:avLst/>
          </a:prstGeom>
          <a:ln w="0">
            <a:noFill/>
          </a:ln>
        </p:spPr>
      </p:pic>
      <p:sp>
        <p:nvSpPr>
          <p:cNvPr id="828" name="TextBox 4"/>
          <p:cNvSpPr/>
          <p:nvPr/>
        </p:nvSpPr>
        <p:spPr>
          <a:xfrm>
            <a:off x="1076040" y="3698280"/>
            <a:ext cx="1589760" cy="226800"/>
          </a:xfrm>
          <a:prstGeom prst="rect">
            <a:avLst/>
          </a:prstGeom>
          <a:solidFill>
            <a:srgbClr val="fbe5d6"/>
          </a:solidFill>
          <a:ln w="0">
            <a:noFill/>
          </a:ln>
        </p:spPr>
        <p:style>
          <a:lnRef idx="0"/>
          <a:fillRef idx="0"/>
          <a:effectRef idx="0"/>
          <a:fontRef idx="minor"/>
        </p:style>
        <p:txBody>
          <a:bodyPr lIns="90000" rIns="90000" tIns="45000" bIns="45000" anchor="t">
            <a:spAutoFit/>
          </a:bodyPr>
          <a:p>
            <a:pPr>
              <a:lnSpc>
                <a:spcPct val="100000"/>
              </a:lnSpc>
              <a:buNone/>
            </a:pPr>
            <a:r>
              <a:rPr b="1" lang="en-US" sz="900" spc="-1" strike="noStrike">
                <a:solidFill>
                  <a:srgbClr val="c00000"/>
                </a:solidFill>
                <a:latin typeface="Arial"/>
              </a:rPr>
              <a:t>BM@N agrees with STAR</a:t>
            </a:r>
            <a:endParaRPr b="0" lang="en-US" sz="900" spc="-1" strike="noStrike">
              <a:latin typeface="Arial"/>
            </a:endParaRPr>
          </a:p>
        </p:txBody>
      </p:sp>
      <p:pic>
        <p:nvPicPr>
          <p:cNvPr id="829" name="Рисунок 9" descr=""/>
          <p:cNvPicPr/>
          <p:nvPr/>
        </p:nvPicPr>
        <p:blipFill>
          <a:blip r:embed="rId3"/>
          <a:stretch/>
        </p:blipFill>
        <p:spPr>
          <a:xfrm>
            <a:off x="5181120" y="3836880"/>
            <a:ext cx="3365640" cy="2650680"/>
          </a:xfrm>
          <a:prstGeom prst="rect">
            <a:avLst/>
          </a:prstGeom>
          <a:ln w="0">
            <a:noFill/>
          </a:ln>
        </p:spPr>
      </p:pic>
      <p:sp>
        <p:nvSpPr>
          <p:cNvPr id="830" name="TextBox 10"/>
          <p:cNvSpPr/>
          <p:nvPr/>
        </p:nvSpPr>
        <p:spPr>
          <a:xfrm>
            <a:off x="910080" y="4859640"/>
            <a:ext cx="3897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Arial"/>
              </a:rPr>
              <a:t>Please see talk of Mikhail Mamaev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1" name="PlaceHolder 1"/>
          <p:cNvSpPr>
            <a:spLocks noGrp="1"/>
          </p:cNvSpPr>
          <p:nvPr>
            <p:ph/>
          </p:nvPr>
        </p:nvSpPr>
        <p:spPr>
          <a:xfrm>
            <a:off x="506880" y="1414800"/>
            <a:ext cx="8130240" cy="4260240"/>
          </a:xfrm>
          <a:prstGeom prst="rect">
            <a:avLst/>
          </a:prstGeom>
          <a:noFill/>
          <a:ln w="0">
            <a:noFill/>
          </a:ln>
        </p:spPr>
        <p:txBody>
          <a:bodyPr anchor="t">
            <a:normAutofit/>
          </a:bodyPr>
          <a:p>
            <a:pPr marL="171360" indent="-171360">
              <a:lnSpc>
                <a:spcPct val="90000"/>
              </a:lnSpc>
              <a:spcBef>
                <a:spcPts val="751"/>
              </a:spcBef>
              <a:buClr>
                <a:srgbClr val="000000"/>
              </a:buClr>
              <a:buFont typeface="Arial"/>
              <a:buChar char="•"/>
            </a:pPr>
            <a:r>
              <a:rPr b="1" lang="en-US" sz="2100" spc="-1" strike="noStrike">
                <a:solidFill>
                  <a:srgbClr val="000000"/>
                </a:solidFill>
                <a:latin typeface="Calibri"/>
              </a:rPr>
              <a:t>NCQ scaling:</a:t>
            </a:r>
            <a:endParaRPr b="0" lang="en-US" sz="2100" spc="-1" strike="noStrike">
              <a:solidFill>
                <a:srgbClr val="000000"/>
              </a:solidFill>
              <a:latin typeface="Calibri"/>
            </a:endParaRPr>
          </a:p>
          <a:p>
            <a:pPr lvl="1" marL="514440" indent="-171360">
              <a:lnSpc>
                <a:spcPct val="90000"/>
              </a:lnSpc>
              <a:spcBef>
                <a:spcPts val="374"/>
              </a:spcBef>
              <a:buClr>
                <a:srgbClr val="000000"/>
              </a:buClr>
              <a:buFont typeface="Arial"/>
              <a:buChar char="•"/>
            </a:pPr>
            <a:r>
              <a:rPr b="0" lang="en-US" sz="1800" spc="-1" strike="noStrike">
                <a:solidFill>
                  <a:srgbClr val="000000"/>
                </a:solidFill>
                <a:latin typeface="Calibri"/>
              </a:rPr>
              <a:t>Holds up for energies  GeV in both experimental data and models (hybrid and pure string/hadronic cascade models)</a:t>
            </a:r>
            <a:endParaRPr b="0" lang="en-US" sz="1800" spc="-1" strike="noStrike">
              <a:solidFill>
                <a:srgbClr val="000000"/>
              </a:solidFill>
              <a:latin typeface="Calibri"/>
            </a:endParaRPr>
          </a:p>
          <a:p>
            <a:pPr lvl="1" marL="514440" indent="-171360">
              <a:lnSpc>
                <a:spcPct val="90000"/>
              </a:lnSpc>
              <a:spcBef>
                <a:spcPts val="374"/>
              </a:spcBef>
              <a:buClr>
                <a:srgbClr val="000000"/>
              </a:buClr>
              <a:buFont typeface="Arial"/>
              <a:buChar char="•"/>
            </a:pPr>
            <a:r>
              <a:rPr b="0" lang="en-US" sz="1800" spc="-1" strike="noStrike">
                <a:solidFill>
                  <a:srgbClr val="000000"/>
                </a:solidFill>
                <a:latin typeface="Calibri"/>
              </a:rPr>
              <a:t>Scaling at  GeV in the experimental data and pure string/hadronic cascade models can be accidental – more thorough study should be performed</a:t>
            </a:r>
            <a:endParaRPr b="0" lang="en-US" sz="1800" spc="-1" strike="noStrike">
              <a:solidFill>
                <a:srgbClr val="000000"/>
              </a:solidFill>
              <a:latin typeface="Calibri"/>
            </a:endParaRPr>
          </a:p>
          <a:p>
            <a:pPr marL="171360" indent="-171360">
              <a:lnSpc>
                <a:spcPct val="90000"/>
              </a:lnSpc>
              <a:spcBef>
                <a:spcPts val="751"/>
              </a:spcBef>
              <a:buClr>
                <a:srgbClr val="000000"/>
              </a:buClr>
              <a:buFont typeface="Arial"/>
              <a:buChar char="•"/>
            </a:pPr>
            <a:r>
              <a:rPr b="1" lang="en-US" sz="2100" spc="-1" strike="noStrike">
                <a:solidFill>
                  <a:srgbClr val="000000"/>
                </a:solidFill>
                <a:latin typeface="Calibri"/>
              </a:rPr>
              <a:t>Scaling with passage time:</a:t>
            </a:r>
            <a:endParaRPr b="0" lang="en-US" sz="2100" spc="-1" strike="noStrike">
              <a:solidFill>
                <a:srgbClr val="000000"/>
              </a:solidFill>
              <a:latin typeface="Calibri"/>
            </a:endParaRPr>
          </a:p>
          <a:p>
            <a:pPr lvl="1" marL="514440" indent="-171360">
              <a:lnSpc>
                <a:spcPct val="90000"/>
              </a:lnSpc>
              <a:spcBef>
                <a:spcPts val="374"/>
              </a:spcBef>
              <a:buClr>
                <a:srgbClr val="000000"/>
              </a:buClr>
              <a:buFont typeface="Arial"/>
              <a:buChar char="•"/>
            </a:pPr>
            <a:r>
              <a:rPr b="0" lang="en-US" sz="1800" spc="-1" strike="noStrike">
                <a:solidFill>
                  <a:srgbClr val="000000"/>
                </a:solidFill>
                <a:latin typeface="Calibri"/>
              </a:rPr>
              <a:t>Holds up for energies  GeV and breaks at  GeV</a:t>
            </a:r>
            <a:endParaRPr b="0" lang="en-US" sz="1800" spc="-1" strike="noStrike">
              <a:solidFill>
                <a:srgbClr val="000000"/>
              </a:solidFill>
              <a:latin typeface="Calibri"/>
            </a:endParaRPr>
          </a:p>
          <a:p>
            <a:pPr lvl="1" marL="514440" indent="-171360">
              <a:lnSpc>
                <a:spcPct val="90000"/>
              </a:lnSpc>
              <a:spcBef>
                <a:spcPts val="374"/>
              </a:spcBef>
              <a:buClr>
                <a:srgbClr val="000000"/>
              </a:buClr>
              <a:buFont typeface="Arial"/>
              <a:buChar char="•"/>
            </a:pPr>
            <a:r>
              <a:rPr b="0" lang="en-US" sz="1800" spc="-1" strike="noStrike">
                <a:solidFill>
                  <a:srgbClr val="000000"/>
                </a:solidFill>
                <a:latin typeface="Calibri"/>
              </a:rPr>
              <a:t>Shows that at this energy range  changes due to the change of the passage time  of the spectators</a:t>
            </a:r>
            <a:endParaRPr b="0" lang="en-US" sz="1800" spc="-1" strike="noStrike">
              <a:solidFill>
                <a:srgbClr val="000000"/>
              </a:solidFill>
              <a:latin typeface="Calibri"/>
            </a:endParaRPr>
          </a:p>
          <a:p>
            <a:pPr>
              <a:lnSpc>
                <a:spcPct val="90000"/>
              </a:lnSpc>
              <a:spcBef>
                <a:spcPts val="751"/>
              </a:spcBef>
              <a:buNone/>
              <a:tabLst>
                <a:tab algn="l" pos="0"/>
              </a:tabLst>
            </a:pPr>
            <a:r>
              <a:rPr b="0" lang="en-US" sz="2100" spc="-1" strike="noStrike">
                <a:solidFill>
                  <a:srgbClr val="000000"/>
                </a:solidFill>
                <a:latin typeface="Calibri"/>
              </a:rPr>
              <a:t>Scaling relations  provide a useful tool </a:t>
            </a:r>
            <a:endParaRPr b="0" lang="en-US" sz="2100" spc="-1" strike="noStrike">
              <a:solidFill>
                <a:srgbClr val="000000"/>
              </a:solidFill>
              <a:latin typeface="Calibri"/>
            </a:endParaRPr>
          </a:p>
          <a:p>
            <a:pPr marL="171360" indent="-171360">
              <a:lnSpc>
                <a:spcPct val="90000"/>
              </a:lnSpc>
              <a:spcBef>
                <a:spcPts val="751"/>
              </a:spcBef>
              <a:buClr>
                <a:srgbClr val="000000"/>
              </a:buClr>
              <a:buFont typeface="Wingdings" charset="2"/>
              <a:buChar char=""/>
              <a:tabLst>
                <a:tab algn="l" pos="0"/>
              </a:tabLst>
            </a:pPr>
            <a:r>
              <a:rPr b="0" lang="en-US" sz="2100" spc="-1" strike="noStrike">
                <a:solidFill>
                  <a:srgbClr val="000000"/>
                </a:solidFill>
                <a:latin typeface="Calibri"/>
              </a:rPr>
              <a:t>to perform comparison between results from different experiments with different system size and beam energies</a:t>
            </a:r>
            <a:endParaRPr b="0" lang="en-US" sz="2100" spc="-1" strike="noStrike">
              <a:solidFill>
                <a:srgbClr val="000000"/>
              </a:solidFill>
              <a:latin typeface="Calibri"/>
            </a:endParaRPr>
          </a:p>
          <a:p>
            <a:pPr marL="171360" indent="-171360">
              <a:lnSpc>
                <a:spcPct val="90000"/>
              </a:lnSpc>
              <a:spcBef>
                <a:spcPts val="751"/>
              </a:spcBef>
              <a:buClr>
                <a:srgbClr val="000000"/>
              </a:buClr>
              <a:buFont typeface="Wingdings" charset="2"/>
              <a:buChar char=""/>
              <a:tabLst>
                <a:tab algn="l" pos="0"/>
              </a:tabLst>
            </a:pPr>
            <a:r>
              <a:rPr b="0" lang="en-US" sz="2100" spc="-1" strike="noStrike">
                <a:solidFill>
                  <a:srgbClr val="000000"/>
                </a:solidFill>
                <a:latin typeface="Calibri"/>
              </a:rPr>
              <a:t>to constrain existing models</a:t>
            </a:r>
            <a:endParaRPr b="0" lang="en-US" sz="2100" spc="-1" strike="noStrike">
              <a:solidFill>
                <a:srgbClr val="000000"/>
              </a:solidFill>
              <a:latin typeface="Calibri"/>
            </a:endParaRPr>
          </a:p>
          <a:p>
            <a:pPr>
              <a:lnSpc>
                <a:spcPct val="90000"/>
              </a:lnSpc>
              <a:spcBef>
                <a:spcPts val="1417"/>
              </a:spcBef>
              <a:buNone/>
              <a:tabLst>
                <a:tab algn="l" pos="0"/>
              </a:tabLst>
            </a:pPr>
            <a:endParaRPr b="0" lang="en-US" sz="1800" spc="-1" strike="noStrike">
              <a:solidFill>
                <a:srgbClr val="000000"/>
              </a:solidFill>
              <a:latin typeface="Calibri"/>
            </a:endParaRPr>
          </a:p>
          <a:p>
            <a:pPr>
              <a:lnSpc>
                <a:spcPct val="90000"/>
              </a:lnSpc>
              <a:spcBef>
                <a:spcPts val="1417"/>
              </a:spcBef>
              <a:buNone/>
              <a:tabLst>
                <a:tab algn="l" pos="0"/>
              </a:tabLst>
            </a:pPr>
            <a:endParaRPr b="0" lang="en-US" sz="1800" spc="-1" strike="noStrike">
              <a:solidFill>
                <a:srgbClr val="000000"/>
              </a:solidFill>
              <a:latin typeface="Calibri"/>
            </a:endParaRPr>
          </a:p>
          <a:p>
            <a:pPr>
              <a:lnSpc>
                <a:spcPct val="90000"/>
              </a:lnSpc>
              <a:spcBef>
                <a:spcPts val="1417"/>
              </a:spcBef>
              <a:buNone/>
              <a:tabLst>
                <a:tab algn="l" pos="0"/>
              </a:tabLst>
            </a:pPr>
            <a:endParaRPr b="0" lang="en-US" sz="1800" spc="-1" strike="noStrike">
              <a:solidFill>
                <a:srgbClr val="000000"/>
              </a:solidFill>
              <a:latin typeface="Calibri"/>
            </a:endParaRPr>
          </a:p>
        </p:txBody>
      </p:sp>
      <p:sp>
        <p:nvSpPr>
          <p:cNvPr id="832" name="PlaceHolder 2"/>
          <p:cNvSpPr>
            <a:spLocks noGrp="1"/>
          </p:cNvSpPr>
          <p:nvPr>
            <p:ph type="sldNum" idx="68"/>
          </p:nvPr>
        </p:nvSpPr>
        <p:spPr>
          <a:xfrm>
            <a:off x="6458040" y="6356520"/>
            <a:ext cx="2057040" cy="364680"/>
          </a:xfrm>
          <a:prstGeom prst="rect">
            <a:avLst/>
          </a:prstGeom>
          <a:noFill/>
          <a:ln w="0">
            <a:noFill/>
          </a:ln>
        </p:spPr>
        <p:txBody>
          <a:bodyPr anchor="ctr">
            <a:noAutofit/>
          </a:bodyPr>
          <a:lstStyle>
            <a:lvl1pPr algn="r">
              <a:lnSpc>
                <a:spcPct val="100000"/>
              </a:lnSpc>
              <a:buNone/>
              <a:defRPr b="0" lang="en-RU" sz="900" spc="-1" strike="noStrike">
                <a:solidFill>
                  <a:srgbClr val="8b8b8b"/>
                </a:solidFill>
                <a:latin typeface="Calibri"/>
              </a:defRPr>
            </a:lvl1pPr>
          </a:lstStyle>
          <a:p>
            <a:pPr algn="r">
              <a:lnSpc>
                <a:spcPct val="100000"/>
              </a:lnSpc>
              <a:buNone/>
            </a:pPr>
            <a:fld id="{6AF5DFA9-9C4E-4C10-892B-19EEE828FD63}" type="slidenum">
              <a:rPr b="0" lang="en-RU" sz="900" spc="-1" strike="noStrike">
                <a:solidFill>
                  <a:srgbClr val="8b8b8b"/>
                </a:solidFill>
                <a:latin typeface="Calibri"/>
              </a:rPr>
              <a:t>&lt;number&gt;</a:t>
            </a:fld>
            <a:endParaRPr b="0" lang="en-US" sz="900" spc="-1" strike="noStrike">
              <a:latin typeface="Times New Roman"/>
            </a:endParaRPr>
          </a:p>
        </p:txBody>
      </p:sp>
      <p:sp>
        <p:nvSpPr>
          <p:cNvPr id="833" name="PlaceHolder 3"/>
          <p:cNvSpPr>
            <a:spLocks noGrp="1"/>
          </p:cNvSpPr>
          <p:nvPr>
            <p:ph type="title"/>
          </p:nvPr>
        </p:nvSpPr>
        <p:spPr>
          <a:xfrm>
            <a:off x="628560" y="939240"/>
            <a:ext cx="7886520" cy="466560"/>
          </a:xfrm>
          <a:prstGeom prst="rect">
            <a:avLst/>
          </a:prstGeom>
          <a:noFill/>
          <a:ln w="0">
            <a:noFill/>
          </a:ln>
        </p:spPr>
        <p:txBody>
          <a:bodyPr anchor="ctr">
            <a:noAutofit/>
          </a:bodyPr>
          <a:p>
            <a:pPr>
              <a:lnSpc>
                <a:spcPct val="90000"/>
              </a:lnSpc>
              <a:buNone/>
            </a:pPr>
            <a:r>
              <a:rPr b="0" lang="en-US" sz="2700" spc="-1" strike="noStrike">
                <a:solidFill>
                  <a:srgbClr val="000000"/>
                </a:solidFill>
                <a:latin typeface="Calibri Light"/>
              </a:rPr>
              <a:t>Summary and outlook</a:t>
            </a:r>
            <a:endParaRPr b="0" lang="en-US" sz="2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4" name="Rectangle 4"/>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835" name="Rectangle 5"/>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836" name="Rectangle 6"/>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837" name="Rectangle 7"/>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838" name="Rectangle 8"/>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839" name="PlaceHolder 1"/>
          <p:cNvSpPr>
            <a:spLocks noGrp="1"/>
          </p:cNvSpPr>
          <p:nvPr>
            <p:ph type="sldNum" idx="69"/>
          </p:nvPr>
        </p:nvSpPr>
        <p:spPr>
          <a:xfrm>
            <a:off x="6553080" y="6245280"/>
            <a:ext cx="2133360" cy="475920"/>
          </a:xfrm>
          <a:prstGeom prst="rect">
            <a:avLst/>
          </a:prstGeom>
          <a:noFill/>
          <a:ln w="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9C738B2C-AC50-4A49-AA4D-78BE64828FC6}" type="slidenum">
              <a:rPr b="0" lang="en-US" sz="1400" spc="-1" strike="noStrike">
                <a:solidFill>
                  <a:srgbClr val="000000"/>
                </a:solidFill>
                <a:latin typeface="Arial"/>
              </a:rPr>
              <a:t>&lt;number&gt;</a:t>
            </a:fld>
            <a:r>
              <a:rPr b="0" lang="en-US" sz="1400" spc="-1" strike="noStrike">
                <a:solidFill>
                  <a:srgbClr val="000000"/>
                </a:solidFill>
                <a:latin typeface="Arial"/>
              </a:rPr>
              <a:t> </a:t>
            </a:r>
            <a:endParaRPr b="0" lang="en-US" sz="1400" spc="-1" strike="noStrike">
              <a:latin typeface="Times New Roman"/>
            </a:endParaRPr>
          </a:p>
        </p:txBody>
      </p:sp>
      <p:grpSp>
        <p:nvGrpSpPr>
          <p:cNvPr id="840" name="Group 17"/>
          <p:cNvGrpSpPr/>
          <p:nvPr/>
        </p:nvGrpSpPr>
        <p:grpSpPr>
          <a:xfrm>
            <a:off x="76320" y="71280"/>
            <a:ext cx="2514240" cy="484200"/>
            <a:chOff x="76320" y="71280"/>
            <a:chExt cx="2514240" cy="484200"/>
          </a:xfrm>
        </p:grpSpPr>
        <p:sp>
          <p:nvSpPr>
            <p:cNvPr id="841" name="Text Box 28"/>
            <p:cNvSpPr/>
            <p:nvPr/>
          </p:nvSpPr>
          <p:spPr>
            <a:xfrm>
              <a:off x="76320" y="130680"/>
              <a:ext cx="2477880" cy="4248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2200" spc="-1" strike="noStrike">
                  <a:solidFill>
                    <a:srgbClr val="000000"/>
                  </a:solidFill>
                  <a:latin typeface="Arial"/>
                </a:rPr>
                <a:t>Flow is acoustic</a:t>
              </a:r>
              <a:endParaRPr b="0" lang="en-US" sz="2200" spc="-1" strike="noStrike">
                <a:latin typeface="Arial"/>
              </a:endParaRPr>
            </a:p>
          </p:txBody>
        </p:sp>
        <p:sp>
          <p:nvSpPr>
            <p:cNvPr id="842" name="AutoShape 34"/>
            <p:cNvSpPr/>
            <p:nvPr/>
          </p:nvSpPr>
          <p:spPr>
            <a:xfrm>
              <a:off x="76320" y="71280"/>
              <a:ext cx="2514240" cy="474480"/>
            </a:xfrm>
            <a:prstGeom prst="roundRect">
              <a:avLst>
                <a:gd name="adj" fmla="val 16667"/>
              </a:avLst>
            </a:prstGeom>
            <a:noFill/>
            <a:ln w="28575">
              <a:solidFill>
                <a:srgbClr val="bbe0e3"/>
              </a:solidFill>
              <a:round/>
            </a:ln>
          </p:spPr>
          <p:style>
            <a:lnRef idx="0"/>
            <a:fillRef idx="0"/>
            <a:effectRef idx="0"/>
            <a:fontRef idx="minor"/>
          </p:style>
        </p:sp>
      </p:grpSp>
      <p:pic>
        <p:nvPicPr>
          <p:cNvPr id="843" name="Рисунок 2" descr=""/>
          <p:cNvPicPr/>
          <p:nvPr/>
        </p:nvPicPr>
        <p:blipFill>
          <a:blip r:embed="rId1"/>
          <a:stretch/>
        </p:blipFill>
        <p:spPr>
          <a:xfrm>
            <a:off x="73080" y="632880"/>
            <a:ext cx="8960040" cy="4449240"/>
          </a:xfrm>
          <a:prstGeom prst="rect">
            <a:avLst/>
          </a:prstGeom>
          <a:ln w="0">
            <a:noFill/>
          </a:ln>
        </p:spPr>
      </p:pic>
      <p:sp>
        <p:nvSpPr>
          <p:cNvPr id="844" name="TextBox 3"/>
          <p:cNvSpPr/>
          <p:nvPr/>
        </p:nvSpPr>
        <p:spPr>
          <a:xfrm>
            <a:off x="3132000" y="152280"/>
            <a:ext cx="45716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800" spc="-1" strike="noStrike">
                <a:solidFill>
                  <a:srgbClr val="000000"/>
                </a:solidFill>
                <a:latin typeface="-apple-system"/>
              </a:rPr>
              <a:t>R. Lacey Phys. Rev. C 110 (2024) 3, L031901</a:t>
            </a:r>
            <a:endParaRPr b="0" lang="en-US" sz="1800" spc="-1" strike="noStrike">
              <a:latin typeface="Arial"/>
            </a:endParaRPr>
          </a:p>
        </p:txBody>
      </p:sp>
      <p:pic>
        <p:nvPicPr>
          <p:cNvPr id="845" name="Рисунок 5" descr=""/>
          <p:cNvPicPr/>
          <p:nvPr/>
        </p:nvPicPr>
        <p:blipFill>
          <a:blip r:embed="rId2"/>
          <a:stretch/>
        </p:blipFill>
        <p:spPr>
          <a:xfrm>
            <a:off x="243360" y="5891040"/>
            <a:ext cx="4621320" cy="809280"/>
          </a:xfrm>
          <a:prstGeom prst="rect">
            <a:avLst/>
          </a:prstGeom>
          <a:ln w="0">
            <a:noFill/>
          </a:ln>
        </p:spPr>
      </p:pic>
      <p:pic>
        <p:nvPicPr>
          <p:cNvPr id="846" name="Рисунок 8" descr=""/>
          <p:cNvPicPr/>
          <p:nvPr/>
        </p:nvPicPr>
        <p:blipFill>
          <a:blip r:embed="rId3"/>
          <a:stretch/>
        </p:blipFill>
        <p:spPr>
          <a:xfrm>
            <a:off x="126360" y="5153400"/>
            <a:ext cx="6010560" cy="6663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TextBox 8"/>
          <p:cNvSpPr/>
          <p:nvPr/>
        </p:nvSpPr>
        <p:spPr>
          <a:xfrm>
            <a:off x="132480" y="82440"/>
            <a:ext cx="8854920" cy="507600"/>
          </a:xfrm>
          <a:prstGeom prst="rect">
            <a:avLst/>
          </a:prstGeom>
          <a:solidFill>
            <a:schemeClr val="accent1">
              <a:lumMod val="20000"/>
              <a:lumOff val="80000"/>
            </a:schemeClr>
          </a:solidFill>
          <a:ln w="0">
            <a:noFill/>
          </a:ln>
        </p:spPr>
        <p:style>
          <a:lnRef idx="0"/>
          <a:fillRef idx="0"/>
          <a:effectRef idx="0"/>
          <a:fontRef idx="minor"/>
        </p:style>
      </p:sp>
      <p:sp>
        <p:nvSpPr>
          <p:cNvPr id="561" name="PlaceHolder 1"/>
          <p:cNvSpPr>
            <a:spLocks noGrp="1"/>
          </p:cNvSpPr>
          <p:nvPr>
            <p:ph type="sldNum" idx="44"/>
          </p:nvPr>
        </p:nvSpPr>
        <p:spPr>
          <a:xfrm>
            <a:off x="7380360" y="6501600"/>
            <a:ext cx="1542600" cy="273600"/>
          </a:xfrm>
          <a:prstGeom prst="rect">
            <a:avLst/>
          </a:prstGeom>
          <a:noFill/>
          <a:ln w="0">
            <a:noFill/>
          </a:ln>
        </p:spPr>
        <p:txBody>
          <a:bodyPr anchor="ctr">
            <a:noAutofit/>
          </a:bodyPr>
          <a:lstStyle>
            <a:lvl1pPr algn="r">
              <a:lnSpc>
                <a:spcPct val="100000"/>
              </a:lnSpc>
              <a:buNone/>
              <a:defRPr b="1" lang="ru-RU" sz="1200" spc="-1" strike="noStrike">
                <a:solidFill>
                  <a:srgbClr val="8b8b8b"/>
                </a:solidFill>
                <a:latin typeface="Calibri"/>
              </a:defRPr>
            </a:lvl1pPr>
          </a:lstStyle>
          <a:p>
            <a:pPr algn="r">
              <a:lnSpc>
                <a:spcPct val="100000"/>
              </a:lnSpc>
              <a:buNone/>
            </a:pPr>
            <a:fld id="{59C0EF0F-C2DD-4064-9F10-41AA7BE46341}" type="slidenum">
              <a:rPr b="1" lang="ru-RU" sz="1200" spc="-1" strike="noStrike">
                <a:solidFill>
                  <a:srgbClr val="8b8b8b"/>
                </a:solidFill>
                <a:latin typeface="Calibri"/>
              </a:rPr>
              <a:t>&lt;number&gt;</a:t>
            </a:fld>
            <a:endParaRPr b="0" lang="en-US" sz="1200" spc="-1" strike="noStrike">
              <a:latin typeface="Times New Roman"/>
            </a:endParaRPr>
          </a:p>
        </p:txBody>
      </p:sp>
      <p:pic>
        <p:nvPicPr>
          <p:cNvPr id="562" name="Рисунок 2" descr=""/>
          <p:cNvPicPr/>
          <p:nvPr/>
        </p:nvPicPr>
        <p:blipFill>
          <a:blip r:embed="rId1"/>
          <a:stretch/>
        </p:blipFill>
        <p:spPr>
          <a:xfrm>
            <a:off x="140400" y="0"/>
            <a:ext cx="8978760" cy="1683720"/>
          </a:xfrm>
          <a:prstGeom prst="rect">
            <a:avLst/>
          </a:prstGeom>
          <a:ln w="0">
            <a:noFill/>
          </a:ln>
        </p:spPr>
      </p:pic>
      <p:pic>
        <p:nvPicPr>
          <p:cNvPr id="563" name="Picture 45" descr="squeeze"/>
          <p:cNvPicPr/>
          <p:nvPr/>
        </p:nvPicPr>
        <p:blipFill>
          <a:blip r:embed="rId2"/>
          <a:stretch/>
        </p:blipFill>
        <p:spPr>
          <a:xfrm>
            <a:off x="132480" y="1917000"/>
            <a:ext cx="4439160" cy="2921760"/>
          </a:xfrm>
          <a:prstGeom prst="rect">
            <a:avLst/>
          </a:prstGeom>
          <a:ln w="0">
            <a:noFill/>
          </a:ln>
        </p:spPr>
      </p:pic>
      <p:sp>
        <p:nvSpPr>
          <p:cNvPr id="564" name="Rectangle 61"/>
          <p:cNvSpPr/>
          <p:nvPr/>
        </p:nvSpPr>
        <p:spPr>
          <a:xfrm>
            <a:off x="1235880" y="6286680"/>
            <a:ext cx="631800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1600" spc="-1" strike="noStrike">
                <a:solidFill>
                  <a:srgbClr val="000000"/>
                </a:solidFill>
                <a:latin typeface="Arial"/>
              </a:rPr>
              <a:t>Diogene, M. Demoulins et al., Phys. Lett. B241, 476 (1990)</a:t>
            </a:r>
            <a:endParaRPr b="0" lang="en-US" sz="1600" spc="-1" strike="noStrike">
              <a:latin typeface="Arial"/>
            </a:endParaRPr>
          </a:p>
        </p:txBody>
      </p:sp>
      <p:sp>
        <p:nvSpPr>
          <p:cNvPr id="565" name="Rectangle 62"/>
          <p:cNvSpPr/>
          <p:nvPr/>
        </p:nvSpPr>
        <p:spPr>
          <a:xfrm>
            <a:off x="1217160" y="5902200"/>
            <a:ext cx="592344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n-US" sz="1600" spc="-1" strike="noStrike">
                <a:solidFill>
                  <a:srgbClr val="000000"/>
                </a:solidFill>
                <a:latin typeface="Arial"/>
              </a:rPr>
              <a:t>Plastic Ball, H.H. Gutbrod et al., Phys. Lett. B216, 267 (1989)</a:t>
            </a:r>
            <a:endParaRPr b="0" lang="en-US" sz="1600" spc="-1" strike="noStrike">
              <a:latin typeface="Arial"/>
            </a:endParaRPr>
          </a:p>
        </p:txBody>
      </p:sp>
      <p:sp>
        <p:nvSpPr>
          <p:cNvPr id="566" name="Text Box 5"/>
          <p:cNvSpPr/>
          <p:nvPr/>
        </p:nvSpPr>
        <p:spPr>
          <a:xfrm>
            <a:off x="683640" y="5277960"/>
            <a:ext cx="813672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99"/>
              </a:spcBef>
              <a:buNone/>
              <a:tabLst>
                <a:tab algn="l" pos="0"/>
              </a:tabLst>
            </a:pPr>
            <a:r>
              <a:rPr b="1" lang="en-US" sz="2400" spc="-1" strike="noStrike">
                <a:solidFill>
                  <a:srgbClr val="000066"/>
                </a:solidFill>
                <a:latin typeface="Arial"/>
              </a:rPr>
              <a:t>Anisotropic  Flow in Heavy-Ion Collisions – 35 years </a:t>
            </a:r>
            <a:endParaRPr b="0" lang="en-US" sz="2400" spc="-1" strike="noStrike">
              <a:latin typeface="Arial"/>
            </a:endParaRPr>
          </a:p>
        </p:txBody>
      </p:sp>
      <p:pic>
        <p:nvPicPr>
          <p:cNvPr id="567" name="Рисунок 11" descr=""/>
          <p:cNvPicPr/>
          <p:nvPr/>
        </p:nvPicPr>
        <p:blipFill>
          <a:blip r:embed="rId3"/>
          <a:stretch/>
        </p:blipFill>
        <p:spPr>
          <a:xfrm>
            <a:off x="4484160" y="1892520"/>
            <a:ext cx="4635000" cy="29412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Rectangle 3"/>
          <p:cNvSpPr/>
          <p:nvPr/>
        </p:nvSpPr>
        <p:spPr>
          <a:xfrm>
            <a:off x="139680" y="139680"/>
            <a:ext cx="37800" cy="25200"/>
          </a:xfrm>
          <a:prstGeom prst="rect">
            <a:avLst/>
          </a:prstGeom>
          <a:solidFill>
            <a:schemeClr val="accent1"/>
          </a:solidFill>
          <a:ln w="9525">
            <a:solidFill>
              <a:srgbClr val="000000"/>
            </a:solidFill>
            <a:miter/>
          </a:ln>
        </p:spPr>
        <p:style>
          <a:lnRef idx="0"/>
          <a:fillRef idx="0"/>
          <a:effectRef idx="0"/>
          <a:fontRef idx="minor"/>
        </p:style>
      </p:sp>
      <p:sp>
        <p:nvSpPr>
          <p:cNvPr id="569" name="Rectangle 4"/>
          <p:cNvSpPr/>
          <p:nvPr/>
        </p:nvSpPr>
        <p:spPr>
          <a:xfrm>
            <a:off x="139680" y="139680"/>
            <a:ext cx="37800" cy="25200"/>
          </a:xfrm>
          <a:prstGeom prst="rect">
            <a:avLst/>
          </a:prstGeom>
          <a:solidFill>
            <a:schemeClr val="accent1"/>
          </a:solidFill>
          <a:ln w="9525">
            <a:solidFill>
              <a:srgbClr val="000000"/>
            </a:solidFill>
            <a:miter/>
          </a:ln>
        </p:spPr>
        <p:style>
          <a:lnRef idx="0"/>
          <a:fillRef idx="0"/>
          <a:effectRef idx="0"/>
          <a:fontRef idx="minor"/>
        </p:style>
      </p:sp>
      <p:sp>
        <p:nvSpPr>
          <p:cNvPr id="570" name="Rectangle 5"/>
          <p:cNvSpPr/>
          <p:nvPr/>
        </p:nvSpPr>
        <p:spPr>
          <a:xfrm>
            <a:off x="139680" y="139680"/>
            <a:ext cx="37800" cy="25200"/>
          </a:xfrm>
          <a:prstGeom prst="rect">
            <a:avLst/>
          </a:prstGeom>
          <a:solidFill>
            <a:schemeClr val="accent1"/>
          </a:solidFill>
          <a:ln w="9525">
            <a:solidFill>
              <a:srgbClr val="000000"/>
            </a:solidFill>
            <a:miter/>
          </a:ln>
        </p:spPr>
        <p:style>
          <a:lnRef idx="0"/>
          <a:fillRef idx="0"/>
          <a:effectRef idx="0"/>
          <a:fontRef idx="minor"/>
        </p:style>
      </p:sp>
      <p:sp>
        <p:nvSpPr>
          <p:cNvPr id="571" name="Rectangle 6"/>
          <p:cNvSpPr/>
          <p:nvPr/>
        </p:nvSpPr>
        <p:spPr>
          <a:xfrm>
            <a:off x="139680" y="139680"/>
            <a:ext cx="37800" cy="25200"/>
          </a:xfrm>
          <a:prstGeom prst="rect">
            <a:avLst/>
          </a:prstGeom>
          <a:solidFill>
            <a:schemeClr val="accent1"/>
          </a:solidFill>
          <a:ln w="9525">
            <a:solidFill>
              <a:srgbClr val="000000"/>
            </a:solidFill>
            <a:miter/>
          </a:ln>
        </p:spPr>
        <p:style>
          <a:lnRef idx="0"/>
          <a:fillRef idx="0"/>
          <a:effectRef idx="0"/>
          <a:fontRef idx="minor"/>
        </p:style>
      </p:sp>
      <p:sp>
        <p:nvSpPr>
          <p:cNvPr id="572" name="Rectangle 7"/>
          <p:cNvSpPr/>
          <p:nvPr/>
        </p:nvSpPr>
        <p:spPr>
          <a:xfrm>
            <a:off x="139680" y="139680"/>
            <a:ext cx="37800" cy="25200"/>
          </a:xfrm>
          <a:prstGeom prst="rect">
            <a:avLst/>
          </a:prstGeom>
          <a:solidFill>
            <a:schemeClr val="accent1"/>
          </a:solidFill>
          <a:ln w="9525">
            <a:solidFill>
              <a:srgbClr val="000000"/>
            </a:solidFill>
            <a:miter/>
          </a:ln>
        </p:spPr>
        <p:style>
          <a:lnRef idx="0"/>
          <a:fillRef idx="0"/>
          <a:effectRef idx="0"/>
          <a:fontRef idx="minor"/>
        </p:style>
      </p:sp>
      <p:sp>
        <p:nvSpPr>
          <p:cNvPr id="573" name="PlaceHolder 1"/>
          <p:cNvSpPr>
            <a:spLocks noGrp="1"/>
          </p:cNvSpPr>
          <p:nvPr>
            <p:ph type="sldNum" idx="45"/>
          </p:nvPr>
        </p:nvSpPr>
        <p:spPr>
          <a:xfrm>
            <a:off x="6553080" y="6245280"/>
            <a:ext cx="2133360" cy="475920"/>
          </a:xfrm>
          <a:prstGeom prst="rect">
            <a:avLst/>
          </a:prstGeom>
          <a:noFill/>
          <a:ln w="936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7AB8FB9A-EE2C-4E60-9B7C-8001860838AB}" type="slidenum">
              <a:rPr b="0" lang="en-US" sz="1400" spc="-1" strike="noStrike">
                <a:solidFill>
                  <a:srgbClr val="000000"/>
                </a:solidFill>
                <a:latin typeface="Arial"/>
              </a:rPr>
              <a:t>&lt;number&gt;</a:t>
            </a:fld>
            <a:endParaRPr b="0" lang="en-US" sz="1400" spc="-1" strike="noStrike">
              <a:latin typeface="Times New Roman"/>
            </a:endParaRPr>
          </a:p>
        </p:txBody>
      </p:sp>
      <p:sp>
        <p:nvSpPr>
          <p:cNvPr id="574" name="Rectangle 2"/>
          <p:cNvSpPr/>
          <p:nvPr/>
        </p:nvSpPr>
        <p:spPr>
          <a:xfrm>
            <a:off x="30240" y="76320"/>
            <a:ext cx="9045360" cy="512280"/>
          </a:xfrm>
          <a:prstGeom prst="rect">
            <a:avLst/>
          </a:prstGeom>
          <a:solidFill>
            <a:schemeClr val="accent1"/>
          </a:solidFill>
          <a:ln w="0">
            <a:solidFill>
              <a:srgbClr val="990000"/>
            </a:solidFill>
          </a:ln>
          <a:effectLst>
            <a:outerShdw algn="ctr" dir="2700000" dist="107423" rotWithShape="0">
              <a:schemeClr val="bg2">
                <a:alpha val="50000"/>
              </a:schemeClr>
            </a:outerShdw>
          </a:effectLst>
        </p:spPr>
        <p:style>
          <a:lnRef idx="0"/>
          <a:fillRef idx="0"/>
          <a:effectRef idx="0"/>
          <a:fontRef idx="minor"/>
        </p:style>
        <p:txBody>
          <a:bodyPr lIns="90000" rIns="90000" tIns="45000" bIns="45000" anchor="ctr">
            <a:noAutofit/>
          </a:bodyPr>
          <a:p>
            <a:pPr algn="ctr">
              <a:lnSpc>
                <a:spcPct val="100000"/>
              </a:lnSpc>
              <a:buNone/>
              <a:tabLst>
                <a:tab algn="l" pos="0"/>
              </a:tabLst>
            </a:pPr>
            <a:r>
              <a:rPr b="1" i="1" lang="en-US" sz="3200" spc="-1" strike="noStrike">
                <a:solidFill>
                  <a:srgbClr val="000000"/>
                </a:solidFill>
                <a:latin typeface="Arial"/>
              </a:rPr>
              <a:t> </a:t>
            </a:r>
            <a:r>
              <a:rPr b="1" i="1" lang="en-US" sz="3200" spc="-1" strike="noStrike">
                <a:solidFill>
                  <a:srgbClr val="000000"/>
                </a:solidFill>
                <a:latin typeface="Arial"/>
              </a:rPr>
              <a:t>Azimuthal anisotropy of particles at HIC</a:t>
            </a:r>
            <a:endParaRPr b="0" lang="en-US" sz="3200" spc="-1" strike="noStrike">
              <a:latin typeface="Arial"/>
            </a:endParaRPr>
          </a:p>
        </p:txBody>
      </p:sp>
      <p:sp>
        <p:nvSpPr>
          <p:cNvPr id="575" name="TextBox 3"/>
          <p:cNvSpPr/>
          <p:nvPr/>
        </p:nvSpPr>
        <p:spPr>
          <a:xfrm>
            <a:off x="990720" y="5334120"/>
            <a:ext cx="7543440" cy="369360"/>
          </a:xfrm>
          <a:prstGeom prst="rect">
            <a:avLst/>
          </a:prstGeom>
          <a:solidFill>
            <a:schemeClr val="bg1"/>
          </a:solidFill>
          <a:ln w="0">
            <a:noFill/>
          </a:ln>
        </p:spPr>
        <p:style>
          <a:lnRef idx="0"/>
          <a:fillRef idx="0"/>
          <a:effectRef idx="0"/>
          <a:fontRef idx="minor"/>
        </p:style>
      </p:sp>
      <p:sp>
        <p:nvSpPr>
          <p:cNvPr id="576" name="Стрелка: вверх 5"/>
          <p:cNvSpPr/>
          <p:nvPr/>
        </p:nvSpPr>
        <p:spPr>
          <a:xfrm>
            <a:off x="6172200" y="1450800"/>
            <a:ext cx="304560" cy="123480"/>
          </a:xfrm>
          <a:prstGeom prst="upArrow">
            <a:avLst>
              <a:gd name="adj1" fmla="val 50000"/>
              <a:gd name="adj2" fmla="val 50000"/>
            </a:avLst>
          </a:prstGeom>
          <a:noFill/>
          <a:ln w="0">
            <a:noFill/>
          </a:ln>
        </p:spPr>
        <p:style>
          <a:lnRef idx="0"/>
          <a:fillRef idx="0"/>
          <a:effectRef idx="0"/>
          <a:fontRef idx="minor"/>
        </p:style>
      </p:sp>
      <p:sp>
        <p:nvSpPr>
          <p:cNvPr id="577" name="Rectangle 4"/>
          <p:cNvSpPr/>
          <p:nvPr/>
        </p:nvSpPr>
        <p:spPr>
          <a:xfrm>
            <a:off x="2951280" y="2149560"/>
            <a:ext cx="1142640" cy="914040"/>
          </a:xfrm>
          <a:prstGeom prst="rect">
            <a:avLst/>
          </a:prstGeom>
          <a:solidFill>
            <a:srgbClr val="ffffff"/>
          </a:solidFill>
          <a:ln w="9525">
            <a:solidFill>
              <a:srgbClr val="ffffff"/>
            </a:solidFill>
            <a:miter/>
          </a:ln>
        </p:spPr>
        <p:style>
          <a:lnRef idx="0"/>
          <a:fillRef idx="0"/>
          <a:effectRef idx="0"/>
          <a:fontRef idx="minor"/>
        </p:style>
      </p:sp>
      <p:pic>
        <p:nvPicPr>
          <p:cNvPr id="578" name="Рисунок 2" descr=""/>
          <p:cNvPicPr/>
          <p:nvPr/>
        </p:nvPicPr>
        <p:blipFill>
          <a:blip r:embed="rId1"/>
          <a:stretch/>
        </p:blipFill>
        <p:spPr>
          <a:xfrm>
            <a:off x="4344840" y="920880"/>
            <a:ext cx="4684320" cy="2755440"/>
          </a:xfrm>
          <a:prstGeom prst="rect">
            <a:avLst/>
          </a:prstGeom>
          <a:ln w="0">
            <a:noFill/>
          </a:ln>
        </p:spPr>
      </p:pic>
      <p:sp>
        <p:nvSpPr>
          <p:cNvPr id="579" name="Прямоугольник 3"/>
          <p:cNvSpPr/>
          <p:nvPr/>
        </p:nvSpPr>
        <p:spPr>
          <a:xfrm>
            <a:off x="7543800" y="4419720"/>
            <a:ext cx="304560" cy="151920"/>
          </a:xfrm>
          <a:prstGeom prst="rect">
            <a:avLst/>
          </a:prstGeom>
          <a:noFill/>
          <a:ln w="0">
            <a:noFill/>
          </a:ln>
        </p:spPr>
        <p:style>
          <a:lnRef idx="0"/>
          <a:fillRef idx="0"/>
          <a:effectRef idx="0"/>
          <a:fontRef idx="minor"/>
        </p:style>
      </p:sp>
      <p:sp>
        <p:nvSpPr>
          <p:cNvPr id="580" name="Прямоугольник: скругленные углы 4"/>
          <p:cNvSpPr/>
          <p:nvPr/>
        </p:nvSpPr>
        <p:spPr>
          <a:xfrm>
            <a:off x="7543800" y="4419720"/>
            <a:ext cx="228240" cy="151920"/>
          </a:xfrm>
          <a:prstGeom prst="roundRect">
            <a:avLst>
              <a:gd name="adj" fmla="val 16667"/>
            </a:avLst>
          </a:prstGeom>
          <a:noFill/>
          <a:ln w="0">
            <a:noFill/>
          </a:ln>
        </p:spPr>
        <p:style>
          <a:lnRef idx="0"/>
          <a:fillRef idx="0"/>
          <a:effectRef idx="0"/>
          <a:fontRef idx="minor"/>
        </p:style>
      </p:sp>
      <p:sp>
        <p:nvSpPr>
          <p:cNvPr id="581" name="Овал 7"/>
          <p:cNvSpPr/>
          <p:nvPr/>
        </p:nvSpPr>
        <p:spPr>
          <a:xfrm>
            <a:off x="7696080" y="4419720"/>
            <a:ext cx="228240" cy="171000"/>
          </a:xfrm>
          <a:prstGeom prst="ellipse">
            <a:avLst/>
          </a:prstGeom>
          <a:noFill/>
          <a:ln w="0">
            <a:noFill/>
          </a:ln>
        </p:spPr>
        <p:style>
          <a:lnRef idx="0"/>
          <a:fillRef idx="0"/>
          <a:effectRef idx="0"/>
          <a:fontRef idx="minor"/>
        </p:style>
      </p:sp>
      <p:sp>
        <p:nvSpPr>
          <p:cNvPr id="582" name="Прямоугольник: скругленные углы 8"/>
          <p:cNvSpPr/>
          <p:nvPr/>
        </p:nvSpPr>
        <p:spPr>
          <a:xfrm>
            <a:off x="457200" y="2362320"/>
            <a:ext cx="304560" cy="228240"/>
          </a:xfrm>
          <a:prstGeom prst="roundRect">
            <a:avLst>
              <a:gd name="adj" fmla="val 16667"/>
            </a:avLst>
          </a:prstGeom>
          <a:noFill/>
          <a:ln w="0">
            <a:noFill/>
          </a:ln>
        </p:spPr>
        <p:style>
          <a:lnRef idx="0"/>
          <a:fillRef idx="0"/>
          <a:effectRef idx="0"/>
          <a:fontRef idx="minor"/>
        </p:style>
      </p:sp>
      <p:sp>
        <p:nvSpPr>
          <p:cNvPr id="583" name="Овал 9"/>
          <p:cNvSpPr/>
          <p:nvPr/>
        </p:nvSpPr>
        <p:spPr>
          <a:xfrm>
            <a:off x="762120" y="1905120"/>
            <a:ext cx="380520" cy="228240"/>
          </a:xfrm>
          <a:prstGeom prst="ellipse">
            <a:avLst/>
          </a:prstGeom>
          <a:noFill/>
          <a:ln w="0">
            <a:noFill/>
          </a:ln>
        </p:spPr>
        <p:style>
          <a:lnRef idx="0"/>
          <a:fillRef idx="0"/>
          <a:effectRef idx="0"/>
          <a:fontRef idx="minor"/>
        </p:style>
      </p:sp>
      <p:sp>
        <p:nvSpPr>
          <p:cNvPr id="584" name="Прямоугольник: скругленные углы 10"/>
          <p:cNvSpPr/>
          <p:nvPr/>
        </p:nvSpPr>
        <p:spPr>
          <a:xfrm>
            <a:off x="457200" y="1828800"/>
            <a:ext cx="456840" cy="512280"/>
          </a:xfrm>
          <a:prstGeom prst="roundRect">
            <a:avLst>
              <a:gd name="adj" fmla="val 16667"/>
            </a:avLst>
          </a:prstGeom>
          <a:noFill/>
          <a:ln w="0">
            <a:noFill/>
          </a:ln>
        </p:spPr>
        <p:style>
          <a:lnRef idx="0"/>
          <a:fillRef idx="0"/>
          <a:effectRef idx="0"/>
          <a:fontRef idx="minor"/>
        </p:style>
      </p:sp>
      <p:sp>
        <p:nvSpPr>
          <p:cNvPr id="585" name="Прямоугольник 12"/>
          <p:cNvSpPr/>
          <p:nvPr/>
        </p:nvSpPr>
        <p:spPr>
          <a:xfrm>
            <a:off x="914400" y="1523880"/>
            <a:ext cx="914040" cy="914040"/>
          </a:xfrm>
          <a:prstGeom prst="rect">
            <a:avLst/>
          </a:prstGeom>
          <a:noFill/>
          <a:ln w="0">
            <a:noFill/>
          </a:ln>
        </p:spPr>
        <p:style>
          <a:lnRef idx="0"/>
          <a:fillRef idx="0"/>
          <a:effectRef idx="0"/>
          <a:fontRef idx="minor"/>
        </p:style>
      </p:sp>
      <p:sp>
        <p:nvSpPr>
          <p:cNvPr id="586" name="Прямоугольник 13"/>
          <p:cNvSpPr/>
          <p:nvPr/>
        </p:nvSpPr>
        <p:spPr>
          <a:xfrm>
            <a:off x="7696080" y="4419720"/>
            <a:ext cx="228240" cy="171000"/>
          </a:xfrm>
          <a:prstGeom prst="rect">
            <a:avLst/>
          </a:prstGeom>
          <a:solidFill>
            <a:schemeClr val="bg1"/>
          </a:solidFill>
          <a:ln w="0">
            <a:noFill/>
          </a:ln>
        </p:spPr>
        <p:style>
          <a:lnRef idx="0"/>
          <a:fillRef idx="0"/>
          <a:effectRef idx="0"/>
          <a:fontRef idx="minor"/>
        </p:style>
      </p:sp>
      <p:graphicFrame>
        <p:nvGraphicFramePr>
          <p:cNvPr id="587" name="Object 4"/>
          <p:cNvGraphicFramePr/>
          <p:nvPr/>
        </p:nvGraphicFramePr>
        <p:xfrm>
          <a:off x="65160" y="3657600"/>
          <a:ext cx="8994240" cy="701280"/>
        </p:xfrm>
        <a:graphic>
          <a:graphicData uri="http://schemas.openxmlformats.org/presentationml/2006/ole">
            <p:oleObj progId="Equation.3" r:id="rId2" spid="">
              <p:embed/>
              <p:pic>
                <p:nvPicPr>
                  <p:cNvPr id="588" name="Object 4" descr=""/>
                  <p:cNvPicPr/>
                  <p:nvPr/>
                </p:nvPicPr>
                <p:blipFill>
                  <a:blip r:embed="rId3"/>
                  <a:stretch/>
                </p:blipFill>
                <p:spPr>
                  <a:xfrm>
                    <a:off x="65160" y="3657600"/>
                    <a:ext cx="8994240" cy="701280"/>
                  </a:xfrm>
                  <a:prstGeom prst="rect">
                    <a:avLst/>
                  </a:prstGeom>
                  <a:ln w="0">
                    <a:noFill/>
                  </a:ln>
                </p:spPr>
              </p:pic>
            </p:oleObj>
          </a:graphicData>
        </a:graphic>
      </p:graphicFrame>
      <p:sp>
        <p:nvSpPr>
          <p:cNvPr id="589" name="Text Box 8"/>
          <p:cNvSpPr/>
          <p:nvPr/>
        </p:nvSpPr>
        <p:spPr>
          <a:xfrm>
            <a:off x="5535720" y="636480"/>
            <a:ext cx="21488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n-US" sz="1400" spc="-1" strike="noStrike">
                <a:solidFill>
                  <a:srgbClr val="d60093"/>
                </a:solidFill>
                <a:latin typeface="Calibri"/>
              </a:rPr>
              <a:t>STAR, PRL</a:t>
            </a:r>
            <a:r>
              <a:rPr b="1" lang="en-US" sz="1400" spc="-1" strike="noStrike">
                <a:solidFill>
                  <a:srgbClr val="d60093"/>
                </a:solidFill>
                <a:latin typeface="Calibri"/>
              </a:rPr>
              <a:t>90</a:t>
            </a:r>
            <a:r>
              <a:rPr b="0" lang="en-US" sz="1400" spc="-1" strike="noStrike">
                <a:solidFill>
                  <a:srgbClr val="d60093"/>
                </a:solidFill>
                <a:latin typeface="Calibri"/>
              </a:rPr>
              <a:t> 032301 (2003)</a:t>
            </a:r>
            <a:endParaRPr b="0" lang="en-US" sz="1400" spc="-1" strike="noStrike">
              <a:latin typeface="Arial"/>
            </a:endParaRPr>
          </a:p>
        </p:txBody>
      </p:sp>
      <p:sp>
        <p:nvSpPr>
          <p:cNvPr id="590" name="Text Box 13"/>
          <p:cNvSpPr/>
          <p:nvPr/>
        </p:nvSpPr>
        <p:spPr>
          <a:xfrm>
            <a:off x="6396480" y="1371600"/>
            <a:ext cx="9399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n-US" sz="1800" spc="-1" strike="noStrike">
                <a:solidFill>
                  <a:srgbClr val="c0504d"/>
                </a:solidFill>
                <a:latin typeface="Calibri"/>
              </a:rPr>
              <a:t>b </a:t>
            </a:r>
            <a:r>
              <a:rPr b="0" lang="en-US" sz="1800" spc="-1" strike="noStrike">
                <a:solidFill>
                  <a:srgbClr val="c0504d"/>
                </a:solidFill>
                <a:latin typeface="Calibri"/>
              </a:rPr>
              <a:t>≈ 4 fm</a:t>
            </a:r>
            <a:endParaRPr b="0" lang="en-US" sz="1800" spc="-1" strike="noStrike">
              <a:latin typeface="Arial"/>
            </a:endParaRPr>
          </a:p>
        </p:txBody>
      </p:sp>
      <p:sp>
        <p:nvSpPr>
          <p:cNvPr id="591" name="Text Box 27"/>
          <p:cNvSpPr/>
          <p:nvPr/>
        </p:nvSpPr>
        <p:spPr>
          <a:xfrm>
            <a:off x="6387480" y="1185840"/>
            <a:ext cx="11134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n-US" sz="1800" spc="-1" strike="noStrike">
                <a:solidFill>
                  <a:srgbClr val="c0504d"/>
                </a:solidFill>
                <a:latin typeface="Calibri"/>
              </a:rPr>
              <a:t>b </a:t>
            </a:r>
            <a:r>
              <a:rPr b="0" lang="en-US" sz="1800" spc="-1" strike="noStrike">
                <a:solidFill>
                  <a:srgbClr val="c0504d"/>
                </a:solidFill>
                <a:latin typeface="Calibri"/>
              </a:rPr>
              <a:t>≈ 6.5 fm</a:t>
            </a:r>
            <a:endParaRPr b="0" lang="en-US" sz="1800" spc="-1" strike="noStrike">
              <a:latin typeface="Arial"/>
            </a:endParaRPr>
          </a:p>
        </p:txBody>
      </p:sp>
      <p:sp>
        <p:nvSpPr>
          <p:cNvPr id="592" name="Text Box 28"/>
          <p:cNvSpPr/>
          <p:nvPr/>
        </p:nvSpPr>
        <p:spPr>
          <a:xfrm>
            <a:off x="6384600" y="982800"/>
            <a:ext cx="10558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n-US" sz="1800" spc="-1" strike="noStrike">
                <a:solidFill>
                  <a:srgbClr val="c0504d"/>
                </a:solidFill>
                <a:latin typeface="Calibri"/>
              </a:rPr>
              <a:t>b </a:t>
            </a:r>
            <a:r>
              <a:rPr b="0" lang="en-US" sz="1800" spc="-1" strike="noStrike">
                <a:solidFill>
                  <a:srgbClr val="c0504d"/>
                </a:solidFill>
                <a:latin typeface="Calibri"/>
              </a:rPr>
              <a:t>≈ 10 fm</a:t>
            </a:r>
            <a:endParaRPr b="0" lang="en-US" sz="1800" spc="-1" strike="noStrike">
              <a:latin typeface="Arial"/>
            </a:endParaRPr>
          </a:p>
        </p:txBody>
      </p:sp>
      <p:sp>
        <p:nvSpPr>
          <p:cNvPr id="593" name="Straight Arrow Connector 23"/>
          <p:cNvSpPr/>
          <p:nvPr/>
        </p:nvSpPr>
        <p:spPr>
          <a:xfrm>
            <a:off x="8077320" y="1185840"/>
            <a:ext cx="360" cy="1785600"/>
          </a:xfrm>
          <a:custGeom>
            <a:avLst/>
            <a:gdLst/>
            <a:ahLst/>
            <a:rect l="l" t="t" r="r" b="b"/>
            <a:pathLst>
              <a:path w="21600" h="21600">
                <a:moveTo>
                  <a:pt x="0" y="0"/>
                </a:moveTo>
                <a:lnTo>
                  <a:pt x="21600" y="21600"/>
                </a:lnTo>
              </a:path>
            </a:pathLst>
          </a:custGeom>
          <a:noFill/>
          <a:ln w="57150">
            <a:solidFill>
              <a:srgbClr val="ff0000"/>
            </a:solidFill>
            <a:round/>
            <a:headEnd len="med" type="arrow" w="med"/>
            <a:tailEnd len="med" type="arrow" w="med"/>
          </a:ln>
          <a:effectLst>
            <a:outerShdw blurRad="39960" dir="5400000" dist="20160" rotWithShape="0">
              <a:srgbClr val="000000">
                <a:alpha val="38000"/>
              </a:srgbClr>
            </a:outerShdw>
          </a:effectLst>
        </p:spPr>
        <p:style>
          <a:lnRef idx="0"/>
          <a:fillRef idx="0"/>
          <a:effectRef idx="0"/>
          <a:fontRef idx="minor"/>
        </p:style>
      </p:sp>
      <p:sp>
        <p:nvSpPr>
          <p:cNvPr id="594" name="Rectangle 30"/>
          <p:cNvSpPr/>
          <p:nvPr/>
        </p:nvSpPr>
        <p:spPr>
          <a:xfrm>
            <a:off x="0" y="3209760"/>
            <a:ext cx="522396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i="1" lang="en-US" sz="1400" spc="-1" strike="noStrike">
                <a:solidFill>
                  <a:srgbClr val="c00000"/>
                </a:solidFill>
                <a:latin typeface="Arial"/>
              </a:rPr>
              <a:t>Sergei Voloshin, Y. Zhang, Z. Phys. C70,(1996), 665</a:t>
            </a:r>
            <a:endParaRPr b="0" lang="en-US" sz="1400" spc="-1" strike="noStrike">
              <a:latin typeface="Arial"/>
            </a:endParaRPr>
          </a:p>
        </p:txBody>
      </p:sp>
      <p:sp>
        <p:nvSpPr>
          <p:cNvPr id="595" name="TextBox 48"/>
          <p:cNvSpPr/>
          <p:nvPr/>
        </p:nvSpPr>
        <p:spPr>
          <a:xfrm>
            <a:off x="8239680" y="1998720"/>
            <a:ext cx="722160" cy="505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1" lang="en-US" sz="2400" spc="-1" strike="noStrike">
                <a:solidFill>
                  <a:srgbClr val="ff0000"/>
                </a:solidFill>
                <a:latin typeface="Calibri"/>
              </a:rPr>
              <a:t>4*v</a:t>
            </a:r>
            <a:r>
              <a:rPr b="1" lang="en-US" sz="2400" spc="-1" strike="noStrike" baseline="-25000">
                <a:solidFill>
                  <a:srgbClr val="ff0000"/>
                </a:solidFill>
                <a:latin typeface="Calibri"/>
              </a:rPr>
              <a:t>2</a:t>
            </a:r>
            <a:endParaRPr b="0" lang="en-US" sz="2400" spc="-1" strike="noStrike">
              <a:latin typeface="Arial"/>
            </a:endParaRPr>
          </a:p>
        </p:txBody>
      </p:sp>
      <p:sp>
        <p:nvSpPr>
          <p:cNvPr id="596" name="Прямоугольник 19"/>
          <p:cNvSpPr/>
          <p:nvPr/>
        </p:nvSpPr>
        <p:spPr>
          <a:xfrm>
            <a:off x="685800" y="4343400"/>
            <a:ext cx="8022960" cy="23590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en-US" sz="1800" spc="-1" strike="noStrike">
                <a:solidFill>
                  <a:srgbClr val="000000"/>
                </a:solidFill>
                <a:latin typeface="Verdana"/>
              </a:rPr>
              <a:t>The  sinus terms are skipped by symmetry arguments</a:t>
            </a:r>
            <a:endParaRPr b="0" lang="en-US" sz="1800" spc="-1" strike="noStrike">
              <a:latin typeface="Arial"/>
            </a:endParaRPr>
          </a:p>
          <a:p>
            <a:pPr marL="285840" indent="-285840">
              <a:lnSpc>
                <a:spcPct val="100000"/>
              </a:lnSpc>
              <a:buClr>
                <a:srgbClr val="000000"/>
              </a:buClr>
              <a:buFont typeface="Wingdings" charset="2"/>
              <a:buChar char=""/>
            </a:pPr>
            <a:r>
              <a:rPr b="0" lang="en-US" sz="1800" spc="-1" strike="noStrike">
                <a:solidFill>
                  <a:srgbClr val="000000"/>
                </a:solidFill>
                <a:latin typeface="Verdana"/>
              </a:rPr>
              <a:t>From the properties of Fourier’s series one has</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marL="285840" indent="-285840">
              <a:lnSpc>
                <a:spcPct val="100000"/>
              </a:lnSpc>
              <a:buClr>
                <a:srgbClr val="000000"/>
              </a:buClr>
              <a:buFont typeface="Wingdings" charset="2"/>
              <a:buChar char=""/>
              <a:tabLst>
                <a:tab algn="l" pos="0"/>
              </a:tabLst>
            </a:pPr>
            <a:r>
              <a:rPr b="0" lang="en-US" sz="1800" spc="-1" strike="noStrike">
                <a:solidFill>
                  <a:srgbClr val="000000"/>
                </a:solidFill>
                <a:latin typeface="Verdana"/>
              </a:rPr>
              <a:t>Fourier coefficients </a:t>
            </a:r>
            <a:r>
              <a:rPr b="1" lang="en-US" sz="1800" spc="-1" strike="noStrike">
                <a:solidFill>
                  <a:srgbClr val="000000"/>
                </a:solidFill>
                <a:latin typeface="Cambria"/>
              </a:rPr>
              <a:t>V</a:t>
            </a:r>
            <a:r>
              <a:rPr b="1" lang="en-US" sz="1800" spc="-1" strike="noStrike" baseline="-25000">
                <a:solidFill>
                  <a:srgbClr val="000000"/>
                </a:solidFill>
                <a:latin typeface="Cambria"/>
              </a:rPr>
              <a:t>n</a:t>
            </a:r>
            <a:r>
              <a:rPr b="1" lang="en-US" sz="1800" spc="-1" strike="noStrike">
                <a:solidFill>
                  <a:srgbClr val="000000"/>
                </a:solidFill>
                <a:latin typeface="Cambria"/>
              </a:rPr>
              <a:t> </a:t>
            </a:r>
            <a:r>
              <a:rPr b="0" lang="en-US" sz="1800" spc="-1" strike="noStrike">
                <a:solidFill>
                  <a:srgbClr val="000000"/>
                </a:solidFill>
                <a:latin typeface="Verdana"/>
              </a:rPr>
              <a:t> quantify anisotropic flow: </a:t>
            </a:r>
            <a:endParaRPr b="0" lang="en-US" sz="1800" spc="-1" strike="noStrike">
              <a:latin typeface="Arial"/>
            </a:endParaRPr>
          </a:p>
          <a:p>
            <a:pPr>
              <a:lnSpc>
                <a:spcPct val="100000"/>
              </a:lnSpc>
              <a:buNone/>
              <a:tabLst>
                <a:tab algn="l" pos="0"/>
              </a:tabLst>
            </a:pPr>
            <a:r>
              <a:rPr b="0" lang="en-US" sz="1800" spc="-1" strike="noStrike">
                <a:solidFill>
                  <a:srgbClr val="000000"/>
                </a:solidFill>
                <a:latin typeface="Verdana"/>
              </a:rPr>
              <a:t>v</a:t>
            </a:r>
            <a:r>
              <a:rPr b="0" lang="en-US" sz="1800" spc="-1" strike="noStrike" baseline="-25000">
                <a:solidFill>
                  <a:srgbClr val="000000"/>
                </a:solidFill>
                <a:latin typeface="Verdana"/>
              </a:rPr>
              <a:t>1</a:t>
            </a:r>
            <a:r>
              <a:rPr b="0" lang="en-US" sz="1800" spc="-1" strike="noStrike">
                <a:solidFill>
                  <a:srgbClr val="000000"/>
                </a:solidFill>
                <a:latin typeface="Verdana"/>
              </a:rPr>
              <a:t> is </a:t>
            </a:r>
            <a:r>
              <a:rPr b="0" lang="en-US" sz="1800" spc="-1" strike="noStrike">
                <a:solidFill>
                  <a:srgbClr val="ffc000"/>
                </a:solidFill>
                <a:latin typeface="Verdana"/>
              </a:rPr>
              <a:t>directed flow</a:t>
            </a:r>
            <a:r>
              <a:rPr b="0" lang="en-US" sz="1800" spc="-1" strike="noStrike">
                <a:solidFill>
                  <a:srgbClr val="000000"/>
                </a:solidFill>
                <a:latin typeface="Verdana"/>
              </a:rPr>
              <a:t>, v</a:t>
            </a:r>
            <a:r>
              <a:rPr b="0" lang="en-US" sz="1800" spc="-1" strike="noStrike" baseline="-25000">
                <a:solidFill>
                  <a:srgbClr val="000000"/>
                </a:solidFill>
                <a:latin typeface="Verdana"/>
              </a:rPr>
              <a:t>2</a:t>
            </a:r>
            <a:r>
              <a:rPr b="0" lang="en-US" sz="1800" spc="-1" strike="noStrike">
                <a:solidFill>
                  <a:srgbClr val="000000"/>
                </a:solidFill>
                <a:latin typeface="Verdana"/>
              </a:rPr>
              <a:t> is </a:t>
            </a:r>
            <a:r>
              <a:rPr b="0" lang="en-US" sz="1800" spc="-1" strike="noStrike">
                <a:solidFill>
                  <a:srgbClr val="ff0000"/>
                </a:solidFill>
                <a:latin typeface="Verdana"/>
              </a:rPr>
              <a:t>elliptic flow</a:t>
            </a:r>
            <a:r>
              <a:rPr b="0" lang="en-US" sz="1800" spc="-1" strike="noStrike">
                <a:solidFill>
                  <a:srgbClr val="000000"/>
                </a:solidFill>
                <a:latin typeface="Verdana"/>
              </a:rPr>
              <a:t>, v</a:t>
            </a:r>
            <a:r>
              <a:rPr b="0" lang="en-US" sz="1800" spc="-1" strike="noStrike" baseline="-25000">
                <a:solidFill>
                  <a:srgbClr val="000000"/>
                </a:solidFill>
                <a:latin typeface="Verdana"/>
              </a:rPr>
              <a:t>3</a:t>
            </a:r>
            <a:r>
              <a:rPr b="0" lang="en-US" sz="1800" spc="-1" strike="noStrike">
                <a:solidFill>
                  <a:srgbClr val="000000"/>
                </a:solidFill>
                <a:latin typeface="Verdana"/>
              </a:rPr>
              <a:t> is </a:t>
            </a:r>
            <a:r>
              <a:rPr b="0" lang="en-US" sz="1800" spc="-1" strike="noStrike">
                <a:solidFill>
                  <a:srgbClr val="008000"/>
                </a:solidFill>
                <a:latin typeface="Verdana"/>
              </a:rPr>
              <a:t>triangular flow</a:t>
            </a:r>
            <a:r>
              <a:rPr b="0" lang="en-US" sz="1800" spc="-1" strike="noStrike">
                <a:solidFill>
                  <a:srgbClr val="000000"/>
                </a:solidFill>
                <a:latin typeface="Verdana"/>
              </a:rPr>
              <a:t>, etc. </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p:txBody>
      </p:sp>
      <p:graphicFrame>
        <p:nvGraphicFramePr>
          <p:cNvPr id="597" name="Object 5"/>
          <p:cNvGraphicFramePr/>
          <p:nvPr/>
        </p:nvGraphicFramePr>
        <p:xfrm>
          <a:off x="1579680" y="4952880"/>
          <a:ext cx="4082760" cy="474480"/>
        </p:xfrm>
        <a:graphic>
          <a:graphicData uri="http://schemas.openxmlformats.org/presentationml/2006/ole">
            <p:oleObj progId="Equation.3" r:id="rId4" spid="">
              <p:embed/>
              <p:pic>
                <p:nvPicPr>
                  <p:cNvPr id="598" name="Object 5" descr=""/>
                  <p:cNvPicPr/>
                  <p:nvPr/>
                </p:nvPicPr>
                <p:blipFill>
                  <a:blip r:embed="rId5"/>
                  <a:stretch/>
                </p:blipFill>
                <p:spPr>
                  <a:xfrm>
                    <a:off x="1579680" y="4952880"/>
                    <a:ext cx="4082760" cy="474480"/>
                  </a:xfrm>
                  <a:prstGeom prst="rect">
                    <a:avLst/>
                  </a:prstGeom>
                  <a:ln w="0">
                    <a:noFill/>
                  </a:ln>
                </p:spPr>
              </p:pic>
            </p:oleObj>
          </a:graphicData>
        </a:graphic>
      </p:graphicFrame>
      <p:sp>
        <p:nvSpPr>
          <p:cNvPr id="599" name="Прямоугольник 22"/>
          <p:cNvSpPr/>
          <p:nvPr/>
        </p:nvSpPr>
        <p:spPr>
          <a:xfrm>
            <a:off x="2286000" y="2921040"/>
            <a:ext cx="457164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endParaRPr b="0" lang="en-US" sz="1200" spc="-1" strike="noStrike">
              <a:latin typeface="Arial"/>
            </a:endParaRPr>
          </a:p>
          <a:p>
            <a:pPr>
              <a:lnSpc>
                <a:spcPct val="100000"/>
              </a:lnSpc>
              <a:buNone/>
              <a:tabLst>
                <a:tab algn="l" pos="0"/>
              </a:tabLst>
            </a:pPr>
            <a:endParaRPr b="0" lang="en-US" sz="1200" spc="-1" strike="noStrike">
              <a:latin typeface="Arial"/>
            </a:endParaRPr>
          </a:p>
        </p:txBody>
      </p:sp>
      <p:sp>
        <p:nvSpPr>
          <p:cNvPr id="600" name="Прямоугольник 37"/>
          <p:cNvSpPr/>
          <p:nvPr/>
        </p:nvSpPr>
        <p:spPr>
          <a:xfrm>
            <a:off x="-7920" y="6189840"/>
            <a:ext cx="90831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1800" spc="-1" strike="noStrike">
                <a:solidFill>
                  <a:srgbClr val="000000"/>
                </a:solidFill>
                <a:latin typeface="Arial"/>
              </a:rPr>
              <a:t>Term “flow” does not mean necessarily “hydro” flow – used only to emphasize the collective behavior of particles in event or multiparticle azimuthal correlation  </a:t>
            </a:r>
            <a:endParaRPr b="0" lang="en-US" sz="1800" spc="-1" strike="noStrike">
              <a:latin typeface="Arial"/>
            </a:endParaRPr>
          </a:p>
        </p:txBody>
      </p:sp>
      <p:grpSp>
        <p:nvGrpSpPr>
          <p:cNvPr id="601" name="Group 22"/>
          <p:cNvGrpSpPr/>
          <p:nvPr/>
        </p:nvGrpSpPr>
        <p:grpSpPr>
          <a:xfrm>
            <a:off x="139680" y="860040"/>
            <a:ext cx="2850840" cy="2129760"/>
            <a:chOff x="139680" y="860040"/>
            <a:chExt cx="2850840" cy="2129760"/>
          </a:xfrm>
        </p:grpSpPr>
        <p:sp>
          <p:nvSpPr>
            <p:cNvPr id="602" name="Oval 6"/>
            <p:cNvSpPr/>
            <p:nvPr/>
          </p:nvSpPr>
          <p:spPr>
            <a:xfrm>
              <a:off x="139680" y="991080"/>
              <a:ext cx="1849680" cy="1849680"/>
            </a:xfrm>
            <a:prstGeom prst="ellipse">
              <a:avLst/>
            </a:prstGeom>
            <a:gradFill rotWithShape="0">
              <a:gsLst>
                <a:gs pos="0">
                  <a:srgbClr val="3e7fcc">
                    <a:alpha val="34117"/>
                  </a:srgbClr>
                </a:gs>
                <a:gs pos="100000">
                  <a:srgbClr val="a4c1ff">
                    <a:alpha val="10196"/>
                  </a:srgbClr>
                </a:gs>
              </a:gsLst>
              <a:lin ang="16200000"/>
            </a:gradFill>
            <a:ln w="9525">
              <a:solidFill>
                <a:srgbClr val="4a7ebb">
                  <a:alpha val="42000"/>
                </a:srgbClr>
              </a:solidFill>
              <a:round/>
            </a:ln>
            <a:effectLst>
              <a:outerShdw blurRad="39960" dir="5400000" dist="23040" rotWithShape="0">
                <a:srgbClr val="000000">
                  <a:alpha val="35000"/>
                </a:srgbClr>
              </a:outerShdw>
            </a:effectLst>
          </p:spPr>
          <p:style>
            <a:lnRef idx="0"/>
            <a:fillRef idx="0"/>
            <a:effectRef idx="0"/>
            <a:fontRef idx="minor"/>
          </p:style>
        </p:sp>
        <p:sp>
          <p:nvSpPr>
            <p:cNvPr id="603" name="Oval 7"/>
            <p:cNvSpPr/>
            <p:nvPr/>
          </p:nvSpPr>
          <p:spPr>
            <a:xfrm>
              <a:off x="1140840" y="991080"/>
              <a:ext cx="1849680" cy="1849680"/>
            </a:xfrm>
            <a:prstGeom prst="ellipse">
              <a:avLst/>
            </a:prstGeom>
            <a:gradFill rotWithShape="0">
              <a:gsLst>
                <a:gs pos="0">
                  <a:srgbClr val="3e7fcc">
                    <a:alpha val="34117"/>
                  </a:srgbClr>
                </a:gs>
                <a:gs pos="100000">
                  <a:srgbClr val="a4c1ff">
                    <a:alpha val="10196"/>
                  </a:srgbClr>
                </a:gs>
              </a:gsLst>
              <a:lin ang="16200000"/>
            </a:gradFill>
            <a:ln w="9525">
              <a:solidFill>
                <a:srgbClr val="4a7ebb">
                  <a:alpha val="42000"/>
                </a:srgbClr>
              </a:solidFill>
              <a:round/>
            </a:ln>
            <a:effectLst>
              <a:outerShdw blurRad="39960" dir="5400000" dist="23040" rotWithShape="0">
                <a:srgbClr val="000000">
                  <a:alpha val="35000"/>
                </a:srgbClr>
              </a:outerShdw>
            </a:effectLst>
          </p:spPr>
          <p:style>
            <a:lnRef idx="0"/>
            <a:fillRef idx="0"/>
            <a:effectRef idx="0"/>
            <a:fontRef idx="minor"/>
          </p:style>
        </p:sp>
        <p:sp>
          <p:nvSpPr>
            <p:cNvPr id="604" name="Oval 8"/>
            <p:cNvSpPr/>
            <p:nvPr/>
          </p:nvSpPr>
          <p:spPr>
            <a:xfrm>
              <a:off x="1140840" y="1139040"/>
              <a:ext cx="848880" cy="1554120"/>
            </a:xfrm>
            <a:custGeom>
              <a:avLst/>
              <a:gdLst/>
              <a:ahLst/>
              <a:rect l="l" t="t" r="r" b="b"/>
              <a:pathLst>
                <a:path w="1386202" h="2537602">
                  <a:moveTo>
                    <a:pt x="693101" y="0"/>
                  </a:moveTo>
                  <a:lnTo>
                    <a:pt x="720406" y="16588"/>
                  </a:lnTo>
                  <a:cubicBezTo>
                    <a:pt x="1122100" y="287967"/>
                    <a:pt x="1386202" y="747542"/>
                    <a:pt x="1386202" y="1268801"/>
                  </a:cubicBezTo>
                  <a:cubicBezTo>
                    <a:pt x="1386202" y="1790061"/>
                    <a:pt x="1122100" y="2249635"/>
                    <a:pt x="720406" y="2521014"/>
                  </a:cubicBezTo>
                  <a:lnTo>
                    <a:pt x="693101" y="2537602"/>
                  </a:lnTo>
                  <a:lnTo>
                    <a:pt x="665796" y="2521014"/>
                  </a:lnTo>
                  <a:cubicBezTo>
                    <a:pt x="264102" y="2249635"/>
                    <a:pt x="0" y="1790061"/>
                    <a:pt x="0" y="1268801"/>
                  </a:cubicBezTo>
                  <a:cubicBezTo>
                    <a:pt x="0" y="747542"/>
                    <a:pt x="264102" y="287967"/>
                    <a:pt x="665796" y="16588"/>
                  </a:cubicBezTo>
                  <a:close/>
                </a:path>
              </a:pathLst>
            </a:custGeom>
            <a:gradFill rotWithShape="0">
              <a:gsLst>
                <a:gs pos="0">
                  <a:srgbClr val="ff0000">
                    <a:alpha val="34117"/>
                  </a:srgbClr>
                </a:gs>
                <a:gs pos="100000">
                  <a:srgbClr val="d99694">
                    <a:alpha val="10196"/>
                  </a:srgbClr>
                </a:gs>
              </a:gsLst>
              <a:lin ang="16200000"/>
            </a:gradFill>
            <a:ln w="9525">
              <a:solidFill>
                <a:srgbClr val="000000">
                  <a:alpha val="42000"/>
                </a:srgbClr>
              </a:solidFill>
              <a:round/>
            </a:ln>
            <a:effectLst>
              <a:outerShdw blurRad="39960" dir="5400000" dist="23040" rotWithShape="0">
                <a:srgbClr val="000000">
                  <a:alpha val="35000"/>
                </a:srgbClr>
              </a:outerShdw>
            </a:effectLst>
          </p:spPr>
          <p:style>
            <a:lnRef idx="0"/>
            <a:fillRef idx="0"/>
            <a:effectRef idx="0"/>
            <a:fontRef idx="minor"/>
          </p:style>
        </p:sp>
        <p:sp>
          <p:nvSpPr>
            <p:cNvPr id="605" name="Oval 8"/>
            <p:cNvSpPr/>
            <p:nvPr/>
          </p:nvSpPr>
          <p:spPr>
            <a:xfrm>
              <a:off x="1217880" y="1292040"/>
              <a:ext cx="691560" cy="1266480"/>
            </a:xfrm>
            <a:custGeom>
              <a:avLst/>
              <a:gdLst/>
              <a:ahLst/>
              <a:rect l="l" t="t" r="r" b="b"/>
              <a:pathLst>
                <a:path w="1386202" h="2537602">
                  <a:moveTo>
                    <a:pt x="693101" y="0"/>
                  </a:moveTo>
                  <a:lnTo>
                    <a:pt x="720406" y="16588"/>
                  </a:lnTo>
                  <a:cubicBezTo>
                    <a:pt x="1122100" y="287967"/>
                    <a:pt x="1386202" y="747542"/>
                    <a:pt x="1386202" y="1268801"/>
                  </a:cubicBezTo>
                  <a:cubicBezTo>
                    <a:pt x="1386202" y="1790061"/>
                    <a:pt x="1122100" y="2249635"/>
                    <a:pt x="720406" y="2521014"/>
                  </a:cubicBezTo>
                  <a:lnTo>
                    <a:pt x="693101" y="2537602"/>
                  </a:lnTo>
                  <a:lnTo>
                    <a:pt x="665796" y="2521014"/>
                  </a:lnTo>
                  <a:cubicBezTo>
                    <a:pt x="264102" y="2249635"/>
                    <a:pt x="0" y="1790061"/>
                    <a:pt x="0" y="1268801"/>
                  </a:cubicBezTo>
                  <a:cubicBezTo>
                    <a:pt x="0" y="747542"/>
                    <a:pt x="264102" y="287967"/>
                    <a:pt x="665796" y="16588"/>
                  </a:cubicBezTo>
                  <a:close/>
                </a:path>
              </a:pathLst>
            </a:custGeom>
            <a:gradFill rotWithShape="0">
              <a:gsLst>
                <a:gs pos="0">
                  <a:srgbClr val="ff0000">
                    <a:alpha val="34117"/>
                  </a:srgbClr>
                </a:gs>
                <a:gs pos="100000">
                  <a:srgbClr val="d99694">
                    <a:alpha val="10196"/>
                  </a:srgbClr>
                </a:gs>
              </a:gsLst>
              <a:lin ang="16200000"/>
            </a:gradFill>
            <a:ln w="9525">
              <a:solidFill>
                <a:srgbClr val="000000">
                  <a:alpha val="42000"/>
                </a:srgbClr>
              </a:solidFill>
              <a:round/>
            </a:ln>
            <a:effectLst>
              <a:outerShdw blurRad="39960" dir="5400000" dist="23040" rotWithShape="0">
                <a:srgbClr val="000000">
                  <a:alpha val="35000"/>
                </a:srgbClr>
              </a:outerShdw>
            </a:effectLst>
          </p:spPr>
          <p:style>
            <a:lnRef idx="0"/>
            <a:fillRef idx="0"/>
            <a:effectRef idx="0"/>
            <a:fontRef idx="minor"/>
          </p:style>
        </p:sp>
        <p:sp>
          <p:nvSpPr>
            <p:cNvPr id="606" name="Oval 8"/>
            <p:cNvSpPr/>
            <p:nvPr/>
          </p:nvSpPr>
          <p:spPr>
            <a:xfrm>
              <a:off x="1299240" y="1433520"/>
              <a:ext cx="545760" cy="999720"/>
            </a:xfrm>
            <a:custGeom>
              <a:avLst/>
              <a:gdLst/>
              <a:ahLst/>
              <a:rect l="l" t="t" r="r" b="b"/>
              <a:pathLst>
                <a:path w="1386202" h="2537602">
                  <a:moveTo>
                    <a:pt x="693101" y="0"/>
                  </a:moveTo>
                  <a:lnTo>
                    <a:pt x="720406" y="16588"/>
                  </a:lnTo>
                  <a:cubicBezTo>
                    <a:pt x="1122100" y="287967"/>
                    <a:pt x="1386202" y="747542"/>
                    <a:pt x="1386202" y="1268801"/>
                  </a:cubicBezTo>
                  <a:cubicBezTo>
                    <a:pt x="1386202" y="1790061"/>
                    <a:pt x="1122100" y="2249635"/>
                    <a:pt x="720406" y="2521014"/>
                  </a:cubicBezTo>
                  <a:lnTo>
                    <a:pt x="693101" y="2537602"/>
                  </a:lnTo>
                  <a:lnTo>
                    <a:pt x="665796" y="2521014"/>
                  </a:lnTo>
                  <a:cubicBezTo>
                    <a:pt x="264102" y="2249635"/>
                    <a:pt x="0" y="1790061"/>
                    <a:pt x="0" y="1268801"/>
                  </a:cubicBezTo>
                  <a:cubicBezTo>
                    <a:pt x="0" y="747542"/>
                    <a:pt x="264102" y="287967"/>
                    <a:pt x="665796" y="16588"/>
                  </a:cubicBezTo>
                  <a:close/>
                </a:path>
              </a:pathLst>
            </a:custGeom>
            <a:gradFill rotWithShape="0">
              <a:gsLst>
                <a:gs pos="0">
                  <a:srgbClr val="ff0000">
                    <a:alpha val="34117"/>
                  </a:srgbClr>
                </a:gs>
                <a:gs pos="100000">
                  <a:srgbClr val="d99694">
                    <a:alpha val="10196"/>
                  </a:srgbClr>
                </a:gs>
              </a:gsLst>
              <a:lin ang="16200000"/>
            </a:gradFill>
            <a:ln w="9525">
              <a:solidFill>
                <a:srgbClr val="000000">
                  <a:alpha val="42000"/>
                </a:srgbClr>
              </a:solidFill>
              <a:round/>
            </a:ln>
            <a:effectLst>
              <a:outerShdw blurRad="39960" dir="5400000" dist="23040" rotWithShape="0">
                <a:srgbClr val="000000">
                  <a:alpha val="35000"/>
                </a:srgbClr>
              </a:outerShdw>
            </a:effectLst>
          </p:spPr>
          <p:style>
            <a:lnRef idx="0"/>
            <a:fillRef idx="0"/>
            <a:effectRef idx="0"/>
            <a:fontRef idx="minor"/>
          </p:style>
        </p:sp>
        <p:sp>
          <p:nvSpPr>
            <p:cNvPr id="607" name="Oval 8"/>
            <p:cNvSpPr/>
            <p:nvPr/>
          </p:nvSpPr>
          <p:spPr>
            <a:xfrm>
              <a:off x="1350360" y="1525320"/>
              <a:ext cx="432360" cy="792000"/>
            </a:xfrm>
            <a:custGeom>
              <a:avLst/>
              <a:gdLst/>
              <a:ahLst/>
              <a:rect l="l" t="t" r="r" b="b"/>
              <a:pathLst>
                <a:path w="1386202" h="2537602">
                  <a:moveTo>
                    <a:pt x="693101" y="0"/>
                  </a:moveTo>
                  <a:lnTo>
                    <a:pt x="720406" y="16588"/>
                  </a:lnTo>
                  <a:cubicBezTo>
                    <a:pt x="1122100" y="287967"/>
                    <a:pt x="1386202" y="747542"/>
                    <a:pt x="1386202" y="1268801"/>
                  </a:cubicBezTo>
                  <a:cubicBezTo>
                    <a:pt x="1386202" y="1790061"/>
                    <a:pt x="1122100" y="2249635"/>
                    <a:pt x="720406" y="2521014"/>
                  </a:cubicBezTo>
                  <a:lnTo>
                    <a:pt x="693101" y="2537602"/>
                  </a:lnTo>
                  <a:lnTo>
                    <a:pt x="665796" y="2521014"/>
                  </a:lnTo>
                  <a:cubicBezTo>
                    <a:pt x="264102" y="2249635"/>
                    <a:pt x="0" y="1790061"/>
                    <a:pt x="0" y="1268801"/>
                  </a:cubicBezTo>
                  <a:cubicBezTo>
                    <a:pt x="0" y="747542"/>
                    <a:pt x="264102" y="287967"/>
                    <a:pt x="665796" y="16588"/>
                  </a:cubicBezTo>
                  <a:close/>
                </a:path>
              </a:pathLst>
            </a:custGeom>
            <a:gradFill rotWithShape="0">
              <a:gsLst>
                <a:gs pos="0">
                  <a:srgbClr val="ff0000">
                    <a:alpha val="34117"/>
                  </a:srgbClr>
                </a:gs>
                <a:gs pos="100000">
                  <a:srgbClr val="d99694">
                    <a:alpha val="10196"/>
                  </a:srgbClr>
                </a:gs>
              </a:gsLst>
              <a:lin ang="16200000"/>
            </a:gradFill>
            <a:ln w="9525">
              <a:solidFill>
                <a:srgbClr val="000000">
                  <a:alpha val="42000"/>
                </a:srgbClr>
              </a:solidFill>
              <a:round/>
            </a:ln>
            <a:effectLst>
              <a:outerShdw blurRad="39960" dir="5400000" dist="23040" rotWithShape="0">
                <a:srgbClr val="000000">
                  <a:alpha val="35000"/>
                </a:srgbClr>
              </a:outerShdw>
            </a:effectLst>
          </p:spPr>
          <p:style>
            <a:lnRef idx="0"/>
            <a:fillRef idx="0"/>
            <a:effectRef idx="0"/>
            <a:fontRef idx="minor"/>
          </p:style>
        </p:sp>
        <p:sp>
          <p:nvSpPr>
            <p:cNvPr id="608" name="Right Arrow 15"/>
            <p:cNvSpPr/>
            <p:nvPr/>
          </p:nvSpPr>
          <p:spPr>
            <a:xfrm>
              <a:off x="1982160" y="1541160"/>
              <a:ext cx="448200" cy="816480"/>
            </a:xfrm>
            <a:prstGeom prst="rightArrow">
              <a:avLst>
                <a:gd name="adj1" fmla="val 50000"/>
                <a:gd name="adj2" fmla="val 50000"/>
              </a:avLst>
            </a:prstGeom>
            <a:gradFill rotWithShape="0">
              <a:gsLst>
                <a:gs pos="0">
                  <a:srgbClr val="ffc1be">
                    <a:alpha val="26274"/>
                  </a:srgbClr>
                </a:gs>
                <a:gs pos="100000">
                  <a:srgbClr val="ffe5e5"/>
                </a:gs>
              </a:gsLst>
              <a:lin ang="16200000"/>
            </a:gradFill>
            <a:ln w="9525">
              <a:solidFill>
                <a:srgbClr val="be4b48"/>
              </a:solidFill>
              <a:round/>
            </a:ln>
            <a:effectLst>
              <a:outerShdw blurRad="39960" dir="5400000" dist="20160" rotWithShape="0">
                <a:srgbClr val="000000">
                  <a:alpha val="38000"/>
                </a:srgbClr>
              </a:outerShdw>
            </a:effectLst>
          </p:spPr>
          <p:style>
            <a:lnRef idx="0"/>
            <a:fillRef idx="0"/>
            <a:effectRef idx="0"/>
            <a:fontRef idx="minor"/>
          </p:style>
        </p:sp>
        <p:sp>
          <p:nvSpPr>
            <p:cNvPr id="609" name="Right Arrow 16"/>
            <p:cNvSpPr/>
            <p:nvPr/>
          </p:nvSpPr>
          <p:spPr>
            <a:xfrm rot="10800000">
              <a:off x="702720" y="1545840"/>
              <a:ext cx="448200" cy="816480"/>
            </a:xfrm>
            <a:prstGeom prst="rightArrow">
              <a:avLst>
                <a:gd name="adj1" fmla="val 50000"/>
                <a:gd name="adj2" fmla="val 50000"/>
              </a:avLst>
            </a:prstGeom>
            <a:gradFill rotWithShape="0">
              <a:gsLst>
                <a:gs pos="0">
                  <a:srgbClr val="ffc1be">
                    <a:alpha val="26274"/>
                  </a:srgbClr>
                </a:gs>
                <a:gs pos="100000">
                  <a:srgbClr val="ffe5e5"/>
                </a:gs>
              </a:gsLst>
              <a:lin ang="5400000"/>
            </a:gradFill>
            <a:ln w="9525">
              <a:solidFill>
                <a:srgbClr val="be4b48"/>
              </a:solidFill>
              <a:round/>
            </a:ln>
            <a:effectLst>
              <a:outerShdw blurRad="39960" dir="5400000" dist="20160" rotWithShape="0">
                <a:srgbClr val="000000">
                  <a:alpha val="38000"/>
                </a:srgbClr>
              </a:outerShdw>
            </a:effectLst>
          </p:spPr>
          <p:style>
            <a:lnRef idx="0"/>
            <a:fillRef idx="0"/>
            <a:effectRef idx="0"/>
            <a:fontRef idx="minor"/>
          </p:style>
        </p:sp>
        <p:sp>
          <p:nvSpPr>
            <p:cNvPr id="610" name="Right Arrow 19"/>
            <p:cNvSpPr/>
            <p:nvPr/>
          </p:nvSpPr>
          <p:spPr>
            <a:xfrm rot="5400000">
              <a:off x="1348200" y="2602800"/>
              <a:ext cx="448200" cy="325800"/>
            </a:xfrm>
            <a:prstGeom prst="rightArrow">
              <a:avLst>
                <a:gd name="adj1" fmla="val 50000"/>
                <a:gd name="adj2" fmla="val 50000"/>
              </a:avLst>
            </a:prstGeom>
            <a:gradFill rotWithShape="0">
              <a:gsLst>
                <a:gs pos="0">
                  <a:srgbClr val="ffc1be">
                    <a:alpha val="26274"/>
                  </a:srgbClr>
                </a:gs>
                <a:gs pos="100000">
                  <a:srgbClr val="ffe5e5"/>
                </a:gs>
              </a:gsLst>
              <a:lin ang="0"/>
            </a:gradFill>
            <a:ln w="9525">
              <a:solidFill>
                <a:srgbClr val="be4b48"/>
              </a:solidFill>
              <a:round/>
            </a:ln>
            <a:effectLst>
              <a:outerShdw blurRad="39960" dir="5400000" dist="20160" rotWithShape="0">
                <a:srgbClr val="000000">
                  <a:alpha val="38000"/>
                </a:srgbClr>
              </a:outerShdw>
            </a:effectLst>
          </p:spPr>
          <p:style>
            <a:lnRef idx="0"/>
            <a:fillRef idx="0"/>
            <a:effectRef idx="0"/>
            <a:fontRef idx="minor"/>
          </p:style>
        </p:sp>
        <p:sp>
          <p:nvSpPr>
            <p:cNvPr id="611" name="Right Arrow 21"/>
            <p:cNvSpPr/>
            <p:nvPr/>
          </p:nvSpPr>
          <p:spPr>
            <a:xfrm rot="16200000">
              <a:off x="1347840" y="921240"/>
              <a:ext cx="448200" cy="325800"/>
            </a:xfrm>
            <a:prstGeom prst="rightArrow">
              <a:avLst>
                <a:gd name="adj1" fmla="val 50000"/>
                <a:gd name="adj2" fmla="val 50000"/>
              </a:avLst>
            </a:prstGeom>
            <a:gradFill rotWithShape="0">
              <a:gsLst>
                <a:gs pos="0">
                  <a:srgbClr val="ffc1be">
                    <a:alpha val="26274"/>
                  </a:srgbClr>
                </a:gs>
                <a:gs pos="100000">
                  <a:srgbClr val="ffe5e5"/>
                </a:gs>
              </a:gsLst>
              <a:lin ang="10800000"/>
            </a:gradFill>
            <a:ln w="9525">
              <a:solidFill>
                <a:srgbClr val="be4b48"/>
              </a:solidFill>
              <a:round/>
            </a:ln>
            <a:effectLst>
              <a:outerShdw blurRad="39960" dir="5400000" dist="20160" rotWithShape="0">
                <a:srgbClr val="000000">
                  <a:alpha val="38000"/>
                </a:srgbClr>
              </a:outerShdw>
            </a:effectLst>
          </p:spPr>
          <p:style>
            <a:lnRef idx="0"/>
            <a:fillRef idx="0"/>
            <a:effectRef idx="0"/>
            <a:fontRef idx="minor"/>
          </p:style>
        </p:sp>
      </p:grpSp>
      <p:sp>
        <p:nvSpPr>
          <p:cNvPr id="612" name="Connettore 2 20"/>
          <p:cNvSpPr/>
          <p:nvPr/>
        </p:nvSpPr>
        <p:spPr>
          <a:xfrm flipV="1">
            <a:off x="1536120" y="1025640"/>
            <a:ext cx="1533960" cy="920520"/>
          </a:xfrm>
          <a:custGeom>
            <a:avLst/>
            <a:gdLst/>
            <a:ahLst/>
            <a:rect l="l" t="t" r="r" b="b"/>
            <a:pathLst>
              <a:path w="21600" h="21600">
                <a:moveTo>
                  <a:pt x="0" y="0"/>
                </a:moveTo>
                <a:lnTo>
                  <a:pt x="21600" y="21600"/>
                </a:lnTo>
              </a:path>
            </a:pathLst>
          </a:custGeom>
          <a:noFill/>
          <a:ln w="57150">
            <a:solidFill>
              <a:srgbClr val="0432ff"/>
            </a:solidFill>
            <a:round/>
            <a:tailEnd len="med" type="triangle" w="med"/>
          </a:ln>
          <a:effectLst>
            <a:outerShdw blurRad="39960" dir="5400000" dist="20160" rotWithShape="0">
              <a:srgbClr val="000000">
                <a:alpha val="38000"/>
              </a:srgbClr>
            </a:outerShdw>
          </a:effectLst>
        </p:spPr>
        <p:style>
          <a:lnRef idx="0"/>
          <a:fillRef idx="0"/>
          <a:effectRef idx="0"/>
          <a:fontRef idx="minor"/>
        </p:style>
      </p:sp>
      <p:sp>
        <p:nvSpPr>
          <p:cNvPr id="613" name="Connettore 2 58"/>
          <p:cNvSpPr/>
          <p:nvPr/>
        </p:nvSpPr>
        <p:spPr>
          <a:xfrm>
            <a:off x="1564560" y="1944360"/>
            <a:ext cx="1864080" cy="360"/>
          </a:xfrm>
          <a:custGeom>
            <a:avLst/>
            <a:gdLst/>
            <a:ahLst/>
            <a:rect l="l" t="t" r="r" b="b"/>
            <a:pathLst>
              <a:path w="21600" h="21600">
                <a:moveTo>
                  <a:pt x="0" y="0"/>
                </a:moveTo>
                <a:lnTo>
                  <a:pt x="21600" y="21600"/>
                </a:lnTo>
              </a:path>
            </a:pathLst>
          </a:custGeom>
          <a:noFill/>
          <a:ln w="57150">
            <a:solidFill>
              <a:srgbClr val="000000"/>
            </a:solidFill>
            <a:round/>
            <a:tailEnd len="med" type="triangle" w="med"/>
          </a:ln>
          <a:effectLst>
            <a:outerShdw blurRad="39960" dir="5400000" dist="20160" rotWithShape="0">
              <a:srgbClr val="000000">
                <a:alpha val="38000"/>
              </a:srgbClr>
            </a:outerShdw>
          </a:effectLst>
        </p:spPr>
        <p:style>
          <a:lnRef idx="0"/>
          <a:fillRef idx="0"/>
          <a:effectRef idx="0"/>
          <a:fontRef idx="minor"/>
        </p:style>
      </p:sp>
      <p:sp>
        <p:nvSpPr>
          <p:cNvPr id="614" name="CasellaDiTesto 42"/>
          <p:cNvSpPr/>
          <p:nvPr/>
        </p:nvSpPr>
        <p:spPr>
          <a:xfrm>
            <a:off x="2730240" y="1176120"/>
            <a:ext cx="1386360" cy="5058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it-IT" sz="2400" spc="-1" strike="noStrike">
                <a:solidFill>
                  <a:srgbClr val="0432ff"/>
                </a:solidFill>
                <a:latin typeface="Arial"/>
              </a:rPr>
              <a:t>𝜑 </a:t>
            </a:r>
            <a:r>
              <a:rPr b="1" lang="it-IT" sz="2400" spc="-1" strike="noStrike">
                <a:solidFill>
                  <a:srgbClr val="0432ff"/>
                </a:solidFill>
                <a:latin typeface="Arial"/>
              </a:rPr>
              <a:t>- Ψ</a:t>
            </a:r>
            <a:r>
              <a:rPr b="1" lang="it-IT" sz="2400" spc="-1" strike="noStrike" baseline="-25000">
                <a:solidFill>
                  <a:srgbClr val="0432ff"/>
                </a:solidFill>
                <a:latin typeface="Arial"/>
              </a:rPr>
              <a:t>RP</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5" name="Picture 10" descr=""/>
          <p:cNvPicPr/>
          <p:nvPr/>
        </p:nvPicPr>
        <p:blipFill>
          <a:blip r:embed="rId1"/>
          <a:stretch/>
        </p:blipFill>
        <p:spPr>
          <a:xfrm>
            <a:off x="76320" y="527040"/>
            <a:ext cx="3885840" cy="2036520"/>
          </a:xfrm>
          <a:prstGeom prst="rect">
            <a:avLst/>
          </a:prstGeom>
          <a:ln w="0">
            <a:noFill/>
          </a:ln>
        </p:spPr>
      </p:pic>
      <p:sp>
        <p:nvSpPr>
          <p:cNvPr id="616" name="PlaceHolder 1"/>
          <p:cNvSpPr>
            <a:spLocks noGrp="1"/>
          </p:cNvSpPr>
          <p:nvPr>
            <p:ph type="sldNum" idx="46"/>
          </p:nvPr>
        </p:nvSpPr>
        <p:spPr>
          <a:xfrm>
            <a:off x="6553080" y="6245280"/>
            <a:ext cx="2133360" cy="475920"/>
          </a:xfrm>
          <a:prstGeom prst="rect">
            <a:avLst/>
          </a:prstGeom>
          <a:noFill/>
          <a:ln w="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8C715EB2-D4F3-468B-AFCF-25C0C267B760}" type="slidenum">
              <a:rPr b="0" lang="en-US" sz="1400" spc="-1" strike="noStrike">
                <a:solidFill>
                  <a:srgbClr val="000000"/>
                </a:solidFill>
                <a:latin typeface="Arial"/>
              </a:rPr>
              <a:t>&lt;number&gt;</a:t>
            </a:fld>
            <a:r>
              <a:rPr b="0" lang="en-US" sz="1400" spc="-1" strike="noStrike">
                <a:solidFill>
                  <a:srgbClr val="000000"/>
                </a:solidFill>
                <a:latin typeface="Arial"/>
              </a:rPr>
              <a:t> </a:t>
            </a:r>
            <a:endParaRPr b="0" lang="en-US" sz="1400" spc="-1" strike="noStrike">
              <a:latin typeface="Times New Roman"/>
            </a:endParaRPr>
          </a:p>
        </p:txBody>
      </p:sp>
      <p:graphicFrame>
        <p:nvGraphicFramePr>
          <p:cNvPr id="617" name="Object 22"/>
          <p:cNvGraphicFramePr/>
          <p:nvPr/>
        </p:nvGraphicFramePr>
        <p:xfrm>
          <a:off x="5167440" y="1857240"/>
          <a:ext cx="3760560" cy="761760"/>
        </p:xfrm>
        <a:graphic>
          <a:graphicData uri="http://schemas.openxmlformats.org/presentationml/2006/ole">
            <p:oleObj progId="Equation.DSMT4" r:id="rId2" spid="">
              <p:embed/>
              <p:pic>
                <p:nvPicPr>
                  <p:cNvPr id="618" name="Object 22" descr=""/>
                  <p:cNvPicPr/>
                  <p:nvPr/>
                </p:nvPicPr>
                <p:blipFill>
                  <a:blip r:embed="rId3"/>
                  <a:stretch/>
                </p:blipFill>
                <p:spPr>
                  <a:xfrm>
                    <a:off x="5167440" y="1857240"/>
                    <a:ext cx="3760560" cy="761760"/>
                  </a:xfrm>
                  <a:prstGeom prst="rect">
                    <a:avLst/>
                  </a:prstGeom>
                  <a:ln w="0">
                    <a:noFill/>
                  </a:ln>
                </p:spPr>
              </p:pic>
            </p:oleObj>
          </a:graphicData>
        </a:graphic>
      </p:graphicFrame>
      <p:sp>
        <p:nvSpPr>
          <p:cNvPr id="619" name="Rounded Rectangle 134"/>
          <p:cNvSpPr/>
          <p:nvPr/>
        </p:nvSpPr>
        <p:spPr>
          <a:xfrm>
            <a:off x="6019920" y="0"/>
            <a:ext cx="456840" cy="761760"/>
          </a:xfrm>
          <a:prstGeom prst="roundRect">
            <a:avLst>
              <a:gd name="adj" fmla="val 16667"/>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sp>
      <p:sp>
        <p:nvSpPr>
          <p:cNvPr id="620" name="Right Arrow 6"/>
          <p:cNvSpPr/>
          <p:nvPr/>
        </p:nvSpPr>
        <p:spPr>
          <a:xfrm>
            <a:off x="3962520" y="1060560"/>
            <a:ext cx="1157040" cy="288720"/>
          </a:xfrm>
          <a:prstGeom prst="rightArrow">
            <a:avLst>
              <a:gd name="adj1" fmla="val 50000"/>
              <a:gd name="adj2" fmla="val 50000"/>
            </a:avLst>
          </a:prstGeom>
          <a:noFill/>
          <a:ln w="3175">
            <a:solidFill>
              <a:srgbClr val="8aa5a7"/>
            </a:solidFill>
            <a:round/>
          </a:ln>
        </p:spPr>
        <p:style>
          <a:lnRef idx="2">
            <a:schemeClr val="accent1">
              <a:shade val="50000"/>
            </a:schemeClr>
          </a:lnRef>
          <a:fillRef idx="1">
            <a:schemeClr val="accent1"/>
          </a:fillRef>
          <a:effectRef idx="0">
            <a:schemeClr val="accent1"/>
          </a:effectRef>
          <a:fontRef idx="minor"/>
        </p:style>
      </p:sp>
      <p:sp>
        <p:nvSpPr>
          <p:cNvPr id="621" name="Rectangle 120"/>
          <p:cNvSpPr/>
          <p:nvPr/>
        </p:nvSpPr>
        <p:spPr>
          <a:xfrm>
            <a:off x="5756400" y="1413000"/>
            <a:ext cx="414000" cy="27900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sp>
      <p:pic>
        <p:nvPicPr>
          <p:cNvPr id="622" name="Picture 595" descr=""/>
          <p:cNvPicPr/>
          <p:nvPr/>
        </p:nvPicPr>
        <p:blipFill>
          <a:blip r:embed="rId4"/>
          <a:stretch/>
        </p:blipFill>
        <p:spPr>
          <a:xfrm>
            <a:off x="5653080" y="596880"/>
            <a:ext cx="2761920" cy="1294920"/>
          </a:xfrm>
          <a:prstGeom prst="rect">
            <a:avLst/>
          </a:prstGeom>
          <a:ln w="0">
            <a:noFill/>
          </a:ln>
        </p:spPr>
      </p:pic>
      <p:pic>
        <p:nvPicPr>
          <p:cNvPr id="623" name="Picture 43" descr=""/>
          <p:cNvPicPr/>
          <p:nvPr/>
        </p:nvPicPr>
        <p:blipFill>
          <a:blip r:embed="rId5"/>
          <a:stretch/>
        </p:blipFill>
        <p:spPr>
          <a:xfrm>
            <a:off x="298440" y="1828800"/>
            <a:ext cx="3441240" cy="761760"/>
          </a:xfrm>
          <a:prstGeom prst="rect">
            <a:avLst/>
          </a:prstGeom>
          <a:ln w="0">
            <a:noFill/>
          </a:ln>
        </p:spPr>
      </p:pic>
      <p:pic>
        <p:nvPicPr>
          <p:cNvPr id="624" name="Picture 7" descr=""/>
          <p:cNvPicPr/>
          <p:nvPr/>
        </p:nvPicPr>
        <p:blipFill>
          <a:blip r:embed="rId6"/>
          <a:stretch/>
        </p:blipFill>
        <p:spPr>
          <a:xfrm>
            <a:off x="216000" y="2495520"/>
            <a:ext cx="9010440" cy="934560"/>
          </a:xfrm>
          <a:prstGeom prst="rect">
            <a:avLst/>
          </a:prstGeom>
          <a:ln w="0">
            <a:noFill/>
          </a:ln>
        </p:spPr>
      </p:pic>
      <p:sp>
        <p:nvSpPr>
          <p:cNvPr id="625" name="Right Arrow 28"/>
          <p:cNvSpPr/>
          <p:nvPr/>
        </p:nvSpPr>
        <p:spPr>
          <a:xfrm flipV="1">
            <a:off x="4038480" y="2060640"/>
            <a:ext cx="663120" cy="205920"/>
          </a:xfrm>
          <a:prstGeom prst="rightArrow">
            <a:avLst>
              <a:gd name="adj1" fmla="val 50000"/>
              <a:gd name="adj2" fmla="val 50000"/>
            </a:avLst>
          </a:prstGeom>
          <a:solidFill>
            <a:srgbClr val="bbe0e3"/>
          </a:solidFill>
          <a:ln>
            <a:solidFill>
              <a:srgbClr val="00b0f0"/>
            </a:solidFill>
            <a:round/>
          </a:ln>
        </p:spPr>
        <p:style>
          <a:lnRef idx="2">
            <a:schemeClr val="accent1">
              <a:shade val="50000"/>
            </a:schemeClr>
          </a:lnRef>
          <a:fillRef idx="1">
            <a:schemeClr val="accent1"/>
          </a:fillRef>
          <a:effectRef idx="0">
            <a:schemeClr val="accent1"/>
          </a:effectRef>
          <a:fontRef idx="minor"/>
        </p:style>
      </p:sp>
      <p:sp>
        <p:nvSpPr>
          <p:cNvPr id="626" name="PlaceHolder 2"/>
          <p:cNvSpPr>
            <a:spLocks noGrp="1"/>
          </p:cNvSpPr>
          <p:nvPr>
            <p:ph type="title"/>
          </p:nvPr>
        </p:nvSpPr>
        <p:spPr>
          <a:xfrm>
            <a:off x="76320" y="76320"/>
            <a:ext cx="8927640" cy="533160"/>
          </a:xfrm>
          <a:prstGeom prst="rect">
            <a:avLst/>
          </a:prstGeom>
          <a:solidFill>
            <a:srgbClr val="bbe0e3"/>
          </a:solidFill>
          <a:ln w="0">
            <a:solidFill>
              <a:srgbClr val="990000"/>
            </a:solidFill>
          </a:ln>
          <a:effectLst>
            <a:outerShdw dist="107423" dir="2700000" blurRad="0" rotWithShape="0">
              <a:srgbClr val="808080">
                <a:alpha val="50000"/>
              </a:srgbClr>
            </a:outerShdw>
          </a:effectLst>
        </p:spPr>
        <p:txBody>
          <a:bodyPr numCol="1" spcCol="0" anchor="ctr">
            <a:noAutofit/>
          </a:bodyPr>
          <a:p>
            <a:pPr algn="ctr">
              <a:lnSpc>
                <a:spcPct val="100000"/>
              </a:lnSpc>
              <a:buNone/>
            </a:pPr>
            <a:br>
              <a:rPr sz="2800"/>
            </a:br>
            <a:r>
              <a:rPr b="1" i="1" lang="en-US" sz="2800" spc="-1" strike="noStrike">
                <a:solidFill>
                  <a:srgbClr val="000000"/>
                </a:solidFill>
                <a:latin typeface="Arial"/>
              </a:rPr>
              <a:t>Anisotropic Flow at RHIC-LHC </a:t>
            </a:r>
            <a:br>
              <a:rPr sz="2800"/>
            </a:br>
            <a:endParaRPr b="0" lang="en-US" sz="2800" spc="-1" strike="noStrike">
              <a:solidFill>
                <a:srgbClr val="000000"/>
              </a:solidFill>
              <a:latin typeface="Arial"/>
            </a:endParaRPr>
          </a:p>
        </p:txBody>
      </p:sp>
      <p:grpSp>
        <p:nvGrpSpPr>
          <p:cNvPr id="627" name="Group 13"/>
          <p:cNvGrpSpPr/>
          <p:nvPr/>
        </p:nvGrpSpPr>
        <p:grpSpPr>
          <a:xfrm>
            <a:off x="201600" y="3581280"/>
            <a:ext cx="3760560" cy="3227040"/>
            <a:chOff x="201600" y="3581280"/>
            <a:chExt cx="3760560" cy="3227040"/>
          </a:xfrm>
        </p:grpSpPr>
        <p:sp>
          <p:nvSpPr>
            <p:cNvPr id="628" name="Rectangle 14"/>
            <p:cNvSpPr/>
            <p:nvPr/>
          </p:nvSpPr>
          <p:spPr>
            <a:xfrm>
              <a:off x="201600" y="3581280"/>
              <a:ext cx="3760560" cy="3227040"/>
            </a:xfrm>
            <a:prstGeom prst="rect">
              <a:avLst/>
            </a:prstGeom>
            <a:solidFill>
              <a:schemeClr val="bg1"/>
            </a:solidFill>
            <a:ln>
              <a:solidFill>
                <a:srgbClr val="8aa5a7"/>
              </a:solidFill>
              <a:round/>
            </a:ln>
          </p:spPr>
          <p:style>
            <a:lnRef idx="2">
              <a:schemeClr val="accent1">
                <a:shade val="50000"/>
              </a:schemeClr>
            </a:lnRef>
            <a:fillRef idx="1">
              <a:schemeClr val="accent1"/>
            </a:fillRef>
            <a:effectRef idx="0">
              <a:schemeClr val="accent1"/>
            </a:effectRef>
            <a:fontRef idx="minor"/>
          </p:style>
        </p:sp>
        <p:grpSp>
          <p:nvGrpSpPr>
            <p:cNvPr id="629" name="Group 16"/>
            <p:cNvGrpSpPr/>
            <p:nvPr/>
          </p:nvGrpSpPr>
          <p:grpSpPr>
            <a:xfrm>
              <a:off x="307440" y="3669840"/>
              <a:ext cx="3548520" cy="3111120"/>
              <a:chOff x="307440" y="3669840"/>
              <a:chExt cx="3548520" cy="3111120"/>
            </a:xfrm>
          </p:grpSpPr>
          <p:pic>
            <p:nvPicPr>
              <p:cNvPr id="630" name="Picture 9" descr=""/>
              <p:cNvPicPr/>
              <p:nvPr/>
            </p:nvPicPr>
            <p:blipFill>
              <a:blip r:embed="rId7"/>
              <a:srcRect l="2126" t="15956" r="4259" b="0"/>
              <a:stretch/>
            </p:blipFill>
            <p:spPr>
              <a:xfrm>
                <a:off x="307440" y="3781440"/>
                <a:ext cx="3526200" cy="1761480"/>
              </a:xfrm>
              <a:prstGeom prst="rect">
                <a:avLst/>
              </a:prstGeom>
              <a:ln w="0">
                <a:noFill/>
              </a:ln>
            </p:spPr>
          </p:pic>
          <p:grpSp>
            <p:nvGrpSpPr>
              <p:cNvPr id="631" name="Group 23"/>
              <p:cNvGrpSpPr/>
              <p:nvPr/>
            </p:nvGrpSpPr>
            <p:grpSpPr>
              <a:xfrm>
                <a:off x="318960" y="5086080"/>
                <a:ext cx="3537000" cy="1694880"/>
                <a:chOff x="318960" y="5086080"/>
                <a:chExt cx="3537000" cy="1694880"/>
              </a:xfrm>
            </p:grpSpPr>
            <p:pic>
              <p:nvPicPr>
                <p:cNvPr id="632" name="Picture 19" descr=""/>
                <p:cNvPicPr/>
                <p:nvPr/>
              </p:nvPicPr>
              <p:blipFill>
                <a:blip r:embed="rId8"/>
                <a:srcRect l="429" t="2880" r="0" b="54671"/>
                <a:stretch/>
              </p:blipFill>
              <p:spPr>
                <a:xfrm>
                  <a:off x="320760" y="5086080"/>
                  <a:ext cx="3535200" cy="1321560"/>
                </a:xfrm>
                <a:prstGeom prst="rect">
                  <a:avLst/>
                </a:prstGeom>
                <a:ln w="0">
                  <a:noFill/>
                </a:ln>
              </p:spPr>
            </p:pic>
            <p:pic>
              <p:nvPicPr>
                <p:cNvPr id="633" name="Picture 20" descr=""/>
                <p:cNvPicPr/>
                <p:nvPr/>
              </p:nvPicPr>
              <p:blipFill>
                <a:blip r:embed="rId9"/>
                <a:srcRect l="0" t="86331" r="0" b="0"/>
                <a:stretch/>
              </p:blipFill>
              <p:spPr>
                <a:xfrm>
                  <a:off x="318960" y="6357960"/>
                  <a:ext cx="3530520" cy="423000"/>
                </a:xfrm>
                <a:prstGeom prst="rect">
                  <a:avLst/>
                </a:prstGeom>
                <a:ln w="0">
                  <a:noFill/>
                </a:ln>
              </p:spPr>
            </p:pic>
          </p:grpSp>
          <p:pic>
            <p:nvPicPr>
              <p:cNvPr id="634" name="Picture 13" descr=""/>
              <p:cNvPicPr/>
              <p:nvPr/>
            </p:nvPicPr>
            <p:blipFill>
              <a:blip r:embed="rId10"/>
              <a:srcRect l="24468" t="5316" r="56740" b="55320"/>
              <a:stretch/>
            </p:blipFill>
            <p:spPr>
              <a:xfrm>
                <a:off x="1149120" y="3770280"/>
                <a:ext cx="707760" cy="824760"/>
              </a:xfrm>
              <a:prstGeom prst="rect">
                <a:avLst/>
              </a:prstGeom>
              <a:ln w="0">
                <a:noFill/>
              </a:ln>
            </p:spPr>
          </p:pic>
          <p:pic>
            <p:nvPicPr>
              <p:cNvPr id="635" name="Picture 14" descr=""/>
              <p:cNvPicPr/>
              <p:nvPr/>
            </p:nvPicPr>
            <p:blipFill>
              <a:blip r:embed="rId11"/>
              <a:srcRect l="42552" t="6915" r="23051" b="76592"/>
              <a:stretch/>
            </p:blipFill>
            <p:spPr>
              <a:xfrm>
                <a:off x="1830240" y="3781440"/>
                <a:ext cx="1295280" cy="345240"/>
              </a:xfrm>
              <a:prstGeom prst="rect">
                <a:avLst/>
              </a:prstGeom>
              <a:ln w="0">
                <a:noFill/>
              </a:ln>
            </p:spPr>
          </p:pic>
          <p:pic>
            <p:nvPicPr>
              <p:cNvPr id="636" name="Picture 15" descr=""/>
              <p:cNvPicPr/>
              <p:nvPr/>
            </p:nvPicPr>
            <p:blipFill>
              <a:blip r:embed="rId12"/>
              <a:srcRect l="21985" t="1063" r="6385" b="92558"/>
              <a:stretch/>
            </p:blipFill>
            <p:spPr>
              <a:xfrm>
                <a:off x="1055520" y="3669840"/>
                <a:ext cx="2697840" cy="133560"/>
              </a:xfrm>
              <a:prstGeom prst="rect">
                <a:avLst/>
              </a:prstGeom>
              <a:ln w="0">
                <a:noFill/>
              </a:ln>
            </p:spPr>
          </p:pic>
        </p:grpSp>
      </p:grpSp>
      <p:sp>
        <p:nvSpPr>
          <p:cNvPr id="637" name="Прямоугольник 1"/>
          <p:cNvSpPr/>
          <p:nvPr/>
        </p:nvSpPr>
        <p:spPr>
          <a:xfrm>
            <a:off x="109440" y="3284640"/>
            <a:ext cx="457164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i="1" lang="en-US" sz="1400" spc="-1" strike="noStrike">
                <a:solidFill>
                  <a:srgbClr val="000000"/>
                </a:solidFill>
                <a:latin typeface="Arial"/>
              </a:rPr>
              <a:t>Gale, Jeon, et al., Phys. Rev. Lett. 110, 012302</a:t>
            </a:r>
            <a:endParaRPr b="0" lang="en-US" sz="1400" spc="-1" strike="noStrike">
              <a:latin typeface="Arial"/>
            </a:endParaRPr>
          </a:p>
        </p:txBody>
      </p:sp>
      <p:pic>
        <p:nvPicPr>
          <p:cNvPr id="638" name="Рисунок 5" descr=""/>
          <p:cNvPicPr/>
          <p:nvPr/>
        </p:nvPicPr>
        <p:blipFill>
          <a:blip r:embed="rId13"/>
          <a:stretch/>
        </p:blipFill>
        <p:spPr>
          <a:xfrm>
            <a:off x="4088880" y="3519360"/>
            <a:ext cx="4326120" cy="303840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0"/>
                      </p:stCondLst>
                      <p:childTnLst>
                        <p:par>
                          <p:cTn id="4" nodeType="withEffect" fill="hold">
                            <p:stCondLst>
                              <p:cond delay="0"/>
                            </p:stCondLst>
                            <p:childTnLst>
                              <p:par>
                                <p:cTn id="5" nodeType="afterEffect" fill="hold" presetClass="entr" presetID="22" presetSubtype="8">
                                  <p:stCondLst>
                                    <p:cond delay="0"/>
                                  </p:stCondLst>
                                  <p:childTnLst>
                                    <p:set>
                                      <p:cBhvr>
                                        <p:cTn id="6" dur="1" fill="hold">
                                          <p:stCondLst>
                                            <p:cond delay="0"/>
                                          </p:stCondLst>
                                        </p:cTn>
                                        <p:tgtEl>
                                          <p:spTgt spid="620"/>
                                        </p:tgtEl>
                                        <p:attrNameLst>
                                          <p:attrName>style.visibility</p:attrName>
                                        </p:attrNameLst>
                                      </p:cBhvr>
                                      <p:to>
                                        <p:strVal val="visible"/>
                                      </p:to>
                                    </p:set>
                                    <p:animEffect filter="wipe(left)" transition="in">
                                      <p:cBhvr additive="repl">
                                        <p:cTn id="7" dur="500"/>
                                        <p:tgtEl>
                                          <p:spTgt spid="620"/>
                                        </p:tgtEl>
                                      </p:cBhvr>
                                    </p:animEffect>
                                  </p:childTnLst>
                                </p:cTn>
                              </p:par>
                            </p:childTnLst>
                          </p:cTn>
                        </p:par>
                        <p:par>
                          <p:cTn id="8" nodeType="afterEffect" fill="hold">
                            <p:stCondLst>
                              <p:cond delay="500"/>
                            </p:stCondLst>
                            <p:childTnLst>
                              <p:par>
                                <p:cTn id="9" nodeType="afterEffect" fill="hold" presetClass="entr" presetID="22" presetSubtype="8">
                                  <p:stCondLst>
                                    <p:cond delay="0"/>
                                  </p:stCondLst>
                                  <p:childTnLst>
                                    <p:set>
                                      <p:cBhvr>
                                        <p:cTn id="10" dur="1" fill="hold">
                                          <p:stCondLst>
                                            <p:cond delay="0"/>
                                          </p:stCondLst>
                                        </p:cTn>
                                        <p:tgtEl>
                                          <p:spTgt spid="622"/>
                                        </p:tgtEl>
                                        <p:attrNameLst>
                                          <p:attrName>style.visibility</p:attrName>
                                        </p:attrNameLst>
                                      </p:cBhvr>
                                      <p:to>
                                        <p:strVal val="visible"/>
                                      </p:to>
                                    </p:set>
                                    <p:animEffect filter="wipe(left)" transition="in">
                                      <p:cBhvr additive="repl">
                                        <p:cTn id="11" dur="500"/>
                                        <p:tgtEl>
                                          <p:spTgt spid="622"/>
                                        </p:tgtEl>
                                      </p:cBhvr>
                                    </p:animEffect>
                                  </p:childTnLst>
                                </p:cTn>
                              </p:par>
                            </p:childTnLst>
                          </p:cTn>
                        </p:par>
                        <p:par>
                          <p:cTn id="12" nodeType="afterEffect" fill="hold">
                            <p:stCondLst>
                              <p:cond delay="1000"/>
                            </p:stCondLst>
                            <p:childTnLst>
                              <p:par>
                                <p:cTn id="13" nodeType="afterEffect" fill="hold" presetClass="entr" presetID="22" presetSubtype="8">
                                  <p:stCondLst>
                                    <p:cond delay="0"/>
                                  </p:stCondLst>
                                  <p:childTnLst>
                                    <p:set>
                                      <p:cBhvr>
                                        <p:cTn id="14" dur="1" fill="hold">
                                          <p:stCondLst>
                                            <p:cond delay="0"/>
                                          </p:stCondLst>
                                        </p:cTn>
                                        <p:tgtEl>
                                          <p:spTgt spid="618"/>
                                        </p:tgtEl>
                                        <p:attrNameLst>
                                          <p:attrName>style.visibility</p:attrName>
                                        </p:attrNameLst>
                                      </p:cBhvr>
                                      <p:to>
                                        <p:strVal val="visible"/>
                                      </p:to>
                                    </p:set>
                                    <p:animEffect filter="wipe(left)" transition="in">
                                      <p:cBhvr additive="repl">
                                        <p:cTn id="15" dur="1000"/>
                                        <p:tgtEl>
                                          <p:spTgt spid="618"/>
                                        </p:tgtEl>
                                      </p:cBhvr>
                                    </p:animEffect>
                                  </p:childTnLst>
                                </p:cTn>
                              </p:par>
                            </p:childTnLst>
                          </p:cTn>
                        </p:par>
                        <p:par>
                          <p:cTn id="16" nodeType="afterEffect" fill="hold">
                            <p:stCondLst>
                              <p:cond delay="2000"/>
                            </p:stCondLst>
                            <p:childTnLst>
                              <p:par>
                                <p:cTn id="17" nodeType="afterEffect" fill="hold" presetClass="entr" presetID="22" presetSubtype="8">
                                  <p:stCondLst>
                                    <p:cond delay="0"/>
                                  </p:stCondLst>
                                  <p:childTnLst>
                                    <p:set>
                                      <p:cBhvr>
                                        <p:cTn id="18" dur="1" fill="hold">
                                          <p:stCondLst>
                                            <p:cond delay="0"/>
                                          </p:stCondLst>
                                        </p:cTn>
                                        <p:tgtEl>
                                          <p:spTgt spid="625"/>
                                        </p:tgtEl>
                                        <p:attrNameLst>
                                          <p:attrName>style.visibility</p:attrName>
                                        </p:attrNameLst>
                                      </p:cBhvr>
                                      <p:to>
                                        <p:strVal val="visible"/>
                                      </p:to>
                                    </p:set>
                                    <p:animEffect filter="wipe(left)" transition="in">
                                      <p:cBhvr additive="repl">
                                        <p:cTn id="19" dur="500"/>
                                        <p:tgtEl>
                                          <p:spTgt spid="625"/>
                                        </p:tgtEl>
                                      </p:cBhvr>
                                    </p:animEffect>
                                  </p:childTnLst>
                                </p:cTn>
                              </p:par>
                              <p:par>
                                <p:cTn id="20" nodeType="withEffect" fill="hold" presetClass="entr" presetID="1">
                                  <p:stCondLst>
                                    <p:cond delay="0"/>
                                  </p:stCondLst>
                                  <p:childTnLst>
                                    <p:set>
                                      <p:cBhvr>
                                        <p:cTn id="21" dur="1" fill="hold">
                                          <p:stCondLst>
                                            <p:cond delay="0"/>
                                          </p:stCondLst>
                                        </p:cTn>
                                        <p:tgtEl>
                                          <p:spTgt spid="6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PlaceHolder 1"/>
          <p:cNvSpPr>
            <a:spLocks noGrp="1"/>
          </p:cNvSpPr>
          <p:nvPr>
            <p:ph type="sldNum" idx="47"/>
          </p:nvPr>
        </p:nvSpPr>
        <p:spPr>
          <a:xfrm>
            <a:off x="6553080" y="6245280"/>
            <a:ext cx="2133360" cy="475920"/>
          </a:xfrm>
          <a:prstGeom prst="rect">
            <a:avLst/>
          </a:prstGeom>
          <a:noFill/>
          <a:ln w="936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38541A21-5AAC-42C5-AA8D-98E22F182838}" type="slidenum">
              <a:rPr b="0" lang="en-US" sz="1400" spc="-1" strike="noStrike">
                <a:solidFill>
                  <a:srgbClr val="000000"/>
                </a:solidFill>
                <a:latin typeface="Arial"/>
              </a:rPr>
              <a:t>&lt;number&gt;</a:t>
            </a:fld>
            <a:endParaRPr b="0" lang="en-US" sz="1400" spc="-1" strike="noStrike">
              <a:latin typeface="Times New Roman"/>
            </a:endParaRPr>
          </a:p>
        </p:txBody>
      </p:sp>
      <p:sp>
        <p:nvSpPr>
          <p:cNvPr id="640" name="Rectangle 2"/>
          <p:cNvSpPr/>
          <p:nvPr/>
        </p:nvSpPr>
        <p:spPr>
          <a:xfrm>
            <a:off x="-12600" y="-12600"/>
            <a:ext cx="37800" cy="25200"/>
          </a:xfrm>
          <a:prstGeom prst="rect">
            <a:avLst/>
          </a:prstGeom>
          <a:solidFill>
            <a:schemeClr val="accent1"/>
          </a:solidFill>
          <a:ln w="9525">
            <a:solidFill>
              <a:srgbClr val="000000"/>
            </a:solidFill>
            <a:miter/>
          </a:ln>
        </p:spPr>
        <p:style>
          <a:lnRef idx="0"/>
          <a:fillRef idx="0"/>
          <a:effectRef idx="0"/>
          <a:fontRef idx="minor"/>
        </p:style>
      </p:sp>
      <p:sp>
        <p:nvSpPr>
          <p:cNvPr id="641" name="Rectangle 3"/>
          <p:cNvSpPr/>
          <p:nvPr/>
        </p:nvSpPr>
        <p:spPr>
          <a:xfrm>
            <a:off x="-12600" y="-12600"/>
            <a:ext cx="37800" cy="25200"/>
          </a:xfrm>
          <a:prstGeom prst="rect">
            <a:avLst/>
          </a:prstGeom>
          <a:solidFill>
            <a:schemeClr val="accent1"/>
          </a:solidFill>
          <a:ln w="9525">
            <a:solidFill>
              <a:srgbClr val="000000"/>
            </a:solidFill>
            <a:miter/>
          </a:ln>
        </p:spPr>
        <p:style>
          <a:lnRef idx="0"/>
          <a:fillRef idx="0"/>
          <a:effectRef idx="0"/>
          <a:fontRef idx="minor"/>
        </p:style>
      </p:sp>
      <p:sp>
        <p:nvSpPr>
          <p:cNvPr id="642" name="Rectangle 4"/>
          <p:cNvSpPr/>
          <p:nvPr/>
        </p:nvSpPr>
        <p:spPr>
          <a:xfrm>
            <a:off x="-12600" y="-12600"/>
            <a:ext cx="37800" cy="25200"/>
          </a:xfrm>
          <a:prstGeom prst="rect">
            <a:avLst/>
          </a:prstGeom>
          <a:solidFill>
            <a:schemeClr val="accent1"/>
          </a:solidFill>
          <a:ln w="9525">
            <a:solidFill>
              <a:srgbClr val="000000"/>
            </a:solidFill>
            <a:miter/>
          </a:ln>
        </p:spPr>
        <p:style>
          <a:lnRef idx="0"/>
          <a:fillRef idx="0"/>
          <a:effectRef idx="0"/>
          <a:fontRef idx="minor"/>
        </p:style>
      </p:sp>
      <p:sp>
        <p:nvSpPr>
          <p:cNvPr id="643" name="Rectangle 5"/>
          <p:cNvSpPr/>
          <p:nvPr/>
        </p:nvSpPr>
        <p:spPr>
          <a:xfrm>
            <a:off x="-12600" y="-12600"/>
            <a:ext cx="37800" cy="25200"/>
          </a:xfrm>
          <a:prstGeom prst="rect">
            <a:avLst/>
          </a:prstGeom>
          <a:solidFill>
            <a:schemeClr val="accent1"/>
          </a:solidFill>
          <a:ln w="9525">
            <a:solidFill>
              <a:srgbClr val="000000"/>
            </a:solidFill>
            <a:miter/>
          </a:ln>
        </p:spPr>
        <p:style>
          <a:lnRef idx="0"/>
          <a:fillRef idx="0"/>
          <a:effectRef idx="0"/>
          <a:fontRef idx="minor"/>
        </p:style>
      </p:sp>
      <p:sp>
        <p:nvSpPr>
          <p:cNvPr id="644" name="Rectangle 6"/>
          <p:cNvSpPr/>
          <p:nvPr/>
        </p:nvSpPr>
        <p:spPr>
          <a:xfrm>
            <a:off x="-12600" y="-12600"/>
            <a:ext cx="37800" cy="25200"/>
          </a:xfrm>
          <a:prstGeom prst="rect">
            <a:avLst/>
          </a:prstGeom>
          <a:solidFill>
            <a:schemeClr val="accent1"/>
          </a:solidFill>
          <a:ln w="9525">
            <a:solidFill>
              <a:srgbClr val="000000"/>
            </a:solidFill>
            <a:miter/>
          </a:ln>
        </p:spPr>
        <p:style>
          <a:lnRef idx="0"/>
          <a:fillRef idx="0"/>
          <a:effectRef idx="0"/>
          <a:fontRef idx="minor"/>
        </p:style>
      </p:sp>
      <p:sp>
        <p:nvSpPr>
          <p:cNvPr id="645" name="Rectangle 4"/>
          <p:cNvSpPr/>
          <p:nvPr/>
        </p:nvSpPr>
        <p:spPr>
          <a:xfrm>
            <a:off x="-12600" y="-12600"/>
            <a:ext cx="37800" cy="25200"/>
          </a:xfrm>
          <a:prstGeom prst="rect">
            <a:avLst/>
          </a:prstGeom>
          <a:solidFill>
            <a:schemeClr val="accent1"/>
          </a:solidFill>
          <a:ln w="9525">
            <a:solidFill>
              <a:srgbClr val="000000"/>
            </a:solidFill>
            <a:miter/>
          </a:ln>
        </p:spPr>
        <p:style>
          <a:lnRef idx="0"/>
          <a:fillRef idx="0"/>
          <a:effectRef idx="0"/>
          <a:fontRef idx="minor"/>
        </p:style>
      </p:sp>
      <p:sp>
        <p:nvSpPr>
          <p:cNvPr id="646" name="Rectangle 5"/>
          <p:cNvSpPr/>
          <p:nvPr/>
        </p:nvSpPr>
        <p:spPr>
          <a:xfrm>
            <a:off x="-12600" y="-12600"/>
            <a:ext cx="37800" cy="25200"/>
          </a:xfrm>
          <a:prstGeom prst="rect">
            <a:avLst/>
          </a:prstGeom>
          <a:solidFill>
            <a:schemeClr val="accent1"/>
          </a:solidFill>
          <a:ln w="9525">
            <a:solidFill>
              <a:srgbClr val="000000"/>
            </a:solidFill>
            <a:miter/>
          </a:ln>
        </p:spPr>
        <p:style>
          <a:lnRef idx="0"/>
          <a:fillRef idx="0"/>
          <a:effectRef idx="0"/>
          <a:fontRef idx="minor"/>
        </p:style>
      </p:sp>
      <p:sp>
        <p:nvSpPr>
          <p:cNvPr id="647" name="Rectangle 6"/>
          <p:cNvSpPr/>
          <p:nvPr/>
        </p:nvSpPr>
        <p:spPr>
          <a:xfrm>
            <a:off x="-12600" y="-12600"/>
            <a:ext cx="37800" cy="25200"/>
          </a:xfrm>
          <a:prstGeom prst="rect">
            <a:avLst/>
          </a:prstGeom>
          <a:solidFill>
            <a:schemeClr val="accent1"/>
          </a:solidFill>
          <a:ln w="9525">
            <a:solidFill>
              <a:srgbClr val="000000"/>
            </a:solidFill>
            <a:miter/>
          </a:ln>
        </p:spPr>
        <p:style>
          <a:lnRef idx="0"/>
          <a:fillRef idx="0"/>
          <a:effectRef idx="0"/>
          <a:fontRef idx="minor"/>
        </p:style>
      </p:sp>
      <p:sp>
        <p:nvSpPr>
          <p:cNvPr id="648" name="Rectangle 7"/>
          <p:cNvSpPr/>
          <p:nvPr/>
        </p:nvSpPr>
        <p:spPr>
          <a:xfrm>
            <a:off x="-12600" y="-12600"/>
            <a:ext cx="37800" cy="25200"/>
          </a:xfrm>
          <a:prstGeom prst="rect">
            <a:avLst/>
          </a:prstGeom>
          <a:solidFill>
            <a:schemeClr val="accent1"/>
          </a:solidFill>
          <a:ln w="9525">
            <a:solidFill>
              <a:srgbClr val="000000"/>
            </a:solidFill>
            <a:miter/>
          </a:ln>
        </p:spPr>
        <p:style>
          <a:lnRef idx="0"/>
          <a:fillRef idx="0"/>
          <a:effectRef idx="0"/>
          <a:fontRef idx="minor"/>
        </p:style>
      </p:sp>
      <p:sp>
        <p:nvSpPr>
          <p:cNvPr id="649" name="Rectangle 8"/>
          <p:cNvSpPr/>
          <p:nvPr/>
        </p:nvSpPr>
        <p:spPr>
          <a:xfrm>
            <a:off x="-12600" y="-12600"/>
            <a:ext cx="37800" cy="25200"/>
          </a:xfrm>
          <a:prstGeom prst="rect">
            <a:avLst/>
          </a:prstGeom>
          <a:solidFill>
            <a:schemeClr val="accent1"/>
          </a:solidFill>
          <a:ln w="9525">
            <a:solidFill>
              <a:srgbClr val="000000"/>
            </a:solidFill>
            <a:miter/>
          </a:ln>
        </p:spPr>
        <p:style>
          <a:lnRef idx="0"/>
          <a:fillRef idx="0"/>
          <a:effectRef idx="0"/>
          <a:fontRef idx="minor"/>
        </p:style>
      </p:sp>
      <p:sp>
        <p:nvSpPr>
          <p:cNvPr id="650" name="PlaceHolder 2"/>
          <p:cNvSpPr>
            <a:spLocks noGrp="1"/>
          </p:cNvSpPr>
          <p:nvPr>
            <p:ph type="title"/>
          </p:nvPr>
        </p:nvSpPr>
        <p:spPr>
          <a:xfrm>
            <a:off x="152280" y="79200"/>
            <a:ext cx="8694360" cy="406080"/>
          </a:xfrm>
          <a:prstGeom prst="rect">
            <a:avLst/>
          </a:prstGeom>
          <a:solidFill>
            <a:srgbClr val="bbe0e3"/>
          </a:solidFill>
          <a:ln w="0">
            <a:solidFill>
              <a:srgbClr val="990000"/>
            </a:solidFill>
          </a:ln>
          <a:effectLst>
            <a:outerShdw dist="107423" dir="2700000" blurRad="0" rotWithShape="0">
              <a:srgbClr val="808080">
                <a:alpha val="50000"/>
              </a:srgbClr>
            </a:outerShdw>
          </a:effectLst>
        </p:spPr>
        <p:txBody>
          <a:bodyPr numCol="1" spcCol="0" anchor="ctr">
            <a:noAutofit/>
          </a:bodyPr>
          <a:p>
            <a:pPr>
              <a:lnSpc>
                <a:spcPct val="100000"/>
              </a:lnSpc>
              <a:buNone/>
            </a:pPr>
            <a:r>
              <a:rPr b="1" lang="en-US" sz="3600" spc="-1" strike="noStrike">
                <a:solidFill>
                  <a:srgbClr val="c00000"/>
                </a:solidFill>
                <a:latin typeface="Times New Roman"/>
              </a:rPr>
              <a:t>   </a:t>
            </a:r>
            <a:r>
              <a:rPr b="1" lang="en-US" sz="3600" spc="-1" strike="noStrike">
                <a:solidFill>
                  <a:srgbClr val="c00000"/>
                </a:solidFill>
                <a:latin typeface="Times New Roman"/>
              </a:rPr>
              <a:t>Evolution of the system created in RHIC</a:t>
            </a:r>
            <a:r>
              <a:rPr b="1" i="1" lang="en-US" sz="4000" spc="-1" strike="noStrike">
                <a:solidFill>
                  <a:srgbClr val="c00000"/>
                </a:solidFill>
                <a:latin typeface="Times New Roman"/>
              </a:rPr>
              <a:t> </a:t>
            </a:r>
            <a:r>
              <a:rPr b="1" i="1" lang="en-US" sz="4000" spc="-1" strike="noStrike">
                <a:solidFill>
                  <a:srgbClr val="000000"/>
                </a:solidFill>
                <a:latin typeface="Times New Roman"/>
              </a:rPr>
              <a:t> </a:t>
            </a:r>
            <a:endParaRPr b="0" lang="en-US" sz="4000" spc="-1" strike="noStrike">
              <a:solidFill>
                <a:srgbClr val="000000"/>
              </a:solidFill>
              <a:latin typeface="Arial"/>
            </a:endParaRPr>
          </a:p>
        </p:txBody>
      </p:sp>
      <p:sp>
        <p:nvSpPr>
          <p:cNvPr id="651" name="Left-Right Arrow 1"/>
          <p:cNvSpPr/>
          <p:nvPr/>
        </p:nvSpPr>
        <p:spPr>
          <a:xfrm>
            <a:off x="1523880" y="1676520"/>
            <a:ext cx="2187360" cy="3187440"/>
          </a:xfrm>
          <a:prstGeom prst="leftRightArrow">
            <a:avLst>
              <a:gd name="adj1" fmla="val 50000"/>
              <a:gd name="adj2" fmla="val 50000"/>
            </a:avLst>
          </a:prstGeom>
          <a:noFill/>
          <a:ln w="0">
            <a:noFill/>
          </a:ln>
        </p:spPr>
        <p:style>
          <a:lnRef idx="0"/>
          <a:fillRef idx="0"/>
          <a:effectRef idx="0"/>
          <a:fontRef idx="minor"/>
        </p:style>
      </p:sp>
      <p:sp>
        <p:nvSpPr>
          <p:cNvPr id="652" name="Left-Right Arrow 2"/>
          <p:cNvSpPr/>
          <p:nvPr/>
        </p:nvSpPr>
        <p:spPr>
          <a:xfrm>
            <a:off x="1523880" y="1905120"/>
            <a:ext cx="2187360" cy="2958840"/>
          </a:xfrm>
          <a:prstGeom prst="leftRightArrow">
            <a:avLst>
              <a:gd name="adj1" fmla="val 50000"/>
              <a:gd name="adj2" fmla="val 50000"/>
            </a:avLst>
          </a:prstGeom>
          <a:noFill/>
          <a:ln w="0">
            <a:noFill/>
          </a:ln>
        </p:spPr>
        <p:style>
          <a:lnRef idx="0"/>
          <a:fillRef idx="0"/>
          <a:effectRef idx="0"/>
          <a:fontRef idx="minor"/>
        </p:style>
      </p:sp>
      <p:sp>
        <p:nvSpPr>
          <p:cNvPr id="653" name="Straight Arrow Connector 4"/>
          <p:cNvSpPr/>
          <p:nvPr/>
        </p:nvSpPr>
        <p:spPr>
          <a:xfrm flipH="1">
            <a:off x="3505320" y="1905120"/>
            <a:ext cx="205920" cy="331560"/>
          </a:xfrm>
          <a:custGeom>
            <a:avLst/>
            <a:gdLst/>
            <a:ahLst/>
            <a:rect l="l" t="t" r="r" b="b"/>
            <a:pathLst>
              <a:path w="21600" h="21600">
                <a:moveTo>
                  <a:pt x="0" y="0"/>
                </a:moveTo>
                <a:lnTo>
                  <a:pt x="21600" y="21600"/>
                </a:lnTo>
              </a:path>
            </a:pathLst>
          </a:custGeom>
          <a:noFill/>
          <a:ln w="0">
            <a:noFill/>
          </a:ln>
        </p:spPr>
        <p:style>
          <a:lnRef idx="0"/>
          <a:fillRef idx="0"/>
          <a:effectRef idx="0"/>
          <a:fontRef idx="minor"/>
        </p:style>
      </p:sp>
      <p:sp>
        <p:nvSpPr>
          <p:cNvPr id="654" name="Стрелка: вправо 5"/>
          <p:cNvSpPr/>
          <p:nvPr/>
        </p:nvSpPr>
        <p:spPr>
          <a:xfrm>
            <a:off x="76320" y="5257800"/>
            <a:ext cx="685440" cy="105840"/>
          </a:xfrm>
          <a:prstGeom prst="rightArrow">
            <a:avLst>
              <a:gd name="adj1" fmla="val 50000"/>
              <a:gd name="adj2" fmla="val 50149"/>
            </a:avLst>
          </a:prstGeom>
          <a:noFill/>
          <a:ln w="0">
            <a:noFill/>
          </a:ln>
        </p:spPr>
        <p:style>
          <a:lnRef idx="0"/>
          <a:fillRef idx="0"/>
          <a:effectRef idx="0"/>
          <a:fontRef idx="minor"/>
        </p:style>
      </p:sp>
      <p:sp>
        <p:nvSpPr>
          <p:cNvPr id="655" name="Прямоугольник 2"/>
          <p:cNvSpPr/>
          <p:nvPr/>
        </p:nvSpPr>
        <p:spPr>
          <a:xfrm>
            <a:off x="-203400" y="1192320"/>
            <a:ext cx="150408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1" lang="en-US" sz="1600" spc="-1" strike="noStrike">
                <a:solidFill>
                  <a:srgbClr val="ffffff"/>
                </a:solidFill>
                <a:latin typeface="TimesNewRomanPS-BoldMT"/>
              </a:rPr>
              <a:t>Initial state</a:t>
            </a:r>
            <a:endParaRPr b="0" lang="en-US" sz="1600" spc="-1" strike="noStrike">
              <a:latin typeface="Arial"/>
            </a:endParaRPr>
          </a:p>
        </p:txBody>
      </p:sp>
      <p:sp>
        <p:nvSpPr>
          <p:cNvPr id="656" name="Прямоугольник 3"/>
          <p:cNvSpPr/>
          <p:nvPr/>
        </p:nvSpPr>
        <p:spPr>
          <a:xfrm>
            <a:off x="665280" y="2508120"/>
            <a:ext cx="457164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1600" spc="-1" strike="noStrike">
                <a:solidFill>
                  <a:srgbClr val="ffffff"/>
                </a:solidFill>
                <a:latin typeface="TimesNewRomanPS-BoldMT"/>
              </a:rPr>
              <a:t>Pre-equilibrium</a:t>
            </a:r>
            <a:endParaRPr b="0" lang="en-US" sz="1600" spc="-1" strike="noStrike">
              <a:latin typeface="Arial"/>
            </a:endParaRPr>
          </a:p>
          <a:p>
            <a:pPr>
              <a:lnSpc>
                <a:spcPct val="100000"/>
              </a:lnSpc>
              <a:buNone/>
              <a:tabLst>
                <a:tab algn="l" pos="0"/>
              </a:tabLst>
            </a:pPr>
            <a:r>
              <a:rPr b="1" lang="en-US" sz="1600" spc="-1" strike="noStrike">
                <a:solidFill>
                  <a:srgbClr val="ffffff"/>
                </a:solidFill>
                <a:latin typeface="TimesNewRomanPS-BoldMT"/>
              </a:rPr>
              <a:t>dynamics</a:t>
            </a:r>
            <a:endParaRPr b="0" lang="en-US" sz="1600" spc="-1" strike="noStrike">
              <a:latin typeface="Arial"/>
            </a:endParaRPr>
          </a:p>
        </p:txBody>
      </p:sp>
      <p:sp>
        <p:nvSpPr>
          <p:cNvPr id="657" name="Прямоугольник 5"/>
          <p:cNvSpPr/>
          <p:nvPr/>
        </p:nvSpPr>
        <p:spPr>
          <a:xfrm>
            <a:off x="3111480" y="2754360"/>
            <a:ext cx="179064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1" lang="en-US" sz="1600" spc="-1" strike="noStrike">
                <a:solidFill>
                  <a:srgbClr val="ffffff"/>
                </a:solidFill>
                <a:latin typeface="TimesNewRomanPS-BoldMT"/>
              </a:rPr>
              <a:t>Hadronization</a:t>
            </a:r>
            <a:endParaRPr b="0" lang="en-US" sz="1600" spc="-1" strike="noStrike">
              <a:latin typeface="Arial"/>
            </a:endParaRPr>
          </a:p>
        </p:txBody>
      </p:sp>
      <p:sp>
        <p:nvSpPr>
          <p:cNvPr id="658" name="Прямоугольник 6"/>
          <p:cNvSpPr/>
          <p:nvPr/>
        </p:nvSpPr>
        <p:spPr>
          <a:xfrm>
            <a:off x="5162040" y="2784600"/>
            <a:ext cx="249012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1" lang="en-US" sz="1600" spc="-1" strike="noStrike">
                <a:solidFill>
                  <a:srgbClr val="ffffff"/>
                </a:solidFill>
                <a:latin typeface="TimesNewRomanPS-BoldMT"/>
              </a:rPr>
              <a:t>Transport/Freezeout</a:t>
            </a:r>
            <a:endParaRPr b="0" lang="en-US" sz="1600" spc="-1" strike="noStrike">
              <a:latin typeface="Arial"/>
            </a:endParaRPr>
          </a:p>
        </p:txBody>
      </p:sp>
      <p:sp>
        <p:nvSpPr>
          <p:cNvPr id="659" name="Прямоугольник 7"/>
          <p:cNvSpPr/>
          <p:nvPr/>
        </p:nvSpPr>
        <p:spPr>
          <a:xfrm>
            <a:off x="1476360" y="1066680"/>
            <a:ext cx="2104560" cy="8197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1600" spc="-1" strike="noStrike">
                <a:solidFill>
                  <a:srgbClr val="ffffff"/>
                </a:solidFill>
                <a:latin typeface="TimesNewRomanPS-BoldMT"/>
              </a:rPr>
              <a:t>QGP as a relativistic</a:t>
            </a:r>
            <a:endParaRPr b="0" lang="en-US" sz="1600" spc="-1" strike="noStrike">
              <a:latin typeface="Arial"/>
            </a:endParaRPr>
          </a:p>
          <a:p>
            <a:pPr>
              <a:lnSpc>
                <a:spcPct val="100000"/>
              </a:lnSpc>
              <a:buNone/>
              <a:tabLst>
                <a:tab algn="l" pos="0"/>
              </a:tabLst>
            </a:pPr>
            <a:r>
              <a:rPr b="1" lang="en-US" sz="1600" spc="-1" strike="noStrike">
                <a:solidFill>
                  <a:srgbClr val="ffffff"/>
                </a:solidFill>
                <a:latin typeface="TimesNewRomanPS-BoldMT"/>
              </a:rPr>
              <a:t>            </a:t>
            </a:r>
            <a:r>
              <a:rPr b="1" lang="en-US" sz="1600" spc="-1" strike="noStrike">
                <a:solidFill>
                  <a:srgbClr val="ffffff"/>
                </a:solidFill>
                <a:latin typeface="TimesNewRomanPS-BoldMT"/>
              </a:rPr>
              <a:t>fluid</a:t>
            </a:r>
            <a:endParaRPr b="0" lang="en-US" sz="1600" spc="-1" strike="noStrike">
              <a:latin typeface="Arial"/>
            </a:endParaRPr>
          </a:p>
        </p:txBody>
      </p:sp>
      <p:sp>
        <p:nvSpPr>
          <p:cNvPr id="660" name="Прямоугольник 17"/>
          <p:cNvSpPr/>
          <p:nvPr/>
        </p:nvSpPr>
        <p:spPr>
          <a:xfrm>
            <a:off x="2617920" y="4462560"/>
            <a:ext cx="183960" cy="369360"/>
          </a:xfrm>
          <a:prstGeom prst="rect">
            <a:avLst/>
          </a:prstGeom>
          <a:noFill/>
          <a:ln w="0">
            <a:noFill/>
          </a:ln>
        </p:spPr>
        <p:style>
          <a:lnRef idx="0"/>
          <a:fillRef idx="0"/>
          <a:effectRef idx="0"/>
          <a:fontRef idx="minor"/>
        </p:style>
      </p:sp>
      <p:sp>
        <p:nvSpPr>
          <p:cNvPr id="661" name="Прямоугольник 19"/>
          <p:cNvSpPr/>
          <p:nvPr/>
        </p:nvSpPr>
        <p:spPr>
          <a:xfrm>
            <a:off x="874440" y="650520"/>
            <a:ext cx="77925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2000" spc="-1" strike="noStrike">
                <a:solidFill>
                  <a:srgbClr val="002060"/>
                </a:solidFill>
                <a:latin typeface="Arial"/>
              </a:rPr>
              <a:t>Fireball is ~10</a:t>
            </a:r>
            <a:r>
              <a:rPr b="1" lang="en-US" sz="2000" spc="-1" strike="noStrike" baseline="30000">
                <a:solidFill>
                  <a:srgbClr val="002060"/>
                </a:solidFill>
                <a:latin typeface="Arial"/>
              </a:rPr>
              <a:t>-15</a:t>
            </a:r>
            <a:r>
              <a:rPr b="1" lang="en-US" sz="2000" spc="-1" strike="noStrike">
                <a:solidFill>
                  <a:srgbClr val="002060"/>
                </a:solidFill>
                <a:latin typeface="Arial"/>
              </a:rPr>
              <a:t> meters across and lives  for 5*10</a:t>
            </a:r>
            <a:r>
              <a:rPr b="1" lang="en-US" sz="2000" spc="-1" strike="noStrike" baseline="30000">
                <a:solidFill>
                  <a:srgbClr val="002060"/>
                </a:solidFill>
                <a:latin typeface="Arial"/>
              </a:rPr>
              <a:t>-23</a:t>
            </a:r>
            <a:r>
              <a:rPr b="1" lang="en-US" sz="2000" spc="-1" strike="noStrike">
                <a:solidFill>
                  <a:srgbClr val="002060"/>
                </a:solidFill>
                <a:latin typeface="Arial"/>
              </a:rPr>
              <a:t> seconds </a:t>
            </a:r>
            <a:endParaRPr b="0" lang="en-US" sz="2000" spc="-1" strike="noStrike">
              <a:latin typeface="Arial"/>
            </a:endParaRPr>
          </a:p>
        </p:txBody>
      </p:sp>
      <p:sp>
        <p:nvSpPr>
          <p:cNvPr id="662" name="TextBox 1"/>
          <p:cNvSpPr/>
          <p:nvPr/>
        </p:nvSpPr>
        <p:spPr>
          <a:xfrm>
            <a:off x="1319760" y="6390000"/>
            <a:ext cx="726192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tabLst>
                <a:tab algn="l" pos="0"/>
              </a:tabLst>
            </a:pPr>
            <a:r>
              <a:rPr b="0" lang="en-US" sz="2000" spc="-1" strike="noStrike">
                <a:solidFill>
                  <a:srgbClr val="002060"/>
                </a:solidFill>
                <a:latin typeface="Arial"/>
              </a:rPr>
              <a:t>200+200 nucleons   in 10</a:t>
            </a:r>
            <a:r>
              <a:rPr b="0" lang="en-US" sz="2000" spc="-1" strike="noStrike" baseline="30000">
                <a:solidFill>
                  <a:srgbClr val="002060"/>
                </a:solidFill>
                <a:latin typeface="Arial"/>
              </a:rPr>
              <a:t>-22</a:t>
            </a:r>
            <a:r>
              <a:rPr b="0" lang="en-US" sz="2000" spc="-1" strike="noStrike">
                <a:solidFill>
                  <a:srgbClr val="002060"/>
                </a:solidFill>
                <a:latin typeface="Arial"/>
              </a:rPr>
              <a:t> seconds  = 1000-30000 hadrons    </a:t>
            </a:r>
            <a:endParaRPr b="0" lang="en-US" sz="2000" spc="-1" strike="noStrike">
              <a:latin typeface="Arial"/>
            </a:endParaRPr>
          </a:p>
        </p:txBody>
      </p:sp>
      <p:sp>
        <p:nvSpPr>
          <p:cNvPr id="663" name="Стрелка: вправо 2"/>
          <p:cNvSpPr/>
          <p:nvPr/>
        </p:nvSpPr>
        <p:spPr>
          <a:xfrm>
            <a:off x="2740320" y="6177960"/>
            <a:ext cx="978120" cy="484200"/>
          </a:xfrm>
          <a:prstGeom prst="rightArrow">
            <a:avLst>
              <a:gd name="adj1" fmla="val 50000"/>
              <a:gd name="adj2" fmla="val 50000"/>
            </a:avLst>
          </a:prstGeom>
          <a:noFill/>
          <a:ln w="9525">
            <a:noFill/>
          </a:ln>
        </p:spPr>
        <p:style>
          <a:lnRef idx="0"/>
          <a:fillRef idx="0"/>
          <a:effectRef idx="0"/>
          <a:fontRef idx="minor"/>
        </p:style>
      </p:sp>
      <p:pic>
        <p:nvPicPr>
          <p:cNvPr id="664" name="Рисунок 3" descr=""/>
          <p:cNvPicPr/>
          <p:nvPr/>
        </p:nvPicPr>
        <p:blipFill>
          <a:blip r:embed="rId1"/>
          <a:stretch/>
        </p:blipFill>
        <p:spPr>
          <a:xfrm>
            <a:off x="467640" y="1130760"/>
            <a:ext cx="8218800" cy="50454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PlaceHolder 1"/>
          <p:cNvSpPr>
            <a:spLocks noGrp="1"/>
          </p:cNvSpPr>
          <p:nvPr>
            <p:ph type="sldNum" idx="48"/>
          </p:nvPr>
        </p:nvSpPr>
        <p:spPr>
          <a:xfrm>
            <a:off x="6923160" y="6398280"/>
            <a:ext cx="2057040" cy="364680"/>
          </a:xfrm>
          <a:prstGeom prst="rect">
            <a:avLst/>
          </a:prstGeom>
          <a:noFill/>
          <a:ln w="0">
            <a:noFill/>
          </a:ln>
        </p:spPr>
        <p:txBody>
          <a:bodyPr anchor="b">
            <a:noAutofit/>
          </a:bodyPr>
          <a:lstStyle>
            <a:lvl1pPr algn="r">
              <a:lnSpc>
                <a:spcPct val="100000"/>
              </a:lnSpc>
              <a:buNone/>
              <a:tabLst>
                <a:tab algn="l" pos="0"/>
              </a:tabLst>
              <a:defRPr b="1" lang="en-RU" sz="1200" spc="-1" strike="noStrike">
                <a:solidFill>
                  <a:srgbClr val="8b8b8b"/>
                </a:solidFill>
                <a:latin typeface="Calibri"/>
              </a:defRPr>
            </a:lvl1pPr>
          </a:lstStyle>
          <a:p>
            <a:pPr algn="r">
              <a:lnSpc>
                <a:spcPct val="100000"/>
              </a:lnSpc>
              <a:buNone/>
              <a:tabLst>
                <a:tab algn="l" pos="0"/>
              </a:tabLst>
            </a:pPr>
            <a:fld id="{00111B77-BF32-4AE4-A8B9-945123ADAA9F}" type="slidenum">
              <a:rPr b="1" lang="en-RU" sz="1200" spc="-1" strike="noStrike">
                <a:solidFill>
                  <a:srgbClr val="8b8b8b"/>
                </a:solidFill>
                <a:latin typeface="Calibri"/>
              </a:rPr>
              <a:t>&lt;number&gt;</a:t>
            </a:fld>
            <a:endParaRPr b="0" lang="en-US" sz="1200" spc="-1" strike="noStrike">
              <a:latin typeface="Times New Roman"/>
            </a:endParaRPr>
          </a:p>
        </p:txBody>
      </p:sp>
      <p:sp>
        <p:nvSpPr>
          <p:cNvPr id="666" name="PlaceHolder 2"/>
          <p:cNvSpPr>
            <a:spLocks noGrp="1"/>
          </p:cNvSpPr>
          <p:nvPr>
            <p:ph type="title"/>
          </p:nvPr>
        </p:nvSpPr>
        <p:spPr>
          <a:xfrm>
            <a:off x="628560" y="365040"/>
            <a:ext cx="7886520" cy="364680"/>
          </a:xfrm>
          <a:prstGeom prst="rect">
            <a:avLst/>
          </a:prstGeom>
          <a:noFill/>
          <a:ln w="0">
            <a:noFill/>
          </a:ln>
        </p:spPr>
        <p:txBody>
          <a:bodyPr anchor="ctr">
            <a:normAutofit fontScale="60000"/>
          </a:bodyPr>
          <a:p>
            <a:pPr>
              <a:lnSpc>
                <a:spcPct val="90000"/>
              </a:lnSpc>
              <a:buNone/>
            </a:pPr>
            <a:r>
              <a:rPr b="0" lang="en-US" sz="3300" spc="-1" strike="noStrike">
                <a:solidFill>
                  <a:srgbClr val="000000"/>
                </a:solidFill>
                <a:latin typeface="Calibri Light"/>
              </a:rPr>
              <a:t>Flow is acoustic</a:t>
            </a:r>
            <a:endParaRPr b="0" lang="en-US" sz="3300" spc="-1" strike="noStrike">
              <a:solidFill>
                <a:srgbClr val="000000"/>
              </a:solidFill>
              <a:latin typeface="Arial"/>
            </a:endParaRPr>
          </a:p>
        </p:txBody>
      </p:sp>
      <p:graphicFrame>
        <p:nvGraphicFramePr>
          <p:cNvPr id="667" name="Object 21"/>
          <p:cNvGraphicFramePr/>
          <p:nvPr/>
        </p:nvGraphicFramePr>
        <p:xfrm>
          <a:off x="1331640" y="980640"/>
          <a:ext cx="5943240" cy="829800"/>
        </p:xfrm>
        <a:graphic>
          <a:graphicData uri="http://schemas.openxmlformats.org/presentationml/2006/ole">
            <p:oleObj progId="Equation.DSMT4" r:id="rId1" spid="">
              <p:embed/>
              <p:pic>
                <p:nvPicPr>
                  <p:cNvPr id="668" name="Object 21" descr=""/>
                  <p:cNvPicPr/>
                  <p:nvPr/>
                </p:nvPicPr>
                <p:blipFill>
                  <a:blip r:embed="rId2">
                    <a:alphaModFix amt="29000"/>
                  </a:blip>
                  <a:stretch/>
                </p:blipFill>
                <p:spPr>
                  <a:xfrm>
                    <a:off x="1331640" y="980640"/>
                    <a:ext cx="5943240" cy="829800"/>
                  </a:xfrm>
                  <a:prstGeom prst="rect">
                    <a:avLst/>
                  </a:prstGeom>
                  <a:ln w="0">
                    <a:noFill/>
                  </a:ln>
                </p:spPr>
              </p:pic>
            </p:oleObj>
          </a:graphicData>
        </a:graphic>
      </p:graphicFrame>
      <p:grpSp>
        <p:nvGrpSpPr>
          <p:cNvPr id="669" name="Group 32"/>
          <p:cNvGrpSpPr/>
          <p:nvPr/>
        </p:nvGrpSpPr>
        <p:grpSpPr>
          <a:xfrm>
            <a:off x="107640" y="2788560"/>
            <a:ext cx="5063760" cy="1315800"/>
            <a:chOff x="107640" y="2788560"/>
            <a:chExt cx="5063760" cy="1315800"/>
          </a:xfrm>
        </p:grpSpPr>
        <p:graphicFrame>
          <p:nvGraphicFramePr>
            <p:cNvPr id="670" name="Object 33"/>
            <p:cNvGraphicFramePr/>
            <p:nvPr/>
          </p:nvGraphicFramePr>
          <p:xfrm>
            <a:off x="107640" y="3131640"/>
            <a:ext cx="5063760" cy="972720"/>
          </p:xfrm>
          <a:graphic>
            <a:graphicData uri="http://schemas.openxmlformats.org/presentationml/2006/ole">
              <p:oleObj progId="Equation.DSMT4" r:id="rId3" spid="">
                <p:embed/>
                <p:pic>
                  <p:nvPicPr>
                    <p:cNvPr id="671" name="Object 33" descr=""/>
                    <p:cNvPicPr/>
                    <p:nvPr/>
                  </p:nvPicPr>
                  <p:blipFill>
                    <a:blip r:embed="rId4">
                      <a:alphaModFix amt="24000"/>
                    </a:blip>
                    <a:stretch/>
                  </p:blipFill>
                  <p:spPr>
                    <a:xfrm>
                      <a:off x="107640" y="3131640"/>
                      <a:ext cx="5063760" cy="972720"/>
                    </a:xfrm>
                    <a:prstGeom prst="rect">
                      <a:avLst/>
                    </a:prstGeom>
                    <a:ln w="0">
                      <a:noFill/>
                    </a:ln>
                  </p:spPr>
                </p:pic>
              </p:oleObj>
            </a:graphicData>
          </a:graphic>
        </p:graphicFrame>
        <p:sp>
          <p:nvSpPr>
            <p:cNvPr id="672" name="TextBox 10"/>
            <p:cNvSpPr/>
            <p:nvPr/>
          </p:nvSpPr>
          <p:spPr>
            <a:xfrm>
              <a:off x="586800" y="2788560"/>
              <a:ext cx="4084200" cy="363960"/>
            </a:xfrm>
            <a:prstGeom prst="rect">
              <a:avLst/>
            </a:prstGeom>
            <a:solidFill>
              <a:srgbClr val="ffff00">
                <a:alpha val="24000"/>
              </a:srgbClr>
            </a:solidFill>
            <a:ln w="0">
              <a:noFill/>
            </a:ln>
          </p:spPr>
          <p:style>
            <a:lnRef idx="0"/>
            <a:fillRef idx="0"/>
            <a:effectRef idx="0"/>
            <a:fontRef idx="minor"/>
          </p:style>
          <p:txBody>
            <a:bodyPr wrap="none" lIns="90000" rIns="90000" tIns="45000" bIns="45000" anchor="t">
              <a:spAutoFit/>
            </a:bodyPr>
            <a:p>
              <a:pPr algn="ctr">
                <a:lnSpc>
                  <a:spcPct val="100000"/>
                </a:lnSpc>
                <a:buNone/>
                <a:tabLst>
                  <a:tab algn="l" pos="0"/>
                </a:tabLst>
              </a:pPr>
              <a:r>
                <a:rPr b="0" i="1" lang="en-US" sz="1800" spc="-1" strike="noStrike">
                  <a:solidFill>
                    <a:srgbClr val="002060"/>
                  </a:solidFill>
                  <a:latin typeface="Arial"/>
                </a:rPr>
                <a:t>Same harmonic with variable centrality</a:t>
              </a:r>
              <a:endParaRPr b="0" lang="en-US" sz="1800" spc="-1" strike="noStrike">
                <a:latin typeface="Arial"/>
              </a:endParaRPr>
            </a:p>
          </p:txBody>
        </p:sp>
      </p:grpSp>
      <p:grpSp>
        <p:nvGrpSpPr>
          <p:cNvPr id="673" name="Group 2"/>
          <p:cNvGrpSpPr/>
          <p:nvPr/>
        </p:nvGrpSpPr>
        <p:grpSpPr>
          <a:xfrm>
            <a:off x="4988160" y="2715480"/>
            <a:ext cx="4026240" cy="1426680"/>
            <a:chOff x="4988160" y="2715480"/>
            <a:chExt cx="4026240" cy="1426680"/>
          </a:xfrm>
        </p:grpSpPr>
        <p:graphicFrame>
          <p:nvGraphicFramePr>
            <p:cNvPr id="674" name="Object 28"/>
            <p:cNvGraphicFramePr/>
            <p:nvPr/>
          </p:nvGraphicFramePr>
          <p:xfrm>
            <a:off x="5373360" y="3079080"/>
            <a:ext cx="3052080" cy="1063080"/>
          </p:xfrm>
          <a:graphic>
            <a:graphicData uri="http://schemas.openxmlformats.org/presentationml/2006/ole">
              <p:oleObj progId="Equation.DSMT4" r:id="rId5" spid="">
                <p:embed/>
                <p:pic>
                  <p:nvPicPr>
                    <p:cNvPr id="675" name="Object 28" descr=""/>
                    <p:cNvPicPr/>
                    <p:nvPr/>
                  </p:nvPicPr>
                  <p:blipFill>
                    <a:blip r:embed="rId6">
                      <a:alphaModFix amt="24000"/>
                    </a:blip>
                    <a:stretch/>
                  </p:blipFill>
                  <p:spPr>
                    <a:xfrm>
                      <a:off x="5373360" y="3079080"/>
                      <a:ext cx="3052080" cy="1063080"/>
                    </a:xfrm>
                    <a:prstGeom prst="rect">
                      <a:avLst/>
                    </a:prstGeom>
                    <a:ln w="0">
                      <a:noFill/>
                    </a:ln>
                  </p:spPr>
                </p:pic>
              </p:oleObj>
            </a:graphicData>
          </a:graphic>
        </p:graphicFrame>
        <p:sp>
          <p:nvSpPr>
            <p:cNvPr id="676" name="TextBox 13"/>
            <p:cNvSpPr/>
            <p:nvPr/>
          </p:nvSpPr>
          <p:spPr>
            <a:xfrm>
              <a:off x="4988160" y="2715480"/>
              <a:ext cx="4026240" cy="363960"/>
            </a:xfrm>
            <a:prstGeom prst="rect">
              <a:avLst/>
            </a:prstGeom>
            <a:solidFill>
              <a:srgbClr val="ffff00">
                <a:alpha val="24000"/>
              </a:srgbClr>
            </a:solidFill>
            <a:ln w="0">
              <a:noFill/>
            </a:ln>
          </p:spPr>
          <p:style>
            <a:lnRef idx="0"/>
            <a:fillRef idx="0"/>
            <a:effectRef idx="0"/>
            <a:fontRef idx="minor"/>
          </p:style>
          <p:txBody>
            <a:bodyPr wrap="none" lIns="90000" rIns="90000" tIns="45000" bIns="45000" anchor="t">
              <a:spAutoFit/>
            </a:bodyPr>
            <a:p>
              <a:pPr algn="ctr">
                <a:lnSpc>
                  <a:spcPct val="100000"/>
                </a:lnSpc>
                <a:buNone/>
                <a:tabLst>
                  <a:tab algn="l" pos="0"/>
                </a:tabLst>
              </a:pPr>
              <a:r>
                <a:rPr b="0" i="1" lang="en-US" sz="1800" spc="-1" strike="noStrike">
                  <a:solidFill>
                    <a:srgbClr val="002060"/>
                  </a:solidFill>
                  <a:latin typeface="Arial"/>
                </a:rPr>
                <a:t>For two harmonics at a fixed centrality</a:t>
              </a:r>
              <a:endParaRPr b="0" lang="en-US" sz="1800" spc="-1" strike="noStrike">
                <a:latin typeface="Arial"/>
              </a:endParaRPr>
            </a:p>
          </p:txBody>
        </p:sp>
      </p:grpSp>
      <p:sp>
        <p:nvSpPr>
          <p:cNvPr id="677" name="Straight Arrow Connector 25"/>
          <p:cNvSpPr/>
          <p:nvPr/>
        </p:nvSpPr>
        <p:spPr>
          <a:xfrm flipH="1">
            <a:off x="1762920" y="1811160"/>
            <a:ext cx="2413800" cy="977400"/>
          </a:xfrm>
          <a:custGeom>
            <a:avLst/>
            <a:gdLst/>
            <a:ahLst/>
            <a:rect l="l" t="t" r="r" b="b"/>
            <a:pathLst>
              <a:path w="21600" h="21600">
                <a:moveTo>
                  <a:pt x="0" y="0"/>
                </a:moveTo>
                <a:lnTo>
                  <a:pt x="21600" y="21600"/>
                </a:lnTo>
              </a:path>
            </a:pathLst>
          </a:custGeom>
          <a:noFill/>
          <a:ln w="9525">
            <a:solidFill>
              <a:srgbClr val="2da2bf"/>
            </a:solidFill>
            <a:round/>
            <a:tailEnd len="med" type="triangle" w="med"/>
          </a:ln>
        </p:spPr>
        <p:style>
          <a:lnRef idx="0"/>
          <a:fillRef idx="0"/>
          <a:effectRef idx="0"/>
          <a:fontRef idx="minor"/>
        </p:style>
      </p:sp>
      <p:sp>
        <p:nvSpPr>
          <p:cNvPr id="678" name="Straight Arrow Connector 23"/>
          <p:cNvSpPr/>
          <p:nvPr/>
        </p:nvSpPr>
        <p:spPr>
          <a:xfrm>
            <a:off x="5407920" y="1811160"/>
            <a:ext cx="2116080" cy="839880"/>
          </a:xfrm>
          <a:custGeom>
            <a:avLst/>
            <a:gdLst/>
            <a:ahLst/>
            <a:rect l="l" t="t" r="r" b="b"/>
            <a:pathLst>
              <a:path w="21600" h="21600">
                <a:moveTo>
                  <a:pt x="0" y="0"/>
                </a:moveTo>
                <a:lnTo>
                  <a:pt x="21600" y="21600"/>
                </a:lnTo>
              </a:path>
            </a:pathLst>
          </a:custGeom>
          <a:noFill/>
          <a:ln w="9525">
            <a:solidFill>
              <a:srgbClr val="2da2bf"/>
            </a:solidFill>
            <a:round/>
            <a:tailEnd len="med" type="triangle" w="med"/>
          </a:ln>
        </p:spPr>
        <p:style>
          <a:lnRef idx="0"/>
          <a:fillRef idx="0"/>
          <a:effectRef idx="0"/>
          <a:fontRef idx="minor"/>
        </p:style>
      </p:sp>
      <p:sp>
        <p:nvSpPr>
          <p:cNvPr id="679" name="TextBox 19"/>
          <p:cNvSpPr/>
          <p:nvPr/>
        </p:nvSpPr>
        <p:spPr>
          <a:xfrm>
            <a:off x="3903480" y="0"/>
            <a:ext cx="491688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pt-BR" sz="1600" spc="-1" strike="noStrike">
                <a:solidFill>
                  <a:srgbClr val="555555"/>
                </a:solidFill>
                <a:latin typeface="Proxima Nova"/>
              </a:rPr>
              <a:t>R. Lacey Phys. Rev. C </a:t>
            </a:r>
            <a:r>
              <a:rPr b="1" lang="pt-BR" sz="1600" spc="-1" strike="noStrike">
                <a:solidFill>
                  <a:srgbClr val="555555"/>
                </a:solidFill>
                <a:latin typeface="Proxima Nova"/>
              </a:rPr>
              <a:t>98</a:t>
            </a:r>
            <a:r>
              <a:rPr b="0" lang="pt-BR" sz="1600" spc="-1" strike="noStrike">
                <a:solidFill>
                  <a:srgbClr val="555555"/>
                </a:solidFill>
                <a:latin typeface="Proxima Nova"/>
              </a:rPr>
              <a:t>, 031901(R), 2018</a:t>
            </a:r>
            <a:endParaRPr b="0" lang="en-US" sz="1600" spc="-1" strike="noStrike">
              <a:latin typeface="Arial"/>
            </a:endParaRPr>
          </a:p>
        </p:txBody>
      </p:sp>
      <p:sp>
        <p:nvSpPr>
          <p:cNvPr id="680" name="TextBox 21"/>
          <p:cNvSpPr/>
          <p:nvPr/>
        </p:nvSpPr>
        <p:spPr>
          <a:xfrm>
            <a:off x="3927960" y="380880"/>
            <a:ext cx="45716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800" spc="-1" strike="noStrike">
                <a:solidFill>
                  <a:srgbClr val="000000"/>
                </a:solidFill>
                <a:latin typeface="-apple-system"/>
              </a:rPr>
              <a:t>R. Lacey Phys. Rev. C 110 (2024) 3, L031901</a:t>
            </a:r>
            <a:endParaRPr b="0" lang="en-US" sz="1800" spc="-1" strike="noStrike">
              <a:latin typeface="Arial"/>
            </a:endParaRPr>
          </a:p>
        </p:txBody>
      </p:sp>
      <p:pic>
        <p:nvPicPr>
          <p:cNvPr id="681" name="Рисунок 2" descr=""/>
          <p:cNvPicPr/>
          <p:nvPr/>
        </p:nvPicPr>
        <p:blipFill>
          <a:blip r:embed="rId7"/>
          <a:stretch/>
        </p:blipFill>
        <p:spPr>
          <a:xfrm>
            <a:off x="323640" y="4194360"/>
            <a:ext cx="5580720" cy="970920"/>
          </a:xfrm>
          <a:prstGeom prst="rect">
            <a:avLst/>
          </a:prstGeom>
          <a:ln w="0">
            <a:noFill/>
          </a:ln>
        </p:spPr>
      </p:pic>
      <p:pic>
        <p:nvPicPr>
          <p:cNvPr id="682" name="Рисунок 6" descr=""/>
          <p:cNvPicPr/>
          <p:nvPr/>
        </p:nvPicPr>
        <p:blipFill>
          <a:blip r:embed="rId8"/>
          <a:stretch/>
        </p:blipFill>
        <p:spPr>
          <a:xfrm>
            <a:off x="315360" y="5412960"/>
            <a:ext cx="5076000" cy="780480"/>
          </a:xfrm>
          <a:prstGeom prst="rect">
            <a:avLst/>
          </a:prstGeom>
          <a:ln w="0">
            <a:noFill/>
          </a:ln>
        </p:spPr>
      </p:pic>
      <p:pic>
        <p:nvPicPr>
          <p:cNvPr id="683" name="Рисунок 16" descr=""/>
          <p:cNvPicPr/>
          <p:nvPr/>
        </p:nvPicPr>
        <p:blipFill>
          <a:blip r:embed="rId9"/>
          <a:stretch/>
        </p:blipFill>
        <p:spPr>
          <a:xfrm>
            <a:off x="5264280" y="5251680"/>
            <a:ext cx="3780720" cy="875880"/>
          </a:xfrm>
          <a:prstGeom prst="rect">
            <a:avLst/>
          </a:prstGeom>
          <a:ln w="0">
            <a:noFill/>
          </a:ln>
        </p:spPr>
      </p:pic>
    </p:spTree>
  </p:cSld>
  <mc:AlternateContent>
    <mc:Choice Requires="p14">
      <p:transition spd="slow" p14:dur="2000"/>
    </mc:Choice>
    <mc:Fallback>
      <p:transition spd="slow"/>
    </mc:Fallback>
  </mc:AlternateContent>
  <p:timing>
    <p:tnLst>
      <p:par>
        <p:cTn id="22" dur="indefinite" restart="never" nodeType="tmRoot">
          <p:childTnLst>
            <p:seq>
              <p:cTn id="23" dur="indefinite" nodeType="mainSeq">
                <p:childTnLst>
                  <p:par>
                    <p:cTn id="24" fill="hold">
                      <p:stCondLst>
                        <p:cond delay="0"/>
                      </p:stCondLst>
                      <p:childTnLst>
                        <p:par>
                          <p:cTn id="25" fill="hold">
                            <p:stCondLst>
                              <p:cond delay="0"/>
                            </p:stCondLst>
                            <p:childTnLst>
                              <p:par>
                                <p:cTn id="26" nodeType="withEffect" fill="hold" presetClass="entr" presetID="16" presetSubtype="21">
                                  <p:stCondLst>
                                    <p:cond delay="0"/>
                                  </p:stCondLst>
                                  <p:childTnLst>
                                    <p:set>
                                      <p:cBhvr>
                                        <p:cTn id="27" dur="1" fill="hold">
                                          <p:stCondLst>
                                            <p:cond delay="0"/>
                                          </p:stCondLst>
                                        </p:cTn>
                                        <p:tgtEl>
                                          <p:spTgt spid="668"/>
                                        </p:tgtEl>
                                        <p:attrNameLst>
                                          <p:attrName>style.visibility</p:attrName>
                                        </p:attrNameLst>
                                      </p:cBhvr>
                                      <p:to>
                                        <p:strVal val="visible"/>
                                      </p:to>
                                    </p:set>
                                    <p:animEffect filter="barn(inVertical)" transition="in">
                                      <p:cBhvr additive="repl">
                                        <p:cTn id="28" dur="500"/>
                                        <p:tgtEl>
                                          <p:spTgt spid="668"/>
                                        </p:tgtEl>
                                      </p:cBhvr>
                                    </p:animEffect>
                                  </p:childTnLst>
                                </p:cTn>
                              </p:par>
                            </p:childTnLst>
                          </p:cTn>
                        </p:par>
                        <p:par>
                          <p:cTn id="29" fill="hold">
                            <p:stCondLst>
                              <p:cond delay="500"/>
                            </p:stCondLst>
                            <p:childTnLst>
                              <p:par>
                                <p:cTn id="30" nodeType="afterEffect" fill="hold" presetClass="entr" presetID="16" presetSubtype="21">
                                  <p:stCondLst>
                                    <p:cond delay="0"/>
                                  </p:stCondLst>
                                  <p:childTnLst>
                                    <p:set>
                                      <p:cBhvr>
                                        <p:cTn id="31" dur="1" fill="hold">
                                          <p:stCondLst>
                                            <p:cond delay="0"/>
                                          </p:stCondLst>
                                        </p:cTn>
                                        <p:tgtEl>
                                          <p:spTgt spid="669"/>
                                        </p:tgtEl>
                                        <p:attrNameLst>
                                          <p:attrName>style.visibility</p:attrName>
                                        </p:attrNameLst>
                                      </p:cBhvr>
                                      <p:to>
                                        <p:strVal val="visible"/>
                                      </p:to>
                                    </p:set>
                                    <p:animEffect filter="barn(inVertical)" transition="in">
                                      <p:cBhvr additive="repl">
                                        <p:cTn id="32" dur="500"/>
                                        <p:tgtEl>
                                          <p:spTgt spid="669"/>
                                        </p:tgtEl>
                                      </p:cBhvr>
                                    </p:animEffect>
                                  </p:childTnLst>
                                </p:cTn>
                              </p:par>
                            </p:childTnLst>
                          </p:cTn>
                        </p:par>
                        <p:par>
                          <p:cTn id="33" fill="hold">
                            <p:stCondLst>
                              <p:cond delay="1000"/>
                            </p:stCondLst>
                            <p:childTnLst>
                              <p:par>
                                <p:cTn id="34" nodeType="afterEffect" fill="hold" presetClass="entr" presetID="16" presetSubtype="21">
                                  <p:stCondLst>
                                    <p:cond delay="0"/>
                                  </p:stCondLst>
                                  <p:childTnLst>
                                    <p:set>
                                      <p:cBhvr>
                                        <p:cTn id="35" dur="1" fill="hold">
                                          <p:stCondLst>
                                            <p:cond delay="0"/>
                                          </p:stCondLst>
                                        </p:cTn>
                                        <p:tgtEl>
                                          <p:spTgt spid="673"/>
                                        </p:tgtEl>
                                        <p:attrNameLst>
                                          <p:attrName>style.visibility</p:attrName>
                                        </p:attrNameLst>
                                      </p:cBhvr>
                                      <p:to>
                                        <p:strVal val="visible"/>
                                      </p:to>
                                    </p:set>
                                    <p:animEffect filter="barn(inVertical)" transition="in">
                                      <p:cBhvr additive="repl">
                                        <p:cTn id="36" dur="500"/>
                                        <p:tgtEl>
                                          <p:spTgt spid="673"/>
                                        </p:tgtEl>
                                      </p:cBhvr>
                                    </p:animEffec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22" presetSubtype="1">
                                  <p:stCondLst>
                                    <p:cond delay="0"/>
                                  </p:stCondLst>
                                  <p:childTnLst>
                                    <p:set>
                                      <p:cBhvr>
                                        <p:cTn id="40" dur="1" fill="hold">
                                          <p:stCondLst>
                                            <p:cond delay="0"/>
                                          </p:stCondLst>
                                        </p:cTn>
                                        <p:tgtEl>
                                          <p:spTgt spid="677"/>
                                        </p:tgtEl>
                                        <p:attrNameLst>
                                          <p:attrName>style.visibility</p:attrName>
                                        </p:attrNameLst>
                                      </p:cBhvr>
                                      <p:to>
                                        <p:strVal val="visible"/>
                                      </p:to>
                                    </p:set>
                                    <p:animEffect filter="wipe(up)" transition="in">
                                      <p:cBhvr additive="repl">
                                        <p:cTn id="41" dur="500"/>
                                        <p:tgtEl>
                                          <p:spTgt spid="677"/>
                                        </p:tgtEl>
                                      </p:cBhvr>
                                    </p:animEffect>
                                  </p:childTnLst>
                                </p:cTn>
                              </p:par>
                            </p:childTnLst>
                          </p:cTn>
                        </p:par>
                      </p:childTnLst>
                    </p:cTn>
                  </p:par>
                  <p:par>
                    <p:cTn id="42" fill="hold">
                      <p:stCondLst>
                        <p:cond delay="indefinite"/>
                      </p:stCondLst>
                      <p:childTnLst>
                        <p:par>
                          <p:cTn id="43" fill="hold">
                            <p:stCondLst>
                              <p:cond delay="0"/>
                            </p:stCondLst>
                            <p:childTnLst>
                              <p:par>
                                <p:cTn id="44" nodeType="clickEffect" fill="hold" presetClass="entr" presetID="22" presetSubtype="1">
                                  <p:stCondLst>
                                    <p:cond delay="0"/>
                                  </p:stCondLst>
                                  <p:childTnLst>
                                    <p:set>
                                      <p:cBhvr>
                                        <p:cTn id="45" dur="1" fill="hold">
                                          <p:stCondLst>
                                            <p:cond delay="0"/>
                                          </p:stCondLst>
                                        </p:cTn>
                                        <p:tgtEl>
                                          <p:spTgt spid="678"/>
                                        </p:tgtEl>
                                        <p:attrNameLst>
                                          <p:attrName>style.visibility</p:attrName>
                                        </p:attrNameLst>
                                      </p:cBhvr>
                                      <p:to>
                                        <p:strVal val="visible"/>
                                      </p:to>
                                    </p:set>
                                    <p:animEffect filter="wipe(up)" transition="in">
                                      <p:cBhvr additive="repl">
                                        <p:cTn id="46" dur="500"/>
                                        <p:tgtEl>
                                          <p:spTgt spid="6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Rectangle 4"/>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685" name="Rectangle 5"/>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686" name="Rectangle 6"/>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687" name="Rectangle 7"/>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688" name="Rectangle 8"/>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689" name="PlaceHolder 1"/>
          <p:cNvSpPr>
            <a:spLocks noGrp="1"/>
          </p:cNvSpPr>
          <p:nvPr>
            <p:ph type="sldNum" idx="49"/>
          </p:nvPr>
        </p:nvSpPr>
        <p:spPr>
          <a:xfrm>
            <a:off x="6553080" y="6245280"/>
            <a:ext cx="2133360" cy="475920"/>
          </a:xfrm>
          <a:prstGeom prst="rect">
            <a:avLst/>
          </a:prstGeom>
          <a:noFill/>
          <a:ln w="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5EC75590-42E4-46A9-A31F-81EE4511F2E1}" type="slidenum">
              <a:rPr b="0" lang="en-US" sz="1400" spc="-1" strike="noStrike">
                <a:solidFill>
                  <a:srgbClr val="000000"/>
                </a:solidFill>
                <a:latin typeface="Arial"/>
              </a:rPr>
              <a:t>&lt;number&gt;</a:t>
            </a:fld>
            <a:r>
              <a:rPr b="0" lang="en-US" sz="1400" spc="-1" strike="noStrike">
                <a:solidFill>
                  <a:srgbClr val="000000"/>
                </a:solidFill>
                <a:latin typeface="Arial"/>
              </a:rPr>
              <a:t> </a:t>
            </a:r>
            <a:endParaRPr b="0" lang="en-US" sz="1400" spc="-1" strike="noStrike">
              <a:latin typeface="Times New Roman"/>
            </a:endParaRPr>
          </a:p>
        </p:txBody>
      </p:sp>
      <p:grpSp>
        <p:nvGrpSpPr>
          <p:cNvPr id="690" name="Group 17"/>
          <p:cNvGrpSpPr/>
          <p:nvPr/>
        </p:nvGrpSpPr>
        <p:grpSpPr>
          <a:xfrm>
            <a:off x="76320" y="71280"/>
            <a:ext cx="2514240" cy="484200"/>
            <a:chOff x="76320" y="71280"/>
            <a:chExt cx="2514240" cy="484200"/>
          </a:xfrm>
        </p:grpSpPr>
        <p:sp>
          <p:nvSpPr>
            <p:cNvPr id="691" name="Text Box 28"/>
            <p:cNvSpPr/>
            <p:nvPr/>
          </p:nvSpPr>
          <p:spPr>
            <a:xfrm>
              <a:off x="76320" y="130680"/>
              <a:ext cx="2477880" cy="4248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2200" spc="-1" strike="noStrike">
                  <a:solidFill>
                    <a:srgbClr val="000000"/>
                  </a:solidFill>
                  <a:latin typeface="Arial"/>
                </a:rPr>
                <a:t>Flow is acoustic</a:t>
              </a:r>
              <a:endParaRPr b="0" lang="en-US" sz="2200" spc="-1" strike="noStrike">
                <a:latin typeface="Arial"/>
              </a:endParaRPr>
            </a:p>
          </p:txBody>
        </p:sp>
        <p:sp>
          <p:nvSpPr>
            <p:cNvPr id="692" name="AutoShape 34"/>
            <p:cNvSpPr/>
            <p:nvPr/>
          </p:nvSpPr>
          <p:spPr>
            <a:xfrm>
              <a:off x="76320" y="71280"/>
              <a:ext cx="2514240" cy="474480"/>
            </a:xfrm>
            <a:prstGeom prst="roundRect">
              <a:avLst>
                <a:gd name="adj" fmla="val 16667"/>
              </a:avLst>
            </a:prstGeom>
            <a:noFill/>
            <a:ln w="28575">
              <a:solidFill>
                <a:srgbClr val="bbe0e3"/>
              </a:solidFill>
              <a:round/>
            </a:ln>
          </p:spPr>
          <p:style>
            <a:lnRef idx="0"/>
            <a:fillRef idx="0"/>
            <a:effectRef idx="0"/>
            <a:fontRef idx="minor"/>
          </p:style>
        </p:sp>
      </p:grpSp>
      <p:pic>
        <p:nvPicPr>
          <p:cNvPr id="693" name="Picture 1" descr=""/>
          <p:cNvPicPr/>
          <p:nvPr/>
        </p:nvPicPr>
        <p:blipFill>
          <a:blip r:embed="rId1"/>
          <a:stretch/>
        </p:blipFill>
        <p:spPr>
          <a:xfrm>
            <a:off x="4375440" y="546120"/>
            <a:ext cx="4532760" cy="2882520"/>
          </a:xfrm>
          <a:prstGeom prst="rect">
            <a:avLst/>
          </a:prstGeom>
          <a:ln w="0">
            <a:noFill/>
          </a:ln>
        </p:spPr>
      </p:pic>
      <p:sp>
        <p:nvSpPr>
          <p:cNvPr id="694" name="TextBox 26"/>
          <p:cNvSpPr/>
          <p:nvPr/>
        </p:nvSpPr>
        <p:spPr>
          <a:xfrm>
            <a:off x="423720" y="1368000"/>
            <a:ext cx="411444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400" spc="-1" strike="noStrike">
                <a:solidFill>
                  <a:srgbClr val="000000"/>
                </a:solidFill>
                <a:latin typeface="Arial"/>
              </a:rPr>
              <a:t>STAR, Phys. Rev. Lett. 122 (2019) 172301</a:t>
            </a:r>
            <a:endParaRPr b="0" lang="en-US" sz="1400" spc="-1" strike="noStrike">
              <a:latin typeface="Arial"/>
            </a:endParaRPr>
          </a:p>
        </p:txBody>
      </p:sp>
      <p:pic>
        <p:nvPicPr>
          <p:cNvPr id="695" name="Рисунок 2" descr=""/>
          <p:cNvPicPr/>
          <p:nvPr/>
        </p:nvPicPr>
        <p:blipFill>
          <a:blip r:embed="rId2"/>
          <a:stretch/>
        </p:blipFill>
        <p:spPr>
          <a:xfrm>
            <a:off x="4284000" y="3364560"/>
            <a:ext cx="4715640" cy="3312000"/>
          </a:xfrm>
          <a:prstGeom prst="rect">
            <a:avLst/>
          </a:prstGeom>
          <a:ln w="0">
            <a:noFill/>
          </a:ln>
        </p:spPr>
      </p:pic>
      <p:pic>
        <p:nvPicPr>
          <p:cNvPr id="696" name="Рисунок 5" descr=""/>
          <p:cNvPicPr/>
          <p:nvPr/>
        </p:nvPicPr>
        <p:blipFill>
          <a:blip r:embed="rId3"/>
          <a:stretch/>
        </p:blipFill>
        <p:spPr>
          <a:xfrm>
            <a:off x="4572000" y="47520"/>
            <a:ext cx="4048560" cy="597600"/>
          </a:xfrm>
          <a:prstGeom prst="rect">
            <a:avLst/>
          </a:prstGeom>
          <a:ln w="0">
            <a:noFill/>
          </a:ln>
        </p:spPr>
      </p:pic>
      <p:pic>
        <p:nvPicPr>
          <p:cNvPr id="697" name="Picture 3" descr=""/>
          <p:cNvPicPr/>
          <p:nvPr/>
        </p:nvPicPr>
        <p:blipFill>
          <a:blip r:embed="rId4"/>
          <a:srcRect l="0" t="7936" r="6174" b="0"/>
          <a:stretch/>
        </p:blipFill>
        <p:spPr>
          <a:xfrm>
            <a:off x="76320" y="1869840"/>
            <a:ext cx="4200120" cy="3312000"/>
          </a:xfrm>
          <a:prstGeom prst="rect">
            <a:avLst/>
          </a:prstGeom>
          <a:ln w="0">
            <a:noFill/>
          </a:ln>
        </p:spPr>
      </p:pic>
      <p:graphicFrame>
        <p:nvGraphicFramePr>
          <p:cNvPr id="698" name="Object 10"/>
          <p:cNvGraphicFramePr/>
          <p:nvPr/>
        </p:nvGraphicFramePr>
        <p:xfrm>
          <a:off x="808560" y="5320080"/>
          <a:ext cx="2314080" cy="1400760"/>
        </p:xfrm>
        <a:graphic>
          <a:graphicData uri="http://schemas.openxmlformats.org/presentationml/2006/ole">
            <p:oleObj progId="Equation.DSMT4" r:id="rId5" spid="">
              <p:embed/>
              <p:pic>
                <p:nvPicPr>
                  <p:cNvPr id="699" name="Object 10" descr=""/>
                  <p:cNvPicPr/>
                  <p:nvPr/>
                </p:nvPicPr>
                <p:blipFill>
                  <a:blip r:embed="rId6"/>
                  <a:stretch/>
                </p:blipFill>
                <p:spPr>
                  <a:xfrm>
                    <a:off x="808560" y="5320080"/>
                    <a:ext cx="2314080" cy="1400760"/>
                  </a:xfrm>
                  <a:prstGeom prst="rect">
                    <a:avLst/>
                  </a:prstGeom>
                  <a:ln w="9525">
                    <a:solidFill>
                      <a:srgbClr val="000000"/>
                    </a:solidFill>
                    <a:miter/>
                  </a:ln>
                </p:spPr>
              </p:pic>
            </p:oleObj>
          </a:graphicData>
        </a:graphic>
      </p:graphicFrame>
      <p:sp>
        <p:nvSpPr>
          <p:cNvPr id="700" name="TextBox 13"/>
          <p:cNvSpPr/>
          <p:nvPr/>
        </p:nvSpPr>
        <p:spPr>
          <a:xfrm>
            <a:off x="398880" y="921600"/>
            <a:ext cx="491688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pt-BR" sz="1400" spc="-1" strike="noStrike">
                <a:solidFill>
                  <a:srgbClr val="555555"/>
                </a:solidFill>
                <a:latin typeface="Proxima Nova"/>
              </a:rPr>
              <a:t>R. Lacey Phys. Rev. C </a:t>
            </a:r>
            <a:r>
              <a:rPr b="1" lang="pt-BR" sz="1400" spc="-1" strike="noStrike">
                <a:solidFill>
                  <a:srgbClr val="555555"/>
                </a:solidFill>
                <a:latin typeface="Proxima Nova"/>
              </a:rPr>
              <a:t>98</a:t>
            </a:r>
            <a:r>
              <a:rPr b="0" lang="pt-BR" sz="1400" spc="-1" strike="noStrike">
                <a:solidFill>
                  <a:srgbClr val="555555"/>
                </a:solidFill>
                <a:latin typeface="Proxima Nova"/>
              </a:rPr>
              <a:t>, 031901(R), 2018</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Rectangle 4"/>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702" name="Rectangle 5"/>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703" name="Rectangle 6"/>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704" name="Rectangle 7"/>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705" name="Rectangle 8"/>
          <p:cNvSpPr/>
          <p:nvPr/>
        </p:nvSpPr>
        <p:spPr>
          <a:xfrm>
            <a:off x="-685800" y="152280"/>
            <a:ext cx="45720" cy="25200"/>
          </a:xfrm>
          <a:prstGeom prst="rect">
            <a:avLst/>
          </a:prstGeom>
          <a:solidFill>
            <a:schemeClr val="accent1"/>
          </a:solidFill>
          <a:ln w="9525">
            <a:solidFill>
              <a:srgbClr val="000000"/>
            </a:solidFill>
            <a:miter/>
          </a:ln>
        </p:spPr>
        <p:style>
          <a:lnRef idx="0"/>
          <a:fillRef idx="0"/>
          <a:effectRef idx="0"/>
          <a:fontRef idx="minor"/>
        </p:style>
      </p:sp>
      <p:sp>
        <p:nvSpPr>
          <p:cNvPr id="706" name="PlaceHolder 1"/>
          <p:cNvSpPr>
            <a:spLocks noGrp="1"/>
          </p:cNvSpPr>
          <p:nvPr>
            <p:ph type="sldNum" idx="50"/>
          </p:nvPr>
        </p:nvSpPr>
        <p:spPr>
          <a:xfrm>
            <a:off x="6553080" y="6245280"/>
            <a:ext cx="2133360" cy="475920"/>
          </a:xfrm>
          <a:prstGeom prst="rect">
            <a:avLst/>
          </a:prstGeom>
          <a:noFill/>
          <a:ln w="0">
            <a:noFill/>
          </a:ln>
        </p:spPr>
        <p:txBody>
          <a:bodyPr numCol="1" spcCol="0" anchor="t">
            <a:noAutofit/>
          </a:bodyPr>
          <a:lstStyle>
            <a:lvl1pPr algn="r">
              <a:lnSpc>
                <a:spcPct val="100000"/>
              </a:lnSpc>
              <a:buNone/>
              <a:tabLst>
                <a:tab algn="l" pos="0"/>
              </a:tabLst>
              <a:defRPr b="0" lang="en-US" sz="1400" spc="-1" strike="noStrike">
                <a:solidFill>
                  <a:srgbClr val="000000"/>
                </a:solidFill>
                <a:latin typeface="Arial"/>
              </a:defRPr>
            </a:lvl1pPr>
          </a:lstStyle>
          <a:p>
            <a:pPr algn="r">
              <a:lnSpc>
                <a:spcPct val="100000"/>
              </a:lnSpc>
              <a:buNone/>
              <a:tabLst>
                <a:tab algn="l" pos="0"/>
              </a:tabLst>
            </a:pPr>
            <a:fld id="{60BA03FE-07FF-445C-BBD9-93C33DFB108A}" type="slidenum">
              <a:rPr b="0" lang="en-US" sz="1400" spc="-1" strike="noStrike">
                <a:solidFill>
                  <a:srgbClr val="000000"/>
                </a:solidFill>
                <a:latin typeface="Arial"/>
              </a:rPr>
              <a:t>&lt;number&gt;</a:t>
            </a:fld>
            <a:r>
              <a:rPr b="0" lang="en-US" sz="1400" spc="-1" strike="noStrike">
                <a:solidFill>
                  <a:srgbClr val="000000"/>
                </a:solidFill>
                <a:latin typeface="Arial"/>
              </a:rPr>
              <a:t> </a:t>
            </a:r>
            <a:endParaRPr b="0" lang="en-US" sz="1400" spc="-1" strike="noStrike">
              <a:latin typeface="Times New Roman"/>
            </a:endParaRPr>
          </a:p>
        </p:txBody>
      </p:sp>
      <p:grpSp>
        <p:nvGrpSpPr>
          <p:cNvPr id="707" name="Group 17"/>
          <p:cNvGrpSpPr/>
          <p:nvPr/>
        </p:nvGrpSpPr>
        <p:grpSpPr>
          <a:xfrm>
            <a:off x="76320" y="71280"/>
            <a:ext cx="2514240" cy="484200"/>
            <a:chOff x="76320" y="71280"/>
            <a:chExt cx="2514240" cy="484200"/>
          </a:xfrm>
        </p:grpSpPr>
        <p:sp>
          <p:nvSpPr>
            <p:cNvPr id="708" name="Text Box 28"/>
            <p:cNvSpPr/>
            <p:nvPr/>
          </p:nvSpPr>
          <p:spPr>
            <a:xfrm>
              <a:off x="76320" y="130680"/>
              <a:ext cx="2477880" cy="4248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2200" spc="-1" strike="noStrike">
                  <a:solidFill>
                    <a:srgbClr val="000000"/>
                  </a:solidFill>
                  <a:latin typeface="Arial"/>
                </a:rPr>
                <a:t>Flow is acoustic</a:t>
              </a:r>
              <a:endParaRPr b="0" lang="en-US" sz="2200" spc="-1" strike="noStrike">
                <a:latin typeface="Arial"/>
              </a:endParaRPr>
            </a:p>
          </p:txBody>
        </p:sp>
        <p:sp>
          <p:nvSpPr>
            <p:cNvPr id="709" name="AutoShape 34"/>
            <p:cNvSpPr/>
            <p:nvPr/>
          </p:nvSpPr>
          <p:spPr>
            <a:xfrm>
              <a:off x="76320" y="71280"/>
              <a:ext cx="2514240" cy="474480"/>
            </a:xfrm>
            <a:prstGeom prst="roundRect">
              <a:avLst>
                <a:gd name="adj" fmla="val 16667"/>
              </a:avLst>
            </a:prstGeom>
            <a:noFill/>
            <a:ln w="28575">
              <a:solidFill>
                <a:srgbClr val="bbe0e3"/>
              </a:solidFill>
              <a:round/>
            </a:ln>
          </p:spPr>
          <p:style>
            <a:lnRef idx="0"/>
            <a:fillRef idx="0"/>
            <a:effectRef idx="0"/>
            <a:fontRef idx="minor"/>
          </p:style>
        </p:sp>
      </p:grpSp>
      <p:pic>
        <p:nvPicPr>
          <p:cNvPr id="710" name="Рисунок 6" descr=""/>
          <p:cNvPicPr/>
          <p:nvPr/>
        </p:nvPicPr>
        <p:blipFill>
          <a:blip r:embed="rId1"/>
          <a:stretch/>
        </p:blipFill>
        <p:spPr>
          <a:xfrm>
            <a:off x="0" y="1412640"/>
            <a:ext cx="9143640" cy="4479480"/>
          </a:xfrm>
          <a:prstGeom prst="rect">
            <a:avLst/>
          </a:prstGeom>
          <a:ln w="0">
            <a:noFill/>
          </a:ln>
        </p:spPr>
      </p:pic>
      <p:sp>
        <p:nvSpPr>
          <p:cNvPr id="711" name="TextBox 7"/>
          <p:cNvSpPr/>
          <p:nvPr/>
        </p:nvSpPr>
        <p:spPr>
          <a:xfrm>
            <a:off x="539640" y="758520"/>
            <a:ext cx="45716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800" spc="-1" strike="noStrike">
                <a:solidFill>
                  <a:srgbClr val="000000"/>
                </a:solidFill>
                <a:latin typeface="-apple-system"/>
              </a:rPr>
              <a:t>R. Lacey Phys. Rev. C 110 (2024) 3, L031901</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23598</TotalTime>
  <Application>LibreOffice/7.3.7.2$Linux_X86_64 LibreOffice_project/30$Build-2</Application>
  <AppVersion>15.0000</AppVersion>
  <Words>1262</Words>
  <Paragraphs>168</Paragraphs>
  <Company>Home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2006-11-10T13:00:45Z</dcterms:created>
  <dc:creator>VR</dc:creator>
  <dc:description/>
  <dc:language>en-US</dc:language>
  <cp:lastModifiedBy/>
  <cp:lastPrinted>2021-08-24T09:51:16Z</cp:lastPrinted>
  <dcterms:modified xsi:type="dcterms:W3CDTF">2025-11-01T14:42:42Z</dcterms:modified>
  <cp:revision>1395</cp:revision>
  <dc:subject/>
  <dc:title>Measurement of leptonic and hadronic decays of  and  mesons at RHIC by PHENIX.</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19</vt:i4>
  </property>
  <property fmtid="{D5CDD505-2E9C-101B-9397-08002B2CF9AE}" pid="3" name="PresentationFormat">
    <vt:lpwstr>Экран (4:3)</vt:lpwstr>
  </property>
  <property fmtid="{D5CDD505-2E9C-101B-9397-08002B2CF9AE}" pid="4" name="Slides">
    <vt:i4>27</vt:i4>
  </property>
</Properties>
</file>