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0" name="Shape 250"/>
          <p:cNvSpPr/>
          <p:nvPr>
            <p:ph type="sldImg"/>
          </p:nvPr>
        </p:nvSpPr>
        <p:spPr>
          <a:xfrm>
            <a:off x="1143000" y="685800"/>
            <a:ext cx="4572000" cy="3429000"/>
          </a:xfrm>
          <a:prstGeom prst="rect">
            <a:avLst/>
          </a:prstGeom>
        </p:spPr>
        <p:txBody>
          <a:bodyPr/>
          <a:lstStyle/>
          <a:p>
            <a:pPr/>
          </a:p>
        </p:txBody>
      </p:sp>
      <p:sp>
        <p:nvSpPr>
          <p:cNvPr id="251" name="Shape 2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5"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96" name="Уровень текста 1…"/>
          <p:cNvSpPr txBox="1"/>
          <p:nvPr>
            <p:ph type="body" sz="half" idx="1"/>
          </p:nvPr>
        </p:nvSpPr>
        <p:spPr>
          <a:xfrm>
            <a:off x="311759" y="1152359"/>
            <a:ext cx="8519761" cy="1629001"/>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7" name="PlaceHolder 3"/>
          <p:cNvSpPr/>
          <p:nvPr>
            <p:ph type="body" sz="half" idx="21"/>
          </p:nvPr>
        </p:nvSpPr>
        <p:spPr>
          <a:xfrm>
            <a:off x="311760" y="2936519"/>
            <a:ext cx="8519760" cy="1629001"/>
          </a:xfrm>
          <a:prstGeom prst="rect">
            <a:avLst/>
          </a:prstGeom>
        </p:spPr>
        <p:txBody>
          <a:bodyPr/>
          <a:lstStyle/>
          <a:p>
            <a:pPr>
              <a:defRPr spc="-100"/>
            </a:pPr>
          </a:p>
        </p:txBody>
      </p:sp>
      <p:sp>
        <p:nvSpPr>
          <p:cNvPr id="9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5"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106" name="Уровень текста 1…"/>
          <p:cNvSpPr txBox="1"/>
          <p:nvPr>
            <p:ph type="body" sz="quarter" idx="1"/>
          </p:nvPr>
        </p:nvSpPr>
        <p:spPr>
          <a:xfrm>
            <a:off x="311759" y="1152359"/>
            <a:ext cx="4157281" cy="1629001"/>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7" name="PlaceHolder 3"/>
          <p:cNvSpPr/>
          <p:nvPr/>
        </p:nvSpPr>
        <p:spPr>
          <a:xfrm>
            <a:off x="4677119" y="1152359"/>
            <a:ext cx="4157281" cy="1629001"/>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108" name="PlaceHolder 4"/>
          <p:cNvSpPr/>
          <p:nvPr/>
        </p:nvSpPr>
        <p:spPr>
          <a:xfrm>
            <a:off x="311760" y="2936519"/>
            <a:ext cx="4157280" cy="1629001"/>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109" name="PlaceHolder 5"/>
          <p:cNvSpPr/>
          <p:nvPr>
            <p:ph type="body" sz="quarter" idx="21"/>
          </p:nvPr>
        </p:nvSpPr>
        <p:spPr>
          <a:xfrm>
            <a:off x="4677119" y="2936519"/>
            <a:ext cx="4157281" cy="1629001"/>
          </a:xfrm>
          <a:prstGeom prst="rect">
            <a:avLst/>
          </a:prstGeom>
        </p:spPr>
        <p:txBody>
          <a:bodyPr/>
          <a:lstStyle/>
          <a:p>
            <a:pPr>
              <a:defRPr spc="-100"/>
            </a:pPr>
          </a:p>
        </p:txBody>
      </p:sp>
      <p:sp>
        <p:nvSpPr>
          <p:cNvPr id="11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7"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118" name="Уровень текста 1…"/>
          <p:cNvSpPr txBox="1"/>
          <p:nvPr>
            <p:ph type="body" sz="quarter" idx="1"/>
          </p:nvPr>
        </p:nvSpPr>
        <p:spPr>
          <a:xfrm>
            <a:off x="311759" y="1152359"/>
            <a:ext cx="2743201" cy="1629001"/>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9" name="PlaceHolder 3"/>
          <p:cNvSpPr/>
          <p:nvPr/>
        </p:nvSpPr>
        <p:spPr>
          <a:xfrm>
            <a:off x="3192479" y="1152359"/>
            <a:ext cx="2743201" cy="1629001"/>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120" name="PlaceHolder 4"/>
          <p:cNvSpPr/>
          <p:nvPr/>
        </p:nvSpPr>
        <p:spPr>
          <a:xfrm>
            <a:off x="6073199" y="1152359"/>
            <a:ext cx="2743201" cy="1629001"/>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121" name="PlaceHolder 5"/>
          <p:cNvSpPr/>
          <p:nvPr/>
        </p:nvSpPr>
        <p:spPr>
          <a:xfrm>
            <a:off x="311759" y="2936519"/>
            <a:ext cx="2743201" cy="1629001"/>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122" name="PlaceHolder 6"/>
          <p:cNvSpPr/>
          <p:nvPr/>
        </p:nvSpPr>
        <p:spPr>
          <a:xfrm>
            <a:off x="3192479" y="2936519"/>
            <a:ext cx="2743201" cy="1629001"/>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123" name="PlaceHolder 7"/>
          <p:cNvSpPr/>
          <p:nvPr>
            <p:ph type="body" sz="quarter" idx="21"/>
          </p:nvPr>
        </p:nvSpPr>
        <p:spPr>
          <a:xfrm>
            <a:off x="6073199" y="2936519"/>
            <a:ext cx="2743201" cy="1629001"/>
          </a:xfrm>
          <a:prstGeom prst="rect">
            <a:avLst/>
          </a:prstGeom>
        </p:spPr>
        <p:txBody>
          <a:bodyPr/>
          <a:lstStyle/>
          <a:p>
            <a:pPr>
              <a:defRPr spc="-100"/>
            </a:pPr>
          </a:p>
        </p:txBody>
      </p:sp>
      <p:sp>
        <p:nvSpPr>
          <p:cNvPr id="12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3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8"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139" name="Уровень текста 1…"/>
          <p:cNvSpPr txBox="1"/>
          <p:nvPr>
            <p:ph type="body" idx="1"/>
          </p:nvPr>
        </p:nvSpPr>
        <p:spPr>
          <a:xfrm>
            <a:off x="311759" y="1152359"/>
            <a:ext cx="8519761" cy="3415681"/>
          </a:xfrm>
          <a:prstGeom prst="rect">
            <a:avLst/>
          </a:prstGeom>
        </p:spPr>
        <p:txBody>
          <a:bodyPr anchor="ct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47"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148" name="Уровень текста 1…"/>
          <p:cNvSpPr txBox="1"/>
          <p:nvPr>
            <p:ph type="body" idx="1"/>
          </p:nvPr>
        </p:nvSpPr>
        <p:spPr>
          <a:xfrm>
            <a:off x="311759" y="1152359"/>
            <a:ext cx="8519761" cy="341568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56"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157" name="Уровень текста 1…"/>
          <p:cNvSpPr txBox="1"/>
          <p:nvPr>
            <p:ph type="body" sz="half" idx="1"/>
          </p:nvPr>
        </p:nvSpPr>
        <p:spPr>
          <a:xfrm>
            <a:off x="311759" y="1152359"/>
            <a:ext cx="4157281" cy="341568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58" name="PlaceHolder 3"/>
          <p:cNvSpPr/>
          <p:nvPr>
            <p:ph type="body" sz="half" idx="21"/>
          </p:nvPr>
        </p:nvSpPr>
        <p:spPr>
          <a:xfrm>
            <a:off x="4677119" y="1152360"/>
            <a:ext cx="4157281" cy="3415680"/>
          </a:xfrm>
          <a:prstGeom prst="rect">
            <a:avLst/>
          </a:prstGeom>
        </p:spPr>
        <p:txBody>
          <a:bodyPr/>
          <a:lstStyle/>
          <a:p>
            <a:pPr marL="0" indent="0">
              <a:spcBef>
                <a:spcPts val="0"/>
              </a:spcBef>
              <a:buClrTx/>
              <a:buSzTx/>
              <a:buNone/>
              <a:defRPr spc="0" sz="1800"/>
            </a:pPr>
          </a:p>
        </p:txBody>
      </p:sp>
      <p:sp>
        <p:nvSpPr>
          <p:cNvPr id="15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6"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16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74" name="Уровень текста 1…"/>
          <p:cNvSpPr txBox="1"/>
          <p:nvPr>
            <p:ph type="body" idx="1"/>
          </p:nvPr>
        </p:nvSpPr>
        <p:spPr>
          <a:xfrm>
            <a:off x="311759" y="444960"/>
            <a:ext cx="8519761" cy="2652841"/>
          </a:xfrm>
          <a:prstGeom prst="rect">
            <a:avLst/>
          </a:prstGeom>
        </p:spPr>
        <p:txBody>
          <a:bodyPr anchor="ct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7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82"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183" name="Уровень текста 1…"/>
          <p:cNvSpPr txBox="1"/>
          <p:nvPr>
            <p:ph type="body" sz="quarter" idx="1"/>
          </p:nvPr>
        </p:nvSpPr>
        <p:spPr>
          <a:xfrm>
            <a:off x="311759" y="1152359"/>
            <a:ext cx="4157281" cy="162900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84" name="PlaceHolder 3"/>
          <p:cNvSpPr/>
          <p:nvPr/>
        </p:nvSpPr>
        <p:spPr>
          <a:xfrm>
            <a:off x="4677119" y="1152360"/>
            <a:ext cx="4157281" cy="3415680"/>
          </a:xfrm>
          <a:prstGeom prst="rect">
            <a:avLst/>
          </a:prstGeom>
          <a:ln w="12700">
            <a:miter lim="400000"/>
          </a:ln>
        </p:spPr>
        <p:txBody>
          <a:bodyPr lIns="0" tIns="0" rIns="0" bIns="0">
            <a:normAutofit fontScale="100000" lnSpcReduction="0"/>
          </a:bodyPr>
          <a:lstStyle/>
          <a:p>
            <a:pPr/>
          </a:p>
        </p:txBody>
      </p:sp>
      <p:sp>
        <p:nvSpPr>
          <p:cNvPr id="185" name="PlaceHolder 4"/>
          <p:cNvSpPr/>
          <p:nvPr>
            <p:ph type="body" sz="quarter" idx="21"/>
          </p:nvPr>
        </p:nvSpPr>
        <p:spPr>
          <a:xfrm>
            <a:off x="311760" y="2936519"/>
            <a:ext cx="4157280" cy="1629001"/>
          </a:xfrm>
          <a:prstGeom prst="rect">
            <a:avLst/>
          </a:prstGeom>
        </p:spPr>
        <p:txBody>
          <a:bodyPr/>
          <a:lstStyle/>
          <a:p>
            <a:pPr marL="0" indent="0">
              <a:spcBef>
                <a:spcPts val="0"/>
              </a:spcBef>
              <a:buClrTx/>
              <a:buSzTx/>
              <a:buNone/>
              <a:defRPr spc="0" sz="1800"/>
            </a:pPr>
          </a:p>
        </p:txBody>
      </p:sp>
      <p:sp>
        <p:nvSpPr>
          <p:cNvPr id="18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19" name="Уровень текста 1…"/>
          <p:cNvSpPr txBox="1"/>
          <p:nvPr>
            <p:ph type="body" idx="1"/>
          </p:nvPr>
        </p:nvSpPr>
        <p:spPr>
          <a:xfrm>
            <a:off x="311759" y="1152359"/>
            <a:ext cx="8519761" cy="3415681"/>
          </a:xfrm>
          <a:prstGeom prst="rect">
            <a:avLst/>
          </a:prstGeom>
        </p:spPr>
        <p:txBody>
          <a:bodyPr anchor="ct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93"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194" name="Уровень текста 1…"/>
          <p:cNvSpPr txBox="1"/>
          <p:nvPr>
            <p:ph type="body" sz="half" idx="1"/>
          </p:nvPr>
        </p:nvSpPr>
        <p:spPr>
          <a:xfrm>
            <a:off x="311759" y="1152359"/>
            <a:ext cx="4157281" cy="341568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5" name="PlaceHolder 3"/>
          <p:cNvSpPr/>
          <p:nvPr/>
        </p:nvSpPr>
        <p:spPr>
          <a:xfrm>
            <a:off x="4677119" y="1152359"/>
            <a:ext cx="4157281" cy="1629001"/>
          </a:xfrm>
          <a:prstGeom prst="rect">
            <a:avLst/>
          </a:prstGeom>
          <a:ln w="12700">
            <a:miter lim="400000"/>
          </a:ln>
        </p:spPr>
        <p:txBody>
          <a:bodyPr lIns="0" tIns="0" rIns="0" bIns="0">
            <a:normAutofit fontScale="100000" lnSpcReduction="0"/>
          </a:bodyPr>
          <a:lstStyle/>
          <a:p>
            <a:pPr/>
          </a:p>
        </p:txBody>
      </p:sp>
      <p:sp>
        <p:nvSpPr>
          <p:cNvPr id="196" name="PlaceHolder 4"/>
          <p:cNvSpPr/>
          <p:nvPr>
            <p:ph type="body" sz="quarter" idx="21"/>
          </p:nvPr>
        </p:nvSpPr>
        <p:spPr>
          <a:xfrm>
            <a:off x="4677119" y="2936519"/>
            <a:ext cx="4157281" cy="1629001"/>
          </a:xfrm>
          <a:prstGeom prst="rect">
            <a:avLst/>
          </a:prstGeom>
        </p:spPr>
        <p:txBody>
          <a:bodyPr/>
          <a:lstStyle/>
          <a:p>
            <a:pPr marL="0" indent="0">
              <a:spcBef>
                <a:spcPts val="0"/>
              </a:spcBef>
              <a:buClrTx/>
              <a:buSzTx/>
              <a:buNone/>
              <a:defRPr spc="0" sz="1800"/>
            </a:pPr>
          </a:p>
        </p:txBody>
      </p:sp>
      <p:sp>
        <p:nvSpPr>
          <p:cNvPr id="19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204"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205" name="Уровень текста 1…"/>
          <p:cNvSpPr txBox="1"/>
          <p:nvPr>
            <p:ph type="body" sz="quarter" idx="1"/>
          </p:nvPr>
        </p:nvSpPr>
        <p:spPr>
          <a:xfrm>
            <a:off x="311759" y="1152359"/>
            <a:ext cx="4157281" cy="162900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06" name="PlaceHolder 3"/>
          <p:cNvSpPr/>
          <p:nvPr/>
        </p:nvSpPr>
        <p:spPr>
          <a:xfrm>
            <a:off x="4677119" y="1152359"/>
            <a:ext cx="4157281" cy="1629001"/>
          </a:xfrm>
          <a:prstGeom prst="rect">
            <a:avLst/>
          </a:prstGeom>
          <a:ln w="12700">
            <a:miter lim="400000"/>
          </a:ln>
        </p:spPr>
        <p:txBody>
          <a:bodyPr lIns="0" tIns="0" rIns="0" bIns="0">
            <a:normAutofit fontScale="100000" lnSpcReduction="0"/>
          </a:bodyPr>
          <a:lstStyle/>
          <a:p>
            <a:pPr/>
          </a:p>
        </p:txBody>
      </p:sp>
      <p:sp>
        <p:nvSpPr>
          <p:cNvPr id="207" name="PlaceHolder 4"/>
          <p:cNvSpPr/>
          <p:nvPr>
            <p:ph type="body" sz="half" idx="21"/>
          </p:nvPr>
        </p:nvSpPr>
        <p:spPr>
          <a:xfrm>
            <a:off x="311760" y="2936519"/>
            <a:ext cx="8519760" cy="1629001"/>
          </a:xfrm>
          <a:prstGeom prst="rect">
            <a:avLst/>
          </a:prstGeom>
        </p:spPr>
        <p:txBody>
          <a:bodyPr/>
          <a:lstStyle/>
          <a:p>
            <a:pPr marL="0" indent="0">
              <a:spcBef>
                <a:spcPts val="0"/>
              </a:spcBef>
              <a:buClrTx/>
              <a:buSzTx/>
              <a:buNone/>
              <a:defRPr spc="0" sz="1800"/>
            </a:pPr>
          </a:p>
        </p:txBody>
      </p:sp>
      <p:sp>
        <p:nvSpPr>
          <p:cNvPr id="20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215"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216" name="Уровень текста 1…"/>
          <p:cNvSpPr txBox="1"/>
          <p:nvPr>
            <p:ph type="body" sz="half" idx="1"/>
          </p:nvPr>
        </p:nvSpPr>
        <p:spPr>
          <a:xfrm>
            <a:off x="311759" y="1152359"/>
            <a:ext cx="8519761" cy="162900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17" name="PlaceHolder 3"/>
          <p:cNvSpPr/>
          <p:nvPr>
            <p:ph type="body" sz="half" idx="21"/>
          </p:nvPr>
        </p:nvSpPr>
        <p:spPr>
          <a:xfrm>
            <a:off x="311760" y="2936519"/>
            <a:ext cx="8519760" cy="1629001"/>
          </a:xfrm>
          <a:prstGeom prst="rect">
            <a:avLst/>
          </a:prstGeom>
        </p:spPr>
        <p:txBody>
          <a:bodyPr/>
          <a:lstStyle/>
          <a:p>
            <a:pPr marL="0" indent="0">
              <a:spcBef>
                <a:spcPts val="0"/>
              </a:spcBef>
              <a:buClrTx/>
              <a:buSzTx/>
              <a:buNone/>
              <a:defRPr spc="0" sz="1800"/>
            </a:pPr>
          </a:p>
        </p:txBody>
      </p:sp>
      <p:sp>
        <p:nvSpPr>
          <p:cNvPr id="21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225"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226" name="Уровень текста 1…"/>
          <p:cNvSpPr txBox="1"/>
          <p:nvPr>
            <p:ph type="body" sz="quarter" idx="1"/>
          </p:nvPr>
        </p:nvSpPr>
        <p:spPr>
          <a:xfrm>
            <a:off x="311759" y="1152359"/>
            <a:ext cx="4157281" cy="162900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7" name="PlaceHolder 3"/>
          <p:cNvSpPr/>
          <p:nvPr/>
        </p:nvSpPr>
        <p:spPr>
          <a:xfrm>
            <a:off x="4677119" y="1152359"/>
            <a:ext cx="4157281" cy="1629001"/>
          </a:xfrm>
          <a:prstGeom prst="rect">
            <a:avLst/>
          </a:prstGeom>
          <a:ln w="12700">
            <a:miter lim="400000"/>
          </a:ln>
        </p:spPr>
        <p:txBody>
          <a:bodyPr lIns="0" tIns="0" rIns="0" bIns="0">
            <a:normAutofit fontScale="100000" lnSpcReduction="0"/>
          </a:bodyPr>
          <a:lstStyle/>
          <a:p>
            <a:pPr/>
          </a:p>
        </p:txBody>
      </p:sp>
      <p:sp>
        <p:nvSpPr>
          <p:cNvPr id="228" name="PlaceHolder 4"/>
          <p:cNvSpPr/>
          <p:nvPr/>
        </p:nvSpPr>
        <p:spPr>
          <a:xfrm>
            <a:off x="311760" y="2936519"/>
            <a:ext cx="4157280" cy="1629001"/>
          </a:xfrm>
          <a:prstGeom prst="rect">
            <a:avLst/>
          </a:prstGeom>
          <a:ln w="12700">
            <a:miter lim="400000"/>
          </a:ln>
        </p:spPr>
        <p:txBody>
          <a:bodyPr lIns="0" tIns="0" rIns="0" bIns="0">
            <a:normAutofit fontScale="100000" lnSpcReduction="0"/>
          </a:bodyPr>
          <a:lstStyle/>
          <a:p>
            <a:pPr/>
          </a:p>
        </p:txBody>
      </p:sp>
      <p:sp>
        <p:nvSpPr>
          <p:cNvPr id="229" name="PlaceHolder 5"/>
          <p:cNvSpPr/>
          <p:nvPr>
            <p:ph type="body" sz="quarter" idx="21"/>
          </p:nvPr>
        </p:nvSpPr>
        <p:spPr>
          <a:xfrm>
            <a:off x="4677119" y="2936519"/>
            <a:ext cx="4157281" cy="1629001"/>
          </a:xfrm>
          <a:prstGeom prst="rect">
            <a:avLst/>
          </a:prstGeom>
        </p:spPr>
        <p:txBody>
          <a:bodyPr/>
          <a:lstStyle/>
          <a:p>
            <a:pPr marL="0" indent="0">
              <a:spcBef>
                <a:spcPts val="0"/>
              </a:spcBef>
              <a:buClrTx/>
              <a:buSzTx/>
              <a:buNone/>
              <a:defRPr spc="0" sz="1800"/>
            </a:pPr>
          </a:p>
        </p:txBody>
      </p:sp>
      <p:sp>
        <p:nvSpPr>
          <p:cNvPr id="23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237" name="Текст заголовка"/>
          <p:cNvSpPr txBox="1"/>
          <p:nvPr>
            <p:ph type="title"/>
          </p:nvPr>
        </p:nvSpPr>
        <p:spPr>
          <a:xfrm>
            <a:off x="311759" y="418320"/>
            <a:ext cx="8519761" cy="625321"/>
          </a:xfrm>
          <a:prstGeom prst="rect">
            <a:avLst/>
          </a:prstGeom>
        </p:spPr>
        <p:txBody>
          <a:bodyPr>
            <a:normAutofit fontScale="100000" lnSpcReduction="0"/>
          </a:bodyPr>
          <a:lstStyle>
            <a:lvl1pPr>
              <a:defRPr spc="0">
                <a:latin typeface="+mj-lt"/>
                <a:ea typeface="+mj-ea"/>
                <a:cs typeface="+mj-cs"/>
                <a:sym typeface="Helvetica"/>
              </a:defRPr>
            </a:lvl1pPr>
          </a:lstStyle>
          <a:p>
            <a:pPr/>
            <a:r>
              <a:t>Текст заголовка</a:t>
            </a:r>
          </a:p>
        </p:txBody>
      </p:sp>
      <p:sp>
        <p:nvSpPr>
          <p:cNvPr id="238" name="Уровень текста 1…"/>
          <p:cNvSpPr txBox="1"/>
          <p:nvPr>
            <p:ph type="body" sz="quarter" idx="1"/>
          </p:nvPr>
        </p:nvSpPr>
        <p:spPr>
          <a:xfrm>
            <a:off x="311759" y="1152359"/>
            <a:ext cx="2743201" cy="162900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9" name="PlaceHolder 3"/>
          <p:cNvSpPr/>
          <p:nvPr/>
        </p:nvSpPr>
        <p:spPr>
          <a:xfrm>
            <a:off x="3192479" y="1152359"/>
            <a:ext cx="2743201" cy="1629001"/>
          </a:xfrm>
          <a:prstGeom prst="rect">
            <a:avLst/>
          </a:prstGeom>
          <a:ln w="12700">
            <a:miter lim="400000"/>
          </a:ln>
        </p:spPr>
        <p:txBody>
          <a:bodyPr lIns="0" tIns="0" rIns="0" bIns="0">
            <a:normAutofit fontScale="100000" lnSpcReduction="0"/>
          </a:bodyPr>
          <a:lstStyle/>
          <a:p>
            <a:pPr/>
          </a:p>
        </p:txBody>
      </p:sp>
      <p:sp>
        <p:nvSpPr>
          <p:cNvPr id="240" name="PlaceHolder 4"/>
          <p:cNvSpPr/>
          <p:nvPr/>
        </p:nvSpPr>
        <p:spPr>
          <a:xfrm>
            <a:off x="6073199" y="1152359"/>
            <a:ext cx="2743201" cy="1629001"/>
          </a:xfrm>
          <a:prstGeom prst="rect">
            <a:avLst/>
          </a:prstGeom>
          <a:ln w="12700">
            <a:miter lim="400000"/>
          </a:ln>
        </p:spPr>
        <p:txBody>
          <a:bodyPr lIns="0" tIns="0" rIns="0" bIns="0">
            <a:normAutofit fontScale="100000" lnSpcReduction="0"/>
          </a:bodyPr>
          <a:lstStyle/>
          <a:p>
            <a:pPr/>
          </a:p>
        </p:txBody>
      </p:sp>
      <p:sp>
        <p:nvSpPr>
          <p:cNvPr id="241" name="PlaceHolder 5"/>
          <p:cNvSpPr/>
          <p:nvPr/>
        </p:nvSpPr>
        <p:spPr>
          <a:xfrm>
            <a:off x="311759" y="2936519"/>
            <a:ext cx="2743201" cy="1629001"/>
          </a:xfrm>
          <a:prstGeom prst="rect">
            <a:avLst/>
          </a:prstGeom>
          <a:ln w="12700">
            <a:miter lim="400000"/>
          </a:ln>
        </p:spPr>
        <p:txBody>
          <a:bodyPr lIns="0" tIns="0" rIns="0" bIns="0">
            <a:normAutofit fontScale="100000" lnSpcReduction="0"/>
          </a:bodyPr>
          <a:lstStyle/>
          <a:p>
            <a:pPr/>
          </a:p>
        </p:txBody>
      </p:sp>
      <p:sp>
        <p:nvSpPr>
          <p:cNvPr id="242" name="PlaceHolder 6"/>
          <p:cNvSpPr/>
          <p:nvPr/>
        </p:nvSpPr>
        <p:spPr>
          <a:xfrm>
            <a:off x="3192479" y="2936519"/>
            <a:ext cx="2743201" cy="1629001"/>
          </a:xfrm>
          <a:prstGeom prst="rect">
            <a:avLst/>
          </a:prstGeom>
          <a:ln w="12700">
            <a:miter lim="400000"/>
          </a:ln>
        </p:spPr>
        <p:txBody>
          <a:bodyPr lIns="0" tIns="0" rIns="0" bIns="0">
            <a:normAutofit fontScale="100000" lnSpcReduction="0"/>
          </a:bodyPr>
          <a:lstStyle/>
          <a:p>
            <a:pPr/>
          </a:p>
        </p:txBody>
      </p:sp>
      <p:sp>
        <p:nvSpPr>
          <p:cNvPr id="243" name="PlaceHolder 7"/>
          <p:cNvSpPr/>
          <p:nvPr>
            <p:ph type="body" sz="quarter" idx="21"/>
          </p:nvPr>
        </p:nvSpPr>
        <p:spPr>
          <a:xfrm>
            <a:off x="6073199" y="2936519"/>
            <a:ext cx="2743201" cy="1629001"/>
          </a:xfrm>
          <a:prstGeom prst="rect">
            <a:avLst/>
          </a:prstGeom>
        </p:spPr>
        <p:txBody>
          <a:bodyPr/>
          <a:lstStyle/>
          <a:p>
            <a:pPr marL="0" indent="0">
              <a:spcBef>
                <a:spcPts val="0"/>
              </a:spcBef>
              <a:buClrTx/>
              <a:buSzTx/>
              <a:buNone/>
              <a:defRPr spc="0" sz="1800"/>
            </a:pPr>
          </a:p>
        </p:txBody>
      </p:sp>
      <p:sp>
        <p:nvSpPr>
          <p:cNvPr id="24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7"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28" name="Уровень текста 1…"/>
          <p:cNvSpPr txBox="1"/>
          <p:nvPr>
            <p:ph type="body" idx="1"/>
          </p:nvPr>
        </p:nvSpPr>
        <p:spPr>
          <a:xfrm>
            <a:off x="311759" y="1152359"/>
            <a:ext cx="8519761" cy="3415681"/>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6"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37" name="Уровень текста 1…"/>
          <p:cNvSpPr txBox="1"/>
          <p:nvPr>
            <p:ph type="body" sz="half" idx="1"/>
          </p:nvPr>
        </p:nvSpPr>
        <p:spPr>
          <a:xfrm>
            <a:off x="311759" y="1152359"/>
            <a:ext cx="4157281" cy="3415681"/>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8" name="PlaceHolder 3"/>
          <p:cNvSpPr/>
          <p:nvPr>
            <p:ph type="body" sz="half" idx="21"/>
          </p:nvPr>
        </p:nvSpPr>
        <p:spPr>
          <a:xfrm>
            <a:off x="4677119" y="1152360"/>
            <a:ext cx="4157281" cy="3415680"/>
          </a:xfrm>
          <a:prstGeom prst="rect">
            <a:avLst/>
          </a:prstGeom>
        </p:spPr>
        <p:txBody>
          <a:bodyPr/>
          <a:lstStyle/>
          <a:p>
            <a:pPr>
              <a:defRPr spc="-100"/>
            </a:pPr>
          </a:p>
        </p:txBody>
      </p:sp>
      <p:sp>
        <p:nvSpPr>
          <p:cNvPr id="3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4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4" name="Уровень текста 1…"/>
          <p:cNvSpPr txBox="1"/>
          <p:nvPr>
            <p:ph type="body" idx="1"/>
          </p:nvPr>
        </p:nvSpPr>
        <p:spPr>
          <a:xfrm>
            <a:off x="311759" y="444960"/>
            <a:ext cx="8519761" cy="2652841"/>
          </a:xfrm>
          <a:prstGeom prst="rect">
            <a:avLst/>
          </a:prstGeom>
        </p:spPr>
        <p:txBody>
          <a:bodyPr anchor="ct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2"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63" name="Уровень текста 1…"/>
          <p:cNvSpPr txBox="1"/>
          <p:nvPr>
            <p:ph type="body" sz="quarter" idx="1"/>
          </p:nvPr>
        </p:nvSpPr>
        <p:spPr>
          <a:xfrm>
            <a:off x="311759" y="1152359"/>
            <a:ext cx="4157281" cy="1629001"/>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4" name="PlaceHolder 3"/>
          <p:cNvSpPr/>
          <p:nvPr/>
        </p:nvSpPr>
        <p:spPr>
          <a:xfrm>
            <a:off x="4677119" y="1152360"/>
            <a:ext cx="4157281" cy="3415680"/>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65" name="PlaceHolder 4"/>
          <p:cNvSpPr/>
          <p:nvPr>
            <p:ph type="body" sz="quarter" idx="21"/>
          </p:nvPr>
        </p:nvSpPr>
        <p:spPr>
          <a:xfrm>
            <a:off x="311760" y="2936519"/>
            <a:ext cx="4157280" cy="1629001"/>
          </a:xfrm>
          <a:prstGeom prst="rect">
            <a:avLst/>
          </a:prstGeom>
        </p:spPr>
        <p:txBody>
          <a:bodyPr/>
          <a:lstStyle/>
          <a:p>
            <a:pPr>
              <a:defRPr spc="-100"/>
            </a:pPr>
          </a:p>
        </p:txBody>
      </p:sp>
      <p:sp>
        <p:nvSpPr>
          <p:cNvPr id="6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3"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74" name="Уровень текста 1…"/>
          <p:cNvSpPr txBox="1"/>
          <p:nvPr>
            <p:ph type="body" sz="half" idx="1"/>
          </p:nvPr>
        </p:nvSpPr>
        <p:spPr>
          <a:xfrm>
            <a:off x="311759" y="1152359"/>
            <a:ext cx="4157281" cy="3415681"/>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PlaceHolder 3"/>
          <p:cNvSpPr/>
          <p:nvPr/>
        </p:nvSpPr>
        <p:spPr>
          <a:xfrm>
            <a:off x="4677119" y="1152359"/>
            <a:ext cx="4157281" cy="1629001"/>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76" name="PlaceHolder 4"/>
          <p:cNvSpPr/>
          <p:nvPr>
            <p:ph type="body" sz="quarter" idx="21"/>
          </p:nvPr>
        </p:nvSpPr>
        <p:spPr>
          <a:xfrm>
            <a:off x="4677119" y="2936519"/>
            <a:ext cx="4157281" cy="1629001"/>
          </a:xfrm>
          <a:prstGeom prst="rect">
            <a:avLst/>
          </a:prstGeom>
        </p:spPr>
        <p:txBody>
          <a:bodyPr/>
          <a:lstStyle/>
          <a:p>
            <a:pPr>
              <a:defRPr spc="-100"/>
            </a:pPr>
          </a:p>
        </p:txBody>
      </p:sp>
      <p:sp>
        <p:nvSpPr>
          <p:cNvPr id="7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4" name="Текст заголовка"/>
          <p:cNvSpPr txBox="1"/>
          <p:nvPr>
            <p:ph type="title"/>
          </p:nvPr>
        </p:nvSpPr>
        <p:spPr>
          <a:xfrm>
            <a:off x="311759" y="418320"/>
            <a:ext cx="8519761" cy="625321"/>
          </a:xfrm>
          <a:prstGeom prst="rect">
            <a:avLst/>
          </a:prstGeom>
        </p:spPr>
        <p:txBody>
          <a:bodyPr>
            <a:normAutofit fontScale="100000" lnSpcReduction="0"/>
          </a:bodyPr>
          <a:lstStyle/>
          <a:p>
            <a:pPr/>
            <a:r>
              <a:t>Текст заголовка</a:t>
            </a:r>
          </a:p>
        </p:txBody>
      </p:sp>
      <p:sp>
        <p:nvSpPr>
          <p:cNvPr id="85" name="Уровень текста 1…"/>
          <p:cNvSpPr txBox="1"/>
          <p:nvPr>
            <p:ph type="body" sz="quarter" idx="1"/>
          </p:nvPr>
        </p:nvSpPr>
        <p:spPr>
          <a:xfrm>
            <a:off x="311759" y="1152359"/>
            <a:ext cx="4157281" cy="1629001"/>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6" name="PlaceHolder 3"/>
          <p:cNvSpPr/>
          <p:nvPr/>
        </p:nvSpPr>
        <p:spPr>
          <a:xfrm>
            <a:off x="4677119" y="1152359"/>
            <a:ext cx="4157281" cy="1629001"/>
          </a:xfrm>
          <a:prstGeom prst="rect">
            <a:avLst/>
          </a:prstGeom>
          <a:ln w="12700">
            <a:miter lim="400000"/>
          </a:ln>
        </p:spPr>
        <p:txBody>
          <a:bodyPr lIns="0" tIns="0" rIns="0" bIns="0">
            <a:normAutofit fontScale="100000" lnSpcReduction="0"/>
          </a:bodyPr>
          <a:lstStyle/>
          <a:p>
            <a:pPr marL="431999" indent="-323999">
              <a:spcBef>
                <a:spcPts val="1400"/>
              </a:spcBef>
              <a:buClr>
                <a:srgbClr val="000000"/>
              </a:buClr>
              <a:buSzPct val="45000"/>
              <a:buChar char="●"/>
              <a:defRPr spc="-100" sz="3200"/>
            </a:pPr>
          </a:p>
        </p:txBody>
      </p:sp>
      <p:sp>
        <p:nvSpPr>
          <p:cNvPr id="87" name="PlaceHolder 4"/>
          <p:cNvSpPr/>
          <p:nvPr>
            <p:ph type="body" sz="half" idx="21"/>
          </p:nvPr>
        </p:nvSpPr>
        <p:spPr>
          <a:xfrm>
            <a:off x="311760" y="2936519"/>
            <a:ext cx="8519760" cy="1629001"/>
          </a:xfrm>
          <a:prstGeom prst="rect">
            <a:avLst/>
          </a:prstGeom>
        </p:spPr>
        <p:txBody>
          <a:bodyPr/>
          <a:lstStyle/>
          <a:p>
            <a:pPr>
              <a:defRPr spc="-100"/>
            </a:pPr>
          </a:p>
        </p:txBody>
      </p:sp>
      <p:sp>
        <p:nvSpPr>
          <p:cNvPr id="8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Текст заголовка"/>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Текст заголовка</a:t>
            </a:r>
          </a:p>
        </p:txBody>
      </p:sp>
      <p:sp>
        <p:nvSpPr>
          <p:cNvPr id="3" name="Уровень текста 1…"/>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atin typeface="+mj-lt"/>
                <a:ea typeface="+mj-ea"/>
                <a:cs typeface="+mj-cs"/>
                <a:sym typeface="Helvetic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0" baseline="0" cap="none" i="0" spc="-1" strike="noStrike" sz="1800" u="none">
          <a:solidFill>
            <a:srgbClr val="000000"/>
          </a:solidFill>
          <a:uFillTx/>
          <a:latin typeface="Arial"/>
          <a:ea typeface="Arial"/>
          <a:cs typeface="Arial"/>
          <a:sym typeface="Arial"/>
        </a:defRPr>
      </a:lvl9pPr>
    </p:titleStyle>
    <p:bodyStyle>
      <a:lvl1pPr marL="431999" marR="0" indent="-323999" algn="l" defTabSz="914400" rtl="0" latinLnBrk="0">
        <a:lnSpc>
          <a:spcPct val="100000"/>
        </a:lnSpc>
        <a:spcBef>
          <a:spcPts val="1400"/>
        </a:spcBef>
        <a:spcAft>
          <a:spcPts val="0"/>
        </a:spcAft>
        <a:buClr>
          <a:srgbClr val="000000"/>
        </a:buClr>
        <a:buSzPct val="45000"/>
        <a:buFontTx/>
        <a:buChar char="●"/>
        <a:tabLst/>
        <a:defRPr b="0" baseline="0" cap="none" i="0" spc="-1" strike="noStrike" sz="3200" u="none">
          <a:solidFill>
            <a:srgbClr val="000000"/>
          </a:solidFill>
          <a:uFillTx/>
          <a:latin typeface="Arial"/>
          <a:ea typeface="Arial"/>
          <a:cs typeface="Arial"/>
          <a:sym typeface="Arial"/>
        </a:defRPr>
      </a:lvl1pPr>
      <a:lvl2pPr marL="910285" marR="0" indent="-370285" algn="l" defTabSz="914400" rtl="0" latinLnBrk="0">
        <a:lnSpc>
          <a:spcPct val="100000"/>
        </a:lnSpc>
        <a:spcBef>
          <a:spcPts val="1400"/>
        </a:spcBef>
        <a:spcAft>
          <a:spcPts val="0"/>
        </a:spcAft>
        <a:buClr>
          <a:srgbClr val="000000"/>
        </a:buClr>
        <a:buSzPct val="75000"/>
        <a:buFont typeface="Wingdings"/>
        <a:buChar char=""/>
        <a:tabLst/>
        <a:defRPr b="0" baseline="0" cap="none" i="0" spc="-1" strike="noStrike" sz="3200" u="none">
          <a:solidFill>
            <a:srgbClr val="000000"/>
          </a:solidFill>
          <a:uFillTx/>
          <a:latin typeface="Arial"/>
          <a:ea typeface="Arial"/>
          <a:cs typeface="Arial"/>
          <a:sym typeface="Arial"/>
        </a:defRPr>
      </a:lvl2pPr>
      <a:lvl3pPr marL="1392000" marR="0" indent="-384000" algn="l" defTabSz="914400" rtl="0" latinLnBrk="0">
        <a:lnSpc>
          <a:spcPct val="100000"/>
        </a:lnSpc>
        <a:spcBef>
          <a:spcPts val="1400"/>
        </a:spcBef>
        <a:spcAft>
          <a:spcPts val="0"/>
        </a:spcAft>
        <a:buClr>
          <a:srgbClr val="000000"/>
        </a:buClr>
        <a:buSzPct val="45000"/>
        <a:buFont typeface="Wingdings"/>
        <a:buChar char=""/>
        <a:tabLst/>
        <a:defRPr b="0" baseline="0" cap="none" i="0" spc="-1" strike="noStrike" sz="3200" u="none">
          <a:solidFill>
            <a:srgbClr val="000000"/>
          </a:solidFill>
          <a:uFillTx/>
          <a:latin typeface="Arial"/>
          <a:ea typeface="Arial"/>
          <a:cs typeface="Arial"/>
          <a:sym typeface="Arial"/>
        </a:defRPr>
      </a:lvl3pPr>
      <a:lvl4pPr marL="1857599" marR="0" indent="-345600" algn="l" defTabSz="914400" rtl="0" latinLnBrk="0">
        <a:lnSpc>
          <a:spcPct val="100000"/>
        </a:lnSpc>
        <a:spcBef>
          <a:spcPts val="1400"/>
        </a:spcBef>
        <a:spcAft>
          <a:spcPts val="0"/>
        </a:spcAft>
        <a:buClr>
          <a:srgbClr val="000000"/>
        </a:buClr>
        <a:buSzPct val="75000"/>
        <a:buFont typeface="Wingdings"/>
        <a:buChar char=""/>
        <a:tabLst/>
        <a:defRPr b="0" baseline="0" cap="none" i="0" spc="-1" strike="noStrike" sz="3200" u="none">
          <a:solidFill>
            <a:srgbClr val="000000"/>
          </a:solidFill>
          <a:uFillTx/>
          <a:latin typeface="Arial"/>
          <a:ea typeface="Arial"/>
          <a:cs typeface="Arial"/>
          <a:sym typeface="Arial"/>
        </a:defRPr>
      </a:lvl4pPr>
      <a:lvl5pPr marL="2289599" marR="0" indent="-345600" algn="l" defTabSz="914400" rtl="0" latinLnBrk="0">
        <a:lnSpc>
          <a:spcPct val="100000"/>
        </a:lnSpc>
        <a:spcBef>
          <a:spcPts val="1400"/>
        </a:spcBef>
        <a:spcAft>
          <a:spcPts val="0"/>
        </a:spcAft>
        <a:buClr>
          <a:srgbClr val="000000"/>
        </a:buClr>
        <a:buSzPct val="45000"/>
        <a:buFont typeface="Wingdings"/>
        <a:buChar char=""/>
        <a:tabLst/>
        <a:defRPr b="0" baseline="0" cap="none" i="0" spc="-1" strike="noStrike" sz="3200" u="none">
          <a:solidFill>
            <a:srgbClr val="000000"/>
          </a:solidFill>
          <a:uFillTx/>
          <a:latin typeface="Arial"/>
          <a:ea typeface="Arial"/>
          <a:cs typeface="Arial"/>
          <a:sym typeface="Arial"/>
        </a:defRPr>
      </a:lvl5pPr>
      <a:lvl6pPr marL="2721599" marR="0" indent="-345600" algn="l" defTabSz="914400" rtl="0" latinLnBrk="0">
        <a:lnSpc>
          <a:spcPct val="100000"/>
        </a:lnSpc>
        <a:spcBef>
          <a:spcPts val="1400"/>
        </a:spcBef>
        <a:spcAft>
          <a:spcPts val="0"/>
        </a:spcAft>
        <a:buClr>
          <a:srgbClr val="000000"/>
        </a:buClr>
        <a:buSzPct val="45000"/>
        <a:buFont typeface="Wingdings"/>
        <a:buChar char=""/>
        <a:tabLst/>
        <a:defRPr b="0" baseline="0" cap="none" i="0" spc="-1" strike="noStrike" sz="3200" u="none">
          <a:solidFill>
            <a:srgbClr val="000000"/>
          </a:solidFill>
          <a:uFillTx/>
          <a:latin typeface="Arial"/>
          <a:ea typeface="Arial"/>
          <a:cs typeface="Arial"/>
          <a:sym typeface="Arial"/>
        </a:defRPr>
      </a:lvl6pPr>
      <a:lvl7pPr marL="3153599" marR="0" indent="-345600" algn="l" defTabSz="914400" rtl="0" latinLnBrk="0">
        <a:lnSpc>
          <a:spcPct val="100000"/>
        </a:lnSpc>
        <a:spcBef>
          <a:spcPts val="1400"/>
        </a:spcBef>
        <a:spcAft>
          <a:spcPts val="0"/>
        </a:spcAft>
        <a:buClr>
          <a:srgbClr val="000000"/>
        </a:buClr>
        <a:buSzPct val="45000"/>
        <a:buFont typeface="Wingdings"/>
        <a:buChar char=""/>
        <a:tabLst/>
        <a:defRPr b="0" baseline="0" cap="none" i="0" spc="-1" strike="noStrike" sz="3200" u="none">
          <a:solidFill>
            <a:srgbClr val="000000"/>
          </a:solidFill>
          <a:uFillTx/>
          <a:latin typeface="Arial"/>
          <a:ea typeface="Arial"/>
          <a:cs typeface="Arial"/>
          <a:sym typeface="Arial"/>
        </a:defRPr>
      </a:lvl7pPr>
      <a:lvl8pPr marL="0" marR="0" indent="0" algn="l" defTabSz="914400" rtl="0" latinLnBrk="0">
        <a:lnSpc>
          <a:spcPct val="100000"/>
        </a:lnSpc>
        <a:spcBef>
          <a:spcPts val="1400"/>
        </a:spcBef>
        <a:spcAft>
          <a:spcPts val="0"/>
        </a:spcAft>
        <a:buClr>
          <a:srgbClr val="000000"/>
        </a:buClr>
        <a:buSzTx/>
        <a:buFont typeface="Wingdings"/>
        <a:buNone/>
        <a:tabLst/>
        <a:defRPr b="0" baseline="0" cap="none" i="0" spc="-1" strike="noStrike" sz="3200" u="none">
          <a:solidFill>
            <a:srgbClr val="000000"/>
          </a:solidFill>
          <a:uFillTx/>
          <a:latin typeface="Arial"/>
          <a:ea typeface="Arial"/>
          <a:cs typeface="Arial"/>
          <a:sym typeface="Arial"/>
        </a:defRPr>
      </a:lvl8pPr>
      <a:lvl9pPr marL="0" marR="0" indent="0" algn="l" defTabSz="914400" rtl="0" latinLnBrk="0">
        <a:lnSpc>
          <a:spcPct val="100000"/>
        </a:lnSpc>
        <a:spcBef>
          <a:spcPts val="1400"/>
        </a:spcBef>
        <a:spcAft>
          <a:spcPts val="0"/>
        </a:spcAft>
        <a:buClr>
          <a:srgbClr val="000000"/>
        </a:buClr>
        <a:buSzTx/>
        <a:buFont typeface="Wingdings"/>
        <a:buNone/>
        <a:tabLst/>
        <a:defRPr b="0" baseline="0" cap="none" i="0" spc="-1" strike="noStrike" sz="32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CustomShape 1"/>
          <p:cNvSpPr txBox="1"/>
          <p:nvPr/>
        </p:nvSpPr>
        <p:spPr>
          <a:xfrm>
            <a:off x="311760" y="745920"/>
            <a:ext cx="8519760" cy="423236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defRPr spc="-1" sz="2800"/>
            </a:pPr>
            <a:r>
              <a:t>Vorticity in Heavy-Ion Collisions</a:t>
            </a:r>
            <a:br/>
            <a:br/>
            <a:r>
              <a:t>(coordinate vs momentum space)</a:t>
            </a:r>
          </a:p>
          <a:p>
            <a:pPr>
              <a:defRPr spc="-1" sz="2800"/>
            </a:pPr>
          </a:p>
          <a:p>
            <a:pPr>
              <a:defRPr spc="-1" sz="2800"/>
            </a:pPr>
          </a:p>
          <a:p>
            <a:pPr>
              <a:defRPr spc="-1" sz="2800"/>
            </a:pPr>
          </a:p>
          <a:p>
            <a:pPr>
              <a:defRPr spc="-1" sz="2800"/>
            </a:pPr>
            <a:r>
              <a:t>                                                            </a:t>
            </a:r>
            <a:r>
              <a:rPr b="1"/>
              <a:t>Eduard Dlin </a:t>
            </a:r>
          </a:p>
          <a:p>
            <a:pPr>
              <a:defRPr spc="-1" sz="2800"/>
            </a:pPr>
            <a:r>
              <a:t>                                                                   MIPT</a:t>
            </a:r>
          </a:p>
          <a:p>
            <a:pPr>
              <a:defRPr spc="-1" sz="2800"/>
            </a:pPr>
            <a:r>
              <a:t>                                                   In collaboration with </a:t>
            </a:r>
          </a:p>
          <a:p>
            <a:pPr>
              <a:defRPr spc="-1" sz="2800"/>
            </a:pPr>
            <a:r>
              <a:t>                                                         Oleg Teryaev</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Further investigation</a:t>
            </a:r>
          </a:p>
        </p:txBody>
      </p:sp>
      <p:sp>
        <p:nvSpPr>
          <p:cNvPr id="322" name="CustomShape 2"/>
          <p:cNvSpPr txBox="1"/>
          <p:nvPr/>
        </p:nvSpPr>
        <p:spPr>
          <a:xfrm>
            <a:off x="311760" y="1153800"/>
            <a:ext cx="8519760" cy="2106838"/>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lnSpc>
                <a:spcPct val="115000"/>
              </a:lnSpc>
              <a:defRPr spc="-1">
                <a:solidFill>
                  <a:srgbClr val="585858"/>
                </a:solidFill>
              </a:defRPr>
            </a:pPr>
            <a:r>
              <a:t>Also it is important to mention that shear and hydrodynamic helicity could both be transferred into pulse space. Shear is transferred the same as vorticity and for helicity integral is replaced with delta-function: A Fourier transform representation of helicity. For both quantities their behaviour is preserved well. </a:t>
            </a:r>
          </a:p>
          <a:p>
            <a:pPr>
              <a:lnSpc>
                <a:spcPct val="115000"/>
              </a:lnSpc>
              <a:spcBef>
                <a:spcPts val="1100"/>
              </a:spcBef>
              <a:defRPr spc="-1">
                <a:solidFill>
                  <a:srgbClr val="585858"/>
                </a:solidFill>
              </a:defRPr>
            </a:pPr>
            <a:r>
              <a:t>Moreover, some oscillations in helicity are seen. However, no Kolmogorov cascade-like structure is seen, rather even no degree dependence is observed.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Overview</a:t>
            </a:r>
          </a:p>
        </p:txBody>
      </p:sp>
      <p:grpSp>
        <p:nvGrpSpPr>
          <p:cNvPr id="258" name="CustomShape 2"/>
          <p:cNvGrpSpPr/>
          <p:nvPr/>
        </p:nvGrpSpPr>
        <p:grpSpPr>
          <a:xfrm>
            <a:off x="311760" y="1152360"/>
            <a:ext cx="8519760" cy="3415680"/>
            <a:chOff x="0" y="0"/>
            <a:chExt cx="8519759" cy="3415679"/>
          </a:xfrm>
        </p:grpSpPr>
        <p:sp>
          <p:nvSpPr>
            <p:cNvPr id="256" name="Прямоугольник"/>
            <p:cNvSpPr/>
            <p:nvPr/>
          </p:nvSpPr>
          <p:spPr>
            <a:xfrm>
              <a:off x="0" y="0"/>
              <a:ext cx="8519760" cy="3415680"/>
            </a:xfrm>
            <a:prstGeom prst="rect">
              <a:avLst/>
            </a:prstGeom>
            <a:noFill/>
            <a:ln w="9360" cap="flat">
              <a:solidFill>
                <a:srgbClr val="FFFFFF"/>
              </a:solidFill>
              <a:prstDash val="solid"/>
              <a:round/>
            </a:ln>
            <a:effectLst/>
          </p:spPr>
          <p:txBody>
            <a:bodyPr wrap="square" lIns="0" tIns="0" rIns="0" bIns="0" numCol="1" anchor="t">
              <a:noAutofit/>
            </a:bodyPr>
            <a:lstStyle/>
            <a:p>
              <a:pPr>
                <a:lnSpc>
                  <a:spcPct val="115000"/>
                </a:lnSpc>
                <a:defRPr spc="-1"/>
              </a:pPr>
            </a:p>
          </p:txBody>
        </p:sp>
        <p:sp>
          <p:nvSpPr>
            <p:cNvPr id="257" name="Vorticity in coordinate and momentum space…"/>
            <p:cNvSpPr txBox="1"/>
            <p:nvPr/>
          </p:nvSpPr>
          <p:spPr>
            <a:xfrm>
              <a:off x="4680" y="6120"/>
              <a:ext cx="8510400" cy="1661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t">
              <a:spAutoFit/>
            </a:bodyPr>
            <a:lstStyle/>
            <a:p>
              <a:pPr marL="457200" indent="-342359">
                <a:lnSpc>
                  <a:spcPct val="115000"/>
                </a:lnSpc>
                <a:buClr>
                  <a:srgbClr val="585858"/>
                </a:buClr>
                <a:buSzPct val="100000"/>
                <a:buAutoNum type="arabicPeriod" startAt="1"/>
                <a:defRPr spc="-1">
                  <a:solidFill>
                    <a:srgbClr val="585858"/>
                  </a:solidFill>
                </a:defRPr>
              </a:pPr>
              <a:r>
                <a:t>Vorticity in coordinate and </a:t>
              </a:r>
              <a:r>
                <a:rPr i="1"/>
                <a:t>momentum</a:t>
              </a:r>
              <a:r>
                <a:t> space </a:t>
              </a:r>
            </a:p>
            <a:p>
              <a:pPr marL="457200" indent="-342359">
                <a:lnSpc>
                  <a:spcPct val="115000"/>
                </a:lnSpc>
                <a:buClr>
                  <a:srgbClr val="585858"/>
                </a:buClr>
                <a:buSzPct val="100000"/>
                <a:buAutoNum type="arabicPeriod" startAt="1"/>
                <a:defRPr spc="-1">
                  <a:solidFill>
                    <a:srgbClr val="585858"/>
                  </a:solidFill>
                </a:defRPr>
              </a:pPr>
              <a:r>
                <a:t>Definition and  </a:t>
              </a:r>
              <a:r>
                <a:rPr i="1"/>
                <a:t>ordering in</a:t>
              </a:r>
              <a:r>
                <a:t> energy</a:t>
              </a:r>
            </a:p>
            <a:p>
              <a:pPr marL="457200" indent="-342359">
                <a:lnSpc>
                  <a:spcPct val="115000"/>
                </a:lnSpc>
                <a:buClr>
                  <a:srgbClr val="585858"/>
                </a:buClr>
                <a:buSzPct val="100000"/>
                <a:buAutoNum type="arabicPeriod" startAt="1"/>
                <a:defRPr spc="-1">
                  <a:solidFill>
                    <a:srgbClr val="585858"/>
                  </a:solidFill>
                </a:defRPr>
              </a:pPr>
              <a:r>
                <a:t>Simulations in Parton-Hadron-String Dynamics (PHSD) model for different energies.</a:t>
              </a:r>
            </a:p>
            <a:p>
              <a:pPr marL="457200" indent="-342359">
                <a:lnSpc>
                  <a:spcPct val="115000"/>
                </a:lnSpc>
                <a:buClr>
                  <a:srgbClr val="585858"/>
                </a:buClr>
                <a:buSzPct val="100000"/>
                <a:buAutoNum type="arabicPeriod" startAt="1"/>
                <a:defRPr spc="-1">
                  <a:solidFill>
                    <a:srgbClr val="585858"/>
                  </a:solidFill>
                </a:defRPr>
              </a:pPr>
              <a:r>
                <a:t>Compare the results for coordinate and momentum vorticities.</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Quantities</a:t>
            </a:r>
          </a:p>
        </p:txBody>
      </p:sp>
      <p:sp>
        <p:nvSpPr>
          <p:cNvPr id="261" name="CustomShape 2"/>
          <p:cNvSpPr txBox="1"/>
          <p:nvPr/>
        </p:nvSpPr>
        <p:spPr>
          <a:xfrm>
            <a:off x="311760" y="1153800"/>
            <a:ext cx="8519760" cy="268118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lnSpc>
                <a:spcPct val="92000"/>
              </a:lnSpc>
              <a:defRPr spc="-1" sz="1500">
                <a:solidFill>
                  <a:srgbClr val="585858"/>
                </a:solidFill>
              </a:defRPr>
            </a:pPr>
            <a:r>
              <a:t>Standard vorticity is defined by: </a:t>
            </a:r>
          </a:p>
          <a:p>
            <a:pPr>
              <a:lnSpc>
                <a:spcPct val="92000"/>
              </a:lnSpc>
              <a:spcBef>
                <a:spcPts val="1100"/>
              </a:spcBef>
              <a:defRPr spc="-1" sz="1500"/>
            </a:pPr>
          </a:p>
          <a:p>
            <a:pPr>
              <a:lnSpc>
                <a:spcPct val="92000"/>
              </a:lnSpc>
              <a:spcBef>
                <a:spcPts val="1100"/>
              </a:spcBef>
              <a:defRPr spc="-1" sz="1500">
                <a:solidFill>
                  <a:srgbClr val="585858"/>
                </a:solidFill>
              </a:defRPr>
            </a:pPr>
            <a:r>
              <a:t>We suggest consider pulse-vorticity:</a:t>
            </a:r>
          </a:p>
          <a:p>
            <a:pPr>
              <a:lnSpc>
                <a:spcPct val="92000"/>
              </a:lnSpc>
              <a:spcBef>
                <a:spcPts val="1100"/>
              </a:spcBef>
              <a:defRPr spc="-1" sz="1500"/>
            </a:pPr>
          </a:p>
          <a:p>
            <a:pPr>
              <a:lnSpc>
                <a:spcPct val="92000"/>
              </a:lnSpc>
              <a:spcBef>
                <a:spcPts val="1100"/>
              </a:spcBef>
              <a:defRPr spc="-1" sz="1500">
                <a:solidFill>
                  <a:srgbClr val="585858"/>
                </a:solidFill>
              </a:defRPr>
            </a:pPr>
            <a:r>
              <a:t>Which can be interpreted as two particle </a:t>
            </a:r>
            <a:r>
              <a:rPr b="1"/>
              <a:t>handedness.</a:t>
            </a:r>
            <a:r>
              <a:t> It makes more sense, if you substitute derivatives in first expression with corresponding pulse components, as in the </a:t>
            </a:r>
            <a:r>
              <a:rPr b="1"/>
              <a:t>uncertainty principle</a:t>
            </a:r>
            <a:r>
              <a:t>.  </a:t>
            </a:r>
          </a:p>
          <a:p>
            <a:pPr>
              <a:lnSpc>
                <a:spcPct val="92000"/>
              </a:lnSpc>
              <a:spcBef>
                <a:spcPts val="1100"/>
              </a:spcBef>
              <a:defRPr spc="-1" sz="1500">
                <a:solidFill>
                  <a:srgbClr val="585858"/>
                </a:solidFill>
              </a:defRPr>
            </a:pPr>
            <a:r>
              <a:t>Our new quantity depends  only on observables, which makes it possible for calculations not only in different models, but hopefully with real data also.</a:t>
            </a:r>
          </a:p>
        </p:txBody>
      </p:sp>
      <p:pic>
        <p:nvPicPr>
          <p:cNvPr id="262" name="Снимок экрана 2025-05-10 в 22.26.07.pngGoogle Shape;68;p15" descr="Снимок экрана 2025-05-10 в 22.26.07.pngGoogle Shape;68;p15"/>
          <p:cNvPicPr>
            <a:picLocks noChangeAspect="1"/>
          </p:cNvPicPr>
          <p:nvPr/>
        </p:nvPicPr>
        <p:blipFill>
          <a:blip r:embed="rId2">
            <a:extLst/>
          </a:blip>
          <a:stretch>
            <a:fillRect/>
          </a:stretch>
        </p:blipFill>
        <p:spPr>
          <a:xfrm>
            <a:off x="2550779" y="1499570"/>
            <a:ext cx="4042442" cy="435241"/>
          </a:xfrm>
          <a:prstGeom prst="rect">
            <a:avLst/>
          </a:prstGeom>
          <a:ln w="12700">
            <a:miter lim="400000"/>
          </a:ln>
        </p:spPr>
      </p:pic>
      <p:pic>
        <p:nvPicPr>
          <p:cNvPr id="263" name="Снимок экрана 2025-05-10 в 22.27.26.pngGoogle Shape;69;p15" descr="Снимок экрана 2025-05-10 в 22.27.26.pngGoogle Shape;69;p15"/>
          <p:cNvPicPr>
            <a:picLocks noChangeAspect="1"/>
          </p:cNvPicPr>
          <p:nvPr/>
        </p:nvPicPr>
        <p:blipFill>
          <a:blip r:embed="rId3">
            <a:extLst/>
          </a:blip>
          <a:stretch>
            <a:fillRect/>
          </a:stretch>
        </p:blipFill>
        <p:spPr>
          <a:xfrm>
            <a:off x="1652759" y="2152061"/>
            <a:ext cx="5838482" cy="43524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Velocity space</a:t>
            </a:r>
          </a:p>
        </p:txBody>
      </p:sp>
      <p:sp>
        <p:nvSpPr>
          <p:cNvPr id="266" name="CustomShape 2"/>
          <p:cNvSpPr txBox="1"/>
          <p:nvPr/>
        </p:nvSpPr>
        <p:spPr>
          <a:xfrm>
            <a:off x="311760" y="1153800"/>
            <a:ext cx="8519760" cy="313774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lnSpc>
                <a:spcPct val="92000"/>
              </a:lnSpc>
              <a:defRPr spc="-1" sz="1600">
                <a:solidFill>
                  <a:srgbClr val="585858"/>
                </a:solidFill>
              </a:defRPr>
            </a:pPr>
            <a:r>
              <a:t>First of all we need to create the velocity space. It is modeled as so:</a:t>
            </a:r>
          </a:p>
          <a:p>
            <a:pPr marL="457200" indent="-333719">
              <a:lnSpc>
                <a:spcPct val="92000"/>
              </a:lnSpc>
              <a:spcBef>
                <a:spcPts val="1100"/>
              </a:spcBef>
              <a:buClr>
                <a:srgbClr val="585858"/>
              </a:buClr>
              <a:buSzPct val="100000"/>
              <a:buAutoNum type="arabicPeriod" startAt="1"/>
              <a:defRPr spc="-1" sz="1600">
                <a:solidFill>
                  <a:srgbClr val="585858"/>
                </a:solidFill>
              </a:defRPr>
            </a:pPr>
            <a:r>
              <a:t>We divide either coordinate or momentum space into small cells of 1.25, 1.0, 1.25 fm/c and 0.25, 0.2 and 0.25 fm/c respectively. </a:t>
            </a:r>
          </a:p>
          <a:p>
            <a:pPr marL="457200" indent="-333719">
              <a:lnSpc>
                <a:spcPct val="92000"/>
              </a:lnSpc>
              <a:buClr>
                <a:srgbClr val="585858"/>
              </a:buClr>
              <a:buSzPct val="100000"/>
              <a:buAutoNum type="arabicPeriod" startAt="1"/>
              <a:defRPr spc="-1" sz="1600">
                <a:solidFill>
                  <a:srgbClr val="585858"/>
                </a:solidFill>
              </a:defRPr>
            </a:pPr>
            <a:r>
              <a:t>For each cell velocity of that elementary volume is calculated                              as:</a:t>
            </a:r>
          </a:p>
          <a:p>
            <a:pPr>
              <a:lnSpc>
                <a:spcPct val="92000"/>
              </a:lnSpc>
              <a:spcBef>
                <a:spcPts val="1100"/>
              </a:spcBef>
              <a:defRPr spc="-1" sz="1600"/>
            </a:pPr>
          </a:p>
          <a:p>
            <a:pPr>
              <a:lnSpc>
                <a:spcPct val="92000"/>
              </a:lnSpc>
              <a:spcBef>
                <a:spcPts val="1100"/>
              </a:spcBef>
              <a:defRPr spc="-1" sz="1600"/>
            </a:pPr>
          </a:p>
          <a:p>
            <a:pPr>
              <a:lnSpc>
                <a:spcPct val="92000"/>
              </a:lnSpc>
              <a:spcBef>
                <a:spcPts val="1100"/>
              </a:spcBef>
              <a:defRPr spc="-1" sz="1600">
                <a:solidFill>
                  <a:srgbClr val="585858"/>
                </a:solidFill>
              </a:defRPr>
            </a:pPr>
            <a:r>
              <a:t>        where p are the pulse of particles in that cell and E is the </a:t>
            </a:r>
          </a:p>
          <a:p>
            <a:pPr>
              <a:lnSpc>
                <a:spcPct val="92000"/>
              </a:lnSpc>
              <a:spcBef>
                <a:spcPts val="1100"/>
              </a:spcBef>
              <a:defRPr spc="-1" sz="1600">
                <a:solidFill>
                  <a:srgbClr val="585858"/>
                </a:solidFill>
              </a:defRPr>
            </a:pPr>
            <a:r>
              <a:t>        energy. </a:t>
            </a:r>
          </a:p>
          <a:p>
            <a:pPr marL="457200" indent="-333719">
              <a:lnSpc>
                <a:spcPct val="92000"/>
              </a:lnSpc>
              <a:spcBef>
                <a:spcPts val="1100"/>
              </a:spcBef>
              <a:buClr>
                <a:srgbClr val="585858"/>
              </a:buClr>
              <a:buSzPct val="100000"/>
              <a:buAutoNum type="arabicPeriod" startAt="1"/>
              <a:defRPr spc="-1" sz="1600">
                <a:solidFill>
                  <a:srgbClr val="585858"/>
                </a:solidFill>
              </a:defRPr>
            </a:pPr>
            <a:r>
              <a:t>By doing so, we automatically arrange particles by their energy                                   required for all the P-odd quantities: </a:t>
            </a:r>
          </a:p>
        </p:txBody>
      </p:sp>
      <p:pic>
        <p:nvPicPr>
          <p:cNvPr id="267" name="Снимок экрана 2025-05-10 в 23.48.38.pngGoogle Shape;76;p16" descr="Снимок экрана 2025-05-10 в 23.48.38.pngGoogle Shape;76;p16"/>
          <p:cNvPicPr>
            <a:picLocks noChangeAspect="1"/>
          </p:cNvPicPr>
          <p:nvPr/>
        </p:nvPicPr>
        <p:blipFill>
          <a:blip r:embed="rId2">
            <a:extLst/>
          </a:blip>
          <a:stretch>
            <a:fillRect/>
          </a:stretch>
        </p:blipFill>
        <p:spPr>
          <a:xfrm>
            <a:off x="2774732" y="2313155"/>
            <a:ext cx="1286494" cy="713379"/>
          </a:xfrm>
          <a:prstGeom prst="rect">
            <a:avLst/>
          </a:prstGeom>
          <a:ln w="12700">
            <a:miter lim="400000"/>
          </a:ln>
        </p:spPr>
      </p:pic>
      <p:pic>
        <p:nvPicPr>
          <p:cNvPr id="268" name="Google Shape;77;p16" descr="Google Shape;77;p16"/>
          <p:cNvPicPr>
            <a:picLocks noChangeAspect="1"/>
          </p:cNvPicPr>
          <p:nvPr/>
        </p:nvPicPr>
        <p:blipFill>
          <a:blip r:embed="rId3">
            <a:extLst/>
          </a:blip>
          <a:stretch>
            <a:fillRect/>
          </a:stretch>
        </p:blipFill>
        <p:spPr>
          <a:xfrm>
            <a:off x="6829200" y="2487599"/>
            <a:ext cx="2199241" cy="2122921"/>
          </a:xfrm>
          <a:prstGeom prst="rect">
            <a:avLst/>
          </a:prstGeom>
          <a:ln w="12700">
            <a:miter lim="400000"/>
          </a:ln>
        </p:spPr>
      </p:pic>
      <p:pic>
        <p:nvPicPr>
          <p:cNvPr id="269" name="Снимок экрана 2025-05-15 в 23.49.17.png" descr="Снимок экрана 2025-05-15 в 23.49.17.png"/>
          <p:cNvPicPr>
            <a:picLocks noChangeAspect="1"/>
          </p:cNvPicPr>
          <p:nvPr/>
        </p:nvPicPr>
        <p:blipFill>
          <a:blip r:embed="rId4">
            <a:extLst/>
          </a:blip>
          <a:stretch>
            <a:fillRect/>
          </a:stretch>
        </p:blipFill>
        <p:spPr>
          <a:xfrm>
            <a:off x="1066184" y="4355375"/>
            <a:ext cx="5016501" cy="5207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Data</a:t>
            </a:r>
          </a:p>
        </p:txBody>
      </p:sp>
      <p:sp>
        <p:nvSpPr>
          <p:cNvPr id="272" name="CustomShape 2"/>
          <p:cNvSpPr txBox="1"/>
          <p:nvPr/>
        </p:nvSpPr>
        <p:spPr>
          <a:xfrm>
            <a:off x="311760" y="1153800"/>
            <a:ext cx="8519760" cy="1050388"/>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nSpc>
                <a:spcPct val="115000"/>
              </a:lnSpc>
              <a:spcBef>
                <a:spcPts val="1100"/>
              </a:spcBef>
              <a:defRPr spc="-1">
                <a:solidFill>
                  <a:srgbClr val="585858"/>
                </a:solidFill>
              </a:defRPr>
            </a:lvl1pPr>
          </a:lstStyle>
          <a:p>
            <a:pPr/>
            <a:r>
              <a:t>The PHSD model is used to generate Au+Au collisions @11.5 GeV, @14.5 GeV. Different impact parameters are used: b=0 fm/c, 4 fm/c and 8 fm/c. All the observables are calculated at the moment of kinetic freeze-out: t = 500 fm/c.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Results. Vorticity @11.5 Gev</a:t>
            </a:r>
          </a:p>
        </p:txBody>
      </p:sp>
      <p:sp>
        <p:nvSpPr>
          <p:cNvPr id="275" name="CustomShape 2"/>
          <p:cNvSpPr txBox="1"/>
          <p:nvPr/>
        </p:nvSpPr>
        <p:spPr>
          <a:xfrm>
            <a:off x="4327559" y="1153800"/>
            <a:ext cx="4503961" cy="2440358"/>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lnSpc>
                <a:spcPct val="92000"/>
              </a:lnSpc>
              <a:defRPr spc="-1">
                <a:solidFill>
                  <a:srgbClr val="585858"/>
                </a:solidFill>
              </a:defRPr>
            </a:pPr>
            <a:r>
              <a:t>Each column along a chosen axis is averaged and projected to the perpendicular plane. </a:t>
            </a:r>
          </a:p>
          <a:p>
            <a:pPr>
              <a:lnSpc>
                <a:spcPct val="92000"/>
              </a:lnSpc>
              <a:spcBef>
                <a:spcPts val="1100"/>
              </a:spcBef>
              <a:defRPr spc="-1">
                <a:solidFill>
                  <a:srgbClr val="585858"/>
                </a:solidFill>
              </a:defRPr>
            </a:pPr>
            <a:r>
              <a:t>Qualitatively behaviour does not vary for different impact parameters.</a:t>
            </a:r>
          </a:p>
          <a:p>
            <a:pPr>
              <a:lnSpc>
                <a:spcPct val="92000"/>
              </a:lnSpc>
              <a:spcBef>
                <a:spcPts val="1100"/>
              </a:spcBef>
              <a:defRPr spc="-1">
                <a:solidFill>
                  <a:srgbClr val="585858"/>
                </a:solidFill>
              </a:defRPr>
            </a:pPr>
            <a:r>
              <a:t>Quantitatively average values is in between 80-100 MeV, which corresponds well to previous calculations.</a:t>
            </a:r>
          </a:p>
        </p:txBody>
      </p:sp>
      <p:pic>
        <p:nvPicPr>
          <p:cNvPr id="276" name="Google Shape;90;p18" descr="Google Shape;90;p18"/>
          <p:cNvPicPr>
            <a:picLocks noChangeAspect="1"/>
          </p:cNvPicPr>
          <p:nvPr/>
        </p:nvPicPr>
        <p:blipFill>
          <a:blip r:embed="rId2">
            <a:extLst/>
          </a:blip>
          <a:stretch>
            <a:fillRect/>
          </a:stretch>
        </p:blipFill>
        <p:spPr>
          <a:xfrm>
            <a:off x="2687040" y="1017719"/>
            <a:ext cx="1342801" cy="1290961"/>
          </a:xfrm>
          <a:prstGeom prst="rect">
            <a:avLst/>
          </a:prstGeom>
          <a:ln w="12700">
            <a:miter lim="400000"/>
          </a:ln>
        </p:spPr>
      </p:pic>
      <p:pic>
        <p:nvPicPr>
          <p:cNvPr id="277" name="Google Shape;91;p18" descr="Google Shape;91;p18"/>
          <p:cNvPicPr>
            <a:picLocks noChangeAspect="1"/>
          </p:cNvPicPr>
          <p:nvPr/>
        </p:nvPicPr>
        <p:blipFill>
          <a:blip r:embed="rId3">
            <a:extLst/>
          </a:blip>
          <a:stretch>
            <a:fillRect/>
          </a:stretch>
        </p:blipFill>
        <p:spPr>
          <a:xfrm>
            <a:off x="0" y="1017719"/>
            <a:ext cx="1342801" cy="1291321"/>
          </a:xfrm>
          <a:prstGeom prst="rect">
            <a:avLst/>
          </a:prstGeom>
          <a:ln w="12700">
            <a:miter lim="400000"/>
          </a:ln>
        </p:spPr>
      </p:pic>
      <p:pic>
        <p:nvPicPr>
          <p:cNvPr id="278" name="Google Shape;92;p18" descr="Google Shape;92;p18"/>
          <p:cNvPicPr>
            <a:picLocks noChangeAspect="1"/>
          </p:cNvPicPr>
          <p:nvPr/>
        </p:nvPicPr>
        <p:blipFill>
          <a:blip r:embed="rId4">
            <a:extLst/>
          </a:blip>
          <a:stretch>
            <a:fillRect/>
          </a:stretch>
        </p:blipFill>
        <p:spPr>
          <a:xfrm>
            <a:off x="1343520" y="1017719"/>
            <a:ext cx="1342801" cy="1290961"/>
          </a:xfrm>
          <a:prstGeom prst="rect">
            <a:avLst/>
          </a:prstGeom>
          <a:ln w="12700">
            <a:miter lim="400000"/>
          </a:ln>
        </p:spPr>
      </p:pic>
      <p:pic>
        <p:nvPicPr>
          <p:cNvPr id="279" name="Google Shape;93;p18" descr="Google Shape;93;p18"/>
          <p:cNvPicPr>
            <a:picLocks noChangeAspect="1"/>
          </p:cNvPicPr>
          <p:nvPr/>
        </p:nvPicPr>
        <p:blipFill>
          <a:blip r:embed="rId5">
            <a:extLst/>
          </a:blip>
          <a:stretch>
            <a:fillRect/>
          </a:stretch>
        </p:blipFill>
        <p:spPr>
          <a:xfrm>
            <a:off x="2687040" y="2309399"/>
            <a:ext cx="1342801" cy="1291321"/>
          </a:xfrm>
          <a:prstGeom prst="rect">
            <a:avLst/>
          </a:prstGeom>
          <a:ln w="12700">
            <a:miter lim="400000"/>
          </a:ln>
        </p:spPr>
      </p:pic>
      <p:pic>
        <p:nvPicPr>
          <p:cNvPr id="280" name="Google Shape;94;p18" descr="Google Shape;94;p18"/>
          <p:cNvPicPr>
            <a:picLocks noChangeAspect="1"/>
          </p:cNvPicPr>
          <p:nvPr/>
        </p:nvPicPr>
        <p:blipFill>
          <a:blip r:embed="rId6">
            <a:extLst/>
          </a:blip>
          <a:stretch>
            <a:fillRect/>
          </a:stretch>
        </p:blipFill>
        <p:spPr>
          <a:xfrm>
            <a:off x="0" y="2309399"/>
            <a:ext cx="1342801" cy="1290961"/>
          </a:xfrm>
          <a:prstGeom prst="rect">
            <a:avLst/>
          </a:prstGeom>
          <a:ln w="12700">
            <a:miter lim="400000"/>
          </a:ln>
        </p:spPr>
      </p:pic>
      <p:pic>
        <p:nvPicPr>
          <p:cNvPr id="281" name="Google Shape;95;p18" descr="Google Shape;95;p18"/>
          <p:cNvPicPr>
            <a:picLocks noChangeAspect="1"/>
          </p:cNvPicPr>
          <p:nvPr/>
        </p:nvPicPr>
        <p:blipFill>
          <a:blip r:embed="rId7">
            <a:extLst/>
          </a:blip>
          <a:stretch>
            <a:fillRect/>
          </a:stretch>
        </p:blipFill>
        <p:spPr>
          <a:xfrm>
            <a:off x="1343520" y="2309759"/>
            <a:ext cx="1342801" cy="1290961"/>
          </a:xfrm>
          <a:prstGeom prst="rect">
            <a:avLst/>
          </a:prstGeom>
          <a:ln w="12700">
            <a:miter lim="400000"/>
          </a:ln>
        </p:spPr>
      </p:pic>
      <p:pic>
        <p:nvPicPr>
          <p:cNvPr id="282" name="Google Shape;96;p18" descr="Google Shape;96;p18"/>
          <p:cNvPicPr>
            <a:picLocks noChangeAspect="1"/>
          </p:cNvPicPr>
          <p:nvPr/>
        </p:nvPicPr>
        <p:blipFill>
          <a:blip r:embed="rId8">
            <a:extLst/>
          </a:blip>
          <a:stretch>
            <a:fillRect/>
          </a:stretch>
        </p:blipFill>
        <p:spPr>
          <a:xfrm>
            <a:off x="2687040" y="3601439"/>
            <a:ext cx="1342801" cy="1291321"/>
          </a:xfrm>
          <a:prstGeom prst="rect">
            <a:avLst/>
          </a:prstGeom>
          <a:ln w="12700">
            <a:miter lim="400000"/>
          </a:ln>
        </p:spPr>
      </p:pic>
      <p:pic>
        <p:nvPicPr>
          <p:cNvPr id="283" name="Google Shape;97;p18" descr="Google Shape;97;p18"/>
          <p:cNvPicPr>
            <a:picLocks noChangeAspect="1"/>
          </p:cNvPicPr>
          <p:nvPr/>
        </p:nvPicPr>
        <p:blipFill>
          <a:blip r:embed="rId9">
            <a:extLst/>
          </a:blip>
          <a:stretch>
            <a:fillRect/>
          </a:stretch>
        </p:blipFill>
        <p:spPr>
          <a:xfrm>
            <a:off x="0" y="3601439"/>
            <a:ext cx="1342801" cy="1291321"/>
          </a:xfrm>
          <a:prstGeom prst="rect">
            <a:avLst/>
          </a:prstGeom>
          <a:ln w="12700">
            <a:miter lim="400000"/>
          </a:ln>
        </p:spPr>
      </p:pic>
      <p:pic>
        <p:nvPicPr>
          <p:cNvPr id="284" name="Google Shape;98;p18" descr="Google Shape;98;p18"/>
          <p:cNvPicPr>
            <a:picLocks noChangeAspect="1"/>
          </p:cNvPicPr>
          <p:nvPr/>
        </p:nvPicPr>
        <p:blipFill>
          <a:blip r:embed="rId10">
            <a:extLst/>
          </a:blip>
          <a:stretch>
            <a:fillRect/>
          </a:stretch>
        </p:blipFill>
        <p:spPr>
          <a:xfrm>
            <a:off x="1343520" y="3601439"/>
            <a:ext cx="1342801" cy="129132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Results. Vorticity @14.5 Gev</a:t>
            </a:r>
          </a:p>
        </p:txBody>
      </p:sp>
      <p:pic>
        <p:nvPicPr>
          <p:cNvPr id="287" name="Google Shape;105;p19" descr="Google Shape;105;p19"/>
          <p:cNvPicPr>
            <a:picLocks noChangeAspect="1"/>
          </p:cNvPicPr>
          <p:nvPr/>
        </p:nvPicPr>
        <p:blipFill>
          <a:blip r:embed="rId2">
            <a:extLst/>
          </a:blip>
          <a:stretch>
            <a:fillRect/>
          </a:stretch>
        </p:blipFill>
        <p:spPr>
          <a:xfrm>
            <a:off x="2687040" y="1017719"/>
            <a:ext cx="1342801" cy="1290961"/>
          </a:xfrm>
          <a:prstGeom prst="rect">
            <a:avLst/>
          </a:prstGeom>
          <a:ln w="12700">
            <a:miter lim="400000"/>
          </a:ln>
        </p:spPr>
      </p:pic>
      <p:pic>
        <p:nvPicPr>
          <p:cNvPr id="288" name="Google Shape;106;p19" descr="Google Shape;106;p19"/>
          <p:cNvPicPr>
            <a:picLocks noChangeAspect="1"/>
          </p:cNvPicPr>
          <p:nvPr/>
        </p:nvPicPr>
        <p:blipFill>
          <a:blip r:embed="rId3">
            <a:extLst/>
          </a:blip>
          <a:stretch>
            <a:fillRect/>
          </a:stretch>
        </p:blipFill>
        <p:spPr>
          <a:xfrm>
            <a:off x="2687040" y="2309399"/>
            <a:ext cx="1342801" cy="1290961"/>
          </a:xfrm>
          <a:prstGeom prst="rect">
            <a:avLst/>
          </a:prstGeom>
          <a:ln w="12700">
            <a:miter lim="400000"/>
          </a:ln>
        </p:spPr>
      </p:pic>
      <p:pic>
        <p:nvPicPr>
          <p:cNvPr id="289" name="Google Shape;107;p19" descr="Google Shape;107;p19"/>
          <p:cNvPicPr>
            <a:picLocks noChangeAspect="1"/>
          </p:cNvPicPr>
          <p:nvPr/>
        </p:nvPicPr>
        <p:blipFill>
          <a:blip r:embed="rId4">
            <a:extLst/>
          </a:blip>
          <a:stretch>
            <a:fillRect/>
          </a:stretch>
        </p:blipFill>
        <p:spPr>
          <a:xfrm>
            <a:off x="2687040" y="3601439"/>
            <a:ext cx="1342801" cy="1290961"/>
          </a:xfrm>
          <a:prstGeom prst="rect">
            <a:avLst/>
          </a:prstGeom>
          <a:ln w="12700">
            <a:miter lim="400000"/>
          </a:ln>
        </p:spPr>
      </p:pic>
      <p:pic>
        <p:nvPicPr>
          <p:cNvPr id="290" name="Google Shape;108;p19" descr="Google Shape;108;p19"/>
          <p:cNvPicPr>
            <a:picLocks noChangeAspect="1"/>
          </p:cNvPicPr>
          <p:nvPr/>
        </p:nvPicPr>
        <p:blipFill>
          <a:blip r:embed="rId5">
            <a:extLst/>
          </a:blip>
          <a:stretch>
            <a:fillRect/>
          </a:stretch>
        </p:blipFill>
        <p:spPr>
          <a:xfrm>
            <a:off x="0" y="1017719"/>
            <a:ext cx="1342801" cy="1290961"/>
          </a:xfrm>
          <a:prstGeom prst="rect">
            <a:avLst/>
          </a:prstGeom>
          <a:ln w="12700">
            <a:miter lim="400000"/>
          </a:ln>
        </p:spPr>
      </p:pic>
      <p:pic>
        <p:nvPicPr>
          <p:cNvPr id="291" name="Google Shape;109;p19" descr="Google Shape;109;p19"/>
          <p:cNvPicPr>
            <a:picLocks noChangeAspect="1"/>
          </p:cNvPicPr>
          <p:nvPr/>
        </p:nvPicPr>
        <p:blipFill>
          <a:blip r:embed="rId6">
            <a:extLst/>
          </a:blip>
          <a:stretch>
            <a:fillRect/>
          </a:stretch>
        </p:blipFill>
        <p:spPr>
          <a:xfrm>
            <a:off x="0" y="2309399"/>
            <a:ext cx="1342801" cy="1290961"/>
          </a:xfrm>
          <a:prstGeom prst="rect">
            <a:avLst/>
          </a:prstGeom>
          <a:ln w="12700">
            <a:miter lim="400000"/>
          </a:ln>
        </p:spPr>
      </p:pic>
      <p:pic>
        <p:nvPicPr>
          <p:cNvPr id="292" name="Google Shape;110;p19" descr="Google Shape;110;p19"/>
          <p:cNvPicPr>
            <a:picLocks noChangeAspect="1"/>
          </p:cNvPicPr>
          <p:nvPr/>
        </p:nvPicPr>
        <p:blipFill>
          <a:blip r:embed="rId7">
            <a:extLst/>
          </a:blip>
          <a:stretch>
            <a:fillRect/>
          </a:stretch>
        </p:blipFill>
        <p:spPr>
          <a:xfrm>
            <a:off x="0" y="3601439"/>
            <a:ext cx="1342801" cy="1290961"/>
          </a:xfrm>
          <a:prstGeom prst="rect">
            <a:avLst/>
          </a:prstGeom>
          <a:ln w="12700">
            <a:miter lim="400000"/>
          </a:ln>
        </p:spPr>
      </p:pic>
      <p:pic>
        <p:nvPicPr>
          <p:cNvPr id="293" name="Google Shape;111;p19" descr="Google Shape;111;p19"/>
          <p:cNvPicPr>
            <a:picLocks noChangeAspect="1"/>
          </p:cNvPicPr>
          <p:nvPr/>
        </p:nvPicPr>
        <p:blipFill>
          <a:blip r:embed="rId8">
            <a:extLst/>
          </a:blip>
          <a:stretch>
            <a:fillRect/>
          </a:stretch>
        </p:blipFill>
        <p:spPr>
          <a:xfrm>
            <a:off x="1343520" y="1017719"/>
            <a:ext cx="1342801" cy="1290961"/>
          </a:xfrm>
          <a:prstGeom prst="rect">
            <a:avLst/>
          </a:prstGeom>
          <a:ln w="12700">
            <a:miter lim="400000"/>
          </a:ln>
        </p:spPr>
      </p:pic>
      <p:pic>
        <p:nvPicPr>
          <p:cNvPr id="294" name="Google Shape;112;p19" descr="Google Shape;112;p19"/>
          <p:cNvPicPr>
            <a:picLocks noChangeAspect="1"/>
          </p:cNvPicPr>
          <p:nvPr/>
        </p:nvPicPr>
        <p:blipFill>
          <a:blip r:embed="rId9">
            <a:extLst/>
          </a:blip>
          <a:stretch>
            <a:fillRect/>
          </a:stretch>
        </p:blipFill>
        <p:spPr>
          <a:xfrm>
            <a:off x="1343520" y="2309399"/>
            <a:ext cx="1342801" cy="1290961"/>
          </a:xfrm>
          <a:prstGeom prst="rect">
            <a:avLst/>
          </a:prstGeom>
          <a:ln w="12700">
            <a:miter lim="400000"/>
          </a:ln>
        </p:spPr>
      </p:pic>
      <p:pic>
        <p:nvPicPr>
          <p:cNvPr id="295" name="Google Shape;113;p19" descr="Google Shape;113;p19"/>
          <p:cNvPicPr>
            <a:picLocks noChangeAspect="1"/>
          </p:cNvPicPr>
          <p:nvPr/>
        </p:nvPicPr>
        <p:blipFill>
          <a:blip r:embed="rId10">
            <a:extLst/>
          </a:blip>
          <a:stretch>
            <a:fillRect/>
          </a:stretch>
        </p:blipFill>
        <p:spPr>
          <a:xfrm>
            <a:off x="1343520" y="3601439"/>
            <a:ext cx="1342801" cy="129096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Results. Pulse-Vorticity @11.5 Gev</a:t>
            </a:r>
          </a:p>
        </p:txBody>
      </p:sp>
      <p:sp>
        <p:nvSpPr>
          <p:cNvPr id="298" name="CustomShape 2"/>
          <p:cNvSpPr txBox="1"/>
          <p:nvPr/>
        </p:nvSpPr>
        <p:spPr>
          <a:xfrm>
            <a:off x="4269959" y="1153800"/>
            <a:ext cx="4561561" cy="255212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lnSpc>
                <a:spcPct val="115000"/>
              </a:lnSpc>
              <a:defRPr spc="-1">
                <a:solidFill>
                  <a:srgbClr val="585858"/>
                </a:solidFill>
              </a:defRPr>
            </a:pPr>
            <a:r>
              <a:t>We see that qualitatively behaviour matches. </a:t>
            </a:r>
          </a:p>
          <a:p>
            <a:pPr>
              <a:lnSpc>
                <a:spcPct val="115000"/>
              </a:lnSpc>
              <a:spcBef>
                <a:spcPts val="1100"/>
              </a:spcBef>
              <a:defRPr spc="-1">
                <a:solidFill>
                  <a:srgbClr val="585858"/>
                </a:solidFill>
              </a:defRPr>
            </a:pPr>
            <a:r>
              <a:t>Quantitatively pulse vorticity is in the same range. Almost always does not differ from its more common analog.</a:t>
            </a:r>
          </a:p>
          <a:p>
            <a:pPr>
              <a:lnSpc>
                <a:spcPct val="115000"/>
              </a:lnSpc>
              <a:spcBef>
                <a:spcPts val="1100"/>
              </a:spcBef>
              <a:defRPr spc="-1">
                <a:solidFill>
                  <a:srgbClr val="585858"/>
                </a:solidFill>
              </a:defRPr>
            </a:pPr>
            <a:r>
              <a:t>Difference in sign is described by a “minus” in uncertainty principle.</a:t>
            </a:r>
          </a:p>
        </p:txBody>
      </p:sp>
      <p:pic>
        <p:nvPicPr>
          <p:cNvPr id="299" name="Google Shape;120;p20" descr="Google Shape;120;p20"/>
          <p:cNvPicPr>
            <a:picLocks noChangeAspect="1"/>
          </p:cNvPicPr>
          <p:nvPr/>
        </p:nvPicPr>
        <p:blipFill>
          <a:blip r:embed="rId2">
            <a:extLst/>
          </a:blip>
          <a:stretch>
            <a:fillRect/>
          </a:stretch>
        </p:blipFill>
        <p:spPr>
          <a:xfrm>
            <a:off x="2687040" y="1017719"/>
            <a:ext cx="1342801" cy="1290961"/>
          </a:xfrm>
          <a:prstGeom prst="rect">
            <a:avLst/>
          </a:prstGeom>
          <a:ln w="12700">
            <a:miter lim="400000"/>
          </a:ln>
        </p:spPr>
      </p:pic>
      <p:pic>
        <p:nvPicPr>
          <p:cNvPr id="300" name="Google Shape;121;p20" descr="Google Shape;121;p20"/>
          <p:cNvPicPr>
            <a:picLocks noChangeAspect="1"/>
          </p:cNvPicPr>
          <p:nvPr/>
        </p:nvPicPr>
        <p:blipFill>
          <a:blip r:embed="rId3">
            <a:extLst/>
          </a:blip>
          <a:stretch>
            <a:fillRect/>
          </a:stretch>
        </p:blipFill>
        <p:spPr>
          <a:xfrm>
            <a:off x="0" y="1017719"/>
            <a:ext cx="1342801" cy="1290961"/>
          </a:xfrm>
          <a:prstGeom prst="rect">
            <a:avLst/>
          </a:prstGeom>
          <a:ln w="12700">
            <a:miter lim="400000"/>
          </a:ln>
        </p:spPr>
      </p:pic>
      <p:pic>
        <p:nvPicPr>
          <p:cNvPr id="301" name="Google Shape;122;p20" descr="Google Shape;122;p20"/>
          <p:cNvPicPr>
            <a:picLocks noChangeAspect="1"/>
          </p:cNvPicPr>
          <p:nvPr/>
        </p:nvPicPr>
        <p:blipFill>
          <a:blip r:embed="rId4">
            <a:extLst/>
          </a:blip>
          <a:stretch>
            <a:fillRect/>
          </a:stretch>
        </p:blipFill>
        <p:spPr>
          <a:xfrm>
            <a:off x="1343520" y="1017719"/>
            <a:ext cx="1342801" cy="1290961"/>
          </a:xfrm>
          <a:prstGeom prst="rect">
            <a:avLst/>
          </a:prstGeom>
          <a:ln w="12700">
            <a:miter lim="400000"/>
          </a:ln>
        </p:spPr>
      </p:pic>
      <p:pic>
        <p:nvPicPr>
          <p:cNvPr id="302" name="Google Shape;123;p20" descr="Google Shape;123;p20"/>
          <p:cNvPicPr>
            <a:picLocks noChangeAspect="1"/>
          </p:cNvPicPr>
          <p:nvPr/>
        </p:nvPicPr>
        <p:blipFill>
          <a:blip r:embed="rId5">
            <a:extLst/>
          </a:blip>
          <a:stretch>
            <a:fillRect/>
          </a:stretch>
        </p:blipFill>
        <p:spPr>
          <a:xfrm>
            <a:off x="2687040" y="2309399"/>
            <a:ext cx="1342801" cy="1290961"/>
          </a:xfrm>
          <a:prstGeom prst="rect">
            <a:avLst/>
          </a:prstGeom>
          <a:ln w="12700">
            <a:miter lim="400000"/>
          </a:ln>
        </p:spPr>
      </p:pic>
      <p:pic>
        <p:nvPicPr>
          <p:cNvPr id="303" name="Google Shape;124;p20" descr="Google Shape;124;p20"/>
          <p:cNvPicPr>
            <a:picLocks noChangeAspect="1"/>
          </p:cNvPicPr>
          <p:nvPr/>
        </p:nvPicPr>
        <p:blipFill>
          <a:blip r:embed="rId6">
            <a:extLst/>
          </a:blip>
          <a:stretch>
            <a:fillRect/>
          </a:stretch>
        </p:blipFill>
        <p:spPr>
          <a:xfrm>
            <a:off x="0" y="2309399"/>
            <a:ext cx="1342801" cy="1290961"/>
          </a:xfrm>
          <a:prstGeom prst="rect">
            <a:avLst/>
          </a:prstGeom>
          <a:ln w="12700">
            <a:miter lim="400000"/>
          </a:ln>
        </p:spPr>
      </p:pic>
      <p:pic>
        <p:nvPicPr>
          <p:cNvPr id="304" name="Google Shape;125;p20" descr="Google Shape;125;p20"/>
          <p:cNvPicPr>
            <a:picLocks noChangeAspect="1"/>
          </p:cNvPicPr>
          <p:nvPr/>
        </p:nvPicPr>
        <p:blipFill>
          <a:blip r:embed="rId7">
            <a:extLst/>
          </a:blip>
          <a:stretch>
            <a:fillRect/>
          </a:stretch>
        </p:blipFill>
        <p:spPr>
          <a:xfrm>
            <a:off x="1343520" y="2309399"/>
            <a:ext cx="1342801" cy="1290961"/>
          </a:xfrm>
          <a:prstGeom prst="rect">
            <a:avLst/>
          </a:prstGeom>
          <a:ln w="12700">
            <a:miter lim="400000"/>
          </a:ln>
        </p:spPr>
      </p:pic>
      <p:pic>
        <p:nvPicPr>
          <p:cNvPr id="305" name="Google Shape;126;p20" descr="Google Shape;126;p20"/>
          <p:cNvPicPr>
            <a:picLocks noChangeAspect="1"/>
          </p:cNvPicPr>
          <p:nvPr/>
        </p:nvPicPr>
        <p:blipFill>
          <a:blip r:embed="rId8">
            <a:extLst/>
          </a:blip>
          <a:stretch>
            <a:fillRect/>
          </a:stretch>
        </p:blipFill>
        <p:spPr>
          <a:xfrm>
            <a:off x="2687040" y="3601439"/>
            <a:ext cx="1342801" cy="1290961"/>
          </a:xfrm>
          <a:prstGeom prst="rect">
            <a:avLst/>
          </a:prstGeom>
          <a:ln w="12700">
            <a:miter lim="400000"/>
          </a:ln>
        </p:spPr>
      </p:pic>
      <p:pic>
        <p:nvPicPr>
          <p:cNvPr id="306" name="Google Shape;127;p20" descr="Google Shape;127;p20"/>
          <p:cNvPicPr>
            <a:picLocks noChangeAspect="1"/>
          </p:cNvPicPr>
          <p:nvPr/>
        </p:nvPicPr>
        <p:blipFill>
          <a:blip r:embed="rId9">
            <a:extLst/>
          </a:blip>
          <a:stretch>
            <a:fillRect/>
          </a:stretch>
        </p:blipFill>
        <p:spPr>
          <a:xfrm>
            <a:off x="0" y="3601439"/>
            <a:ext cx="1342801" cy="1290961"/>
          </a:xfrm>
          <a:prstGeom prst="rect">
            <a:avLst/>
          </a:prstGeom>
          <a:ln w="12700">
            <a:miter lim="400000"/>
          </a:ln>
        </p:spPr>
      </p:pic>
      <p:pic>
        <p:nvPicPr>
          <p:cNvPr id="307" name="Google Shape;128;p20" descr="Google Shape;128;p20"/>
          <p:cNvPicPr>
            <a:picLocks noChangeAspect="1"/>
          </p:cNvPicPr>
          <p:nvPr/>
        </p:nvPicPr>
        <p:blipFill>
          <a:blip r:embed="rId10">
            <a:extLst/>
          </a:blip>
          <a:stretch>
            <a:fillRect/>
          </a:stretch>
        </p:blipFill>
        <p:spPr>
          <a:xfrm>
            <a:off x="1343520" y="3601439"/>
            <a:ext cx="1342801" cy="129096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CustomShape 1"/>
          <p:cNvSpPr txBox="1"/>
          <p:nvPr/>
        </p:nvSpPr>
        <p:spPr>
          <a:xfrm>
            <a:off x="311760" y="446400"/>
            <a:ext cx="8519760" cy="5379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500"/>
            </a:lvl1pPr>
          </a:lstStyle>
          <a:p>
            <a:pPr/>
            <a:r>
              <a:t>Results. Pulse-Vorticity @14.5 Gev</a:t>
            </a:r>
          </a:p>
        </p:txBody>
      </p:sp>
      <p:sp>
        <p:nvSpPr>
          <p:cNvPr id="310" name="CustomShape 2"/>
          <p:cNvSpPr txBox="1"/>
          <p:nvPr/>
        </p:nvSpPr>
        <p:spPr>
          <a:xfrm>
            <a:off x="4402439" y="1153800"/>
            <a:ext cx="4429081" cy="744805"/>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nSpc>
                <a:spcPct val="115000"/>
              </a:lnSpc>
              <a:spcBef>
                <a:spcPts val="1100"/>
              </a:spcBef>
              <a:defRPr spc="-1">
                <a:solidFill>
                  <a:srgbClr val="585858"/>
                </a:solidFill>
              </a:defRPr>
            </a:lvl1pPr>
          </a:lstStyle>
          <a:p>
            <a:pPr/>
            <a:r>
              <a:t>Pulse vorticity behaves similarly with change of energies.</a:t>
            </a:r>
          </a:p>
        </p:txBody>
      </p:sp>
      <p:pic>
        <p:nvPicPr>
          <p:cNvPr id="311" name="Google Shape;135;p21" descr="Google Shape;135;p21"/>
          <p:cNvPicPr>
            <a:picLocks noChangeAspect="1"/>
          </p:cNvPicPr>
          <p:nvPr/>
        </p:nvPicPr>
        <p:blipFill>
          <a:blip r:embed="rId2">
            <a:extLst/>
          </a:blip>
          <a:stretch>
            <a:fillRect/>
          </a:stretch>
        </p:blipFill>
        <p:spPr>
          <a:xfrm>
            <a:off x="2687040" y="1017719"/>
            <a:ext cx="1342801" cy="1290961"/>
          </a:xfrm>
          <a:prstGeom prst="rect">
            <a:avLst/>
          </a:prstGeom>
          <a:ln w="12700">
            <a:miter lim="400000"/>
          </a:ln>
        </p:spPr>
      </p:pic>
      <p:pic>
        <p:nvPicPr>
          <p:cNvPr id="312" name="Google Shape;136;p21" descr="Google Shape;136;p21"/>
          <p:cNvPicPr>
            <a:picLocks noChangeAspect="1"/>
          </p:cNvPicPr>
          <p:nvPr/>
        </p:nvPicPr>
        <p:blipFill>
          <a:blip r:embed="rId3">
            <a:extLst/>
          </a:blip>
          <a:stretch>
            <a:fillRect/>
          </a:stretch>
        </p:blipFill>
        <p:spPr>
          <a:xfrm>
            <a:off x="0" y="1017719"/>
            <a:ext cx="1342801" cy="1290961"/>
          </a:xfrm>
          <a:prstGeom prst="rect">
            <a:avLst/>
          </a:prstGeom>
          <a:ln w="12700">
            <a:miter lim="400000"/>
          </a:ln>
        </p:spPr>
      </p:pic>
      <p:pic>
        <p:nvPicPr>
          <p:cNvPr id="313" name="Google Shape;137;p21" descr="Google Shape;137;p21"/>
          <p:cNvPicPr>
            <a:picLocks noChangeAspect="1"/>
          </p:cNvPicPr>
          <p:nvPr/>
        </p:nvPicPr>
        <p:blipFill>
          <a:blip r:embed="rId4">
            <a:extLst/>
          </a:blip>
          <a:stretch>
            <a:fillRect/>
          </a:stretch>
        </p:blipFill>
        <p:spPr>
          <a:xfrm>
            <a:off x="1343520" y="1017719"/>
            <a:ext cx="1342801" cy="1290961"/>
          </a:xfrm>
          <a:prstGeom prst="rect">
            <a:avLst/>
          </a:prstGeom>
          <a:ln w="12700">
            <a:miter lim="400000"/>
          </a:ln>
        </p:spPr>
      </p:pic>
      <p:pic>
        <p:nvPicPr>
          <p:cNvPr id="314" name="Google Shape;138;p21" descr="Google Shape;138;p21"/>
          <p:cNvPicPr>
            <a:picLocks noChangeAspect="1"/>
          </p:cNvPicPr>
          <p:nvPr/>
        </p:nvPicPr>
        <p:blipFill>
          <a:blip r:embed="rId5">
            <a:extLst/>
          </a:blip>
          <a:stretch>
            <a:fillRect/>
          </a:stretch>
        </p:blipFill>
        <p:spPr>
          <a:xfrm>
            <a:off x="2687040" y="2309399"/>
            <a:ext cx="1342801" cy="1290961"/>
          </a:xfrm>
          <a:prstGeom prst="rect">
            <a:avLst/>
          </a:prstGeom>
          <a:ln w="12700">
            <a:miter lim="400000"/>
          </a:ln>
        </p:spPr>
      </p:pic>
      <p:pic>
        <p:nvPicPr>
          <p:cNvPr id="315" name="Google Shape;139;p21" descr="Google Shape;139;p21"/>
          <p:cNvPicPr>
            <a:picLocks noChangeAspect="1"/>
          </p:cNvPicPr>
          <p:nvPr/>
        </p:nvPicPr>
        <p:blipFill>
          <a:blip r:embed="rId6">
            <a:extLst/>
          </a:blip>
          <a:stretch>
            <a:fillRect/>
          </a:stretch>
        </p:blipFill>
        <p:spPr>
          <a:xfrm>
            <a:off x="0" y="2309399"/>
            <a:ext cx="1342801" cy="1290961"/>
          </a:xfrm>
          <a:prstGeom prst="rect">
            <a:avLst/>
          </a:prstGeom>
          <a:ln w="12700">
            <a:miter lim="400000"/>
          </a:ln>
        </p:spPr>
      </p:pic>
      <p:pic>
        <p:nvPicPr>
          <p:cNvPr id="316" name="Google Shape;140;p21" descr="Google Shape;140;p21"/>
          <p:cNvPicPr>
            <a:picLocks noChangeAspect="1"/>
          </p:cNvPicPr>
          <p:nvPr/>
        </p:nvPicPr>
        <p:blipFill>
          <a:blip r:embed="rId7">
            <a:extLst/>
          </a:blip>
          <a:stretch>
            <a:fillRect/>
          </a:stretch>
        </p:blipFill>
        <p:spPr>
          <a:xfrm>
            <a:off x="1343520" y="2309399"/>
            <a:ext cx="1342801" cy="1290961"/>
          </a:xfrm>
          <a:prstGeom prst="rect">
            <a:avLst/>
          </a:prstGeom>
          <a:ln w="12700">
            <a:miter lim="400000"/>
          </a:ln>
        </p:spPr>
      </p:pic>
      <p:pic>
        <p:nvPicPr>
          <p:cNvPr id="317" name="Google Shape;141;p21" descr="Google Shape;141;p21"/>
          <p:cNvPicPr>
            <a:picLocks noChangeAspect="1"/>
          </p:cNvPicPr>
          <p:nvPr/>
        </p:nvPicPr>
        <p:blipFill>
          <a:blip r:embed="rId8">
            <a:extLst/>
          </a:blip>
          <a:stretch>
            <a:fillRect/>
          </a:stretch>
        </p:blipFill>
        <p:spPr>
          <a:xfrm>
            <a:off x="2687040" y="3601439"/>
            <a:ext cx="1342801" cy="1290961"/>
          </a:xfrm>
          <a:prstGeom prst="rect">
            <a:avLst/>
          </a:prstGeom>
          <a:ln w="12700">
            <a:miter lim="400000"/>
          </a:ln>
        </p:spPr>
      </p:pic>
      <p:pic>
        <p:nvPicPr>
          <p:cNvPr id="318" name="Google Shape;142;p21" descr="Google Shape;142;p21"/>
          <p:cNvPicPr>
            <a:picLocks noChangeAspect="1"/>
          </p:cNvPicPr>
          <p:nvPr/>
        </p:nvPicPr>
        <p:blipFill>
          <a:blip r:embed="rId9">
            <a:extLst/>
          </a:blip>
          <a:stretch>
            <a:fillRect/>
          </a:stretch>
        </p:blipFill>
        <p:spPr>
          <a:xfrm>
            <a:off x="0" y="3601439"/>
            <a:ext cx="1342801" cy="1290961"/>
          </a:xfrm>
          <a:prstGeom prst="rect">
            <a:avLst/>
          </a:prstGeom>
          <a:ln w="12700">
            <a:miter lim="400000"/>
          </a:ln>
        </p:spPr>
      </p:pic>
      <p:pic>
        <p:nvPicPr>
          <p:cNvPr id="319" name="Google Shape;143;p21" descr="Google Shape;143;p21"/>
          <p:cNvPicPr>
            <a:picLocks noChangeAspect="1"/>
          </p:cNvPicPr>
          <p:nvPr/>
        </p:nvPicPr>
        <p:blipFill>
          <a:blip r:embed="rId10">
            <a:extLst/>
          </a:blip>
          <a:stretch>
            <a:fillRect/>
          </a:stretch>
        </p:blipFill>
        <p:spPr>
          <a:xfrm>
            <a:off x="1343520" y="3601439"/>
            <a:ext cx="1342801" cy="129096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