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8" r:id="rId3"/>
    <p:sldId id="260" r:id="rId4"/>
    <p:sldId id="264" r:id="rId5"/>
    <p:sldId id="265" r:id="rId6"/>
    <p:sldId id="267" r:id="rId7"/>
    <p:sldId id="27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6" r:id="rId19"/>
    <p:sldId id="262" r:id="rId20"/>
    <p:sldId id="263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5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7201-BBAE-49DA-A384-7611E57106A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A6A9-13CF-4040-B462-949D6C2F93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04F4-A54C-4784-B5DE-50C203C83972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D7F-47A8-4715-A0E7-692FAB5791D6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AD6D-702D-4810-BE7A-3C68E2AA4909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A007-95D0-4A4F-B7A6-CB152DF4D101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63FA-A2B9-4B7D-BFBC-FA9CE67E2865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077B-49DF-44DE-BC17-449BF0EA1509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46D4-2585-4976-B037-0C647543E915}" type="datetime1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E839-8F1B-4938-B7CA-81A39322B0DF}" type="datetime1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58FC-31A2-42A1-B3A0-2271ED6AF9BA}" type="datetime1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72F8-B5DE-4D06-9DF7-E4E292117C76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F02-CE2C-42C0-B5FB-15F9A614AA17}" type="datetime1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1069-72C7-4328-A7C9-1F83772BD382}" type="datetime1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352F-141C-4D96-A6CB-C3E3D196F1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FCF8-E5DD-2414-A068-A842E81D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5BD3-4AD9-48F6-29A6-9B9FC4B2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2BE807E-AC67-087D-B1CF-1123C3EA52F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выглядит как текст, снимок экрана, Веб-сайт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6989AB08-12D3-3E1A-A86B-A9CCDDF71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9" y="1484784"/>
            <a:ext cx="7770192" cy="44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E40CD-354E-F7C9-F759-98F164F4B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3F76-1D91-D4A4-4157-B876C270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B627CD9-54F6-35E7-B491-438DD463A5C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EBB8F-9E76-5833-6B10-ECD413D49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01" y="1455498"/>
            <a:ext cx="8616750" cy="44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AF2CB-066D-B0D9-EA29-89DA0BF2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D116-232D-6610-0E7A-A8F4B707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C4D2EAE4-2D1D-EAE8-6E8B-A1588399C2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134137-0F9D-E3EE-BC75-4F0866891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504322"/>
            <a:ext cx="8616750" cy="44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D9BD-7CEA-D405-8DDA-DEFE01C97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90B0-364F-A85F-3B02-C4AB57FD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B967F42F-7D7F-A464-3F6C-BD91F8DDA98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ECB58F-29AD-3B8A-2B88-4139D2AA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585" y="1484784"/>
            <a:ext cx="7186635" cy="44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C5933-8094-9557-623F-400324BEB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E1E-5E81-667E-B870-55026473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AB53339-3A25-7B1F-FAD8-5A09279A18D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0CBCA-6B05-EB77-151E-4F83F48F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97123"/>
            <a:ext cx="8136903" cy="49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3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BA04-5732-7C1B-3554-1AB44F85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03FE-3CE9-A264-CB67-B53D83AF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8C6B2DE-870B-F359-987C-3490A8E7551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58CA1-684D-E07C-EC3E-51CC15627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958024"/>
            <a:ext cx="8136903" cy="34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12B5-79EC-1DEE-E7D9-EE9B7046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0D29-9C3D-9896-3137-695487AF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BC9960BD-CE02-CB0E-FBB1-95AB3A27FBA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0E0FF-2C08-C406-70DE-A2D808406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13" y="1958024"/>
            <a:ext cx="8727386" cy="40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744ED-B14D-4491-EE13-33254E58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7E0D-B435-402C-A355-1A96314C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673572EB-B7E3-06E2-0DF8-BAA4AEF12D1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0ADCED-5C1F-0D36-2DFB-C93F453C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83" y="1958024"/>
            <a:ext cx="8609245" cy="40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3BD36-60BA-1558-78E0-2CD3022D2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9951-1D07-4A4F-623E-8C848EB1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329C5F46-F557-6B7E-A5A0-B4E3E5AA4C3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C5B06-FEA8-7110-7E65-2ADF0D2F0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33" y="661988"/>
            <a:ext cx="8136904" cy="61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44F9-759A-48D5-DFE1-9F3CAC4A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96F8-23AF-9614-C5B7-F60549B0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FBA311DC-BE7F-1676-F609-0C0D6743965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0FCFA2-23B4-7663-F56F-CAC41201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3" y="1196752"/>
            <a:ext cx="4503781" cy="53316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2B720-9246-4522-D0B5-38ED30581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34" y="978211"/>
            <a:ext cx="4327954" cy="5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15E64-EE8B-4ED5-B050-CFE6FB8C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A43D5-242F-0E2A-D546-2254053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4CAF69B-F8CD-55D6-DBD5-6DF51DC0B81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C5223-C8FE-850B-26FD-91D717B56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124744"/>
            <a:ext cx="6696744" cy="56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174D-B8BC-BF78-384B-0D95F7D67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7441-9655-421D-776F-D11FCE8D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645578DA-C7B3-67EA-1735-CFCD73761DC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выглядит как фанат, Механический вентилятор, черно-бел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0EB7B94B-7D4E-3681-47DB-FB3CB4A3A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292026" cy="54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A6D20-2503-DB68-38CB-5FDEB0A1E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1BC-1098-C619-A876-16310C3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1600" b="1" dirty="0">
                <a:cs typeface="Times New Roman" pitchFamily="18" charset="0"/>
              </a:rPr>
              <a:t>Предложение сделать  как  в </a:t>
            </a: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DAB33418-0863-6F46-CD1A-4B7582C7221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6ADAE-D7E3-9B84-E10C-B35F42D5D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883288"/>
            <a:ext cx="7128792" cy="50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Прямоугольник 16"/>
          <p:cNvSpPr>
            <a:spLocks noChangeArrowheads="1"/>
          </p:cNvSpPr>
          <p:nvPr/>
        </p:nvSpPr>
        <p:spPr bwMode="auto">
          <a:xfrm>
            <a:off x="2819376" y="4999059"/>
            <a:ext cx="262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/>
              <a:t>One prototype </a:t>
            </a:r>
            <a:r>
              <a:rPr lang="en-US" altLang="en-US" sz="1200" b="1" dirty="0" err="1"/>
              <a:t>scintillator</a:t>
            </a:r>
            <a:r>
              <a:rPr lang="en-US" altLang="en-US" sz="1200" b="1" dirty="0"/>
              <a:t> module is being tested in JINR</a:t>
            </a:r>
            <a:endParaRPr lang="ru-RU" altLang="en-US" sz="1200" i="1" dirty="0"/>
          </a:p>
        </p:txBody>
      </p:sp>
      <p:sp>
        <p:nvSpPr>
          <p:cNvPr id="5133" name="Прямоугольник 16"/>
          <p:cNvSpPr>
            <a:spLocks noChangeArrowheads="1"/>
          </p:cNvSpPr>
          <p:nvPr/>
        </p:nvSpPr>
        <p:spPr bwMode="auto">
          <a:xfrm>
            <a:off x="5448312" y="4999059"/>
            <a:ext cx="3140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/>
              <a:t>3 prototype scintillator modules sent for study at CERN,  DESY and US(FNAL…) for testing.</a:t>
            </a:r>
            <a:endParaRPr lang="ru-RU" altLang="en-US" sz="1200" i="1" dirty="0"/>
          </a:p>
        </p:txBody>
      </p:sp>
      <p:sp>
        <p:nvSpPr>
          <p:cNvPr id="5134" name="Прямоугольник 16"/>
          <p:cNvSpPr>
            <a:spLocks noChangeArrowheads="1"/>
          </p:cNvSpPr>
          <p:nvPr/>
        </p:nvSpPr>
        <p:spPr bwMode="auto">
          <a:xfrm>
            <a:off x="299979" y="4926033"/>
            <a:ext cx="2300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200" b="1" dirty="0" err="1"/>
              <a:t>SiPMs</a:t>
            </a:r>
            <a:r>
              <a:rPr lang="en-US" altLang="en-US" sz="1200" b="1" dirty="0"/>
              <a:t>, </a:t>
            </a:r>
            <a:r>
              <a:rPr lang="en-US" altLang="en-US" sz="1200" b="1" dirty="0" err="1"/>
              <a:t>scintillator</a:t>
            </a:r>
            <a:r>
              <a:rPr lang="en-US" altLang="en-US" sz="1200" b="1" dirty="0"/>
              <a:t> and reflector samples irradiation by IBR and  testing</a:t>
            </a:r>
            <a:endParaRPr lang="ru-RU" altLang="en-US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7C6E-DAE7-982D-02EE-CCC7DC458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A2A5-225F-4476-EFE5-D278149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D24F508B-3CEE-CFEB-2A9F-E95652C8A63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9B7D3-8A61-0B95-DEB6-96E853DD5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852083"/>
            <a:ext cx="4532695" cy="3153833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текст, шабло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A0CE900-27D7-D136-21BF-B55153619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3751"/>
            <a:ext cx="4104456" cy="3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9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522F3-8C16-679D-9510-4227A9516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133F-305B-70F9-C124-B86045E4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BE54AA20-A23E-A553-E472-99CA57AA5C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0375A-B014-BB0C-4500-DFD99B765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18" y="1852083"/>
            <a:ext cx="3841330" cy="3153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6A32E4-F893-5560-407F-84613E5B1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531824"/>
            <a:ext cx="4104456" cy="33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973D3-8FEE-CB11-EEC1-5917B56B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C129-08E8-05F5-6A99-1F3F646F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EA7CCC27-9A93-F890-F784-C4ECBD44DBE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D4D28-999F-D091-AB40-D0D0E946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628800"/>
            <a:ext cx="4593971" cy="34329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ED4DB-779D-1589-D0B5-AA411C2BA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2132856"/>
            <a:ext cx="3779933" cy="28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1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3CC0F-D8C3-E00F-FC44-3C09170D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29F8-8CF9-F34C-1064-16F5FA57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9A2F635C-E106-22DD-098C-827DF8CD28C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6FC85-EAE1-4F2A-AB5E-8E5AD2817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340768"/>
            <a:ext cx="8684143" cy="46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99936-CA9D-67C5-1C15-4C8B8395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61A4-6EEC-541D-0CEC-4775EF6F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E01FB519-735A-83BE-3E23-A6CA2F69096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2289B-9EC3-6637-60B9-BCE3519F9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52" y="1433216"/>
            <a:ext cx="90514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3FDE5-E66C-8B9B-B6E6-7240AF71A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D765-DA69-F26E-2745-214C117B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4C831594-DE52-4FE3-B055-9A2C89E8E31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60308-2B3E-1834-4338-5F86777D8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93" y="1433216"/>
            <a:ext cx="878616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38088-197A-E9F1-746D-91102CD78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3F85-91DF-03AF-47C5-884C477E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06363"/>
            <a:ext cx="8229600" cy="5556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600" b="1" dirty="0">
                <a:cs typeface="Times New Roman" pitchFamily="18" charset="0"/>
              </a:rPr>
              <a:t>CDC for </a:t>
            </a:r>
            <a:r>
              <a:rPr lang="en-US" altLang="en-US" sz="1600" b="1" dirty="0" err="1">
                <a:cs typeface="Times New Roman" pitchFamily="18" charset="0"/>
              </a:rPr>
              <a:t>GlueX</a:t>
            </a:r>
            <a:endParaRPr lang="en-GB" sz="1600" b="1" dirty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D30EFFFC-3D86-C5A3-19D5-8AF179229FC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0"/>
            <a:ext cx="684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11535-D7D5-5035-C023-3D22CA772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01" y="1433216"/>
            <a:ext cx="861675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106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CDC for GlueX</vt:lpstr>
      <vt:lpstr>Предложение сделать  как  в CDC for GlueX</vt:lpstr>
      <vt:lpstr>CDC for GlueX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Realization of item #5 of team “CMS. Comact Muon Solenoid at the LHC” (02-0-1083-2009/2019)  TOPICAL PLAN FOR JINR RESEACH AND INTERNATIONAL COOPERATION 2019</dc:title>
  <dc:creator>DNA7 X86</dc:creator>
  <cp:lastModifiedBy>Iouri Ershov</cp:lastModifiedBy>
  <cp:revision>5</cp:revision>
  <dcterms:created xsi:type="dcterms:W3CDTF">2019-06-18T09:06:42Z</dcterms:created>
  <dcterms:modified xsi:type="dcterms:W3CDTF">2025-01-16T13:10:02Z</dcterms:modified>
</cp:coreProperties>
</file>