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5" r:id="rId3"/>
    <p:sldMasterId id="2147483683" r:id="rId4"/>
  </p:sldMasterIdLst>
  <p:notesMasterIdLst>
    <p:notesMasterId r:id="rId24"/>
  </p:notesMasterIdLst>
  <p:sldIdLst>
    <p:sldId id="256" r:id="rId5"/>
    <p:sldId id="267" r:id="rId6"/>
    <p:sldId id="340" r:id="rId7"/>
    <p:sldId id="270" r:id="rId8"/>
    <p:sldId id="345" r:id="rId9"/>
    <p:sldId id="343" r:id="rId10"/>
    <p:sldId id="272" r:id="rId11"/>
    <p:sldId id="273" r:id="rId12"/>
    <p:sldId id="274" r:id="rId13"/>
    <p:sldId id="281" r:id="rId14"/>
    <p:sldId id="275" r:id="rId15"/>
    <p:sldId id="276" r:id="rId16"/>
    <p:sldId id="277" r:id="rId17"/>
    <p:sldId id="286" r:id="rId18"/>
    <p:sldId id="279" r:id="rId19"/>
    <p:sldId id="348" r:id="rId20"/>
    <p:sldId id="1591" r:id="rId21"/>
    <p:sldId id="347" r:id="rId22"/>
    <p:sldId id="935" r:id="rId23"/>
  </p:sldIdLst>
  <p:sldSz cx="12192000" cy="6858000"/>
  <p:notesSz cx="6858000" cy="12192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4" d="100"/>
          <a:sy n="84" d="100"/>
        </p:scale>
        <p:origin x="552"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jpeg"/><Relationship Id="rId1" Type="http://schemas.openxmlformats.org/officeDocument/2006/relationships/image" Target="../media/image39.tiff"/><Relationship Id="rId5" Type="http://schemas.openxmlformats.org/officeDocument/2006/relationships/image" Target="../media/image43.jpeg"/><Relationship Id="rId4" Type="http://schemas.openxmlformats.org/officeDocument/2006/relationships/image" Target="../media/image4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jpeg"/><Relationship Id="rId1" Type="http://schemas.openxmlformats.org/officeDocument/2006/relationships/image" Target="../media/image39.tiff"/><Relationship Id="rId5" Type="http://schemas.openxmlformats.org/officeDocument/2006/relationships/image" Target="../media/image43.jpeg"/><Relationship Id="rId4" Type="http://schemas.openxmlformats.org/officeDocument/2006/relationships/image" Target="../media/image4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41B503-14E6-43E3-87AD-3D9AD35F3063}" type="doc">
      <dgm:prSet loTypeId="urn:microsoft.com/office/officeart/2005/8/layout/process2" loCatId="process" qsTypeId="urn:microsoft.com/office/officeart/2005/8/quickstyle/simple1" qsCatId="simple" csTypeId="urn:microsoft.com/office/officeart/2005/8/colors/accent1_2" csCatId="accent1" phldr="1"/>
      <dgm:spPr/>
    </dgm:pt>
    <dgm:pt modelId="{E14B85FA-E5E5-4B9E-A231-64503E669566}">
      <dgm:prSet phldr="0" custT="1"/>
      <dgm:spPr/>
      <dgm:t>
        <a:bodyPr/>
        <a:lstStyle/>
        <a:p>
          <a:pPr rtl="0"/>
          <a:r>
            <a:rPr lang="en-US" sz="1800" b="1" dirty="0">
              <a:latin typeface="Roboto" panose="02000000000000000000" pitchFamily="2" charset="0"/>
              <a:ea typeface="Roboto" panose="02000000000000000000" pitchFamily="2" charset="0"/>
              <a:cs typeface="Roboto" panose="02000000000000000000" pitchFamily="2" charset="0"/>
            </a:rPr>
            <a:t>DNA double-strand breaks (DSB):</a:t>
          </a:r>
          <a:r>
            <a:rPr lang="en-US" sz="1800" dirty="0">
              <a:latin typeface="Roboto" panose="02000000000000000000" pitchFamily="2" charset="0"/>
              <a:ea typeface="Roboto" panose="02000000000000000000" pitchFamily="2" charset="0"/>
              <a:cs typeface="Roboto" panose="02000000000000000000" pitchFamily="2" charset="0"/>
            </a:rPr>
            <a:t> </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The most deadly DNA damage induced by ionizing radiations</a:t>
          </a:r>
        </a:p>
      </dgm:t>
    </dgm:pt>
    <dgm:pt modelId="{9D803DC1-12E4-4ED0-A4CD-755099DC5F0C}" type="parTrans" cxnId="{5006A275-6CD4-4113-B94C-75B1DF6B3AE3}">
      <dgm:prSet/>
      <dgm:spPr/>
      <dgm:t>
        <a:bodyPr/>
        <a:lstStyle/>
        <a:p>
          <a:endParaRPr lang="ru-RU"/>
        </a:p>
      </dgm:t>
    </dgm:pt>
    <dgm:pt modelId="{F2FF99E9-BFE9-4CE4-845C-E614EE672F4F}" type="sibTrans" cxnId="{5006A275-6CD4-4113-B94C-75B1DF6B3AE3}">
      <dgm:prSet/>
      <dgm:spPr/>
      <dgm:t>
        <a:bodyPr/>
        <a:lstStyle/>
        <a:p>
          <a:endParaRPr lang="en-US"/>
        </a:p>
      </dgm:t>
    </dgm:pt>
    <dgm:pt modelId="{115A9DDE-0781-4283-805C-AFE5F1808C0B}">
      <dgm:prSet phldr="0" custT="1"/>
      <dgm:spPr/>
      <dgm:t>
        <a:bodyPr/>
        <a:lstStyle/>
        <a:p>
          <a:pPr rtl="0"/>
          <a:r>
            <a:rPr lang="en-US" sz="1800" b="1" dirty="0">
              <a:latin typeface="Roboto" panose="02000000000000000000" pitchFamily="2" charset="0"/>
              <a:ea typeface="Roboto" panose="02000000000000000000" pitchFamily="2" charset="0"/>
              <a:cs typeface="Roboto" panose="02000000000000000000" pitchFamily="2" charset="0"/>
            </a:rPr>
            <a:t>DSB quantification :</a:t>
          </a:r>
          <a:r>
            <a:rPr lang="en-US" sz="1800" dirty="0">
              <a:solidFill>
                <a:schemeClr val="tx1"/>
              </a:solidFill>
              <a:latin typeface="Roboto" panose="02000000000000000000" pitchFamily="2" charset="0"/>
              <a:ea typeface="Roboto" panose="02000000000000000000" pitchFamily="2" charset="0"/>
              <a:cs typeface="Roboto" panose="02000000000000000000" pitchFamily="2" charset="0"/>
            </a:rPr>
            <a:t> a tool to analyze the damaging effect of radiation exposure</a:t>
          </a:r>
        </a:p>
      </dgm:t>
    </dgm:pt>
    <dgm:pt modelId="{2F2E5EEC-C3F1-429F-B988-13EF0089CA91}" type="parTrans" cxnId="{5E540AEF-955D-4FE3-AB09-3903068D78C1}">
      <dgm:prSet/>
      <dgm:spPr/>
      <dgm:t>
        <a:bodyPr/>
        <a:lstStyle/>
        <a:p>
          <a:endParaRPr lang="ru-RU"/>
        </a:p>
      </dgm:t>
    </dgm:pt>
    <dgm:pt modelId="{AC5BF2C6-E1A0-45BE-B758-675BFDD2F528}" type="sibTrans" cxnId="{5E540AEF-955D-4FE3-AB09-3903068D78C1}">
      <dgm:prSet/>
      <dgm:spPr/>
      <dgm:t>
        <a:bodyPr/>
        <a:lstStyle/>
        <a:p>
          <a:endParaRPr lang="en-US"/>
        </a:p>
      </dgm:t>
    </dgm:pt>
    <dgm:pt modelId="{B9ACD070-F005-41F3-BDC4-EA6FFA8640F7}">
      <dgm:prSet phldr="0" custT="1"/>
      <dgm:spPr/>
      <dgm:t>
        <a:bodyPr/>
        <a:lstStyle/>
        <a:p>
          <a:pPr rtl="0"/>
          <a:r>
            <a:rPr lang="en-US" sz="1800" dirty="0">
              <a:latin typeface="Roboto" panose="02000000000000000000" pitchFamily="2" charset="0"/>
              <a:ea typeface="Roboto" panose="02000000000000000000" pitchFamily="2" charset="0"/>
              <a:cs typeface="Roboto" panose="02000000000000000000" pitchFamily="2" charset="0"/>
            </a:rPr>
            <a:t>I</a:t>
          </a:r>
          <a:r>
            <a:rPr lang="en-US" sz="1800" b="1" dirty="0">
              <a:latin typeface="Roboto" panose="02000000000000000000" pitchFamily="2" charset="0"/>
              <a:ea typeface="Roboto" panose="02000000000000000000" pitchFamily="2" charset="0"/>
              <a:cs typeface="Roboto" panose="02000000000000000000" pitchFamily="2" charset="0"/>
            </a:rPr>
            <a:t>mmunofluorescent staining method: </a:t>
          </a:r>
          <a:r>
            <a:rPr lang="en-US" sz="1600" dirty="0">
              <a:solidFill>
                <a:schemeClr val="tx1"/>
              </a:solidFill>
              <a:latin typeface="Roboto" panose="02000000000000000000" pitchFamily="2" charset="0"/>
              <a:ea typeface="Roboto" panose="02000000000000000000" pitchFamily="2" charset="0"/>
              <a:cs typeface="Roboto" panose="02000000000000000000" pitchFamily="2" charset="0"/>
            </a:rPr>
            <a:t>Revealing the specific protein biomarkers involved in the process of DNA DSB repair where the proteins accumulate at the sites of DNA DSBs to form foci</a:t>
          </a:r>
        </a:p>
      </dgm:t>
    </dgm:pt>
    <dgm:pt modelId="{19682EAB-FBA8-4EFE-A0B4-41EC619B5FAD}" type="parTrans" cxnId="{05BF7D40-3DB6-4329-8366-082C8529ED88}">
      <dgm:prSet/>
      <dgm:spPr/>
      <dgm:t>
        <a:bodyPr/>
        <a:lstStyle/>
        <a:p>
          <a:endParaRPr lang="ru-RU"/>
        </a:p>
      </dgm:t>
    </dgm:pt>
    <dgm:pt modelId="{79B1E505-0A12-4528-BC2E-684557DE91A9}" type="sibTrans" cxnId="{05BF7D40-3DB6-4329-8366-082C8529ED88}">
      <dgm:prSet/>
      <dgm:spPr/>
      <dgm:t>
        <a:bodyPr/>
        <a:lstStyle/>
        <a:p>
          <a:endParaRPr lang="en-US"/>
        </a:p>
      </dgm:t>
    </dgm:pt>
    <dgm:pt modelId="{D2824A65-1BE7-4A67-9036-16D2999F3998}">
      <dgm:prSet phldr="0" custT="1"/>
      <dgm:spPr/>
      <dgm:t>
        <a:bodyPr/>
        <a:lstStyle/>
        <a:p>
          <a:pPr rtl="0"/>
          <a:r>
            <a:rPr lang="en-US" sz="1600" b="1" dirty="0">
              <a:latin typeface="Roboto" panose="02000000000000000000" pitchFamily="2" charset="0"/>
              <a:ea typeface="Roboto" panose="02000000000000000000" pitchFamily="2" charset="0"/>
              <a:cs typeface="Roboto" panose="02000000000000000000" pitchFamily="2" charset="0"/>
            </a:rPr>
            <a:t>γ-H2AX and 53BP1:</a:t>
          </a:r>
          <a:r>
            <a:rPr lang="en-US" sz="1600" dirty="0">
              <a:latin typeface="Roboto" panose="02000000000000000000" pitchFamily="2" charset="0"/>
              <a:ea typeface="Roboto" panose="02000000000000000000" pitchFamily="2" charset="0"/>
              <a:cs typeface="Roboto" panose="02000000000000000000" pitchFamily="2" charset="0"/>
            </a:rPr>
            <a:t> </a:t>
          </a:r>
          <a:r>
            <a:rPr lang="en-US" sz="1600" dirty="0">
              <a:solidFill>
                <a:schemeClr val="tx1"/>
              </a:solidFill>
              <a:latin typeface="Roboto" panose="02000000000000000000" pitchFamily="2" charset="0"/>
              <a:ea typeface="Roboto" panose="02000000000000000000" pitchFamily="2" charset="0"/>
              <a:cs typeface="Roboto" panose="02000000000000000000" pitchFamily="2" charset="0"/>
            </a:rPr>
            <a:t>the most reliable biomarkers of DSBs</a:t>
          </a:r>
        </a:p>
      </dgm:t>
    </dgm:pt>
    <dgm:pt modelId="{FAC931E0-9914-46B4-BE72-C0E8DDFEB730}" type="parTrans" cxnId="{9286251E-101E-45CE-9215-8F936E3E56CE}">
      <dgm:prSet/>
      <dgm:spPr/>
      <dgm:t>
        <a:bodyPr/>
        <a:lstStyle/>
        <a:p>
          <a:endParaRPr lang="ru-RU"/>
        </a:p>
      </dgm:t>
    </dgm:pt>
    <dgm:pt modelId="{E1A97113-7F8D-4833-9624-65B0D0449DD3}" type="sibTrans" cxnId="{9286251E-101E-45CE-9215-8F936E3E56CE}">
      <dgm:prSet/>
      <dgm:spPr/>
      <dgm:t>
        <a:bodyPr/>
        <a:lstStyle/>
        <a:p>
          <a:endParaRPr lang="en-US"/>
        </a:p>
      </dgm:t>
    </dgm:pt>
    <dgm:pt modelId="{AD31FF3A-C254-46D9-A83B-7765BF05AC0A}" type="pres">
      <dgm:prSet presAssocID="{BF41B503-14E6-43E3-87AD-3D9AD35F3063}" presName="linearFlow" presStyleCnt="0">
        <dgm:presLayoutVars>
          <dgm:resizeHandles val="exact"/>
        </dgm:presLayoutVars>
      </dgm:prSet>
      <dgm:spPr/>
    </dgm:pt>
    <dgm:pt modelId="{034A696D-F502-4D30-A363-E2F855F8E6C1}" type="pres">
      <dgm:prSet presAssocID="{E14B85FA-E5E5-4B9E-A231-64503E669566}" presName="node" presStyleLbl="node1" presStyleIdx="0" presStyleCnt="4">
        <dgm:presLayoutVars>
          <dgm:bulletEnabled val="1"/>
        </dgm:presLayoutVars>
      </dgm:prSet>
      <dgm:spPr>
        <a:solidFill>
          <a:schemeClr val="accent2"/>
        </a:solidFill>
      </dgm:spPr>
    </dgm:pt>
    <dgm:pt modelId="{7EC00BDF-5351-4797-A28D-4839090C68C3}" type="pres">
      <dgm:prSet presAssocID="{F2FF99E9-BFE9-4CE4-845C-E614EE672F4F}" presName="sibTrans" presStyleLbl="sibTrans2D1" presStyleIdx="0" presStyleCnt="3"/>
      <dgm:spPr/>
    </dgm:pt>
    <dgm:pt modelId="{B68C5A46-4AB6-4B5F-AC58-72719E7ED372}" type="pres">
      <dgm:prSet presAssocID="{F2FF99E9-BFE9-4CE4-845C-E614EE672F4F}" presName="connectorText" presStyleLbl="sibTrans2D1" presStyleIdx="0" presStyleCnt="3"/>
      <dgm:spPr/>
    </dgm:pt>
    <dgm:pt modelId="{4CAB9AA0-2876-44F2-87CB-49DEF1FD2C08}" type="pres">
      <dgm:prSet presAssocID="{115A9DDE-0781-4283-805C-AFE5F1808C0B}" presName="node" presStyleLbl="node1" presStyleIdx="1" presStyleCnt="4">
        <dgm:presLayoutVars>
          <dgm:bulletEnabled val="1"/>
        </dgm:presLayoutVars>
      </dgm:prSet>
      <dgm:spPr>
        <a:solidFill>
          <a:schemeClr val="accent2"/>
        </a:solidFill>
      </dgm:spPr>
    </dgm:pt>
    <dgm:pt modelId="{5C2DBC2E-4DCE-4AF5-AC9C-003F14224005}" type="pres">
      <dgm:prSet presAssocID="{AC5BF2C6-E1A0-45BE-B758-675BFDD2F528}" presName="sibTrans" presStyleLbl="sibTrans2D1" presStyleIdx="1" presStyleCnt="3" custLinFactNeighborX="-2400" custLinFactNeighborY="-6444"/>
      <dgm:spPr/>
    </dgm:pt>
    <dgm:pt modelId="{CE1F554B-7C19-4045-BCC3-2EFEE6F583D2}" type="pres">
      <dgm:prSet presAssocID="{AC5BF2C6-E1A0-45BE-B758-675BFDD2F528}" presName="connectorText" presStyleLbl="sibTrans2D1" presStyleIdx="1" presStyleCnt="3"/>
      <dgm:spPr/>
    </dgm:pt>
    <dgm:pt modelId="{03503CA1-BB25-49C4-A960-B07B1D26FE4F}" type="pres">
      <dgm:prSet presAssocID="{B9ACD070-F005-41F3-BDC4-EA6FFA8640F7}" presName="node" presStyleLbl="node1" presStyleIdx="2" presStyleCnt="4" custScaleX="125145" custScaleY="122496">
        <dgm:presLayoutVars>
          <dgm:bulletEnabled val="1"/>
        </dgm:presLayoutVars>
      </dgm:prSet>
      <dgm:spPr>
        <a:solidFill>
          <a:schemeClr val="accent2"/>
        </a:solidFill>
      </dgm:spPr>
    </dgm:pt>
    <dgm:pt modelId="{3F4D9152-8AE7-44E1-B348-9FE73D61B017}" type="pres">
      <dgm:prSet presAssocID="{79B1E505-0A12-4528-BC2E-684557DE91A9}" presName="sibTrans" presStyleLbl="sibTrans2D1" presStyleIdx="2" presStyleCnt="3"/>
      <dgm:spPr/>
    </dgm:pt>
    <dgm:pt modelId="{927BD451-4082-406A-AF99-294F2A1D1C84}" type="pres">
      <dgm:prSet presAssocID="{79B1E505-0A12-4528-BC2E-684557DE91A9}" presName="connectorText" presStyleLbl="sibTrans2D1" presStyleIdx="2" presStyleCnt="3"/>
      <dgm:spPr/>
    </dgm:pt>
    <dgm:pt modelId="{F1C52EFF-2B18-4906-AEB7-74FEEB688808}" type="pres">
      <dgm:prSet presAssocID="{D2824A65-1BE7-4A67-9036-16D2999F3998}" presName="node" presStyleLbl="node1" presStyleIdx="3" presStyleCnt="4">
        <dgm:presLayoutVars>
          <dgm:bulletEnabled val="1"/>
        </dgm:presLayoutVars>
      </dgm:prSet>
      <dgm:spPr>
        <a:solidFill>
          <a:schemeClr val="accent2"/>
        </a:solidFill>
      </dgm:spPr>
    </dgm:pt>
  </dgm:ptLst>
  <dgm:cxnLst>
    <dgm:cxn modelId="{5BC5E308-A72C-4D11-89CE-5C66DFB7532B}" type="presOf" srcId="{79B1E505-0A12-4528-BC2E-684557DE91A9}" destId="{927BD451-4082-406A-AF99-294F2A1D1C84}" srcOrd="1" destOrd="0" presId="urn:microsoft.com/office/officeart/2005/8/layout/process2"/>
    <dgm:cxn modelId="{9286251E-101E-45CE-9215-8F936E3E56CE}" srcId="{BF41B503-14E6-43E3-87AD-3D9AD35F3063}" destId="{D2824A65-1BE7-4A67-9036-16D2999F3998}" srcOrd="3" destOrd="0" parTransId="{FAC931E0-9914-46B4-BE72-C0E8DDFEB730}" sibTransId="{E1A97113-7F8D-4833-9624-65B0D0449DD3}"/>
    <dgm:cxn modelId="{DD807724-4E85-490E-8DA5-C535650986D0}" type="presOf" srcId="{BF41B503-14E6-43E3-87AD-3D9AD35F3063}" destId="{AD31FF3A-C254-46D9-A83B-7765BF05AC0A}" srcOrd="0" destOrd="0" presId="urn:microsoft.com/office/officeart/2005/8/layout/process2"/>
    <dgm:cxn modelId="{05BF7D40-3DB6-4329-8366-082C8529ED88}" srcId="{BF41B503-14E6-43E3-87AD-3D9AD35F3063}" destId="{B9ACD070-F005-41F3-BDC4-EA6FFA8640F7}" srcOrd="2" destOrd="0" parTransId="{19682EAB-FBA8-4EFE-A0B4-41EC619B5FAD}" sibTransId="{79B1E505-0A12-4528-BC2E-684557DE91A9}"/>
    <dgm:cxn modelId="{A6DA826A-0803-45C7-BD75-99013AB7569E}" type="presOf" srcId="{D2824A65-1BE7-4A67-9036-16D2999F3998}" destId="{F1C52EFF-2B18-4906-AEB7-74FEEB688808}" srcOrd="0" destOrd="0" presId="urn:microsoft.com/office/officeart/2005/8/layout/process2"/>
    <dgm:cxn modelId="{5006A275-6CD4-4113-B94C-75B1DF6B3AE3}" srcId="{BF41B503-14E6-43E3-87AD-3D9AD35F3063}" destId="{E14B85FA-E5E5-4B9E-A231-64503E669566}" srcOrd="0" destOrd="0" parTransId="{9D803DC1-12E4-4ED0-A4CD-755099DC5F0C}" sibTransId="{F2FF99E9-BFE9-4CE4-845C-E614EE672F4F}"/>
    <dgm:cxn modelId="{D3317EA5-DE34-42BD-9591-D10EA76304AF}" type="presOf" srcId="{F2FF99E9-BFE9-4CE4-845C-E614EE672F4F}" destId="{B68C5A46-4AB6-4B5F-AC58-72719E7ED372}" srcOrd="1" destOrd="0" presId="urn:microsoft.com/office/officeart/2005/8/layout/process2"/>
    <dgm:cxn modelId="{592C23B2-5A5F-4B4E-9702-4941A80D3AB4}" type="presOf" srcId="{E14B85FA-E5E5-4B9E-A231-64503E669566}" destId="{034A696D-F502-4D30-A363-E2F855F8E6C1}" srcOrd="0" destOrd="0" presId="urn:microsoft.com/office/officeart/2005/8/layout/process2"/>
    <dgm:cxn modelId="{7806C9B7-6F5E-4920-84EF-BFB40F2BB09E}" type="presOf" srcId="{F2FF99E9-BFE9-4CE4-845C-E614EE672F4F}" destId="{7EC00BDF-5351-4797-A28D-4839090C68C3}" srcOrd="0" destOrd="0" presId="urn:microsoft.com/office/officeart/2005/8/layout/process2"/>
    <dgm:cxn modelId="{55DF8FC1-13B1-4DD5-A147-481D6D15356E}" type="presOf" srcId="{B9ACD070-F005-41F3-BDC4-EA6FFA8640F7}" destId="{03503CA1-BB25-49C4-A960-B07B1D26FE4F}" srcOrd="0" destOrd="0" presId="urn:microsoft.com/office/officeart/2005/8/layout/process2"/>
    <dgm:cxn modelId="{80BC30CD-A30A-4297-8996-714B8C303C10}" type="presOf" srcId="{79B1E505-0A12-4528-BC2E-684557DE91A9}" destId="{3F4D9152-8AE7-44E1-B348-9FE73D61B017}" srcOrd="0" destOrd="0" presId="urn:microsoft.com/office/officeart/2005/8/layout/process2"/>
    <dgm:cxn modelId="{30EED3D4-A6C7-4D60-AF1C-CA2CDD0A2526}" type="presOf" srcId="{AC5BF2C6-E1A0-45BE-B758-675BFDD2F528}" destId="{CE1F554B-7C19-4045-BCC3-2EFEE6F583D2}" srcOrd="1" destOrd="0" presId="urn:microsoft.com/office/officeart/2005/8/layout/process2"/>
    <dgm:cxn modelId="{402EB2D7-2D84-439D-B9FE-A69037CE36D2}" type="presOf" srcId="{115A9DDE-0781-4283-805C-AFE5F1808C0B}" destId="{4CAB9AA0-2876-44F2-87CB-49DEF1FD2C08}" srcOrd="0" destOrd="0" presId="urn:microsoft.com/office/officeart/2005/8/layout/process2"/>
    <dgm:cxn modelId="{5E540AEF-955D-4FE3-AB09-3903068D78C1}" srcId="{BF41B503-14E6-43E3-87AD-3D9AD35F3063}" destId="{115A9DDE-0781-4283-805C-AFE5F1808C0B}" srcOrd="1" destOrd="0" parTransId="{2F2E5EEC-C3F1-429F-B988-13EF0089CA91}" sibTransId="{AC5BF2C6-E1A0-45BE-B758-675BFDD2F528}"/>
    <dgm:cxn modelId="{4D1F70FC-E543-4B9C-AC5F-172307464A6C}" type="presOf" srcId="{AC5BF2C6-E1A0-45BE-B758-675BFDD2F528}" destId="{5C2DBC2E-4DCE-4AF5-AC9C-003F14224005}" srcOrd="0" destOrd="0" presId="urn:microsoft.com/office/officeart/2005/8/layout/process2"/>
    <dgm:cxn modelId="{E70FBF05-8621-499C-A1F0-731102BE09D2}" type="presParOf" srcId="{AD31FF3A-C254-46D9-A83B-7765BF05AC0A}" destId="{034A696D-F502-4D30-A363-E2F855F8E6C1}" srcOrd="0" destOrd="0" presId="urn:microsoft.com/office/officeart/2005/8/layout/process2"/>
    <dgm:cxn modelId="{C643676A-D118-4F31-8517-D05858F224B0}" type="presParOf" srcId="{AD31FF3A-C254-46D9-A83B-7765BF05AC0A}" destId="{7EC00BDF-5351-4797-A28D-4839090C68C3}" srcOrd="1" destOrd="0" presId="urn:microsoft.com/office/officeart/2005/8/layout/process2"/>
    <dgm:cxn modelId="{9E0783F2-26B4-4B2A-AA35-F4D2C6AF38C4}" type="presParOf" srcId="{7EC00BDF-5351-4797-A28D-4839090C68C3}" destId="{B68C5A46-4AB6-4B5F-AC58-72719E7ED372}" srcOrd="0" destOrd="0" presId="urn:microsoft.com/office/officeart/2005/8/layout/process2"/>
    <dgm:cxn modelId="{C96920E1-71D4-43BC-BD6F-4EFAC80C8C10}" type="presParOf" srcId="{AD31FF3A-C254-46D9-A83B-7765BF05AC0A}" destId="{4CAB9AA0-2876-44F2-87CB-49DEF1FD2C08}" srcOrd="2" destOrd="0" presId="urn:microsoft.com/office/officeart/2005/8/layout/process2"/>
    <dgm:cxn modelId="{EDAA0FF5-CE63-4C30-B709-7D172AD30C1B}" type="presParOf" srcId="{AD31FF3A-C254-46D9-A83B-7765BF05AC0A}" destId="{5C2DBC2E-4DCE-4AF5-AC9C-003F14224005}" srcOrd="3" destOrd="0" presId="urn:microsoft.com/office/officeart/2005/8/layout/process2"/>
    <dgm:cxn modelId="{BF1704A4-A750-471F-87B7-DB119E108073}" type="presParOf" srcId="{5C2DBC2E-4DCE-4AF5-AC9C-003F14224005}" destId="{CE1F554B-7C19-4045-BCC3-2EFEE6F583D2}" srcOrd="0" destOrd="0" presId="urn:microsoft.com/office/officeart/2005/8/layout/process2"/>
    <dgm:cxn modelId="{DFC318FB-3552-4406-86E8-68BC0590053E}" type="presParOf" srcId="{AD31FF3A-C254-46D9-A83B-7765BF05AC0A}" destId="{03503CA1-BB25-49C4-A960-B07B1D26FE4F}" srcOrd="4" destOrd="0" presId="urn:microsoft.com/office/officeart/2005/8/layout/process2"/>
    <dgm:cxn modelId="{B421D03B-91C5-40AF-9360-FEEF2D5AB863}" type="presParOf" srcId="{AD31FF3A-C254-46D9-A83B-7765BF05AC0A}" destId="{3F4D9152-8AE7-44E1-B348-9FE73D61B017}" srcOrd="5" destOrd="0" presId="urn:microsoft.com/office/officeart/2005/8/layout/process2"/>
    <dgm:cxn modelId="{52259182-E9CB-45FD-B238-216E392A2202}" type="presParOf" srcId="{3F4D9152-8AE7-44E1-B348-9FE73D61B017}" destId="{927BD451-4082-406A-AF99-294F2A1D1C84}" srcOrd="0" destOrd="0" presId="urn:microsoft.com/office/officeart/2005/8/layout/process2"/>
    <dgm:cxn modelId="{9CA44468-8862-4AB6-9869-2B3B44E53970}" type="presParOf" srcId="{AD31FF3A-C254-46D9-A83B-7765BF05AC0A}" destId="{F1C52EFF-2B18-4906-AEB7-74FEEB688808}" srcOrd="6"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881757-B3AE-428A-AD35-BA250CEAF54B}" type="doc">
      <dgm:prSet loTypeId="urn:microsoft.com/office/officeart/2005/8/layout/bList2" loCatId="picture" qsTypeId="urn:microsoft.com/office/officeart/2005/8/quickstyle/simple3" qsCatId="simple" csTypeId="urn:microsoft.com/office/officeart/2005/8/colors/accent5_1" csCatId="accent5" phldr="1"/>
      <dgm:spPr/>
    </dgm:pt>
    <dgm:pt modelId="{F02C5107-17B7-46EB-9F04-04836B445094}">
      <dgm:prSet phldrT="[Text]" custT="1"/>
      <dgm:spPr/>
      <dgm:t>
        <a:bodyPr/>
        <a:lstStyle/>
        <a:p>
          <a:r>
            <a:rPr lang="ru-RU" sz="1200" dirty="0">
              <a:solidFill>
                <a:srgbClr val="002060"/>
              </a:solidFill>
              <a:latin typeface="Times New Roman" panose="02020603050405020304" pitchFamily="18" charset="0"/>
              <a:cs typeface="Times New Roman" panose="02020603050405020304" pitchFamily="18" charset="0"/>
            </a:rPr>
            <a:t>Клетки с 53</a:t>
          </a:r>
          <a:r>
            <a:rPr lang="en-US" sz="1200" dirty="0">
              <a:solidFill>
                <a:srgbClr val="002060"/>
              </a:solidFill>
              <a:latin typeface="Times New Roman" panose="02020603050405020304" pitchFamily="18" charset="0"/>
              <a:cs typeface="Times New Roman" panose="02020603050405020304" pitchFamily="18" charset="0"/>
            </a:rPr>
            <a:t>BP1</a:t>
          </a:r>
        </a:p>
        <a:p>
          <a:r>
            <a:rPr lang="en-US" sz="1200" dirty="0">
              <a:solidFill>
                <a:srgbClr val="002060"/>
              </a:solidFill>
              <a:latin typeface="Times New Roman" panose="02020603050405020304" pitchFamily="18" charset="0"/>
              <a:cs typeface="Times New Roman" panose="02020603050405020304" pitchFamily="18" charset="0"/>
            </a:rPr>
            <a:t>DAPI+</a:t>
          </a:r>
          <a:r>
            <a:rPr lang="ru-RU" sz="1200" b="1" dirty="0">
              <a:solidFill>
                <a:srgbClr val="C00000"/>
              </a:solidFill>
              <a:latin typeface="Times New Roman" panose="02020603050405020304" pitchFamily="18" charset="0"/>
              <a:cs typeface="Times New Roman" panose="02020603050405020304" pitchFamily="18" charset="0"/>
            </a:rPr>
            <a:t>красные РИФ</a:t>
          </a:r>
        </a:p>
      </dgm:t>
    </dgm:pt>
    <dgm:pt modelId="{41544E8B-0095-4CB9-8D1E-DFE12ECAB975}" type="parTrans" cxnId="{EC3816B7-E20D-4A6C-9102-58C9316602CB}">
      <dgm:prSet/>
      <dgm:spPr/>
      <dgm:t>
        <a:bodyPr/>
        <a:lstStyle/>
        <a:p>
          <a:endParaRPr lang="ru-RU"/>
        </a:p>
      </dgm:t>
    </dgm:pt>
    <dgm:pt modelId="{4E3655BA-2BCE-47BD-BB7C-114D4E0997D8}" type="sibTrans" cxnId="{EC3816B7-E20D-4A6C-9102-58C9316602CB}">
      <dgm:prSet/>
      <dgm:spPr/>
      <dgm:t>
        <a:bodyPr/>
        <a:lstStyle/>
        <a:p>
          <a:endParaRPr lang="ru-RU"/>
        </a:p>
      </dgm:t>
    </dgm:pt>
    <dgm:pt modelId="{B9632B30-84DB-44C9-88A5-3B6D68885DD6}">
      <dgm:prSet phldrT="[Text]" custT="1"/>
      <dgm:spPr/>
      <dgm:t>
        <a:bodyPr/>
        <a:lstStyle/>
        <a:p>
          <a:r>
            <a:rPr lang="ru-RU" sz="1200" dirty="0">
              <a:solidFill>
                <a:srgbClr val="002060"/>
              </a:solidFill>
              <a:latin typeface="Times New Roman" panose="02020603050405020304" pitchFamily="18" charset="0"/>
              <a:cs typeface="Times New Roman" panose="02020603050405020304" pitchFamily="18" charset="0"/>
            </a:rPr>
            <a:t>Клетки с </a:t>
          </a:r>
          <a:r>
            <a:rPr lang="el-GR" sz="1200" dirty="0">
              <a:solidFill>
                <a:srgbClr val="002060"/>
              </a:solidFill>
              <a:latin typeface="Times New Roman" panose="02020603050405020304" pitchFamily="18" charset="0"/>
              <a:cs typeface="Times New Roman" panose="02020603050405020304" pitchFamily="18" charset="0"/>
            </a:rPr>
            <a:t>γ</a:t>
          </a:r>
          <a:r>
            <a:rPr lang="en-US" sz="1200" dirty="0">
              <a:solidFill>
                <a:srgbClr val="002060"/>
              </a:solidFill>
              <a:latin typeface="Times New Roman" panose="02020603050405020304" pitchFamily="18" charset="0"/>
              <a:cs typeface="Times New Roman" panose="02020603050405020304" pitchFamily="18" charset="0"/>
            </a:rPr>
            <a:t>H2AX</a:t>
          </a:r>
        </a:p>
        <a:p>
          <a:r>
            <a:rPr lang="en-US" sz="1200" dirty="0">
              <a:solidFill>
                <a:srgbClr val="002060"/>
              </a:solidFill>
              <a:latin typeface="Times New Roman" panose="02020603050405020304" pitchFamily="18" charset="0"/>
              <a:cs typeface="Times New Roman" panose="02020603050405020304" pitchFamily="18" charset="0"/>
            </a:rPr>
            <a:t>DAPI+</a:t>
          </a:r>
          <a:r>
            <a:rPr lang="ru-RU" sz="1200" b="1" dirty="0">
              <a:solidFill>
                <a:srgbClr val="0D5F4A"/>
              </a:solidFill>
              <a:latin typeface="Times New Roman" panose="02020603050405020304" pitchFamily="18" charset="0"/>
              <a:cs typeface="Times New Roman" panose="02020603050405020304" pitchFamily="18" charset="0"/>
            </a:rPr>
            <a:t>зелёные РИФ</a:t>
          </a:r>
          <a:endParaRPr lang="ru-RU" sz="1200" b="1" dirty="0">
            <a:solidFill>
              <a:srgbClr val="0D5F4A"/>
            </a:solidFill>
          </a:endParaRPr>
        </a:p>
      </dgm:t>
    </dgm:pt>
    <dgm:pt modelId="{B98D6C3B-A7C2-4997-BB60-6E5C5EFF7365}" type="parTrans" cxnId="{D0230718-D045-4C08-92D4-9B627F57C922}">
      <dgm:prSet/>
      <dgm:spPr/>
      <dgm:t>
        <a:bodyPr/>
        <a:lstStyle/>
        <a:p>
          <a:endParaRPr lang="ru-RU"/>
        </a:p>
      </dgm:t>
    </dgm:pt>
    <dgm:pt modelId="{C9036F89-1F77-4EA8-A296-2BB99B669F89}" type="sibTrans" cxnId="{D0230718-D045-4C08-92D4-9B627F57C922}">
      <dgm:prSet/>
      <dgm:spPr/>
      <dgm:t>
        <a:bodyPr/>
        <a:lstStyle/>
        <a:p>
          <a:endParaRPr lang="ru-RU"/>
        </a:p>
      </dgm:t>
    </dgm:pt>
    <dgm:pt modelId="{E0F1A65D-2BAA-41B3-991B-5E0DDA0BE41D}">
      <dgm:prSet phldrT="[Text]" custT="1"/>
      <dgm:spPr/>
      <dgm:t>
        <a:bodyPr/>
        <a:lstStyle/>
        <a:p>
          <a:r>
            <a:rPr lang="ru-RU" sz="1200" dirty="0">
              <a:solidFill>
                <a:srgbClr val="002060"/>
              </a:solidFill>
              <a:latin typeface="Times New Roman" panose="02020603050405020304" pitchFamily="18" charset="0"/>
              <a:cs typeface="Times New Roman" panose="02020603050405020304" pitchFamily="18" charset="0"/>
            </a:rPr>
            <a:t>Клетки</a:t>
          </a:r>
        </a:p>
        <a:p>
          <a:r>
            <a:rPr lang="en-US" sz="1200" b="1" dirty="0">
              <a:solidFill>
                <a:srgbClr val="002060"/>
              </a:solidFill>
              <a:latin typeface="Times New Roman" panose="02020603050405020304" pitchFamily="18" charset="0"/>
              <a:cs typeface="Times New Roman" panose="02020603050405020304" pitchFamily="18" charset="0"/>
            </a:rPr>
            <a:t>DAPI</a:t>
          </a:r>
          <a:r>
            <a:rPr lang="ru-RU" sz="1200" b="1" dirty="0">
              <a:solidFill>
                <a:srgbClr val="002060"/>
              </a:solidFill>
              <a:latin typeface="Times New Roman" panose="02020603050405020304" pitchFamily="18" charset="0"/>
              <a:cs typeface="Times New Roman" panose="02020603050405020304" pitchFamily="18" charset="0"/>
            </a:rPr>
            <a:t> </a:t>
          </a:r>
          <a:endParaRPr lang="ru-RU" sz="1200" b="1" dirty="0">
            <a:solidFill>
              <a:srgbClr val="002060"/>
            </a:solidFill>
          </a:endParaRPr>
        </a:p>
      </dgm:t>
    </dgm:pt>
    <dgm:pt modelId="{E3780625-BBB7-4ED8-B882-E9EF10DBEBDC}" type="parTrans" cxnId="{07DF11B6-F82C-474A-8D5A-7E8183576F9C}">
      <dgm:prSet/>
      <dgm:spPr/>
      <dgm:t>
        <a:bodyPr/>
        <a:lstStyle/>
        <a:p>
          <a:endParaRPr lang="ru-RU"/>
        </a:p>
      </dgm:t>
    </dgm:pt>
    <dgm:pt modelId="{ED5E4A87-2AA8-4607-ADFA-A03A9BC5DFDE}" type="sibTrans" cxnId="{07DF11B6-F82C-474A-8D5A-7E8183576F9C}">
      <dgm:prSet/>
      <dgm:spPr/>
      <dgm:t>
        <a:bodyPr/>
        <a:lstStyle/>
        <a:p>
          <a:endParaRPr lang="ru-RU"/>
        </a:p>
      </dgm:t>
    </dgm:pt>
    <dgm:pt modelId="{CA786761-EE19-4896-B183-670074CE53E6}" type="pres">
      <dgm:prSet presAssocID="{AF881757-B3AE-428A-AD35-BA250CEAF54B}" presName="diagram" presStyleCnt="0">
        <dgm:presLayoutVars>
          <dgm:dir/>
          <dgm:animLvl val="lvl"/>
          <dgm:resizeHandles val="exact"/>
        </dgm:presLayoutVars>
      </dgm:prSet>
      <dgm:spPr/>
    </dgm:pt>
    <dgm:pt modelId="{8AD1D5D7-C377-4AB5-A2F4-3ED143120CA1}" type="pres">
      <dgm:prSet presAssocID="{F02C5107-17B7-46EB-9F04-04836B445094}" presName="compNode" presStyleCnt="0"/>
      <dgm:spPr/>
    </dgm:pt>
    <dgm:pt modelId="{BE5BC6D5-85FB-47F6-B2DE-6B04137F3134}" type="pres">
      <dgm:prSet presAssocID="{F02C5107-17B7-46EB-9F04-04836B445094}" presName="childRect" presStyleLbl="bgAcc1" presStyleIdx="0" presStyleCnt="3">
        <dgm:presLayoutVars>
          <dgm:bulletEnabled val="1"/>
        </dgm:presLayoutVars>
      </dgm:prSet>
      <dgm:spPr>
        <a:blipFill rotWithShape="0">
          <a:blip xmlns:r="http://schemas.openxmlformats.org/officeDocument/2006/relationships" r:embed="rId1"/>
          <a:srcRect/>
          <a:stretch>
            <a:fillRect/>
          </a:stretch>
        </a:blipFill>
      </dgm:spPr>
    </dgm:pt>
    <dgm:pt modelId="{5B3D6A4F-A520-455D-A619-E89766272189}" type="pres">
      <dgm:prSet presAssocID="{F02C5107-17B7-46EB-9F04-04836B445094}" presName="parentText" presStyleLbl="node1" presStyleIdx="0" presStyleCnt="0">
        <dgm:presLayoutVars>
          <dgm:chMax val="0"/>
          <dgm:bulletEnabled val="1"/>
        </dgm:presLayoutVars>
      </dgm:prSet>
      <dgm:spPr/>
    </dgm:pt>
    <dgm:pt modelId="{2CBAADCF-0BBB-4B09-AEA0-2A9507CAFE13}" type="pres">
      <dgm:prSet presAssocID="{F02C5107-17B7-46EB-9F04-04836B445094}" presName="parentRect" presStyleLbl="alignNode1" presStyleIdx="0" presStyleCnt="3"/>
      <dgm:spPr/>
    </dgm:pt>
    <dgm:pt modelId="{C6CE66C8-6403-459D-A6ED-36D3FCF63BD1}" type="pres">
      <dgm:prSet presAssocID="{F02C5107-17B7-46EB-9F04-04836B445094}" presName="adorn" presStyleLbl="fgAccFollowNode1" presStyleIdx="0" presStyleCnt="3" custScaleX="124160" custScaleY="126333" custLinFactNeighborX="-16190" custLinFactNeighborY="-13712"/>
      <dgm:spPr>
        <a:blipFill rotWithShape="1">
          <a:blip xmlns:r="http://schemas.openxmlformats.org/officeDocument/2006/relationships" r:embed="rId2"/>
          <a:srcRect/>
          <a:stretch>
            <a:fillRect l="-15000" r="-15000"/>
          </a:stretch>
        </a:blipFill>
      </dgm:spPr>
    </dgm:pt>
    <dgm:pt modelId="{C5A181AF-3391-4BC7-B6FA-28A62E06BDF1}" type="pres">
      <dgm:prSet presAssocID="{4E3655BA-2BCE-47BD-BB7C-114D4E0997D8}" presName="sibTrans" presStyleLbl="sibTrans2D1" presStyleIdx="0" presStyleCnt="0"/>
      <dgm:spPr/>
    </dgm:pt>
    <dgm:pt modelId="{6852D752-5ABE-4B02-91AE-2EB400E2A918}" type="pres">
      <dgm:prSet presAssocID="{B9632B30-84DB-44C9-88A5-3B6D68885DD6}" presName="compNode" presStyleCnt="0"/>
      <dgm:spPr/>
    </dgm:pt>
    <dgm:pt modelId="{FB1BEB53-5F17-40E5-9316-557C3F1E6472}" type="pres">
      <dgm:prSet presAssocID="{B9632B30-84DB-44C9-88A5-3B6D68885DD6}" presName="childRect" presStyleLbl="bgAcc1" presStyleIdx="1" presStyleCnt="3">
        <dgm:presLayoutVars>
          <dgm:bulletEnabled val="1"/>
        </dgm:presLayoutVars>
      </dgm:prSet>
      <dgm:spPr>
        <a:blipFill rotWithShape="0">
          <a:blip xmlns:r="http://schemas.openxmlformats.org/officeDocument/2006/relationships" r:embed="rId3"/>
          <a:srcRect/>
          <a:stretch>
            <a:fillRect/>
          </a:stretch>
        </a:blipFill>
      </dgm:spPr>
    </dgm:pt>
    <dgm:pt modelId="{B93A6E44-45F4-4BB8-9DAC-92C9974F8CC4}" type="pres">
      <dgm:prSet presAssocID="{B9632B30-84DB-44C9-88A5-3B6D68885DD6}" presName="parentText" presStyleLbl="node1" presStyleIdx="0" presStyleCnt="0">
        <dgm:presLayoutVars>
          <dgm:chMax val="0"/>
          <dgm:bulletEnabled val="1"/>
        </dgm:presLayoutVars>
      </dgm:prSet>
      <dgm:spPr/>
    </dgm:pt>
    <dgm:pt modelId="{22EEFEC7-C11B-4D29-93FA-B9AEA3FECEAD}" type="pres">
      <dgm:prSet presAssocID="{B9632B30-84DB-44C9-88A5-3B6D68885DD6}" presName="parentRect" presStyleLbl="alignNode1" presStyleIdx="1" presStyleCnt="3"/>
      <dgm:spPr/>
    </dgm:pt>
    <dgm:pt modelId="{9E4F6342-78DE-49A0-A018-34B1FCDC55D7}" type="pres">
      <dgm:prSet presAssocID="{B9632B30-84DB-44C9-88A5-3B6D68885DD6}" presName="adorn" presStyleLbl="fgAccFollowNode1" presStyleIdx="1" presStyleCnt="3" custScaleX="126428" custScaleY="132419" custLinFactNeighborX="-17624" custLinFactNeighborY="-17946"/>
      <dgm:spPr>
        <a:blipFill rotWithShape="1">
          <a:blip xmlns:r="http://schemas.openxmlformats.org/officeDocument/2006/relationships" r:embed="rId4"/>
          <a:srcRect/>
          <a:stretch>
            <a:fillRect l="-11000" r="-11000"/>
          </a:stretch>
        </a:blipFill>
      </dgm:spPr>
    </dgm:pt>
    <dgm:pt modelId="{01D70531-53A2-47CF-BE64-6578A7083B86}" type="pres">
      <dgm:prSet presAssocID="{C9036F89-1F77-4EA8-A296-2BB99B669F89}" presName="sibTrans" presStyleLbl="sibTrans2D1" presStyleIdx="0" presStyleCnt="0"/>
      <dgm:spPr/>
    </dgm:pt>
    <dgm:pt modelId="{C6FD1F9D-A04A-4DAD-9020-4831D0B4FEC7}" type="pres">
      <dgm:prSet presAssocID="{E0F1A65D-2BAA-41B3-991B-5E0DDA0BE41D}" presName="compNode" presStyleCnt="0"/>
      <dgm:spPr/>
    </dgm:pt>
    <dgm:pt modelId="{48816E10-1757-4B92-A8B5-EB081AC3FD05}" type="pres">
      <dgm:prSet presAssocID="{E0F1A65D-2BAA-41B3-991B-5E0DDA0BE41D}" presName="childRect" presStyleLbl="bgAcc1" presStyleIdx="2" presStyleCnt="3">
        <dgm:presLayoutVars>
          <dgm:bulletEnabled val="1"/>
        </dgm:presLayoutVars>
      </dgm:prSet>
      <dgm:spPr>
        <a:blipFill rotWithShape="0">
          <a:blip xmlns:r="http://schemas.openxmlformats.org/officeDocument/2006/relationships" r:embed="rId5"/>
          <a:srcRect/>
          <a:stretch>
            <a:fillRect/>
          </a:stretch>
        </a:blipFill>
      </dgm:spPr>
    </dgm:pt>
    <dgm:pt modelId="{7F7A0789-D28B-4E5F-ABE2-4D08FC8BDB6A}" type="pres">
      <dgm:prSet presAssocID="{E0F1A65D-2BAA-41B3-991B-5E0DDA0BE41D}" presName="parentText" presStyleLbl="node1" presStyleIdx="0" presStyleCnt="0">
        <dgm:presLayoutVars>
          <dgm:chMax val="0"/>
          <dgm:bulletEnabled val="1"/>
        </dgm:presLayoutVars>
      </dgm:prSet>
      <dgm:spPr/>
    </dgm:pt>
    <dgm:pt modelId="{299BB655-2283-49D8-97BC-5BDF38272ADA}" type="pres">
      <dgm:prSet presAssocID="{E0F1A65D-2BAA-41B3-991B-5E0DDA0BE41D}" presName="parentRect" presStyleLbl="alignNode1" presStyleIdx="2" presStyleCnt="3"/>
      <dgm:spPr/>
    </dgm:pt>
    <dgm:pt modelId="{A701D888-755F-4D95-9781-5A5BE4B36C28}" type="pres">
      <dgm:prSet presAssocID="{E0F1A65D-2BAA-41B3-991B-5E0DDA0BE41D}" presName="adorn" presStyleLbl="fgAccFollowNode1" presStyleIdx="2" presStyleCnt="3" custScaleX="117878" custScaleY="115098" custLinFactNeighborX="-24009" custLinFactNeighborY="-19522"/>
      <dgm:spPr>
        <a:blipFill rotWithShape="1">
          <a:blip xmlns:r="http://schemas.openxmlformats.org/officeDocument/2006/relationships" r:embed="rId5"/>
          <a:srcRect/>
          <a:stretch>
            <a:fillRect l="-24000" r="-24000"/>
          </a:stretch>
        </a:blipFill>
      </dgm:spPr>
    </dgm:pt>
  </dgm:ptLst>
  <dgm:cxnLst>
    <dgm:cxn modelId="{0552AC07-EE3C-4BD2-B51D-EA32F8C65EE1}" type="presOf" srcId="{B9632B30-84DB-44C9-88A5-3B6D68885DD6}" destId="{22EEFEC7-C11B-4D29-93FA-B9AEA3FECEAD}" srcOrd="1" destOrd="0" presId="urn:microsoft.com/office/officeart/2005/8/layout/bList2"/>
    <dgm:cxn modelId="{D0230718-D045-4C08-92D4-9B627F57C922}" srcId="{AF881757-B3AE-428A-AD35-BA250CEAF54B}" destId="{B9632B30-84DB-44C9-88A5-3B6D68885DD6}" srcOrd="1" destOrd="0" parTransId="{B98D6C3B-A7C2-4997-BB60-6E5C5EFF7365}" sibTransId="{C9036F89-1F77-4EA8-A296-2BB99B669F89}"/>
    <dgm:cxn modelId="{938CFF5B-84F0-4DB4-B566-2633397A237A}" type="presOf" srcId="{4E3655BA-2BCE-47BD-BB7C-114D4E0997D8}" destId="{C5A181AF-3391-4BC7-B6FA-28A62E06BDF1}" srcOrd="0" destOrd="0" presId="urn:microsoft.com/office/officeart/2005/8/layout/bList2"/>
    <dgm:cxn modelId="{37944443-1995-4577-A071-4F651502352A}" type="presOf" srcId="{B9632B30-84DB-44C9-88A5-3B6D68885DD6}" destId="{B93A6E44-45F4-4BB8-9DAC-92C9974F8CC4}" srcOrd="0" destOrd="0" presId="urn:microsoft.com/office/officeart/2005/8/layout/bList2"/>
    <dgm:cxn modelId="{92131B4C-81E7-4C49-9B37-0E6176BC6CD8}" type="presOf" srcId="{E0F1A65D-2BAA-41B3-991B-5E0DDA0BE41D}" destId="{7F7A0789-D28B-4E5F-ABE2-4D08FC8BDB6A}" srcOrd="0" destOrd="0" presId="urn:microsoft.com/office/officeart/2005/8/layout/bList2"/>
    <dgm:cxn modelId="{1FF7DD51-07BF-489F-910B-E84C974F7F3A}" type="presOf" srcId="{F02C5107-17B7-46EB-9F04-04836B445094}" destId="{2CBAADCF-0BBB-4B09-AEA0-2A9507CAFE13}" srcOrd="1" destOrd="0" presId="urn:microsoft.com/office/officeart/2005/8/layout/bList2"/>
    <dgm:cxn modelId="{7E4E4B9A-DCE3-483D-977D-9BEC064BA4F4}" type="presOf" srcId="{C9036F89-1F77-4EA8-A296-2BB99B669F89}" destId="{01D70531-53A2-47CF-BE64-6578A7083B86}" srcOrd="0" destOrd="0" presId="urn:microsoft.com/office/officeart/2005/8/layout/bList2"/>
    <dgm:cxn modelId="{07DF11B6-F82C-474A-8D5A-7E8183576F9C}" srcId="{AF881757-B3AE-428A-AD35-BA250CEAF54B}" destId="{E0F1A65D-2BAA-41B3-991B-5E0DDA0BE41D}" srcOrd="2" destOrd="0" parTransId="{E3780625-BBB7-4ED8-B882-E9EF10DBEBDC}" sibTransId="{ED5E4A87-2AA8-4607-ADFA-A03A9BC5DFDE}"/>
    <dgm:cxn modelId="{EC3816B7-E20D-4A6C-9102-58C9316602CB}" srcId="{AF881757-B3AE-428A-AD35-BA250CEAF54B}" destId="{F02C5107-17B7-46EB-9F04-04836B445094}" srcOrd="0" destOrd="0" parTransId="{41544E8B-0095-4CB9-8D1E-DFE12ECAB975}" sibTransId="{4E3655BA-2BCE-47BD-BB7C-114D4E0997D8}"/>
    <dgm:cxn modelId="{332598CC-E8F5-4621-9219-FACCB580A701}" type="presOf" srcId="{E0F1A65D-2BAA-41B3-991B-5E0DDA0BE41D}" destId="{299BB655-2283-49D8-97BC-5BDF38272ADA}" srcOrd="1" destOrd="0" presId="urn:microsoft.com/office/officeart/2005/8/layout/bList2"/>
    <dgm:cxn modelId="{3E8890EB-F09C-403F-AA13-DF4613954F8A}" type="presOf" srcId="{F02C5107-17B7-46EB-9F04-04836B445094}" destId="{5B3D6A4F-A520-455D-A619-E89766272189}" srcOrd="0" destOrd="0" presId="urn:microsoft.com/office/officeart/2005/8/layout/bList2"/>
    <dgm:cxn modelId="{79438DF6-7FC8-44D2-9387-D0273D774245}" type="presOf" srcId="{AF881757-B3AE-428A-AD35-BA250CEAF54B}" destId="{CA786761-EE19-4896-B183-670074CE53E6}" srcOrd="0" destOrd="0" presId="urn:microsoft.com/office/officeart/2005/8/layout/bList2"/>
    <dgm:cxn modelId="{59E293F9-B8E9-4A4F-810B-3861936EB553}" type="presParOf" srcId="{CA786761-EE19-4896-B183-670074CE53E6}" destId="{8AD1D5D7-C377-4AB5-A2F4-3ED143120CA1}" srcOrd="0" destOrd="0" presId="urn:microsoft.com/office/officeart/2005/8/layout/bList2"/>
    <dgm:cxn modelId="{12F6DB03-D67C-4E57-9814-8AB7435CA20E}" type="presParOf" srcId="{8AD1D5D7-C377-4AB5-A2F4-3ED143120CA1}" destId="{BE5BC6D5-85FB-47F6-B2DE-6B04137F3134}" srcOrd="0" destOrd="0" presId="urn:microsoft.com/office/officeart/2005/8/layout/bList2"/>
    <dgm:cxn modelId="{FE199927-45D5-4632-9753-D735FEA63787}" type="presParOf" srcId="{8AD1D5D7-C377-4AB5-A2F4-3ED143120CA1}" destId="{5B3D6A4F-A520-455D-A619-E89766272189}" srcOrd="1" destOrd="0" presId="urn:microsoft.com/office/officeart/2005/8/layout/bList2"/>
    <dgm:cxn modelId="{0554D0F3-51BD-43AD-9092-B78DCA823B55}" type="presParOf" srcId="{8AD1D5D7-C377-4AB5-A2F4-3ED143120CA1}" destId="{2CBAADCF-0BBB-4B09-AEA0-2A9507CAFE13}" srcOrd="2" destOrd="0" presId="urn:microsoft.com/office/officeart/2005/8/layout/bList2"/>
    <dgm:cxn modelId="{331619BD-EFA1-4A07-AB17-D3E9EC92F5C0}" type="presParOf" srcId="{8AD1D5D7-C377-4AB5-A2F4-3ED143120CA1}" destId="{C6CE66C8-6403-459D-A6ED-36D3FCF63BD1}" srcOrd="3" destOrd="0" presId="urn:microsoft.com/office/officeart/2005/8/layout/bList2"/>
    <dgm:cxn modelId="{D0AE1ED1-FFA6-49E2-8649-093AA4C53481}" type="presParOf" srcId="{CA786761-EE19-4896-B183-670074CE53E6}" destId="{C5A181AF-3391-4BC7-B6FA-28A62E06BDF1}" srcOrd="1" destOrd="0" presId="urn:microsoft.com/office/officeart/2005/8/layout/bList2"/>
    <dgm:cxn modelId="{BD846221-F017-452D-94A9-82951DDFB1A7}" type="presParOf" srcId="{CA786761-EE19-4896-B183-670074CE53E6}" destId="{6852D752-5ABE-4B02-91AE-2EB400E2A918}" srcOrd="2" destOrd="0" presId="urn:microsoft.com/office/officeart/2005/8/layout/bList2"/>
    <dgm:cxn modelId="{03979A32-5278-4F11-8754-4C9BD7A5FA33}" type="presParOf" srcId="{6852D752-5ABE-4B02-91AE-2EB400E2A918}" destId="{FB1BEB53-5F17-40E5-9316-557C3F1E6472}" srcOrd="0" destOrd="0" presId="urn:microsoft.com/office/officeart/2005/8/layout/bList2"/>
    <dgm:cxn modelId="{EB218330-763F-44DA-8649-EA645459C733}" type="presParOf" srcId="{6852D752-5ABE-4B02-91AE-2EB400E2A918}" destId="{B93A6E44-45F4-4BB8-9DAC-92C9974F8CC4}" srcOrd="1" destOrd="0" presId="urn:microsoft.com/office/officeart/2005/8/layout/bList2"/>
    <dgm:cxn modelId="{F3787F11-1C41-40E1-A749-7906C382194D}" type="presParOf" srcId="{6852D752-5ABE-4B02-91AE-2EB400E2A918}" destId="{22EEFEC7-C11B-4D29-93FA-B9AEA3FECEAD}" srcOrd="2" destOrd="0" presId="urn:microsoft.com/office/officeart/2005/8/layout/bList2"/>
    <dgm:cxn modelId="{0963027D-8A19-4239-A94A-2D8468B1C81A}" type="presParOf" srcId="{6852D752-5ABE-4B02-91AE-2EB400E2A918}" destId="{9E4F6342-78DE-49A0-A018-34B1FCDC55D7}" srcOrd="3" destOrd="0" presId="urn:microsoft.com/office/officeart/2005/8/layout/bList2"/>
    <dgm:cxn modelId="{031BF2BB-BF6F-4A89-A255-A5D44E356E1E}" type="presParOf" srcId="{CA786761-EE19-4896-B183-670074CE53E6}" destId="{01D70531-53A2-47CF-BE64-6578A7083B86}" srcOrd="3" destOrd="0" presId="urn:microsoft.com/office/officeart/2005/8/layout/bList2"/>
    <dgm:cxn modelId="{8CEBD347-03A2-4B70-B3A6-A4BC8554A87C}" type="presParOf" srcId="{CA786761-EE19-4896-B183-670074CE53E6}" destId="{C6FD1F9D-A04A-4DAD-9020-4831D0B4FEC7}" srcOrd="4" destOrd="0" presId="urn:microsoft.com/office/officeart/2005/8/layout/bList2"/>
    <dgm:cxn modelId="{ACF2CA4F-0616-4F2C-83D7-7E1A1D0F6D58}" type="presParOf" srcId="{C6FD1F9D-A04A-4DAD-9020-4831D0B4FEC7}" destId="{48816E10-1757-4B92-A8B5-EB081AC3FD05}" srcOrd="0" destOrd="0" presId="urn:microsoft.com/office/officeart/2005/8/layout/bList2"/>
    <dgm:cxn modelId="{DDEBDDB5-766B-41B0-869F-5A299609DFFB}" type="presParOf" srcId="{C6FD1F9D-A04A-4DAD-9020-4831D0B4FEC7}" destId="{7F7A0789-D28B-4E5F-ABE2-4D08FC8BDB6A}" srcOrd="1" destOrd="0" presId="urn:microsoft.com/office/officeart/2005/8/layout/bList2"/>
    <dgm:cxn modelId="{83E1E44D-4E3A-4170-9ACE-C3C1FDE6688E}" type="presParOf" srcId="{C6FD1F9D-A04A-4DAD-9020-4831D0B4FEC7}" destId="{299BB655-2283-49D8-97BC-5BDF38272ADA}" srcOrd="2" destOrd="0" presId="urn:microsoft.com/office/officeart/2005/8/layout/bList2"/>
    <dgm:cxn modelId="{531C1C92-7DF7-4ABF-808E-22AA136F20BF}" type="presParOf" srcId="{C6FD1F9D-A04A-4DAD-9020-4831D0B4FEC7}" destId="{A701D888-755F-4D95-9781-5A5BE4B36C28}"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A696D-F502-4D30-A363-E2F855F8E6C1}">
      <dsp:nvSpPr>
        <dsp:cNvPr id="0" name=""/>
        <dsp:cNvSpPr/>
      </dsp:nvSpPr>
      <dsp:spPr>
        <a:xfrm>
          <a:off x="499753" y="4545"/>
          <a:ext cx="3905563" cy="97639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cs typeface="Roboto" panose="02000000000000000000" pitchFamily="2" charset="0"/>
            </a:rPr>
            <a:t>DNA double-strand breaks (DSB):</a:t>
          </a:r>
          <a:r>
            <a:rPr lang="en-US" sz="1800" kern="1200" dirty="0">
              <a:latin typeface="Roboto" panose="02000000000000000000" pitchFamily="2" charset="0"/>
              <a:ea typeface="Roboto" panose="02000000000000000000" pitchFamily="2" charset="0"/>
              <a:cs typeface="Roboto" panose="02000000000000000000" pitchFamily="2" charset="0"/>
            </a:rPr>
            <a:t> </a:t>
          </a:r>
          <a:r>
            <a:rPr lang="en-US" sz="1800" kern="1200" dirty="0">
              <a:solidFill>
                <a:schemeClr val="tx1"/>
              </a:solidFill>
              <a:latin typeface="Roboto" panose="02000000000000000000" pitchFamily="2" charset="0"/>
              <a:ea typeface="Roboto" panose="02000000000000000000" pitchFamily="2" charset="0"/>
              <a:cs typeface="Roboto" panose="02000000000000000000" pitchFamily="2" charset="0"/>
            </a:rPr>
            <a:t>The most deadly DNA damage induced by ionizing radiations</a:t>
          </a:r>
        </a:p>
      </dsp:txBody>
      <dsp:txXfrm>
        <a:off x="528350" y="33142"/>
        <a:ext cx="3848369" cy="919196"/>
      </dsp:txXfrm>
    </dsp:sp>
    <dsp:sp modelId="{7EC00BDF-5351-4797-A28D-4839090C68C3}">
      <dsp:nvSpPr>
        <dsp:cNvPr id="0" name=""/>
        <dsp:cNvSpPr/>
      </dsp:nvSpPr>
      <dsp:spPr>
        <a:xfrm rot="5400000">
          <a:off x="2269462" y="1005346"/>
          <a:ext cx="366146" cy="4393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2320723" y="1041960"/>
        <a:ext cx="263625" cy="256302"/>
      </dsp:txXfrm>
    </dsp:sp>
    <dsp:sp modelId="{4CAB9AA0-2876-44F2-87CB-49DEF1FD2C08}">
      <dsp:nvSpPr>
        <dsp:cNvPr id="0" name=""/>
        <dsp:cNvSpPr/>
      </dsp:nvSpPr>
      <dsp:spPr>
        <a:xfrm>
          <a:off x="499753" y="1469131"/>
          <a:ext cx="3905563" cy="97639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1" kern="1200" dirty="0">
              <a:latin typeface="Roboto" panose="02000000000000000000" pitchFamily="2" charset="0"/>
              <a:ea typeface="Roboto" panose="02000000000000000000" pitchFamily="2" charset="0"/>
              <a:cs typeface="Roboto" panose="02000000000000000000" pitchFamily="2" charset="0"/>
            </a:rPr>
            <a:t>DSB quantification :</a:t>
          </a:r>
          <a:r>
            <a:rPr lang="en-US" sz="1800" kern="1200" dirty="0">
              <a:solidFill>
                <a:schemeClr val="tx1"/>
              </a:solidFill>
              <a:latin typeface="Roboto" panose="02000000000000000000" pitchFamily="2" charset="0"/>
              <a:ea typeface="Roboto" panose="02000000000000000000" pitchFamily="2" charset="0"/>
              <a:cs typeface="Roboto" panose="02000000000000000000" pitchFamily="2" charset="0"/>
            </a:rPr>
            <a:t> a tool to analyze the damaging effect of radiation exposure</a:t>
          </a:r>
        </a:p>
      </dsp:txBody>
      <dsp:txXfrm>
        <a:off x="528350" y="1497728"/>
        <a:ext cx="3848369" cy="919196"/>
      </dsp:txXfrm>
    </dsp:sp>
    <dsp:sp modelId="{5C2DBC2E-4DCE-4AF5-AC9C-003F14224005}">
      <dsp:nvSpPr>
        <dsp:cNvPr id="0" name=""/>
        <dsp:cNvSpPr/>
      </dsp:nvSpPr>
      <dsp:spPr>
        <a:xfrm rot="5400000">
          <a:off x="2260674" y="2441619"/>
          <a:ext cx="366146" cy="4393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2311935" y="2478233"/>
        <a:ext cx="263625" cy="256302"/>
      </dsp:txXfrm>
    </dsp:sp>
    <dsp:sp modelId="{03503CA1-BB25-49C4-A960-B07B1D26FE4F}">
      <dsp:nvSpPr>
        <dsp:cNvPr id="0" name=""/>
        <dsp:cNvSpPr/>
      </dsp:nvSpPr>
      <dsp:spPr>
        <a:xfrm>
          <a:off x="8726" y="2933718"/>
          <a:ext cx="4887617" cy="1196039"/>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Roboto" panose="02000000000000000000" pitchFamily="2" charset="0"/>
              <a:ea typeface="Roboto" panose="02000000000000000000" pitchFamily="2" charset="0"/>
              <a:cs typeface="Roboto" panose="02000000000000000000" pitchFamily="2" charset="0"/>
            </a:rPr>
            <a:t>I</a:t>
          </a:r>
          <a:r>
            <a:rPr lang="en-US" sz="1800" b="1" kern="1200" dirty="0">
              <a:latin typeface="Roboto" panose="02000000000000000000" pitchFamily="2" charset="0"/>
              <a:ea typeface="Roboto" panose="02000000000000000000" pitchFamily="2" charset="0"/>
              <a:cs typeface="Roboto" panose="02000000000000000000" pitchFamily="2" charset="0"/>
            </a:rPr>
            <a:t>mmunofluorescent staining method: </a:t>
          </a:r>
          <a:r>
            <a:rPr lang="en-US" sz="1600" kern="1200" dirty="0">
              <a:solidFill>
                <a:schemeClr val="tx1"/>
              </a:solidFill>
              <a:latin typeface="Roboto" panose="02000000000000000000" pitchFamily="2" charset="0"/>
              <a:ea typeface="Roboto" panose="02000000000000000000" pitchFamily="2" charset="0"/>
              <a:cs typeface="Roboto" panose="02000000000000000000" pitchFamily="2" charset="0"/>
            </a:rPr>
            <a:t>Revealing the specific protein biomarkers involved in the process of DNA DSB repair where the proteins accumulate at the sites of DNA DSBs to form foci</a:t>
          </a:r>
        </a:p>
      </dsp:txBody>
      <dsp:txXfrm>
        <a:off x="43757" y="2968749"/>
        <a:ext cx="4817555" cy="1125977"/>
      </dsp:txXfrm>
    </dsp:sp>
    <dsp:sp modelId="{3F4D9152-8AE7-44E1-B348-9FE73D61B017}">
      <dsp:nvSpPr>
        <dsp:cNvPr id="0" name=""/>
        <dsp:cNvSpPr/>
      </dsp:nvSpPr>
      <dsp:spPr>
        <a:xfrm rot="5400000">
          <a:off x="2269462" y="4154167"/>
          <a:ext cx="366146" cy="4393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5400000">
        <a:off x="2320723" y="4190781"/>
        <a:ext cx="263625" cy="256302"/>
      </dsp:txXfrm>
    </dsp:sp>
    <dsp:sp modelId="{F1C52EFF-2B18-4906-AEB7-74FEEB688808}">
      <dsp:nvSpPr>
        <dsp:cNvPr id="0" name=""/>
        <dsp:cNvSpPr/>
      </dsp:nvSpPr>
      <dsp:spPr>
        <a:xfrm>
          <a:off x="499753" y="4617953"/>
          <a:ext cx="3905563" cy="976390"/>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b="1" kern="1200" dirty="0">
              <a:latin typeface="Roboto" panose="02000000000000000000" pitchFamily="2" charset="0"/>
              <a:ea typeface="Roboto" panose="02000000000000000000" pitchFamily="2" charset="0"/>
              <a:cs typeface="Roboto" panose="02000000000000000000" pitchFamily="2" charset="0"/>
            </a:rPr>
            <a:t>γ-H2AX and 53BP1:</a:t>
          </a:r>
          <a:r>
            <a:rPr lang="en-US" sz="1600" kern="1200" dirty="0">
              <a:latin typeface="Roboto" panose="02000000000000000000" pitchFamily="2" charset="0"/>
              <a:ea typeface="Roboto" panose="02000000000000000000" pitchFamily="2" charset="0"/>
              <a:cs typeface="Roboto" panose="02000000000000000000" pitchFamily="2" charset="0"/>
            </a:rPr>
            <a:t> </a:t>
          </a:r>
          <a:r>
            <a:rPr lang="en-US" sz="1600" kern="1200" dirty="0">
              <a:solidFill>
                <a:schemeClr val="tx1"/>
              </a:solidFill>
              <a:latin typeface="Roboto" panose="02000000000000000000" pitchFamily="2" charset="0"/>
              <a:ea typeface="Roboto" panose="02000000000000000000" pitchFamily="2" charset="0"/>
              <a:cs typeface="Roboto" panose="02000000000000000000" pitchFamily="2" charset="0"/>
            </a:rPr>
            <a:t>the most reliable biomarkers of DSBs</a:t>
          </a:r>
        </a:p>
      </dsp:txBody>
      <dsp:txXfrm>
        <a:off x="528350" y="4646550"/>
        <a:ext cx="3848369" cy="919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BC6D5-85FB-47F6-B2DE-6B04137F3134}">
      <dsp:nvSpPr>
        <dsp:cNvPr id="0" name=""/>
        <dsp:cNvSpPr/>
      </dsp:nvSpPr>
      <dsp:spPr>
        <a:xfrm>
          <a:off x="6055" y="1280090"/>
          <a:ext cx="2327531" cy="1737453"/>
        </a:xfrm>
        <a:prstGeom prst="round2SameRect">
          <a:avLst>
            <a:gd name="adj1" fmla="val 8000"/>
            <a:gd name="adj2" fmla="val 0"/>
          </a:avLst>
        </a:prstGeom>
        <a:blipFill rotWithShape="0">
          <a:blip xmlns:r="http://schemas.openxmlformats.org/officeDocument/2006/relationships" r:embed="rId1"/>
          <a:srcRect/>
          <a:stretch>
            <a:fillRect/>
          </a:stretch>
        </a:blipFill>
        <a:ln w="6350">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CBAADCF-0BBB-4B09-AEA0-2A9507CAFE13}">
      <dsp:nvSpPr>
        <dsp:cNvPr id="0" name=""/>
        <dsp:cNvSpPr/>
      </dsp:nvSpPr>
      <dsp:spPr>
        <a:xfrm>
          <a:off x="6055" y="3017544"/>
          <a:ext cx="2327531" cy="747104"/>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gradFill>
        <a:ln w="6350">
          <a:solidFill>
            <a:schemeClr val="accent5">
              <a:shade val="80000"/>
              <a:hueOff val="0"/>
              <a:satOff val="0"/>
              <a:lumOff val="0"/>
              <a:alphaOff val="0"/>
            </a:schemeClr>
          </a:solidFill>
          <a:prstDash val="solid"/>
        </a:ln>
        <a:effectLst>
          <a:outerShdw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ru-RU" sz="1200" kern="1200" dirty="0">
              <a:solidFill>
                <a:srgbClr val="002060"/>
              </a:solidFill>
              <a:latin typeface="Times New Roman" panose="02020603050405020304" pitchFamily="18" charset="0"/>
              <a:cs typeface="Times New Roman" panose="02020603050405020304" pitchFamily="18" charset="0"/>
            </a:rPr>
            <a:t>Клетки с 53</a:t>
          </a:r>
          <a:r>
            <a:rPr lang="en-US" sz="1200" kern="1200" dirty="0">
              <a:solidFill>
                <a:srgbClr val="002060"/>
              </a:solidFill>
              <a:latin typeface="Times New Roman" panose="02020603050405020304" pitchFamily="18" charset="0"/>
              <a:cs typeface="Times New Roman" panose="02020603050405020304" pitchFamily="18" charset="0"/>
            </a:rPr>
            <a:t>BP1</a:t>
          </a:r>
        </a:p>
        <a:p>
          <a:pPr marL="0" lvl="0" indent="0" algn="l" defTabSz="533400">
            <a:lnSpc>
              <a:spcPct val="90000"/>
            </a:lnSpc>
            <a:spcBef>
              <a:spcPct val="0"/>
            </a:spcBef>
            <a:spcAft>
              <a:spcPct val="35000"/>
            </a:spcAft>
            <a:buNone/>
          </a:pPr>
          <a:r>
            <a:rPr lang="en-US" sz="1200" kern="1200" dirty="0">
              <a:solidFill>
                <a:srgbClr val="002060"/>
              </a:solidFill>
              <a:latin typeface="Times New Roman" panose="02020603050405020304" pitchFamily="18" charset="0"/>
              <a:cs typeface="Times New Roman" panose="02020603050405020304" pitchFamily="18" charset="0"/>
            </a:rPr>
            <a:t>DAPI+</a:t>
          </a:r>
          <a:r>
            <a:rPr lang="ru-RU" sz="1200" b="1" kern="1200" dirty="0">
              <a:solidFill>
                <a:srgbClr val="C00000"/>
              </a:solidFill>
              <a:latin typeface="Times New Roman" panose="02020603050405020304" pitchFamily="18" charset="0"/>
              <a:cs typeface="Times New Roman" panose="02020603050405020304" pitchFamily="18" charset="0"/>
            </a:rPr>
            <a:t>красные РИФ</a:t>
          </a:r>
        </a:p>
      </dsp:txBody>
      <dsp:txXfrm>
        <a:off x="6055" y="3017544"/>
        <a:ext cx="1639106" cy="747104"/>
      </dsp:txXfrm>
    </dsp:sp>
    <dsp:sp modelId="{C6CE66C8-6403-459D-A6ED-36D3FCF63BD1}">
      <dsp:nvSpPr>
        <dsp:cNvPr id="0" name=""/>
        <dsp:cNvSpPr/>
      </dsp:nvSpPr>
      <dsp:spPr>
        <a:xfrm>
          <a:off x="1480706" y="2917252"/>
          <a:ext cx="1011452" cy="1029154"/>
        </a:xfrm>
        <a:prstGeom prst="ellipse">
          <a:avLst/>
        </a:prstGeom>
        <a:blipFill rotWithShape="1">
          <a:blip xmlns:r="http://schemas.openxmlformats.org/officeDocument/2006/relationships" r:embed="rId2"/>
          <a:srcRect/>
          <a:stretch>
            <a:fillRect l="-15000" r="-15000"/>
          </a:stretch>
        </a:blipFill>
        <a:ln w="6350">
          <a:solidFill>
            <a:schemeClr val="accent5">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B1BEB53-5F17-40E5-9316-557C3F1E6472}">
      <dsp:nvSpPr>
        <dsp:cNvPr id="0" name=""/>
        <dsp:cNvSpPr/>
      </dsp:nvSpPr>
      <dsp:spPr>
        <a:xfrm>
          <a:off x="2825869" y="1267696"/>
          <a:ext cx="2327531" cy="1737453"/>
        </a:xfrm>
        <a:prstGeom prst="round2SameRect">
          <a:avLst>
            <a:gd name="adj1" fmla="val 8000"/>
            <a:gd name="adj2" fmla="val 0"/>
          </a:avLst>
        </a:prstGeom>
        <a:blipFill rotWithShape="0">
          <a:blip xmlns:r="http://schemas.openxmlformats.org/officeDocument/2006/relationships" r:embed="rId3"/>
          <a:srcRect/>
          <a:stretch>
            <a:fillRect/>
          </a:stretch>
        </a:blipFill>
        <a:ln w="6350">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2EEFEC7-C11B-4D29-93FA-B9AEA3FECEAD}">
      <dsp:nvSpPr>
        <dsp:cNvPr id="0" name=""/>
        <dsp:cNvSpPr/>
      </dsp:nvSpPr>
      <dsp:spPr>
        <a:xfrm>
          <a:off x="2825869" y="3005149"/>
          <a:ext cx="2327531" cy="747104"/>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gradFill>
        <a:ln w="6350">
          <a:solidFill>
            <a:schemeClr val="accent5">
              <a:shade val="80000"/>
              <a:hueOff val="0"/>
              <a:satOff val="0"/>
              <a:lumOff val="0"/>
              <a:alphaOff val="0"/>
            </a:schemeClr>
          </a:solidFill>
          <a:prstDash val="solid"/>
        </a:ln>
        <a:effectLst>
          <a:outerShdw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ru-RU" sz="1200" kern="1200" dirty="0">
              <a:solidFill>
                <a:srgbClr val="002060"/>
              </a:solidFill>
              <a:latin typeface="Times New Roman" panose="02020603050405020304" pitchFamily="18" charset="0"/>
              <a:cs typeface="Times New Roman" panose="02020603050405020304" pitchFamily="18" charset="0"/>
            </a:rPr>
            <a:t>Клетки с </a:t>
          </a:r>
          <a:r>
            <a:rPr lang="el-GR" sz="1200" kern="1200" dirty="0">
              <a:solidFill>
                <a:srgbClr val="002060"/>
              </a:solidFill>
              <a:latin typeface="Times New Roman" panose="02020603050405020304" pitchFamily="18" charset="0"/>
              <a:cs typeface="Times New Roman" panose="02020603050405020304" pitchFamily="18" charset="0"/>
            </a:rPr>
            <a:t>γ</a:t>
          </a:r>
          <a:r>
            <a:rPr lang="en-US" sz="1200" kern="1200" dirty="0">
              <a:solidFill>
                <a:srgbClr val="002060"/>
              </a:solidFill>
              <a:latin typeface="Times New Roman" panose="02020603050405020304" pitchFamily="18" charset="0"/>
              <a:cs typeface="Times New Roman" panose="02020603050405020304" pitchFamily="18" charset="0"/>
            </a:rPr>
            <a:t>H2AX</a:t>
          </a:r>
        </a:p>
        <a:p>
          <a:pPr marL="0" lvl="0" indent="0" algn="l" defTabSz="533400">
            <a:lnSpc>
              <a:spcPct val="90000"/>
            </a:lnSpc>
            <a:spcBef>
              <a:spcPct val="0"/>
            </a:spcBef>
            <a:spcAft>
              <a:spcPct val="35000"/>
            </a:spcAft>
            <a:buNone/>
          </a:pPr>
          <a:r>
            <a:rPr lang="en-US" sz="1200" kern="1200" dirty="0">
              <a:solidFill>
                <a:srgbClr val="002060"/>
              </a:solidFill>
              <a:latin typeface="Times New Roman" panose="02020603050405020304" pitchFamily="18" charset="0"/>
              <a:cs typeface="Times New Roman" panose="02020603050405020304" pitchFamily="18" charset="0"/>
            </a:rPr>
            <a:t>DAPI+</a:t>
          </a:r>
          <a:r>
            <a:rPr lang="ru-RU" sz="1200" b="1" kern="1200" dirty="0">
              <a:solidFill>
                <a:srgbClr val="0D5F4A"/>
              </a:solidFill>
              <a:latin typeface="Times New Roman" panose="02020603050405020304" pitchFamily="18" charset="0"/>
              <a:cs typeface="Times New Roman" panose="02020603050405020304" pitchFamily="18" charset="0"/>
            </a:rPr>
            <a:t>зелёные РИФ</a:t>
          </a:r>
          <a:endParaRPr lang="ru-RU" sz="1200" b="1" kern="1200" dirty="0">
            <a:solidFill>
              <a:srgbClr val="0D5F4A"/>
            </a:solidFill>
          </a:endParaRPr>
        </a:p>
      </dsp:txBody>
      <dsp:txXfrm>
        <a:off x="2825869" y="3005149"/>
        <a:ext cx="1639106" cy="747104"/>
      </dsp:txXfrm>
    </dsp:sp>
    <dsp:sp modelId="{9E4F6342-78DE-49A0-A018-34B1FCDC55D7}">
      <dsp:nvSpPr>
        <dsp:cNvPr id="0" name=""/>
        <dsp:cNvSpPr/>
      </dsp:nvSpPr>
      <dsp:spPr>
        <a:xfrm>
          <a:off x="4279600" y="2845577"/>
          <a:ext cx="1029928" cy="1078732"/>
        </a:xfrm>
        <a:prstGeom prst="ellipse">
          <a:avLst/>
        </a:prstGeom>
        <a:blipFill rotWithShape="1">
          <a:blip xmlns:r="http://schemas.openxmlformats.org/officeDocument/2006/relationships" r:embed="rId4"/>
          <a:srcRect/>
          <a:stretch>
            <a:fillRect l="-11000" r="-11000"/>
          </a:stretch>
        </a:blipFill>
        <a:ln w="6350">
          <a:solidFill>
            <a:schemeClr val="accent5">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8816E10-1757-4B92-A8B5-EB081AC3FD05}">
      <dsp:nvSpPr>
        <dsp:cNvPr id="0" name=""/>
        <dsp:cNvSpPr/>
      </dsp:nvSpPr>
      <dsp:spPr>
        <a:xfrm>
          <a:off x="5654921" y="1302972"/>
          <a:ext cx="2327531" cy="1737453"/>
        </a:xfrm>
        <a:prstGeom prst="round2SameRect">
          <a:avLst>
            <a:gd name="adj1" fmla="val 8000"/>
            <a:gd name="adj2" fmla="val 0"/>
          </a:avLst>
        </a:prstGeom>
        <a:blipFill rotWithShape="0">
          <a:blip xmlns:r="http://schemas.openxmlformats.org/officeDocument/2006/relationships" r:embed="rId5"/>
          <a:srcRect/>
          <a:stretch>
            <a:fillRect/>
          </a:stretch>
        </a:blipFill>
        <a:ln w="6350">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99BB655-2283-49D8-97BC-5BDF38272ADA}">
      <dsp:nvSpPr>
        <dsp:cNvPr id="0" name=""/>
        <dsp:cNvSpPr/>
      </dsp:nvSpPr>
      <dsp:spPr>
        <a:xfrm>
          <a:off x="5654921" y="3040425"/>
          <a:ext cx="2327531" cy="747104"/>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gradFill>
        <a:ln w="6350">
          <a:solidFill>
            <a:schemeClr val="accent5">
              <a:shade val="80000"/>
              <a:hueOff val="0"/>
              <a:satOff val="0"/>
              <a:lumOff val="0"/>
              <a:alphaOff val="0"/>
            </a:schemeClr>
          </a:solidFill>
          <a:prstDash val="solid"/>
        </a:ln>
        <a:effectLst>
          <a:outerShdw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45720" tIns="0" rIns="15240" bIns="0" numCol="1" spcCol="1270" anchor="ctr" anchorCtr="0">
          <a:noAutofit/>
        </a:bodyPr>
        <a:lstStyle/>
        <a:p>
          <a:pPr marL="0" lvl="0" indent="0" algn="l" defTabSz="533400">
            <a:lnSpc>
              <a:spcPct val="90000"/>
            </a:lnSpc>
            <a:spcBef>
              <a:spcPct val="0"/>
            </a:spcBef>
            <a:spcAft>
              <a:spcPct val="35000"/>
            </a:spcAft>
            <a:buNone/>
          </a:pPr>
          <a:r>
            <a:rPr lang="ru-RU" sz="1200" kern="1200" dirty="0">
              <a:solidFill>
                <a:srgbClr val="002060"/>
              </a:solidFill>
              <a:latin typeface="Times New Roman" panose="02020603050405020304" pitchFamily="18" charset="0"/>
              <a:cs typeface="Times New Roman" panose="02020603050405020304" pitchFamily="18" charset="0"/>
            </a:rPr>
            <a:t>Клетки</a:t>
          </a:r>
        </a:p>
        <a:p>
          <a:pPr marL="0" lvl="0" indent="0" algn="l" defTabSz="533400">
            <a:lnSpc>
              <a:spcPct val="90000"/>
            </a:lnSpc>
            <a:spcBef>
              <a:spcPct val="0"/>
            </a:spcBef>
            <a:spcAft>
              <a:spcPct val="35000"/>
            </a:spcAft>
            <a:buNone/>
          </a:pPr>
          <a:r>
            <a:rPr lang="en-US" sz="1200" b="1" kern="1200" dirty="0">
              <a:solidFill>
                <a:srgbClr val="002060"/>
              </a:solidFill>
              <a:latin typeface="Times New Roman" panose="02020603050405020304" pitchFamily="18" charset="0"/>
              <a:cs typeface="Times New Roman" panose="02020603050405020304" pitchFamily="18" charset="0"/>
            </a:rPr>
            <a:t>DAPI</a:t>
          </a:r>
          <a:r>
            <a:rPr lang="ru-RU" sz="1200" b="1" kern="1200" dirty="0">
              <a:solidFill>
                <a:srgbClr val="002060"/>
              </a:solidFill>
              <a:latin typeface="Times New Roman" panose="02020603050405020304" pitchFamily="18" charset="0"/>
              <a:cs typeface="Times New Roman" panose="02020603050405020304" pitchFamily="18" charset="0"/>
            </a:rPr>
            <a:t> </a:t>
          </a:r>
          <a:endParaRPr lang="ru-RU" sz="1200" b="1" kern="1200" dirty="0">
            <a:solidFill>
              <a:srgbClr val="002060"/>
            </a:solidFill>
          </a:endParaRPr>
        </a:p>
      </dsp:txBody>
      <dsp:txXfrm>
        <a:off x="5654921" y="3040425"/>
        <a:ext cx="1639106" cy="747104"/>
      </dsp:txXfrm>
    </dsp:sp>
    <dsp:sp modelId="{A701D888-755F-4D95-9781-5A5BE4B36C28}">
      <dsp:nvSpPr>
        <dsp:cNvPr id="0" name=""/>
        <dsp:cNvSpPr/>
      </dsp:nvSpPr>
      <dsp:spPr>
        <a:xfrm>
          <a:off x="7091463" y="2938565"/>
          <a:ext cx="960276" cy="937629"/>
        </a:xfrm>
        <a:prstGeom prst="ellipse">
          <a:avLst/>
        </a:prstGeom>
        <a:blipFill rotWithShape="1">
          <a:blip xmlns:r="http://schemas.openxmlformats.org/officeDocument/2006/relationships" r:embed="rId5"/>
          <a:srcRect/>
          <a:stretch>
            <a:fillRect l="-24000" r="-24000"/>
          </a:stretch>
        </a:blipFill>
        <a:ln w="6350">
          <a:solidFill>
            <a:schemeClr val="accent5">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6111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611188"/>
          </a:xfrm>
          <a:prstGeom prst="rect">
            <a:avLst/>
          </a:prstGeom>
        </p:spPr>
        <p:txBody>
          <a:bodyPr vert="horz" lIns="91440" tIns="45720" rIns="91440" bIns="45720" rtlCol="0"/>
          <a:lstStyle>
            <a:lvl1pPr algn="r">
              <a:defRPr sz="1200"/>
            </a:lvl1pPr>
          </a:lstStyle>
          <a:p>
            <a:fld id="{CC225CB3-CBAE-4478-9954-8A71B8D06011}" type="datetimeFigureOut">
              <a:rPr lang="ru-RU" smtClean="0"/>
              <a:t>10.07.2025</a:t>
            </a:fld>
            <a:endParaRPr lang="ru-RU"/>
          </a:p>
        </p:txBody>
      </p:sp>
      <p:sp>
        <p:nvSpPr>
          <p:cNvPr id="4" name="Образ слайда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5867400"/>
            <a:ext cx="5486400" cy="48006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11580813"/>
            <a:ext cx="2971800" cy="6111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11580813"/>
            <a:ext cx="2971800" cy="611187"/>
          </a:xfrm>
          <a:prstGeom prst="rect">
            <a:avLst/>
          </a:prstGeom>
        </p:spPr>
        <p:txBody>
          <a:bodyPr vert="horz" lIns="91440" tIns="45720" rIns="91440" bIns="45720" rtlCol="0" anchor="b"/>
          <a:lstStyle>
            <a:lvl1pPr algn="r">
              <a:defRPr sz="1200"/>
            </a:lvl1pPr>
          </a:lstStyle>
          <a:p>
            <a:fld id="{CA03B1C6-4F09-4FB8-9AE3-91C6ED422FDC}" type="slidenum">
              <a:rPr lang="ru-RU" smtClean="0"/>
              <a:t>‹#›</a:t>
            </a:fld>
            <a:endParaRPr lang="ru-RU"/>
          </a:p>
        </p:txBody>
      </p:sp>
    </p:spTree>
    <p:extLst>
      <p:ext uri="{BB962C8B-B14F-4D97-AF65-F5344CB8AC3E}">
        <p14:creationId xmlns:p14="http://schemas.microsoft.com/office/powerpoint/2010/main" val="2802498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BCFA3-B60D-CDAC-15C4-CE2358A8CE2B}"/>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A2763BB-C491-C1BF-7A92-B542B9C3140C}"/>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E93B34B5-8AB6-B567-9DD3-B8ED37022737}"/>
              </a:ext>
            </a:extLst>
          </p:cNvPr>
          <p:cNvSpPr>
            <a:spLocks noGrp="1"/>
          </p:cNvSpPr>
          <p:nvPr>
            <p:ph type="body" idx="1"/>
          </p:nvPr>
        </p:nvSpPr>
        <p:spPr/>
        <p:txBody>
          <a:bodyPr/>
          <a:lstStyle/>
          <a:p>
            <a:pPr indent="270510" algn="just"/>
            <a:endParaRPr lang="ru-RU" sz="1800" dirty="0">
              <a:effectLst/>
              <a:latin typeface="Times New Roman" panose="02020603050405020304" pitchFamily="18" charset="0"/>
              <a:ea typeface="Calibri" panose="020F0502020204030204" pitchFamily="34" charset="0"/>
            </a:endParaRPr>
          </a:p>
        </p:txBody>
      </p:sp>
      <p:sp>
        <p:nvSpPr>
          <p:cNvPr id="4" name="Номер слайда 3">
            <a:extLst>
              <a:ext uri="{FF2B5EF4-FFF2-40B4-BE49-F238E27FC236}">
                <a16:creationId xmlns:a16="http://schemas.microsoft.com/office/drawing/2014/main" id="{890052BC-163D-F2C5-596A-FC04D7B1818A}"/>
              </a:ext>
            </a:extLst>
          </p:cNvPr>
          <p:cNvSpPr>
            <a:spLocks noGrp="1"/>
          </p:cNvSpPr>
          <p:nvPr>
            <p:ph type="sldNum" sz="quarter" idx="5"/>
          </p:nvPr>
        </p:nvSpPr>
        <p:spPr/>
        <p:txBody>
          <a:bodyPr/>
          <a:lstStyle/>
          <a:p>
            <a:fld id="{86F838E5-7E13-4CE3-9439-4E35DC68732E}" type="slidenum">
              <a:rPr lang="ru-RU" smtClean="0"/>
              <a:t>17</a:t>
            </a:fld>
            <a:endParaRPr lang="ru-RU"/>
          </a:p>
        </p:txBody>
      </p:sp>
    </p:spTree>
    <p:extLst>
      <p:ext uri="{BB962C8B-B14F-4D97-AF65-F5344CB8AC3E}">
        <p14:creationId xmlns:p14="http://schemas.microsoft.com/office/powerpoint/2010/main" val="2625987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8" Type="http://schemas.openxmlformats.org/officeDocument/2006/relationships/hyperlink" Target="http://bit.ly/2TyoMsr" TargetMode="External"/><Relationship Id="rId3" Type="http://schemas.openxmlformats.org/officeDocument/2006/relationships/image" Target="../media/image5.png"/><Relationship Id="rId7" Type="http://schemas.openxmlformats.org/officeDocument/2006/relationships/hyperlink" Target="https://bit.ly/3A1uf1Q" TargetMode="External"/><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GroupShape 76"/>
        <p:cNvGrpSpPr/>
        <p:nvPr/>
      </p:nvGrpSpPr>
      <p:grpSpPr>
        <a:xfrm>
          <a:off x="0" y="0"/>
          <a:ext cx="0" cy="0"/>
          <a:chOff x="0" y="0"/>
          <a:chExt cx="0" cy="0"/>
        </a:xfrm>
      </p:grpSpPr>
      <p:sp>
        <p:nvSpPr>
          <p:cNvPr id="77" name="Shape 77"/>
          <p:cNvSpPr txBox="1">
            <a:spLocks noGrp="1"/>
          </p:cNvSpPr>
          <p:nvPr>
            <p:ph type="title"/>
          </p:nvPr>
        </p:nvSpPr>
        <p:spPr>
          <a:prstGeom prst="rect">
            <a:avLst/>
          </a:prstGeom>
        </p:spPr>
        <p:txBody>
          <a:bodyPr/>
          <a:lstStyle>
            <a:defPPr/>
            <a:lvl1pPr lvl="0"/>
          </a:lstStyle>
          <a:p>
            <a:r>
              <a:t>Образец заголовка</a:t>
            </a:r>
          </a:p>
        </p:txBody>
      </p:sp>
      <p:sp>
        <p:nvSpPr>
          <p:cNvPr id="78" name="Shape 78"/>
          <p:cNvSpPr txBox="1">
            <a:spLocks noGrp="1"/>
          </p:cNvSpPr>
          <p:nvPr>
            <p:ph type="body" idx="1"/>
          </p:nvPr>
        </p:nvSpPr>
        <p:spPr>
          <a:prstGeom prst="rect">
            <a:avLst/>
          </a:prstGeom>
        </p:spPr>
        <p:txBody>
          <a:bodyPr/>
          <a:lstStyle>
            <a:defPPr/>
            <a:lvl1pPr lvl="0"/>
          </a:lstStyle>
          <a:p>
            <a:pPr lvl="0"/>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79" name="Shape 79"/>
          <p:cNvSpPr txBox="1">
            <a:spLocks noGrp="1"/>
          </p:cNvSpPr>
          <p:nvPr>
            <p:ph type="dt" idx="10"/>
          </p:nvPr>
        </p:nvSpPr>
        <p:spPr>
          <a:prstGeom prst="rect">
            <a:avLst/>
          </a:prstGeom>
        </p:spPr>
        <p:txBody>
          <a:bodyPr/>
          <a:lstStyle>
            <a:defPPr/>
            <a:lvl1pPr lvl="0"/>
          </a:lstStyle>
          <a:p>
            <a:r>
              <a:t>14.03.2024</a:t>
            </a:r>
          </a:p>
        </p:txBody>
      </p:sp>
      <p:sp>
        <p:nvSpPr>
          <p:cNvPr id="80" name="Shape 80"/>
          <p:cNvSpPr txBox="1">
            <a:spLocks noGrp="1"/>
          </p:cNvSpPr>
          <p:nvPr>
            <p:ph type="ftr" idx="11"/>
          </p:nvPr>
        </p:nvSpPr>
        <p:spPr>
          <a:prstGeom prst="rect">
            <a:avLst/>
          </a:prstGeom>
        </p:spPr>
        <p:txBody>
          <a:bodyPr/>
          <a:lstStyle>
            <a:defPPr/>
            <a:lvl1pPr lvl="0"/>
          </a:lstStyle>
          <a:p>
            <a:endParaRPr/>
          </a:p>
        </p:txBody>
      </p:sp>
      <p:sp>
        <p:nvSpPr>
          <p:cNvPr id="81" name="Shape 81"/>
          <p:cNvSpPr txBox="1">
            <a:spLocks noGrp="1"/>
          </p:cNvSpPr>
          <p:nvPr>
            <p:ph type="sldNum" idx="12"/>
          </p:nvPr>
        </p:nvSpPr>
        <p:spPr>
          <a:prstGeom prst="rect">
            <a:avLst/>
          </a:prstGeom>
        </p:spPr>
        <p:txBody>
          <a:bodyPr/>
          <a:lstStyle>
            <a:defPPr/>
            <a:lvl1pPr lvl="0"/>
          </a:lstStyle>
          <a:p>
            <a:fld id="{ED4FE676-7969-4F8B-AE90-1D769534BDBF}"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GroupShape 13"/>
        <p:cNvGrpSpPr/>
        <p:nvPr/>
      </p:nvGrpSpPr>
      <p:grpSpPr>
        <a:xfrm>
          <a:off x="0" y="0"/>
          <a:ext cx="0" cy="0"/>
          <a:chOff x="0" y="0"/>
          <a:chExt cx="0" cy="0"/>
        </a:xfrm>
      </p:grpSpPr>
      <p:sp>
        <p:nvSpPr>
          <p:cNvPr id="14" name="Shape 14"/>
          <p:cNvSpPr txBox="1">
            <a:spLocks noGrp="1"/>
          </p:cNvSpPr>
          <p:nvPr>
            <p:ph type="title"/>
          </p:nvPr>
        </p:nvSpPr>
        <p:spPr>
          <a:xfrm>
            <a:off x="8724900" y="365125"/>
            <a:ext cx="2628900" cy="5811838"/>
          </a:xfrm>
          <a:prstGeom prst="rect">
            <a:avLst/>
          </a:prstGeom>
        </p:spPr>
        <p:txBody>
          <a:bodyPr vert="eaVert"/>
          <a:lstStyle>
            <a:defPPr/>
            <a:lvl1pPr lvl="0"/>
          </a:lstStyle>
          <a:p>
            <a:r>
              <a:t>Образец заголовка</a:t>
            </a:r>
          </a:p>
        </p:txBody>
      </p:sp>
      <p:sp>
        <p:nvSpPr>
          <p:cNvPr id="15" name="Shape 15"/>
          <p:cNvSpPr txBox="1">
            <a:spLocks noGrp="1"/>
          </p:cNvSpPr>
          <p:nvPr>
            <p:ph type="body" idx="1"/>
          </p:nvPr>
        </p:nvSpPr>
        <p:spPr>
          <a:xfrm>
            <a:off x="838200" y="365125"/>
            <a:ext cx="7734300" cy="5811838"/>
          </a:xfrm>
          <a:prstGeom prst="rect">
            <a:avLst/>
          </a:prstGeom>
        </p:spPr>
        <p:txBody>
          <a:bodyPr vert="eaVert"/>
          <a:lstStyle>
            <a:defPPr/>
            <a:lvl1pPr lvl="0"/>
          </a:lstStyle>
          <a:p>
            <a:pPr lvl="0"/>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16" name="Shape 16"/>
          <p:cNvSpPr txBox="1">
            <a:spLocks noGrp="1"/>
          </p:cNvSpPr>
          <p:nvPr>
            <p:ph type="dt" idx="10"/>
          </p:nvPr>
        </p:nvSpPr>
        <p:spPr>
          <a:prstGeom prst="rect">
            <a:avLst/>
          </a:prstGeom>
        </p:spPr>
        <p:txBody>
          <a:bodyPr/>
          <a:lstStyle>
            <a:defPPr/>
            <a:lvl1pPr lvl="0"/>
          </a:lstStyle>
          <a:p>
            <a:r>
              <a:t>14.03.2024</a:t>
            </a:r>
          </a:p>
        </p:txBody>
      </p:sp>
      <p:sp>
        <p:nvSpPr>
          <p:cNvPr id="17" name="Shape 17"/>
          <p:cNvSpPr txBox="1">
            <a:spLocks noGrp="1"/>
          </p:cNvSpPr>
          <p:nvPr>
            <p:ph type="ftr" idx="11"/>
          </p:nvPr>
        </p:nvSpPr>
        <p:spPr>
          <a:prstGeom prst="rect">
            <a:avLst/>
          </a:prstGeom>
        </p:spPr>
        <p:txBody>
          <a:bodyPr/>
          <a:lstStyle>
            <a:defPPr/>
            <a:lvl1pPr lvl="0"/>
          </a:lstStyle>
          <a:p>
            <a:endParaRPr/>
          </a:p>
        </p:txBody>
      </p:sp>
      <p:sp>
        <p:nvSpPr>
          <p:cNvPr id="18" name="Shape 18"/>
          <p:cNvSpPr txBox="1">
            <a:spLocks noGrp="1"/>
          </p:cNvSpPr>
          <p:nvPr>
            <p:ph type="sldNum" idx="12"/>
          </p:nvPr>
        </p:nvSpPr>
        <p:spPr>
          <a:prstGeom prst="rect">
            <a:avLst/>
          </a:prstGeom>
        </p:spPr>
        <p:txBody>
          <a:bodyPr/>
          <a:lstStyle>
            <a:defPPr/>
            <a:lvl1pPr lvl="0"/>
          </a:lstStyle>
          <a:p>
            <a:fld id="{3EF7D414-C974-4EC1-AE6B-2A1774E74568}"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Slide">
    <p:spTree>
      <p:nvGrpSpPr>
        <p:cNvPr id="1" name="GroupShape 44"/>
        <p:cNvGrpSpPr/>
        <p:nvPr/>
      </p:nvGrpSpPr>
      <p:grpSpPr>
        <a:xfrm>
          <a:off x="0" y="0"/>
          <a:ext cx="0" cy="0"/>
          <a:chOff x="0" y="0"/>
          <a:chExt cx="0" cy="0"/>
        </a:xfrm>
      </p:grpSpPr>
      <p:sp>
        <p:nvSpPr>
          <p:cNvPr id="45" name="Shape 45"/>
          <p:cNvSpPr txBox="1">
            <a:spLocks noGrp="1"/>
          </p:cNvSpPr>
          <p:nvPr>
            <p:ph type="body" idx="3"/>
          </p:nvPr>
        </p:nvSpPr>
        <p:spPr>
          <a:xfrm>
            <a:off x="1252435" y="2673747"/>
            <a:ext cx="1510506" cy="1510506"/>
          </a:xfrm>
          <a:prstGeom prst="rect">
            <a:avLst/>
          </a:prstGeom>
          <a:solidFill>
            <a:schemeClr val="bg2"/>
          </a:solidFill>
        </p:spPr>
        <p:txBody>
          <a:bodyPr anchor="ctr">
            <a:normAutofit/>
          </a:bodyPr>
          <a:lstStyle>
            <a:defPPr/>
            <a:lvl1pPr marL="0" lvl="0" indent="0" algn="ctr">
              <a:buNone/>
              <a:defRPr sz="700">
                <a:solidFill>
                  <a:schemeClr val="tx2"/>
                </a:solidFill>
                <a:latin typeface="Roboto"/>
                <a:ea typeface="Roboto"/>
                <a:cs typeface="Roboto"/>
              </a:defRPr>
            </a:lvl1pPr>
          </a:lstStyle>
          <a:p>
            <a:endParaRPr/>
          </a:p>
        </p:txBody>
      </p:sp>
      <p:sp>
        <p:nvSpPr>
          <p:cNvPr id="46" name="Shape 46"/>
          <p:cNvSpPr txBox="1">
            <a:spLocks noGrp="1"/>
          </p:cNvSpPr>
          <p:nvPr>
            <p:ph type="body" idx="4"/>
          </p:nvPr>
        </p:nvSpPr>
        <p:spPr>
          <a:xfrm>
            <a:off x="3289957" y="2673747"/>
            <a:ext cx="1510505" cy="1510506"/>
          </a:xfrm>
          <a:prstGeom prst="rect">
            <a:avLst/>
          </a:prstGeom>
          <a:solidFill>
            <a:schemeClr val="bg2"/>
          </a:solidFill>
        </p:spPr>
        <p:txBody>
          <a:bodyPr anchor="ctr">
            <a:normAutofit/>
          </a:bodyPr>
          <a:lstStyle>
            <a:defPPr/>
            <a:lvl1pPr marL="0" lvl="0" indent="0" algn="ctr">
              <a:buNone/>
              <a:defRPr sz="700">
                <a:solidFill>
                  <a:schemeClr val="tx2"/>
                </a:solidFill>
                <a:latin typeface="Roboto"/>
                <a:ea typeface="Roboto"/>
                <a:cs typeface="Roboto"/>
              </a:defRPr>
            </a:lvl1pPr>
          </a:lstStyle>
          <a:p>
            <a:endParaRPr/>
          </a:p>
        </p:txBody>
      </p:sp>
      <p:sp>
        <p:nvSpPr>
          <p:cNvPr id="47" name="Shape 47"/>
          <p:cNvSpPr txBox="1">
            <a:spLocks noGrp="1"/>
          </p:cNvSpPr>
          <p:nvPr>
            <p:ph type="body" idx="5"/>
          </p:nvPr>
        </p:nvSpPr>
        <p:spPr>
          <a:xfrm>
            <a:off x="5327479" y="2673747"/>
            <a:ext cx="1510505" cy="1510506"/>
          </a:xfrm>
          <a:prstGeom prst="rect">
            <a:avLst/>
          </a:prstGeom>
          <a:solidFill>
            <a:schemeClr val="bg2"/>
          </a:solidFill>
        </p:spPr>
        <p:txBody>
          <a:bodyPr anchor="ctr">
            <a:normAutofit/>
          </a:bodyPr>
          <a:lstStyle>
            <a:defPPr/>
            <a:lvl1pPr marL="0" lvl="0" indent="0" algn="ctr">
              <a:buNone/>
              <a:defRPr sz="700">
                <a:solidFill>
                  <a:schemeClr val="tx2"/>
                </a:solidFill>
                <a:latin typeface="Roboto"/>
                <a:ea typeface="Roboto"/>
                <a:cs typeface="Roboto"/>
              </a:defRPr>
            </a:lvl1pPr>
          </a:lstStyle>
          <a:p>
            <a:endParaRPr/>
          </a:p>
        </p:txBody>
      </p:sp>
      <p:sp>
        <p:nvSpPr>
          <p:cNvPr id="48" name="Shape 48"/>
          <p:cNvSpPr txBox="1">
            <a:spLocks noGrp="1"/>
          </p:cNvSpPr>
          <p:nvPr>
            <p:ph type="body" idx="6"/>
          </p:nvPr>
        </p:nvSpPr>
        <p:spPr>
          <a:xfrm>
            <a:off x="7365001" y="2673747"/>
            <a:ext cx="1510506" cy="1510506"/>
          </a:xfrm>
          <a:prstGeom prst="rect">
            <a:avLst/>
          </a:prstGeom>
          <a:solidFill>
            <a:schemeClr val="bg2"/>
          </a:solidFill>
        </p:spPr>
        <p:txBody>
          <a:bodyPr anchor="ctr">
            <a:normAutofit/>
          </a:bodyPr>
          <a:lstStyle>
            <a:defPPr/>
            <a:lvl1pPr marL="0" lvl="0" indent="0" algn="ctr">
              <a:buNone/>
              <a:defRPr sz="700">
                <a:solidFill>
                  <a:schemeClr val="tx2"/>
                </a:solidFill>
                <a:latin typeface="Roboto"/>
                <a:ea typeface="Roboto"/>
                <a:cs typeface="Roboto"/>
              </a:defRPr>
            </a:lvl1pPr>
          </a:lstStyle>
          <a:p>
            <a:endParaRPr/>
          </a:p>
        </p:txBody>
      </p:sp>
      <p:sp>
        <p:nvSpPr>
          <p:cNvPr id="49" name="Shape 49"/>
          <p:cNvSpPr txBox="1">
            <a:spLocks noGrp="1"/>
          </p:cNvSpPr>
          <p:nvPr>
            <p:ph type="body" idx="7"/>
          </p:nvPr>
        </p:nvSpPr>
        <p:spPr>
          <a:xfrm>
            <a:off x="9402522" y="2673747"/>
            <a:ext cx="1510506" cy="1510506"/>
          </a:xfrm>
          <a:prstGeom prst="rect">
            <a:avLst/>
          </a:prstGeom>
          <a:solidFill>
            <a:schemeClr val="bg2"/>
          </a:solidFill>
        </p:spPr>
        <p:txBody>
          <a:bodyPr anchor="ctr">
            <a:normAutofit/>
          </a:bodyPr>
          <a:lstStyle>
            <a:defPPr/>
            <a:lvl1pPr marL="0" lvl="0" indent="0" algn="ctr">
              <a:buNone/>
              <a:defRPr sz="700">
                <a:solidFill>
                  <a:schemeClr val="tx2"/>
                </a:solidFill>
                <a:latin typeface="Roboto"/>
                <a:ea typeface="Roboto"/>
                <a:cs typeface="Roboto"/>
              </a:defRPr>
            </a:lvl1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77CA0979-F579-4E9B-A675-1F5ABBFF00DB}" type="datetimeFigureOut">
              <a:rPr lang="en-US" dirty="0"/>
              <a:t>7/9/2025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2001225733"/>
      </p:ext>
    </p:extLst>
  </p:cSld>
  <p:clrMapOvr>
    <a:masterClrMapping/>
  </p:clrMapOvr>
  <p:hf hdr="0" ftr="0" dt="0"/>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3E7156E-175E-4DBA-9D21-B772C320F342}" type="datetimeFigureOut">
              <a:rPr lang="en-US" dirty="0"/>
              <a:t>7/9/2025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2423487293"/>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dirty="0"/>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04895F6E-3D02-4292-95D1-C62B3126321B}" type="datetimeFigureOut">
              <a:rPr lang="en-US" dirty="0"/>
              <a:t>7/9/2025</a:t>
            </a:fld>
            <a:endParaRPr lang="en-US" dirty="0"/>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1098421464"/>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DCB5ACB-D10C-44A8-9570-124370F4CB38}" type="datetimeFigureOut">
              <a:rPr lang="en-US" dirty="0"/>
              <a:t>7/9/2025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1913380811"/>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AB8D84F4-0E7A-4BDE-98C6-AE68FB974645}" type="datetimeFigureOut">
              <a:rPr lang="en-US" dirty="0"/>
              <a:t>7/9/2025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
              </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3815240654"/>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CBEFF1D8-9801-4C4B-92F3-66C9A863BD74}" type="datetimeFigureOut">
              <a:rPr lang="en-US" dirty="0"/>
              <a:t>7/9/2025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
              </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3876595033"/>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61FE8FD-B23E-4E1A-83EF-0847EBEA0105}" type="datetimeFigureOut">
              <a:rPr lang="en-US" dirty="0"/>
              <a:t>7/9/2025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4164529324"/>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8DDF891E-A7C2-465C-AD39-8EDCB0F58E3C}" type="datetimeFigureOut">
              <a:rPr lang="en-US" dirty="0"/>
              <a:t>7/9/2025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40359975"/>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Title and Subtitle">
    <p:spTree>
      <p:nvGrpSpPr>
        <p:cNvPr id="1" name="GroupShape 7"/>
        <p:cNvGrpSpPr/>
        <p:nvPr/>
      </p:nvGrpSpPr>
      <p:grpSpPr>
        <a:xfrm>
          <a:off x="0" y="0"/>
          <a:ext cx="0" cy="0"/>
          <a:chOff x="0" y="0"/>
          <a:chExt cx="0" cy="0"/>
        </a:xfrm>
      </p:grpSpPr>
      <p:sp>
        <p:nvSpPr>
          <p:cNvPr id="8" name="Shape 8"/>
          <p:cNvSpPr txBox="1">
            <a:spLocks noGrp="1"/>
          </p:cNvSpPr>
          <p:nvPr>
            <p:ph type="title"/>
          </p:nvPr>
        </p:nvSpPr>
        <p:spPr>
          <a:xfrm>
            <a:off x="831850" y="1709738"/>
            <a:ext cx="10515600" cy="2852737"/>
          </a:xfrm>
          <a:prstGeom prst="rect">
            <a:avLst/>
          </a:prstGeom>
        </p:spPr>
        <p:txBody>
          <a:bodyPr anchor="b"/>
          <a:lstStyle>
            <a:defPPr/>
            <a:lvl1pPr lvl="0">
              <a:defRPr sz="6000"/>
            </a:lvl1pPr>
          </a:lstStyle>
          <a:p>
            <a:r>
              <a:t>Образец заголовка</a:t>
            </a:r>
          </a:p>
        </p:txBody>
      </p:sp>
      <p:sp>
        <p:nvSpPr>
          <p:cNvPr id="9" name="Shape 9"/>
          <p:cNvSpPr txBox="1">
            <a:spLocks noGrp="1"/>
          </p:cNvSpPr>
          <p:nvPr>
            <p:ph type="body" idx="1"/>
          </p:nvPr>
        </p:nvSpPr>
        <p:spPr>
          <a:xfrm>
            <a:off x="831850" y="4589463"/>
            <a:ext cx="10515600" cy="1500187"/>
          </a:xfrm>
          <a:prstGeom prst="rect">
            <a:avLst/>
          </a:prstGeom>
        </p:spPr>
        <p:txBody>
          <a:bodyPr/>
          <a:lstStyle>
            <a:defPPr/>
            <a:lvl1pPr marL="0" lvl="0" indent="0">
              <a:buNone/>
              <a:defRPr sz="2400">
                <a:solidFill>
                  <a:schemeClr val="tx1">
                    <a:tint val="75000"/>
                  </a:schemeClr>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t>Образец текста</a:t>
            </a:r>
          </a:p>
        </p:txBody>
      </p:sp>
      <p:sp>
        <p:nvSpPr>
          <p:cNvPr id="10" name="Shape 10"/>
          <p:cNvSpPr txBox="1">
            <a:spLocks noGrp="1"/>
          </p:cNvSpPr>
          <p:nvPr>
            <p:ph type="dt" idx="10"/>
          </p:nvPr>
        </p:nvSpPr>
        <p:spPr>
          <a:prstGeom prst="rect">
            <a:avLst/>
          </a:prstGeom>
        </p:spPr>
        <p:txBody>
          <a:bodyPr/>
          <a:lstStyle>
            <a:defPPr/>
            <a:lvl1pPr lvl="0"/>
          </a:lstStyle>
          <a:p>
            <a:r>
              <a:t>14.03.2024</a:t>
            </a:r>
          </a:p>
        </p:txBody>
      </p:sp>
      <p:sp>
        <p:nvSpPr>
          <p:cNvPr id="11" name="Shape 11"/>
          <p:cNvSpPr txBox="1">
            <a:spLocks noGrp="1"/>
          </p:cNvSpPr>
          <p:nvPr>
            <p:ph type="ftr" idx="11"/>
          </p:nvPr>
        </p:nvSpPr>
        <p:spPr>
          <a:prstGeom prst="rect">
            <a:avLst/>
          </a:prstGeom>
        </p:spPr>
        <p:txBody>
          <a:bodyPr/>
          <a:lstStyle>
            <a:defPPr/>
            <a:lvl1pPr lvl="0"/>
          </a:lstStyle>
          <a:p>
            <a:endParaRPr/>
          </a:p>
        </p:txBody>
      </p:sp>
      <p:sp>
        <p:nvSpPr>
          <p:cNvPr id="12" name="Shape 12"/>
          <p:cNvSpPr txBox="1">
            <a:spLocks noGrp="1"/>
          </p:cNvSpPr>
          <p:nvPr>
            <p:ph type="sldNum" idx="12"/>
          </p:nvPr>
        </p:nvSpPr>
        <p:spPr>
          <a:prstGeom prst="rect">
            <a:avLst/>
          </a:prstGeom>
        </p:spPr>
        <p:txBody>
          <a:bodyPr/>
          <a:lstStyle>
            <a:defPPr/>
            <a:lvl1pPr lvl="0"/>
          </a:lstStyle>
          <a:p>
            <a:fld id="{18B9875B-9385-4181-9EAA-D449257CB33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dirty="0"/>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5063319" y="657103"/>
            <a:ext cx="6483687" cy="555590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39F93E5-AFB6-485C-8E3C-32F92A07875F}" type="datetimeFigureOut">
              <a:rPr lang="en-US" dirty="0"/>
              <a:t>7/9/2025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
              </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2456012064"/>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F7E76D0F-5A12-4D0A-80B0-1A6122B61E7B}" type="datetimeFigureOut">
              <a:rPr lang="en-US" dirty="0"/>
              <a:t>7/9/2025</a:t>
            </a:fld>
            <a:endParaRPr lang="en-US" dirty="0"/>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874751534"/>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8B9E8C84-89CA-44AB-B0BE-5C91BAF75478}" type="datetimeFigureOut">
              <a:rPr lang="en-US" dirty="0"/>
              <a:t>7/9/2025</a:t>
            </a:fld>
            <a:endParaRPr lang="en-US" dirty="0"/>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r>
              <a:rPr lang="en-US" dirty="0"/>
              <a:t>
              </a:t>
            </a:r>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dirty="0"/>
          </a:p>
        </p:txBody>
      </p:sp>
    </p:spTree>
    <p:extLst>
      <p:ext uri="{BB962C8B-B14F-4D97-AF65-F5344CB8AC3E}">
        <p14:creationId xmlns:p14="http://schemas.microsoft.com/office/powerpoint/2010/main" val="3924904802"/>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extLst>
      <p:ext uri="{BB962C8B-B14F-4D97-AF65-F5344CB8AC3E}">
        <p14:creationId xmlns:p14="http://schemas.microsoft.com/office/powerpoint/2010/main" val="960742839"/>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4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0CC952ED-B758-48EE-8265-0E6C63F02C24}" type="slidenum">
              <a:t>‹#›</a:t>
            </a:fld>
            <a:endParaRPr/>
          </a:p>
        </p:txBody>
      </p:sp>
      <p:sp>
        <p:nvSpPr>
          <p:cNvPr id="6" name="PlaceHolder 5"/>
          <p:cNvSpPr>
            <a:spLocks noGrp="1"/>
          </p:cNvSpPr>
          <p:nvPr>
            <p:ph type="dt" idx="3"/>
          </p:nvPr>
        </p:nvSpPr>
        <p:spPr/>
        <p:txBody>
          <a:bodyPr/>
          <a:lstStyle/>
          <a:p>
            <a:endParaRPr/>
          </a:p>
        </p:txBody>
      </p:sp>
    </p:spTree>
    <p:extLst>
      <p:ext uri="{BB962C8B-B14F-4D97-AF65-F5344CB8AC3E}">
        <p14:creationId xmlns:p14="http://schemas.microsoft.com/office/powerpoint/2010/main" val="4162738404"/>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1"/>
            <a:ext cx="12192000" cy="6858012"/>
          </a:xfrm>
          <a:prstGeom prst="rect">
            <a:avLst/>
          </a:prstGeom>
          <a:noFill/>
          <a:ln>
            <a:noFill/>
          </a:ln>
        </p:spPr>
      </p:pic>
      <p:grpSp>
        <p:nvGrpSpPr>
          <p:cNvPr id="10" name="Google Shape;10;p2"/>
          <p:cNvGrpSpPr/>
          <p:nvPr/>
        </p:nvGrpSpPr>
        <p:grpSpPr>
          <a:xfrm>
            <a:off x="-3763883" y="-4439427"/>
            <a:ext cx="22445833" cy="18394440"/>
            <a:chOff x="-2080788" y="-3917670"/>
            <a:chExt cx="16834375" cy="13795830"/>
          </a:xfrm>
        </p:grpSpPr>
        <p:pic>
          <p:nvPicPr>
            <p:cNvPr id="11" name="Google Shape;11;p2"/>
            <p:cNvPicPr preferRelativeResize="0"/>
            <p:nvPr/>
          </p:nvPicPr>
          <p:blipFill>
            <a:blip r:embed="rId3">
              <a:alphaModFix/>
            </a:blip>
            <a:stretch>
              <a:fillRect/>
            </a:stretch>
          </p:blipFill>
          <p:spPr>
            <a:xfrm>
              <a:off x="1217488" y="1341924"/>
              <a:ext cx="6194026" cy="5857423"/>
            </a:xfrm>
            <a:prstGeom prst="rect">
              <a:avLst/>
            </a:prstGeom>
            <a:noFill/>
            <a:ln>
              <a:noFill/>
            </a:ln>
          </p:spPr>
        </p:pic>
        <p:pic>
          <p:nvPicPr>
            <p:cNvPr id="12" name="Google Shape;12;p2"/>
            <p:cNvPicPr preferRelativeResize="0"/>
            <p:nvPr/>
          </p:nvPicPr>
          <p:blipFill>
            <a:blip r:embed="rId3">
              <a:alphaModFix/>
            </a:blip>
            <a:stretch>
              <a:fillRect/>
            </a:stretch>
          </p:blipFill>
          <p:spPr>
            <a:xfrm rot="2700002">
              <a:off x="-759636" y="-2585552"/>
              <a:ext cx="6194021" cy="5857424"/>
            </a:xfrm>
            <a:prstGeom prst="rect">
              <a:avLst/>
            </a:prstGeom>
            <a:noFill/>
            <a:ln>
              <a:noFill/>
            </a:ln>
          </p:spPr>
        </p:pic>
        <p:pic>
          <p:nvPicPr>
            <p:cNvPr id="13" name="Google Shape;13;p2"/>
            <p:cNvPicPr preferRelativeResize="0"/>
            <p:nvPr/>
          </p:nvPicPr>
          <p:blipFill>
            <a:blip r:embed="rId4">
              <a:alphaModFix amt="70000"/>
            </a:blip>
            <a:stretch>
              <a:fillRect/>
            </a:stretch>
          </p:blipFill>
          <p:spPr>
            <a:xfrm rot="3599920">
              <a:off x="7027427" y="2058637"/>
              <a:ext cx="6423097" cy="6717613"/>
            </a:xfrm>
            <a:prstGeom prst="rect">
              <a:avLst/>
            </a:prstGeom>
            <a:noFill/>
            <a:ln>
              <a:noFill/>
            </a:ln>
          </p:spPr>
        </p:pic>
        <p:pic>
          <p:nvPicPr>
            <p:cNvPr id="14" name="Google Shape;14;p2"/>
            <p:cNvPicPr preferRelativeResize="0"/>
            <p:nvPr/>
          </p:nvPicPr>
          <p:blipFill>
            <a:blip r:embed="rId5">
              <a:alphaModFix amt="61000"/>
            </a:blip>
            <a:stretch>
              <a:fillRect/>
            </a:stretch>
          </p:blipFill>
          <p:spPr>
            <a:xfrm rot="10800000" flipH="1">
              <a:off x="-2080788" y="2639775"/>
              <a:ext cx="5326326" cy="5143501"/>
            </a:xfrm>
            <a:prstGeom prst="rect">
              <a:avLst/>
            </a:prstGeom>
            <a:noFill/>
            <a:ln>
              <a:noFill/>
            </a:ln>
          </p:spPr>
        </p:pic>
        <p:pic>
          <p:nvPicPr>
            <p:cNvPr id="15" name="Google Shape;15;p2"/>
            <p:cNvPicPr preferRelativeResize="0"/>
            <p:nvPr/>
          </p:nvPicPr>
          <p:blipFill>
            <a:blip r:embed="rId6">
              <a:alphaModFix/>
            </a:blip>
            <a:stretch>
              <a:fillRect/>
            </a:stretch>
          </p:blipFill>
          <p:spPr>
            <a:xfrm>
              <a:off x="-1888800" y="-1619876"/>
              <a:ext cx="4318748" cy="4318748"/>
            </a:xfrm>
            <a:prstGeom prst="rect">
              <a:avLst/>
            </a:prstGeom>
            <a:noFill/>
            <a:ln>
              <a:noFill/>
            </a:ln>
          </p:spPr>
        </p:pic>
        <p:pic>
          <p:nvPicPr>
            <p:cNvPr id="16" name="Google Shape;16;p2"/>
            <p:cNvPicPr preferRelativeResize="0"/>
            <p:nvPr/>
          </p:nvPicPr>
          <p:blipFill>
            <a:blip r:embed="rId7">
              <a:alphaModFix amt="28000"/>
            </a:blip>
            <a:stretch>
              <a:fillRect/>
            </a:stretch>
          </p:blipFill>
          <p:spPr>
            <a:xfrm>
              <a:off x="3290099" y="-1792675"/>
              <a:ext cx="6423101" cy="5143499"/>
            </a:xfrm>
            <a:prstGeom prst="rect">
              <a:avLst/>
            </a:prstGeom>
            <a:noFill/>
            <a:ln>
              <a:noFill/>
            </a:ln>
          </p:spPr>
        </p:pic>
        <p:pic>
          <p:nvPicPr>
            <p:cNvPr id="17" name="Google Shape;17;p2"/>
            <p:cNvPicPr preferRelativeResize="0"/>
            <p:nvPr/>
          </p:nvPicPr>
          <p:blipFill>
            <a:blip r:embed="rId5">
              <a:alphaModFix amt="61000"/>
            </a:blip>
            <a:stretch>
              <a:fillRect/>
            </a:stretch>
          </p:blipFill>
          <p:spPr>
            <a:xfrm>
              <a:off x="5683962" y="-361950"/>
              <a:ext cx="5326326" cy="5143501"/>
            </a:xfrm>
            <a:prstGeom prst="rect">
              <a:avLst/>
            </a:prstGeom>
            <a:noFill/>
            <a:ln>
              <a:noFill/>
            </a:ln>
          </p:spPr>
        </p:pic>
      </p:grpSp>
      <p:sp>
        <p:nvSpPr>
          <p:cNvPr id="18" name="Google Shape;18;p2"/>
          <p:cNvSpPr txBox="1">
            <a:spLocks noGrp="1"/>
          </p:cNvSpPr>
          <p:nvPr>
            <p:ph type="ctrTitle"/>
          </p:nvPr>
        </p:nvSpPr>
        <p:spPr>
          <a:xfrm>
            <a:off x="1072896" y="926592"/>
            <a:ext cx="9266000" cy="1975200"/>
          </a:xfrm>
          <a:prstGeom prst="rect">
            <a:avLst/>
          </a:prstGeom>
        </p:spPr>
        <p:txBody>
          <a:bodyPr spcFirstLastPara="1" wrap="square" lIns="91425" tIns="91425" rIns="91425" bIns="91425" anchor="ctr" anchorCtr="0">
            <a:noAutofit/>
          </a:bodyPr>
          <a:lstStyle>
            <a:lvl1pPr lvl="0">
              <a:spcBef>
                <a:spcPts val="0"/>
              </a:spcBef>
              <a:spcAft>
                <a:spcPts val="0"/>
              </a:spcAft>
              <a:buClr>
                <a:srgbClr val="191919"/>
              </a:buClr>
              <a:buSzPts val="5200"/>
              <a:buNone/>
              <a:defRPr sz="8266"/>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9" name="Google Shape;19;p2"/>
          <p:cNvSpPr txBox="1">
            <a:spLocks noGrp="1"/>
          </p:cNvSpPr>
          <p:nvPr>
            <p:ph type="subTitle" idx="1"/>
          </p:nvPr>
        </p:nvSpPr>
        <p:spPr>
          <a:xfrm>
            <a:off x="1072900" y="5035300"/>
            <a:ext cx="2711600" cy="809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867">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714777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pic>
        <p:nvPicPr>
          <p:cNvPr id="47" name="Google Shape;47;p6"/>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48" name="Google Shape;48;p6"/>
          <p:cNvGrpSpPr/>
          <p:nvPr/>
        </p:nvGrpSpPr>
        <p:grpSpPr>
          <a:xfrm>
            <a:off x="-5014316" y="-1868334"/>
            <a:ext cx="21584400" cy="12615836"/>
            <a:chOff x="-3760737" y="-1401251"/>
            <a:chExt cx="16188300" cy="9461877"/>
          </a:xfrm>
        </p:grpSpPr>
        <p:pic>
          <p:nvPicPr>
            <p:cNvPr id="49" name="Google Shape;49;p6"/>
            <p:cNvPicPr preferRelativeResize="0"/>
            <p:nvPr/>
          </p:nvPicPr>
          <p:blipFill>
            <a:blip r:embed="rId3">
              <a:alphaModFix amt="61000"/>
            </a:blip>
            <a:stretch>
              <a:fillRect/>
            </a:stretch>
          </p:blipFill>
          <p:spPr>
            <a:xfrm>
              <a:off x="7101237" y="2917125"/>
              <a:ext cx="5326326" cy="5143501"/>
            </a:xfrm>
            <a:prstGeom prst="rect">
              <a:avLst/>
            </a:prstGeom>
            <a:noFill/>
            <a:ln>
              <a:noFill/>
            </a:ln>
          </p:spPr>
        </p:pic>
        <p:pic>
          <p:nvPicPr>
            <p:cNvPr id="50" name="Google Shape;50;p6"/>
            <p:cNvPicPr preferRelativeResize="0"/>
            <p:nvPr/>
          </p:nvPicPr>
          <p:blipFill>
            <a:blip r:embed="rId4">
              <a:alphaModFix/>
            </a:blip>
            <a:stretch>
              <a:fillRect/>
            </a:stretch>
          </p:blipFill>
          <p:spPr>
            <a:xfrm>
              <a:off x="-3760737" y="-1401251"/>
              <a:ext cx="6194026" cy="5857423"/>
            </a:xfrm>
            <a:prstGeom prst="rect">
              <a:avLst/>
            </a:prstGeom>
            <a:noFill/>
            <a:ln>
              <a:noFill/>
            </a:ln>
          </p:spPr>
        </p:pic>
      </p:grpSp>
      <p:sp>
        <p:nvSpPr>
          <p:cNvPr id="51" name="Google Shape;5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286115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2040714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5"/>
        <p:cNvGrpSpPr/>
        <p:nvPr/>
      </p:nvGrpSpPr>
      <p:grpSpPr>
        <a:xfrm>
          <a:off x="0" y="0"/>
          <a:ext cx="0" cy="0"/>
          <a:chOff x="0" y="0"/>
          <a:chExt cx="0" cy="0"/>
        </a:xfrm>
      </p:grpSpPr>
      <p:pic>
        <p:nvPicPr>
          <p:cNvPr id="126" name="Google Shape;126;p16"/>
          <p:cNvPicPr preferRelativeResize="0"/>
          <p:nvPr/>
        </p:nvPicPr>
        <p:blipFill>
          <a:blip r:embed="rId2">
            <a:alphaModFix/>
          </a:blip>
          <a:stretch>
            <a:fillRect/>
          </a:stretch>
        </p:blipFill>
        <p:spPr>
          <a:xfrm flipH="1">
            <a:off x="0" y="1"/>
            <a:ext cx="12192000" cy="6858012"/>
          </a:xfrm>
          <a:prstGeom prst="rect">
            <a:avLst/>
          </a:prstGeom>
          <a:noFill/>
          <a:ln>
            <a:noFill/>
          </a:ln>
        </p:spPr>
      </p:pic>
      <p:grpSp>
        <p:nvGrpSpPr>
          <p:cNvPr id="127" name="Google Shape;127;p16"/>
          <p:cNvGrpSpPr/>
          <p:nvPr/>
        </p:nvGrpSpPr>
        <p:grpSpPr>
          <a:xfrm>
            <a:off x="-3851598" y="-5080561"/>
            <a:ext cx="18230699" cy="15774495"/>
            <a:chOff x="-2888698" y="-3810421"/>
            <a:chExt cx="13673024" cy="11830871"/>
          </a:xfrm>
        </p:grpSpPr>
        <p:pic>
          <p:nvPicPr>
            <p:cNvPr id="128" name="Google Shape;128;p16"/>
            <p:cNvPicPr preferRelativeResize="0"/>
            <p:nvPr/>
          </p:nvPicPr>
          <p:blipFill>
            <a:blip r:embed="rId3">
              <a:alphaModFix amt="70000"/>
            </a:blip>
            <a:stretch>
              <a:fillRect/>
            </a:stretch>
          </p:blipFill>
          <p:spPr>
            <a:xfrm>
              <a:off x="4361227" y="-1335412"/>
              <a:ext cx="6423099" cy="6717611"/>
            </a:xfrm>
            <a:prstGeom prst="rect">
              <a:avLst/>
            </a:prstGeom>
            <a:noFill/>
            <a:ln>
              <a:noFill/>
            </a:ln>
          </p:spPr>
        </p:pic>
        <p:pic>
          <p:nvPicPr>
            <p:cNvPr id="129" name="Google Shape;129;p16"/>
            <p:cNvPicPr preferRelativeResize="0"/>
            <p:nvPr/>
          </p:nvPicPr>
          <p:blipFill>
            <a:blip r:embed="rId4">
              <a:alphaModFix/>
            </a:blip>
            <a:stretch>
              <a:fillRect/>
            </a:stretch>
          </p:blipFill>
          <p:spPr>
            <a:xfrm rot="4543513">
              <a:off x="-2383787" y="-3015601"/>
              <a:ext cx="6194026" cy="5857423"/>
            </a:xfrm>
            <a:prstGeom prst="rect">
              <a:avLst/>
            </a:prstGeom>
            <a:noFill/>
            <a:ln>
              <a:noFill/>
            </a:ln>
          </p:spPr>
        </p:pic>
        <p:pic>
          <p:nvPicPr>
            <p:cNvPr id="130" name="Google Shape;130;p16"/>
            <p:cNvPicPr preferRelativeResize="0"/>
            <p:nvPr/>
          </p:nvPicPr>
          <p:blipFill>
            <a:blip r:embed="rId5">
              <a:alphaModFix amt="61000"/>
            </a:blip>
            <a:stretch>
              <a:fillRect/>
            </a:stretch>
          </p:blipFill>
          <p:spPr>
            <a:xfrm>
              <a:off x="-2777538" y="2876950"/>
              <a:ext cx="5326326" cy="5143501"/>
            </a:xfrm>
            <a:prstGeom prst="rect">
              <a:avLst/>
            </a:prstGeom>
            <a:noFill/>
            <a:ln>
              <a:noFill/>
            </a:ln>
          </p:spPr>
        </p:pic>
      </p:grpSp>
      <p:sp>
        <p:nvSpPr>
          <p:cNvPr id="131" name="Google Shape;131;p16"/>
          <p:cNvSpPr txBox="1">
            <a:spLocks noGrp="1"/>
          </p:cNvSpPr>
          <p:nvPr>
            <p:ph type="title"/>
          </p:nvPr>
        </p:nvSpPr>
        <p:spPr>
          <a:xfrm>
            <a:off x="1038533" y="1885051"/>
            <a:ext cx="4692800" cy="1941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2" name="Google Shape;132;p16"/>
          <p:cNvSpPr txBox="1">
            <a:spLocks noGrp="1"/>
          </p:cNvSpPr>
          <p:nvPr>
            <p:ph type="subTitle" idx="1"/>
          </p:nvPr>
        </p:nvSpPr>
        <p:spPr>
          <a:xfrm>
            <a:off x="1038533" y="4018151"/>
            <a:ext cx="4692800" cy="954800"/>
          </a:xfrm>
          <a:prstGeom prst="rect">
            <a:avLst/>
          </a:prstGeom>
        </p:spPr>
        <p:txBody>
          <a:bodyPr spcFirstLastPara="1" wrap="square" lIns="91425" tIns="91425" rIns="91425" bIns="91425" anchor="t" anchorCtr="0">
            <a:noAutofit/>
          </a:bodyPr>
          <a:lstStyle>
            <a:lvl1pPr lvl="0"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133" name="Google Shape;133;p16"/>
          <p:cNvSpPr>
            <a:spLocks noGrp="1"/>
          </p:cNvSpPr>
          <p:nvPr>
            <p:ph type="pic" idx="2"/>
          </p:nvPr>
        </p:nvSpPr>
        <p:spPr>
          <a:xfrm>
            <a:off x="6477567" y="1182403"/>
            <a:ext cx="4496400" cy="4493200"/>
          </a:xfrm>
          <a:prstGeom prst="ellipse">
            <a:avLst/>
          </a:prstGeom>
          <a:noFill/>
          <a:ln>
            <a:noFill/>
          </a:ln>
        </p:spPr>
      </p:sp>
    </p:spTree>
    <p:extLst>
      <p:ext uri="{BB962C8B-B14F-4D97-AF65-F5344CB8AC3E}">
        <p14:creationId xmlns:p14="http://schemas.microsoft.com/office/powerpoint/2010/main" val="2768594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8"/>
        <p:cNvGrpSpPr/>
        <p:nvPr/>
      </p:nvGrpSpPr>
      <p:grpSpPr>
        <a:xfrm>
          <a:off x="0" y="0"/>
          <a:ext cx="0" cy="0"/>
          <a:chOff x="0" y="0"/>
          <a:chExt cx="0" cy="0"/>
        </a:xfrm>
      </p:grpSpPr>
      <p:pic>
        <p:nvPicPr>
          <p:cNvPr id="279" name="Google Shape;279;p32"/>
          <p:cNvPicPr preferRelativeResize="0"/>
          <p:nvPr/>
        </p:nvPicPr>
        <p:blipFill rotWithShape="1">
          <a:blip r:embed="rId2">
            <a:alphaModFix/>
          </a:blip>
          <a:srcRect/>
          <a:stretch/>
        </p:blipFill>
        <p:spPr>
          <a:xfrm rot="10800000" flipH="1">
            <a:off x="1" y="0"/>
            <a:ext cx="12192009" cy="6858000"/>
          </a:xfrm>
          <a:prstGeom prst="rect">
            <a:avLst/>
          </a:prstGeom>
          <a:noFill/>
          <a:ln>
            <a:noFill/>
          </a:ln>
        </p:spPr>
      </p:pic>
      <p:grpSp>
        <p:nvGrpSpPr>
          <p:cNvPr id="280" name="Google Shape;280;p32"/>
          <p:cNvGrpSpPr/>
          <p:nvPr/>
        </p:nvGrpSpPr>
        <p:grpSpPr>
          <a:xfrm>
            <a:off x="-1827965" y="-5185836"/>
            <a:ext cx="18134768" cy="16005811"/>
            <a:chOff x="-1370974" y="-3889377"/>
            <a:chExt cx="13601076" cy="12004358"/>
          </a:xfrm>
        </p:grpSpPr>
        <p:pic>
          <p:nvPicPr>
            <p:cNvPr id="281" name="Google Shape;281;p32"/>
            <p:cNvPicPr preferRelativeResize="0"/>
            <p:nvPr/>
          </p:nvPicPr>
          <p:blipFill>
            <a:blip r:embed="rId3">
              <a:alphaModFix/>
            </a:blip>
            <a:stretch>
              <a:fillRect/>
            </a:stretch>
          </p:blipFill>
          <p:spPr>
            <a:xfrm>
              <a:off x="-609725" y="-956626"/>
              <a:ext cx="4318748" cy="4318748"/>
            </a:xfrm>
            <a:prstGeom prst="rect">
              <a:avLst/>
            </a:prstGeom>
            <a:noFill/>
            <a:ln>
              <a:noFill/>
            </a:ln>
          </p:spPr>
        </p:pic>
        <p:pic>
          <p:nvPicPr>
            <p:cNvPr id="282" name="Google Shape;282;p32"/>
            <p:cNvPicPr preferRelativeResize="0"/>
            <p:nvPr/>
          </p:nvPicPr>
          <p:blipFill>
            <a:blip r:embed="rId4">
              <a:alphaModFix amt="28000"/>
            </a:blip>
            <a:stretch>
              <a:fillRect/>
            </a:stretch>
          </p:blipFill>
          <p:spPr>
            <a:xfrm rot="-4964111">
              <a:off x="-1625302" y="2032250"/>
              <a:ext cx="6423101" cy="5143499"/>
            </a:xfrm>
            <a:prstGeom prst="rect">
              <a:avLst/>
            </a:prstGeom>
            <a:noFill/>
            <a:ln>
              <a:noFill/>
            </a:ln>
          </p:spPr>
        </p:pic>
        <p:pic>
          <p:nvPicPr>
            <p:cNvPr id="283" name="Google Shape;283;p32"/>
            <p:cNvPicPr preferRelativeResize="0"/>
            <p:nvPr/>
          </p:nvPicPr>
          <p:blipFill>
            <a:blip r:embed="rId5">
              <a:alphaModFix/>
            </a:blip>
            <a:stretch>
              <a:fillRect/>
            </a:stretch>
          </p:blipFill>
          <p:spPr>
            <a:xfrm rot="2499861">
              <a:off x="4872552" y="-2571402"/>
              <a:ext cx="6194026" cy="5857423"/>
            </a:xfrm>
            <a:prstGeom prst="rect">
              <a:avLst/>
            </a:prstGeom>
            <a:noFill/>
            <a:ln>
              <a:noFill/>
            </a:ln>
          </p:spPr>
        </p:pic>
        <p:pic>
          <p:nvPicPr>
            <p:cNvPr id="284" name="Google Shape;284;p32"/>
            <p:cNvPicPr preferRelativeResize="0"/>
            <p:nvPr/>
          </p:nvPicPr>
          <p:blipFill>
            <a:blip r:embed="rId6">
              <a:alphaModFix amt="61000"/>
            </a:blip>
            <a:stretch>
              <a:fillRect/>
            </a:stretch>
          </p:blipFill>
          <p:spPr>
            <a:xfrm>
              <a:off x="-234313" y="-1960800"/>
              <a:ext cx="5326326" cy="5143501"/>
            </a:xfrm>
            <a:prstGeom prst="rect">
              <a:avLst/>
            </a:prstGeom>
            <a:noFill/>
            <a:ln>
              <a:noFill/>
            </a:ln>
          </p:spPr>
        </p:pic>
      </p:grpSp>
      <p:sp>
        <p:nvSpPr>
          <p:cNvPr id="285" name="Google Shape;285;p32"/>
          <p:cNvSpPr txBox="1">
            <a:spLocks noGrp="1"/>
          </p:cNvSpPr>
          <p:nvPr>
            <p:ph type="title"/>
          </p:nvPr>
        </p:nvSpPr>
        <p:spPr>
          <a:xfrm>
            <a:off x="5310233" y="1228284"/>
            <a:ext cx="5930800" cy="1411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32"/>
          <p:cNvSpPr txBox="1">
            <a:spLocks noGrp="1"/>
          </p:cNvSpPr>
          <p:nvPr>
            <p:ph type="subTitle" idx="1"/>
          </p:nvPr>
        </p:nvSpPr>
        <p:spPr>
          <a:xfrm>
            <a:off x="5310233" y="2565449"/>
            <a:ext cx="5930800" cy="991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87" name="Google Shape;287;p32"/>
          <p:cNvSpPr txBox="1"/>
          <p:nvPr/>
        </p:nvSpPr>
        <p:spPr>
          <a:xfrm>
            <a:off x="5310233" y="4997967"/>
            <a:ext cx="5930800" cy="741600"/>
          </a:xfrm>
          <a:prstGeom prst="rect">
            <a:avLst/>
          </a:prstGeom>
          <a:noFill/>
          <a:ln>
            <a:noFill/>
          </a:ln>
        </p:spPr>
        <p:txBody>
          <a:bodyPr spcFirstLastPara="1" wrap="square" lIns="121900" tIns="121900" rIns="121900" bIns="121900" anchor="t" anchorCtr="0">
            <a:noAutofit/>
          </a:bodyPr>
          <a:lstStyle/>
          <a:p>
            <a:pPr marL="0" lvl="0" indent="0" algn="r" rtl="0">
              <a:spcBef>
                <a:spcPts val="400"/>
              </a:spcBef>
              <a:spcAft>
                <a:spcPts val="0"/>
              </a:spcAft>
              <a:buNone/>
            </a:pPr>
            <a:r>
              <a:rPr lang="en" sz="1333" b="1">
                <a:solidFill>
                  <a:schemeClr val="dk1"/>
                </a:solidFill>
                <a:latin typeface="Heebo"/>
                <a:ea typeface="Heebo"/>
                <a:cs typeface="Heebo"/>
                <a:sym typeface="Heebo"/>
              </a:rPr>
              <a:t>CREDITS:</a:t>
            </a:r>
            <a:r>
              <a:rPr lang="en" sz="1333">
                <a:solidFill>
                  <a:schemeClr val="dk1"/>
                </a:solidFill>
                <a:latin typeface="Heebo"/>
                <a:ea typeface="Heebo"/>
                <a:cs typeface="Heebo"/>
                <a:sym typeface="Heebo"/>
              </a:rPr>
              <a:t> This presentation template was created by </a:t>
            </a:r>
            <a:r>
              <a:rPr lang="en" sz="1333" b="1" u="sng">
                <a:solidFill>
                  <a:schemeClr val="dk1"/>
                </a:solidFill>
                <a:latin typeface="Heebo"/>
                <a:ea typeface="Heebo"/>
                <a:cs typeface="Heebo"/>
                <a:sym typeface="Heebo"/>
                <a:hlinkClick r:id="rId7">
                  <a:extLst>
                    <a:ext uri="{A12FA001-AC4F-418D-AE19-62706E023703}">
                      <ahyp:hlinkClr xmlns:ahyp="http://schemas.microsoft.com/office/drawing/2018/hyperlinkcolor" val="tx"/>
                    </a:ext>
                  </a:extLst>
                </a:hlinkClick>
              </a:rPr>
              <a:t>Slidesgo</a:t>
            </a:r>
            <a:r>
              <a:rPr lang="en" sz="1333">
                <a:solidFill>
                  <a:schemeClr val="dk1"/>
                </a:solidFill>
                <a:latin typeface="Heebo"/>
                <a:ea typeface="Heebo"/>
                <a:cs typeface="Heebo"/>
                <a:sym typeface="Heebo"/>
              </a:rPr>
              <a:t>, and includes icons by </a:t>
            </a:r>
            <a:r>
              <a:rPr lang="en" sz="1333" b="1" u="sng">
                <a:solidFill>
                  <a:schemeClr val="dk1"/>
                </a:solidFill>
                <a:latin typeface="Heebo"/>
                <a:ea typeface="Heebo"/>
                <a:cs typeface="Heebo"/>
                <a:sym typeface="Heebo"/>
                <a:hlinkClick r:id="rId8">
                  <a:extLst>
                    <a:ext uri="{A12FA001-AC4F-418D-AE19-62706E023703}">
                      <ahyp:hlinkClr xmlns:ahyp="http://schemas.microsoft.com/office/drawing/2018/hyperlinkcolor" val="tx"/>
                    </a:ext>
                  </a:extLst>
                </a:hlinkClick>
              </a:rPr>
              <a:t>Flaticon</a:t>
            </a:r>
            <a:r>
              <a:rPr lang="en" sz="1333">
                <a:solidFill>
                  <a:schemeClr val="dk1"/>
                </a:solidFill>
                <a:latin typeface="Heebo"/>
                <a:ea typeface="Heebo"/>
                <a:cs typeface="Heebo"/>
                <a:sym typeface="Heebo"/>
              </a:rPr>
              <a:t>, and infographics &amp; images by </a:t>
            </a:r>
            <a:r>
              <a:rPr lang="en" sz="1333" b="1" u="sng">
                <a:solidFill>
                  <a:schemeClr val="dk1"/>
                </a:solidFill>
                <a:latin typeface="Heebo"/>
                <a:ea typeface="Heebo"/>
                <a:cs typeface="Heebo"/>
                <a:sym typeface="Heebo"/>
                <a:hlinkClick r:id="rId9">
                  <a:extLst>
                    <a:ext uri="{A12FA001-AC4F-418D-AE19-62706E023703}">
                      <ahyp:hlinkClr xmlns:ahyp="http://schemas.microsoft.com/office/drawing/2018/hyperlinkcolor" val="tx"/>
                    </a:ext>
                  </a:extLst>
                </a:hlinkClick>
              </a:rPr>
              <a:t>Freepik</a:t>
            </a:r>
            <a:r>
              <a:rPr lang="en" sz="1333" u="sng">
                <a:solidFill>
                  <a:schemeClr val="dk1"/>
                </a:solidFill>
                <a:latin typeface="Heebo"/>
                <a:ea typeface="Heebo"/>
                <a:cs typeface="Heebo"/>
                <a:sym typeface="Heebo"/>
              </a:rPr>
              <a:t> </a:t>
            </a:r>
            <a:endParaRPr sz="1333" b="1" u="sng">
              <a:solidFill>
                <a:schemeClr val="dk1"/>
              </a:solidFill>
              <a:latin typeface="Heebo"/>
              <a:ea typeface="Heebo"/>
              <a:cs typeface="Heebo"/>
              <a:sym typeface="Heebo"/>
            </a:endParaRPr>
          </a:p>
        </p:txBody>
      </p:sp>
    </p:spTree>
    <p:extLst>
      <p:ext uri="{BB962C8B-B14F-4D97-AF65-F5344CB8AC3E}">
        <p14:creationId xmlns:p14="http://schemas.microsoft.com/office/powerpoint/2010/main" val="3419144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Slide Title">
    <p:spTree>
      <p:nvGrpSpPr>
        <p:cNvPr id="1" name="GroupShape 25"/>
        <p:cNvGrpSpPr/>
        <p:nvPr/>
      </p:nvGrpSpPr>
      <p:grpSpPr>
        <a:xfrm>
          <a:off x="0" y="0"/>
          <a:ext cx="0" cy="0"/>
          <a:chOff x="0" y="0"/>
          <a:chExt cx="0" cy="0"/>
        </a:xfrm>
      </p:grpSpPr>
      <p:sp>
        <p:nvSpPr>
          <p:cNvPr id="26" name="Shape 26"/>
          <p:cNvSpPr txBox="1">
            <a:spLocks noGrp="1"/>
          </p:cNvSpPr>
          <p:nvPr>
            <p:ph type="title"/>
          </p:nvPr>
        </p:nvSpPr>
        <p:spPr>
          <a:prstGeom prst="rect">
            <a:avLst/>
          </a:prstGeom>
        </p:spPr>
        <p:txBody>
          <a:bodyPr/>
          <a:lstStyle>
            <a:defPPr/>
            <a:lvl1pPr lvl="0"/>
          </a:lstStyle>
          <a:p>
            <a:r>
              <a:t>Образец заголовка</a:t>
            </a:r>
          </a:p>
        </p:txBody>
      </p:sp>
      <p:sp>
        <p:nvSpPr>
          <p:cNvPr id="27" name="Shape 27"/>
          <p:cNvSpPr txBox="1">
            <a:spLocks noGrp="1"/>
          </p:cNvSpPr>
          <p:nvPr>
            <p:ph type="dt" idx="10"/>
          </p:nvPr>
        </p:nvSpPr>
        <p:spPr>
          <a:prstGeom prst="rect">
            <a:avLst/>
          </a:prstGeom>
        </p:spPr>
        <p:txBody>
          <a:bodyPr/>
          <a:lstStyle>
            <a:defPPr/>
            <a:lvl1pPr lvl="0"/>
          </a:lstStyle>
          <a:p>
            <a:r>
              <a:t>14.03.2024</a:t>
            </a:r>
          </a:p>
        </p:txBody>
      </p:sp>
      <p:sp>
        <p:nvSpPr>
          <p:cNvPr id="28" name="Shape 28"/>
          <p:cNvSpPr txBox="1">
            <a:spLocks noGrp="1"/>
          </p:cNvSpPr>
          <p:nvPr>
            <p:ph type="ftr" idx="11"/>
          </p:nvPr>
        </p:nvSpPr>
        <p:spPr>
          <a:prstGeom prst="rect">
            <a:avLst/>
          </a:prstGeom>
        </p:spPr>
        <p:txBody>
          <a:bodyPr/>
          <a:lstStyle>
            <a:defPPr/>
            <a:lvl1pPr lvl="0"/>
          </a:lstStyle>
          <a:p>
            <a:endParaRPr/>
          </a:p>
        </p:txBody>
      </p:sp>
      <p:sp>
        <p:nvSpPr>
          <p:cNvPr id="29" name="Shape 29"/>
          <p:cNvSpPr txBox="1">
            <a:spLocks noGrp="1"/>
          </p:cNvSpPr>
          <p:nvPr>
            <p:ph type="sldNum" idx="12"/>
          </p:nvPr>
        </p:nvSpPr>
        <p:spPr>
          <a:prstGeom prst="rect">
            <a:avLst/>
          </a:prstGeom>
        </p:spPr>
        <p:txBody>
          <a:bodyPr/>
          <a:lstStyle>
            <a:defPPr/>
            <a:lvl1pPr lvl="0"/>
          </a:lstStyle>
          <a:p>
            <a:fld id="{ABDB283B-A3F7-4367-8264-051CDC6CFBE2}"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gradFill>
          <a:gsLst>
            <a:gs pos="0">
              <a:schemeClr val="lt1"/>
            </a:gs>
            <a:gs pos="36000">
              <a:schemeClr val="lt1"/>
            </a:gs>
            <a:gs pos="48000">
              <a:schemeClr val="accent2"/>
            </a:gs>
            <a:gs pos="66000">
              <a:schemeClr val="lt1"/>
            </a:gs>
            <a:gs pos="100000">
              <a:schemeClr val="lt1"/>
            </a:gs>
          </a:gsLst>
          <a:lin ang="18900044" scaled="0"/>
        </a:gradFill>
        <a:effectLst/>
      </p:bgPr>
    </p:bg>
    <p:spTree>
      <p:nvGrpSpPr>
        <p:cNvPr id="1" name="Shape 288"/>
        <p:cNvGrpSpPr/>
        <p:nvPr/>
      </p:nvGrpSpPr>
      <p:grpSpPr>
        <a:xfrm>
          <a:off x="0" y="0"/>
          <a:ext cx="0" cy="0"/>
          <a:chOff x="0" y="0"/>
          <a:chExt cx="0" cy="0"/>
        </a:xfrm>
      </p:grpSpPr>
      <p:pic>
        <p:nvPicPr>
          <p:cNvPr id="289" name="Google Shape;289;p33"/>
          <p:cNvPicPr preferRelativeResize="0"/>
          <p:nvPr/>
        </p:nvPicPr>
        <p:blipFill>
          <a:blip r:embed="rId2">
            <a:alphaModFix/>
          </a:blip>
          <a:stretch>
            <a:fillRect/>
          </a:stretch>
        </p:blipFill>
        <p:spPr>
          <a:xfrm flipH="1">
            <a:off x="0" y="0"/>
            <a:ext cx="12192000" cy="6858000"/>
          </a:xfrm>
          <a:prstGeom prst="rect">
            <a:avLst/>
          </a:prstGeom>
          <a:noFill/>
          <a:ln>
            <a:noFill/>
          </a:ln>
        </p:spPr>
      </p:pic>
      <p:grpSp>
        <p:nvGrpSpPr>
          <p:cNvPr id="290" name="Google Shape;290;p33"/>
          <p:cNvGrpSpPr/>
          <p:nvPr/>
        </p:nvGrpSpPr>
        <p:grpSpPr>
          <a:xfrm>
            <a:off x="-3860583" y="1316171"/>
            <a:ext cx="16946200" cy="9644987"/>
            <a:chOff x="-2895437" y="987128"/>
            <a:chExt cx="12709650" cy="7233740"/>
          </a:xfrm>
        </p:grpSpPr>
        <p:pic>
          <p:nvPicPr>
            <p:cNvPr id="291" name="Google Shape;291;p33"/>
            <p:cNvPicPr preferRelativeResize="0"/>
            <p:nvPr/>
          </p:nvPicPr>
          <p:blipFill>
            <a:blip r:embed="rId3">
              <a:alphaModFix/>
            </a:blip>
            <a:stretch>
              <a:fillRect/>
            </a:stretch>
          </p:blipFill>
          <p:spPr>
            <a:xfrm>
              <a:off x="7127538" y="3743074"/>
              <a:ext cx="2686676" cy="2686676"/>
            </a:xfrm>
            <a:prstGeom prst="rect">
              <a:avLst/>
            </a:prstGeom>
            <a:noFill/>
            <a:ln>
              <a:noFill/>
            </a:ln>
          </p:spPr>
        </p:pic>
        <p:pic>
          <p:nvPicPr>
            <p:cNvPr id="292" name="Google Shape;292;p33"/>
            <p:cNvPicPr preferRelativeResize="0"/>
            <p:nvPr/>
          </p:nvPicPr>
          <p:blipFill>
            <a:blip r:embed="rId4">
              <a:alphaModFix/>
            </a:blip>
            <a:stretch>
              <a:fillRect/>
            </a:stretch>
          </p:blipFill>
          <p:spPr>
            <a:xfrm rot="-4712838">
              <a:off x="-2507112" y="1675287"/>
              <a:ext cx="6194025" cy="5857423"/>
            </a:xfrm>
            <a:prstGeom prst="rect">
              <a:avLst/>
            </a:prstGeom>
            <a:noFill/>
            <a:ln>
              <a:noFill/>
            </a:ln>
          </p:spPr>
        </p:pic>
      </p:grpSp>
    </p:spTree>
    <p:extLst>
      <p:ext uri="{BB962C8B-B14F-4D97-AF65-F5344CB8AC3E}">
        <p14:creationId xmlns:p14="http://schemas.microsoft.com/office/powerpoint/2010/main" val="3018666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3"/>
        <p:cNvGrpSpPr/>
        <p:nvPr/>
      </p:nvGrpSpPr>
      <p:grpSpPr>
        <a:xfrm>
          <a:off x="0" y="0"/>
          <a:ext cx="0" cy="0"/>
          <a:chOff x="0" y="0"/>
          <a:chExt cx="0" cy="0"/>
        </a:xfrm>
      </p:grpSpPr>
      <p:pic>
        <p:nvPicPr>
          <p:cNvPr id="294" name="Google Shape;294;p34"/>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295" name="Google Shape;295;p34"/>
          <p:cNvGrpSpPr/>
          <p:nvPr/>
        </p:nvGrpSpPr>
        <p:grpSpPr>
          <a:xfrm>
            <a:off x="-3982192" y="-2077299"/>
            <a:ext cx="19170392" cy="12670500"/>
            <a:chOff x="-2986644" y="-1557975"/>
            <a:chExt cx="14377794" cy="9502875"/>
          </a:xfrm>
        </p:grpSpPr>
        <p:pic>
          <p:nvPicPr>
            <p:cNvPr id="296" name="Google Shape;296;p34"/>
            <p:cNvPicPr preferRelativeResize="0"/>
            <p:nvPr/>
          </p:nvPicPr>
          <p:blipFill>
            <a:blip r:embed="rId3">
              <a:alphaModFix amt="28000"/>
            </a:blip>
            <a:stretch>
              <a:fillRect/>
            </a:stretch>
          </p:blipFill>
          <p:spPr>
            <a:xfrm>
              <a:off x="4390424" y="-1557975"/>
              <a:ext cx="6423101" cy="5143499"/>
            </a:xfrm>
            <a:prstGeom prst="rect">
              <a:avLst/>
            </a:prstGeom>
            <a:noFill/>
            <a:ln>
              <a:noFill/>
            </a:ln>
          </p:spPr>
        </p:pic>
        <p:pic>
          <p:nvPicPr>
            <p:cNvPr id="297" name="Google Shape;297;p34"/>
            <p:cNvPicPr preferRelativeResize="0"/>
            <p:nvPr/>
          </p:nvPicPr>
          <p:blipFill>
            <a:blip r:embed="rId4">
              <a:alphaModFix amt="61000"/>
            </a:blip>
            <a:stretch>
              <a:fillRect/>
            </a:stretch>
          </p:blipFill>
          <p:spPr>
            <a:xfrm rot="5203159">
              <a:off x="-2929866" y="2567175"/>
              <a:ext cx="5326328" cy="5143503"/>
            </a:xfrm>
            <a:prstGeom prst="rect">
              <a:avLst/>
            </a:prstGeom>
            <a:noFill/>
            <a:ln>
              <a:noFill/>
            </a:ln>
          </p:spPr>
        </p:pic>
        <p:pic>
          <p:nvPicPr>
            <p:cNvPr id="298" name="Google Shape;298;p34"/>
            <p:cNvPicPr preferRelativeResize="0"/>
            <p:nvPr/>
          </p:nvPicPr>
          <p:blipFill>
            <a:blip r:embed="rId3">
              <a:alphaModFix amt="28000"/>
            </a:blip>
            <a:stretch>
              <a:fillRect/>
            </a:stretch>
          </p:blipFill>
          <p:spPr>
            <a:xfrm rot="10800000">
              <a:off x="4968049" y="2448625"/>
              <a:ext cx="6423101" cy="5143499"/>
            </a:xfrm>
            <a:prstGeom prst="rect">
              <a:avLst/>
            </a:prstGeom>
            <a:noFill/>
            <a:ln>
              <a:noFill/>
            </a:ln>
          </p:spPr>
        </p:pic>
      </p:grpSp>
    </p:spTree>
    <p:extLst>
      <p:ext uri="{BB962C8B-B14F-4D97-AF65-F5344CB8AC3E}">
        <p14:creationId xmlns:p14="http://schemas.microsoft.com/office/powerpoint/2010/main" val="31039804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0C96AA-E8AB-A84F-A491-5D6804E15AA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C8AB25AF-8FE3-5948-AFA1-C313A0DA63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25E9311D-19F9-324D-BD1D-CF6ED65EE7FA}"/>
              </a:ext>
            </a:extLst>
          </p:cNvPr>
          <p:cNvSpPr>
            <a:spLocks noGrp="1"/>
          </p:cNvSpPr>
          <p:nvPr>
            <p:ph type="dt" sz="half" idx="10"/>
          </p:nvPr>
        </p:nvSpPr>
        <p:spPr/>
        <p:txBody>
          <a:bodyPr/>
          <a:lstStyle/>
          <a:p>
            <a:fld id="{CB576DCF-B2EC-B845-A426-8F0803F9D888}" type="datetimeFigureOut">
              <a:rPr lang="ru-RU" smtClean="0"/>
              <a:t>10.07.2025</a:t>
            </a:fld>
            <a:endParaRPr lang="ru-RU"/>
          </a:p>
        </p:txBody>
      </p:sp>
      <p:sp>
        <p:nvSpPr>
          <p:cNvPr id="5" name="Нижний колонтитул 4">
            <a:extLst>
              <a:ext uri="{FF2B5EF4-FFF2-40B4-BE49-F238E27FC236}">
                <a16:creationId xmlns:a16="http://schemas.microsoft.com/office/drawing/2014/main" id="{9645B971-9287-B64C-A6E1-A6EE1B57280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1601E4C-F144-8D4C-8D1C-43723F645AD4}"/>
              </a:ext>
            </a:extLst>
          </p:cNvPr>
          <p:cNvSpPr>
            <a:spLocks noGrp="1"/>
          </p:cNvSpPr>
          <p:nvPr>
            <p:ph type="sldNum" sz="quarter" idx="12"/>
          </p:nvPr>
        </p:nvSpPr>
        <p:spPr/>
        <p:txBody>
          <a:bodyPr/>
          <a:lstStyle/>
          <a:p>
            <a:fld id="{DDA90E06-C208-7343-AE5A-5030B2C8E168}" type="slidenum">
              <a:rPr lang="ru-RU" smtClean="0"/>
              <a:t>‹#›</a:t>
            </a:fld>
            <a:endParaRPr lang="ru-RU"/>
          </a:p>
        </p:txBody>
      </p:sp>
    </p:spTree>
    <p:extLst>
      <p:ext uri="{BB962C8B-B14F-4D97-AF65-F5344CB8AC3E}">
        <p14:creationId xmlns:p14="http://schemas.microsoft.com/office/powerpoint/2010/main" val="646411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4301F5-230E-E140-84A7-1B273C8A50F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DB3C778-5B2F-D84E-9DA8-93BB448D54D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435E650-5CBC-3040-BE59-CB825FEE101C}"/>
              </a:ext>
            </a:extLst>
          </p:cNvPr>
          <p:cNvSpPr>
            <a:spLocks noGrp="1"/>
          </p:cNvSpPr>
          <p:nvPr>
            <p:ph type="dt" sz="half" idx="10"/>
          </p:nvPr>
        </p:nvSpPr>
        <p:spPr/>
        <p:txBody>
          <a:bodyPr/>
          <a:lstStyle/>
          <a:p>
            <a:fld id="{CB576DCF-B2EC-B845-A426-8F0803F9D888}" type="datetimeFigureOut">
              <a:rPr lang="ru-RU" smtClean="0"/>
              <a:t>10.07.2025</a:t>
            </a:fld>
            <a:endParaRPr lang="ru-RU"/>
          </a:p>
        </p:txBody>
      </p:sp>
      <p:sp>
        <p:nvSpPr>
          <p:cNvPr id="5" name="Нижний колонтитул 4">
            <a:extLst>
              <a:ext uri="{FF2B5EF4-FFF2-40B4-BE49-F238E27FC236}">
                <a16:creationId xmlns:a16="http://schemas.microsoft.com/office/drawing/2014/main" id="{D08D54F5-4920-6D41-8F43-AABC5CBB6B0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61E9AA5-217F-7A42-ADB8-3BBB2491CF28}"/>
              </a:ext>
            </a:extLst>
          </p:cNvPr>
          <p:cNvSpPr>
            <a:spLocks noGrp="1"/>
          </p:cNvSpPr>
          <p:nvPr>
            <p:ph type="sldNum" sz="quarter" idx="12"/>
          </p:nvPr>
        </p:nvSpPr>
        <p:spPr/>
        <p:txBody>
          <a:bodyPr/>
          <a:lstStyle/>
          <a:p>
            <a:fld id="{DDA90E06-C208-7343-AE5A-5030B2C8E168}" type="slidenum">
              <a:rPr lang="ru-RU" smtClean="0"/>
              <a:t>‹#›</a:t>
            </a:fld>
            <a:endParaRPr lang="ru-RU"/>
          </a:p>
        </p:txBody>
      </p:sp>
    </p:spTree>
    <p:extLst>
      <p:ext uri="{BB962C8B-B14F-4D97-AF65-F5344CB8AC3E}">
        <p14:creationId xmlns:p14="http://schemas.microsoft.com/office/powerpoint/2010/main" val="3743226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90A086-74D7-E24C-9009-E6320A53D92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0B0A25AE-7697-C043-A2B8-3A50BE492C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6F34F0C-77CA-144C-8DF7-3C32A21A501F}"/>
              </a:ext>
            </a:extLst>
          </p:cNvPr>
          <p:cNvSpPr>
            <a:spLocks noGrp="1"/>
          </p:cNvSpPr>
          <p:nvPr>
            <p:ph type="dt" sz="half" idx="10"/>
          </p:nvPr>
        </p:nvSpPr>
        <p:spPr/>
        <p:txBody>
          <a:bodyPr/>
          <a:lstStyle/>
          <a:p>
            <a:fld id="{CB576DCF-B2EC-B845-A426-8F0803F9D888}" type="datetimeFigureOut">
              <a:rPr lang="ru-RU" smtClean="0"/>
              <a:t>10.07.2025</a:t>
            </a:fld>
            <a:endParaRPr lang="ru-RU"/>
          </a:p>
        </p:txBody>
      </p:sp>
      <p:sp>
        <p:nvSpPr>
          <p:cNvPr id="5" name="Нижний колонтитул 4">
            <a:extLst>
              <a:ext uri="{FF2B5EF4-FFF2-40B4-BE49-F238E27FC236}">
                <a16:creationId xmlns:a16="http://schemas.microsoft.com/office/drawing/2014/main" id="{F006E294-F430-CC4C-A9F4-7EB2F4B7042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FA13D16-741A-BB4C-BF6E-B7256E8457D1}"/>
              </a:ext>
            </a:extLst>
          </p:cNvPr>
          <p:cNvSpPr>
            <a:spLocks noGrp="1"/>
          </p:cNvSpPr>
          <p:nvPr>
            <p:ph type="sldNum" sz="quarter" idx="12"/>
          </p:nvPr>
        </p:nvSpPr>
        <p:spPr/>
        <p:txBody>
          <a:bodyPr/>
          <a:lstStyle/>
          <a:p>
            <a:fld id="{DDA90E06-C208-7343-AE5A-5030B2C8E168}" type="slidenum">
              <a:rPr lang="ru-RU" smtClean="0"/>
              <a:t>‹#›</a:t>
            </a:fld>
            <a:endParaRPr lang="ru-RU"/>
          </a:p>
        </p:txBody>
      </p:sp>
    </p:spTree>
    <p:extLst>
      <p:ext uri="{BB962C8B-B14F-4D97-AF65-F5344CB8AC3E}">
        <p14:creationId xmlns:p14="http://schemas.microsoft.com/office/powerpoint/2010/main" val="1770771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17E640-F2F0-F044-ADC2-1E35554335C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2477742-B5D8-CA4C-99ED-47A5DE4F956E}"/>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70C84194-1A6B-EE4C-8A18-38F774460A05}"/>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5A5E193-25FD-D747-A7AF-BD6755B07F72}"/>
              </a:ext>
            </a:extLst>
          </p:cNvPr>
          <p:cNvSpPr>
            <a:spLocks noGrp="1"/>
          </p:cNvSpPr>
          <p:nvPr>
            <p:ph type="dt" sz="half" idx="10"/>
          </p:nvPr>
        </p:nvSpPr>
        <p:spPr/>
        <p:txBody>
          <a:bodyPr/>
          <a:lstStyle/>
          <a:p>
            <a:fld id="{CB576DCF-B2EC-B845-A426-8F0803F9D888}" type="datetimeFigureOut">
              <a:rPr lang="ru-RU" smtClean="0"/>
              <a:t>10.07.2025</a:t>
            </a:fld>
            <a:endParaRPr lang="ru-RU"/>
          </a:p>
        </p:txBody>
      </p:sp>
      <p:sp>
        <p:nvSpPr>
          <p:cNvPr id="6" name="Нижний колонтитул 5">
            <a:extLst>
              <a:ext uri="{FF2B5EF4-FFF2-40B4-BE49-F238E27FC236}">
                <a16:creationId xmlns:a16="http://schemas.microsoft.com/office/drawing/2014/main" id="{148FF06B-8F8A-5F43-8567-02DC4D4976A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E086D63-3A4A-5748-B9A0-4A5807E93CF6}"/>
              </a:ext>
            </a:extLst>
          </p:cNvPr>
          <p:cNvSpPr>
            <a:spLocks noGrp="1"/>
          </p:cNvSpPr>
          <p:nvPr>
            <p:ph type="sldNum" sz="quarter" idx="12"/>
          </p:nvPr>
        </p:nvSpPr>
        <p:spPr/>
        <p:txBody>
          <a:bodyPr/>
          <a:lstStyle/>
          <a:p>
            <a:fld id="{DDA90E06-C208-7343-AE5A-5030B2C8E168}" type="slidenum">
              <a:rPr lang="ru-RU" smtClean="0"/>
              <a:t>‹#›</a:t>
            </a:fld>
            <a:endParaRPr lang="ru-RU"/>
          </a:p>
        </p:txBody>
      </p:sp>
    </p:spTree>
    <p:extLst>
      <p:ext uri="{BB962C8B-B14F-4D97-AF65-F5344CB8AC3E}">
        <p14:creationId xmlns:p14="http://schemas.microsoft.com/office/powerpoint/2010/main" val="2326381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ED67A7-9233-204F-B0E7-D653F32B1334}"/>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FD817200-55C8-EE42-B542-C2028DD29C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4C5B112-A5B4-E643-83FE-4F037533AE9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68684C5-5E94-B443-9120-707CE4E02F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37E6196B-AEC5-4D43-BE53-0A8087EFFDA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910CD24F-BFC0-7F43-80EA-DCAA9EF66717}"/>
              </a:ext>
            </a:extLst>
          </p:cNvPr>
          <p:cNvSpPr>
            <a:spLocks noGrp="1"/>
          </p:cNvSpPr>
          <p:nvPr>
            <p:ph type="dt" sz="half" idx="10"/>
          </p:nvPr>
        </p:nvSpPr>
        <p:spPr/>
        <p:txBody>
          <a:bodyPr/>
          <a:lstStyle/>
          <a:p>
            <a:fld id="{CB576DCF-B2EC-B845-A426-8F0803F9D888}" type="datetimeFigureOut">
              <a:rPr lang="ru-RU" smtClean="0"/>
              <a:t>10.07.2025</a:t>
            </a:fld>
            <a:endParaRPr lang="ru-RU"/>
          </a:p>
        </p:txBody>
      </p:sp>
      <p:sp>
        <p:nvSpPr>
          <p:cNvPr id="8" name="Нижний колонтитул 7">
            <a:extLst>
              <a:ext uri="{FF2B5EF4-FFF2-40B4-BE49-F238E27FC236}">
                <a16:creationId xmlns:a16="http://schemas.microsoft.com/office/drawing/2014/main" id="{26FA58E1-2C76-7741-A303-DE74DD978567}"/>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128F17C6-6186-6D44-B523-F302B16CE5CA}"/>
              </a:ext>
            </a:extLst>
          </p:cNvPr>
          <p:cNvSpPr>
            <a:spLocks noGrp="1"/>
          </p:cNvSpPr>
          <p:nvPr>
            <p:ph type="sldNum" sz="quarter" idx="12"/>
          </p:nvPr>
        </p:nvSpPr>
        <p:spPr/>
        <p:txBody>
          <a:bodyPr/>
          <a:lstStyle/>
          <a:p>
            <a:fld id="{DDA90E06-C208-7343-AE5A-5030B2C8E168}" type="slidenum">
              <a:rPr lang="ru-RU" smtClean="0"/>
              <a:t>‹#›</a:t>
            </a:fld>
            <a:endParaRPr lang="ru-RU"/>
          </a:p>
        </p:txBody>
      </p:sp>
    </p:spTree>
    <p:extLst>
      <p:ext uri="{BB962C8B-B14F-4D97-AF65-F5344CB8AC3E}">
        <p14:creationId xmlns:p14="http://schemas.microsoft.com/office/powerpoint/2010/main" val="4149836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09F39B-4CA2-054E-8EFB-E9BD99701DBF}"/>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37F03C9-1F76-EC4D-8593-9C2139DD0AA1}"/>
              </a:ext>
            </a:extLst>
          </p:cNvPr>
          <p:cNvSpPr>
            <a:spLocks noGrp="1"/>
          </p:cNvSpPr>
          <p:nvPr>
            <p:ph type="dt" sz="half" idx="10"/>
          </p:nvPr>
        </p:nvSpPr>
        <p:spPr/>
        <p:txBody>
          <a:bodyPr/>
          <a:lstStyle/>
          <a:p>
            <a:fld id="{CB576DCF-B2EC-B845-A426-8F0803F9D888}" type="datetimeFigureOut">
              <a:rPr lang="ru-RU" smtClean="0"/>
              <a:t>10.07.2025</a:t>
            </a:fld>
            <a:endParaRPr lang="ru-RU"/>
          </a:p>
        </p:txBody>
      </p:sp>
      <p:sp>
        <p:nvSpPr>
          <p:cNvPr id="4" name="Нижний колонтитул 3">
            <a:extLst>
              <a:ext uri="{FF2B5EF4-FFF2-40B4-BE49-F238E27FC236}">
                <a16:creationId xmlns:a16="http://schemas.microsoft.com/office/drawing/2014/main" id="{557B0D5B-4213-1846-B2A5-E18A5337E9D6}"/>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60205BD9-B1B9-0248-9D7E-45C498E9029D}"/>
              </a:ext>
            </a:extLst>
          </p:cNvPr>
          <p:cNvSpPr>
            <a:spLocks noGrp="1"/>
          </p:cNvSpPr>
          <p:nvPr>
            <p:ph type="sldNum" sz="quarter" idx="12"/>
          </p:nvPr>
        </p:nvSpPr>
        <p:spPr/>
        <p:txBody>
          <a:bodyPr/>
          <a:lstStyle/>
          <a:p>
            <a:fld id="{DDA90E06-C208-7343-AE5A-5030B2C8E168}" type="slidenum">
              <a:rPr lang="ru-RU" smtClean="0"/>
              <a:t>‹#›</a:t>
            </a:fld>
            <a:endParaRPr lang="ru-RU"/>
          </a:p>
        </p:txBody>
      </p:sp>
    </p:spTree>
    <p:extLst>
      <p:ext uri="{BB962C8B-B14F-4D97-AF65-F5344CB8AC3E}">
        <p14:creationId xmlns:p14="http://schemas.microsoft.com/office/powerpoint/2010/main" val="16753044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74EE7B03-8682-184A-8DAA-F6603F20688B}"/>
              </a:ext>
            </a:extLst>
          </p:cNvPr>
          <p:cNvSpPr>
            <a:spLocks noGrp="1"/>
          </p:cNvSpPr>
          <p:nvPr>
            <p:ph type="dt" sz="half" idx="10"/>
          </p:nvPr>
        </p:nvSpPr>
        <p:spPr/>
        <p:txBody>
          <a:bodyPr/>
          <a:lstStyle/>
          <a:p>
            <a:fld id="{CB576DCF-B2EC-B845-A426-8F0803F9D888}" type="datetimeFigureOut">
              <a:rPr lang="ru-RU" smtClean="0"/>
              <a:t>10.07.2025</a:t>
            </a:fld>
            <a:endParaRPr lang="ru-RU"/>
          </a:p>
        </p:txBody>
      </p:sp>
      <p:sp>
        <p:nvSpPr>
          <p:cNvPr id="3" name="Нижний колонтитул 2">
            <a:extLst>
              <a:ext uri="{FF2B5EF4-FFF2-40B4-BE49-F238E27FC236}">
                <a16:creationId xmlns:a16="http://schemas.microsoft.com/office/drawing/2014/main" id="{69D874D0-B21E-9D4E-96F4-C8BFB841209E}"/>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5DEECE18-A364-D24C-BE5A-980019049372}"/>
              </a:ext>
            </a:extLst>
          </p:cNvPr>
          <p:cNvSpPr>
            <a:spLocks noGrp="1"/>
          </p:cNvSpPr>
          <p:nvPr>
            <p:ph type="sldNum" sz="quarter" idx="12"/>
          </p:nvPr>
        </p:nvSpPr>
        <p:spPr/>
        <p:txBody>
          <a:bodyPr/>
          <a:lstStyle/>
          <a:p>
            <a:fld id="{DDA90E06-C208-7343-AE5A-5030B2C8E168}" type="slidenum">
              <a:rPr lang="ru-RU" smtClean="0"/>
              <a:t>‹#›</a:t>
            </a:fld>
            <a:endParaRPr lang="ru-RU"/>
          </a:p>
        </p:txBody>
      </p:sp>
    </p:spTree>
    <p:extLst>
      <p:ext uri="{BB962C8B-B14F-4D97-AF65-F5344CB8AC3E}">
        <p14:creationId xmlns:p14="http://schemas.microsoft.com/office/powerpoint/2010/main" val="3848264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4FF62D-365F-EA43-A6E0-334BD91209E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E97A341F-45D8-7548-AE46-C3B79CE6B8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A4958F3-9EE4-6D45-800D-8EC7F7B25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C36499FD-26DD-AC46-ADCB-535823F96FE3}"/>
              </a:ext>
            </a:extLst>
          </p:cNvPr>
          <p:cNvSpPr>
            <a:spLocks noGrp="1"/>
          </p:cNvSpPr>
          <p:nvPr>
            <p:ph type="dt" sz="half" idx="10"/>
          </p:nvPr>
        </p:nvSpPr>
        <p:spPr/>
        <p:txBody>
          <a:bodyPr/>
          <a:lstStyle/>
          <a:p>
            <a:fld id="{CB576DCF-B2EC-B845-A426-8F0803F9D888}" type="datetimeFigureOut">
              <a:rPr lang="ru-RU" smtClean="0"/>
              <a:t>10.07.2025</a:t>
            </a:fld>
            <a:endParaRPr lang="ru-RU"/>
          </a:p>
        </p:txBody>
      </p:sp>
      <p:sp>
        <p:nvSpPr>
          <p:cNvPr id="6" name="Нижний колонтитул 5">
            <a:extLst>
              <a:ext uri="{FF2B5EF4-FFF2-40B4-BE49-F238E27FC236}">
                <a16:creationId xmlns:a16="http://schemas.microsoft.com/office/drawing/2014/main" id="{30FCF636-0712-CB4D-8660-ED426AA48E2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B0936F0-9491-8547-8F93-2A5C2E6DD222}"/>
              </a:ext>
            </a:extLst>
          </p:cNvPr>
          <p:cNvSpPr>
            <a:spLocks noGrp="1"/>
          </p:cNvSpPr>
          <p:nvPr>
            <p:ph type="sldNum" sz="quarter" idx="12"/>
          </p:nvPr>
        </p:nvSpPr>
        <p:spPr/>
        <p:txBody>
          <a:bodyPr/>
          <a:lstStyle/>
          <a:p>
            <a:fld id="{DDA90E06-C208-7343-AE5A-5030B2C8E168}" type="slidenum">
              <a:rPr lang="ru-RU" smtClean="0"/>
              <a:t>‹#›</a:t>
            </a:fld>
            <a:endParaRPr lang="ru-RU"/>
          </a:p>
        </p:txBody>
      </p:sp>
    </p:spTree>
    <p:extLst>
      <p:ext uri="{BB962C8B-B14F-4D97-AF65-F5344CB8AC3E}">
        <p14:creationId xmlns:p14="http://schemas.microsoft.com/office/powerpoint/2010/main" val="1342593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itle and Two Columns">
    <p:spTree>
      <p:nvGrpSpPr>
        <p:cNvPr id="1" name="GroupShape 54"/>
        <p:cNvGrpSpPr/>
        <p:nvPr/>
      </p:nvGrpSpPr>
      <p:grpSpPr>
        <a:xfrm>
          <a:off x="0" y="0"/>
          <a:ext cx="0" cy="0"/>
          <a:chOff x="0" y="0"/>
          <a:chExt cx="0" cy="0"/>
        </a:xfrm>
      </p:grpSpPr>
      <p:sp>
        <p:nvSpPr>
          <p:cNvPr id="55" name="Shape 55"/>
          <p:cNvSpPr txBox="1">
            <a:spLocks noGrp="1"/>
          </p:cNvSpPr>
          <p:nvPr>
            <p:ph type="title"/>
          </p:nvPr>
        </p:nvSpPr>
        <p:spPr>
          <a:prstGeom prst="rect">
            <a:avLst/>
          </a:prstGeom>
        </p:spPr>
        <p:txBody>
          <a:bodyPr/>
          <a:lstStyle>
            <a:defPPr/>
            <a:lvl1pPr lvl="0"/>
          </a:lstStyle>
          <a:p>
            <a:r>
              <a:t>Образец заголовка</a:t>
            </a:r>
          </a:p>
        </p:txBody>
      </p:sp>
      <p:sp>
        <p:nvSpPr>
          <p:cNvPr id="56" name="Shape 56"/>
          <p:cNvSpPr txBox="1">
            <a:spLocks noGrp="1"/>
          </p:cNvSpPr>
          <p:nvPr>
            <p:ph type="body" idx="1"/>
          </p:nvPr>
        </p:nvSpPr>
        <p:spPr>
          <a:xfrm>
            <a:off x="838200" y="1825625"/>
            <a:ext cx="5181600" cy="4351338"/>
          </a:xfrm>
          <a:prstGeom prst="rect">
            <a:avLst/>
          </a:prstGeom>
        </p:spPr>
        <p:txBody>
          <a:bodyPr/>
          <a:lstStyle>
            <a:defPPr/>
            <a:lvl1pPr lvl="0"/>
          </a:lstStyle>
          <a:p>
            <a:pPr lvl="0"/>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57" name="Shape 57"/>
          <p:cNvSpPr txBox="1">
            <a:spLocks noGrp="1"/>
          </p:cNvSpPr>
          <p:nvPr>
            <p:ph type="body" idx="2"/>
          </p:nvPr>
        </p:nvSpPr>
        <p:spPr>
          <a:xfrm>
            <a:off x="6172200" y="1825625"/>
            <a:ext cx="5181600" cy="4351338"/>
          </a:xfrm>
          <a:prstGeom prst="rect">
            <a:avLst/>
          </a:prstGeom>
        </p:spPr>
        <p:txBody>
          <a:bodyPr/>
          <a:lstStyle>
            <a:defPPr/>
            <a:lvl1pPr lvl="0"/>
          </a:lstStyle>
          <a:p>
            <a:pPr lvl="0"/>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58" name="Shape 58"/>
          <p:cNvSpPr txBox="1">
            <a:spLocks noGrp="1"/>
          </p:cNvSpPr>
          <p:nvPr>
            <p:ph type="dt" idx="10"/>
          </p:nvPr>
        </p:nvSpPr>
        <p:spPr>
          <a:prstGeom prst="rect">
            <a:avLst/>
          </a:prstGeom>
        </p:spPr>
        <p:txBody>
          <a:bodyPr/>
          <a:lstStyle>
            <a:defPPr/>
            <a:lvl1pPr lvl="0"/>
          </a:lstStyle>
          <a:p>
            <a:r>
              <a:t>14.03.2024</a:t>
            </a:r>
          </a:p>
        </p:txBody>
      </p:sp>
      <p:sp>
        <p:nvSpPr>
          <p:cNvPr id="59" name="Shape 59"/>
          <p:cNvSpPr txBox="1">
            <a:spLocks noGrp="1"/>
          </p:cNvSpPr>
          <p:nvPr>
            <p:ph type="ftr" idx="11"/>
          </p:nvPr>
        </p:nvSpPr>
        <p:spPr>
          <a:prstGeom prst="rect">
            <a:avLst/>
          </a:prstGeom>
        </p:spPr>
        <p:txBody>
          <a:bodyPr/>
          <a:lstStyle>
            <a:defPPr/>
            <a:lvl1pPr lvl="0"/>
          </a:lstStyle>
          <a:p>
            <a:endParaRPr/>
          </a:p>
        </p:txBody>
      </p:sp>
      <p:sp>
        <p:nvSpPr>
          <p:cNvPr id="60" name="Shape 60"/>
          <p:cNvSpPr txBox="1">
            <a:spLocks noGrp="1"/>
          </p:cNvSpPr>
          <p:nvPr>
            <p:ph type="sldNum" idx="12"/>
          </p:nvPr>
        </p:nvSpPr>
        <p:spPr>
          <a:prstGeom prst="rect">
            <a:avLst/>
          </a:prstGeom>
        </p:spPr>
        <p:txBody>
          <a:bodyPr/>
          <a:lstStyle>
            <a:defPPr/>
            <a:lvl1pPr lvl="0"/>
          </a:lstStyle>
          <a:p>
            <a:fld id="{B76BFB15-C996-4F8B-B50F-361721361F90}" type="slidenum">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83DCE5-D807-C642-BA46-94A6559BD3C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B8FEB60-9CB8-FD46-B91E-4B9848B484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38FF277D-A988-D948-9743-362495F713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6AA17641-4DA4-244F-9803-78A23D5E6CC4}"/>
              </a:ext>
            </a:extLst>
          </p:cNvPr>
          <p:cNvSpPr>
            <a:spLocks noGrp="1"/>
          </p:cNvSpPr>
          <p:nvPr>
            <p:ph type="dt" sz="half" idx="10"/>
          </p:nvPr>
        </p:nvSpPr>
        <p:spPr/>
        <p:txBody>
          <a:bodyPr/>
          <a:lstStyle/>
          <a:p>
            <a:fld id="{CB576DCF-B2EC-B845-A426-8F0803F9D888}" type="datetimeFigureOut">
              <a:rPr lang="ru-RU" smtClean="0"/>
              <a:t>10.07.2025</a:t>
            </a:fld>
            <a:endParaRPr lang="ru-RU"/>
          </a:p>
        </p:txBody>
      </p:sp>
      <p:sp>
        <p:nvSpPr>
          <p:cNvPr id="6" name="Нижний колонтитул 5">
            <a:extLst>
              <a:ext uri="{FF2B5EF4-FFF2-40B4-BE49-F238E27FC236}">
                <a16:creationId xmlns:a16="http://schemas.microsoft.com/office/drawing/2014/main" id="{197CA257-D83C-3E4F-B089-C9A455FD1FE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6E62B0A-65BA-F647-9AD3-40531B1A4061}"/>
              </a:ext>
            </a:extLst>
          </p:cNvPr>
          <p:cNvSpPr>
            <a:spLocks noGrp="1"/>
          </p:cNvSpPr>
          <p:nvPr>
            <p:ph type="sldNum" sz="quarter" idx="12"/>
          </p:nvPr>
        </p:nvSpPr>
        <p:spPr/>
        <p:txBody>
          <a:bodyPr/>
          <a:lstStyle/>
          <a:p>
            <a:fld id="{DDA90E06-C208-7343-AE5A-5030B2C8E168}" type="slidenum">
              <a:rPr lang="ru-RU" smtClean="0"/>
              <a:t>‹#›</a:t>
            </a:fld>
            <a:endParaRPr lang="ru-RU"/>
          </a:p>
        </p:txBody>
      </p:sp>
    </p:spTree>
    <p:extLst>
      <p:ext uri="{BB962C8B-B14F-4D97-AF65-F5344CB8AC3E}">
        <p14:creationId xmlns:p14="http://schemas.microsoft.com/office/powerpoint/2010/main" val="416441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3CCD191-8B44-EE4F-A6C8-113359870C5A}"/>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CCEA97B3-9D2A-3345-96CC-18266984479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52CF07E-431B-4647-9BFA-36FEC16D883E}"/>
              </a:ext>
            </a:extLst>
          </p:cNvPr>
          <p:cNvSpPr>
            <a:spLocks noGrp="1"/>
          </p:cNvSpPr>
          <p:nvPr>
            <p:ph type="dt" sz="half" idx="10"/>
          </p:nvPr>
        </p:nvSpPr>
        <p:spPr/>
        <p:txBody>
          <a:bodyPr/>
          <a:lstStyle/>
          <a:p>
            <a:fld id="{CB576DCF-B2EC-B845-A426-8F0803F9D888}" type="datetimeFigureOut">
              <a:rPr lang="ru-RU" smtClean="0"/>
              <a:t>10.07.2025</a:t>
            </a:fld>
            <a:endParaRPr lang="ru-RU"/>
          </a:p>
        </p:txBody>
      </p:sp>
      <p:sp>
        <p:nvSpPr>
          <p:cNvPr id="5" name="Нижний колонтитул 4">
            <a:extLst>
              <a:ext uri="{FF2B5EF4-FFF2-40B4-BE49-F238E27FC236}">
                <a16:creationId xmlns:a16="http://schemas.microsoft.com/office/drawing/2014/main" id="{4EA04E09-D42B-044F-B22E-F2EB087A518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9999578-635C-634B-BD2C-7FCF38AAF6E0}"/>
              </a:ext>
            </a:extLst>
          </p:cNvPr>
          <p:cNvSpPr>
            <a:spLocks noGrp="1"/>
          </p:cNvSpPr>
          <p:nvPr>
            <p:ph type="sldNum" sz="quarter" idx="12"/>
          </p:nvPr>
        </p:nvSpPr>
        <p:spPr/>
        <p:txBody>
          <a:bodyPr/>
          <a:lstStyle/>
          <a:p>
            <a:fld id="{DDA90E06-C208-7343-AE5A-5030B2C8E168}" type="slidenum">
              <a:rPr lang="ru-RU" smtClean="0"/>
              <a:t>‹#›</a:t>
            </a:fld>
            <a:endParaRPr lang="ru-RU"/>
          </a:p>
        </p:txBody>
      </p:sp>
    </p:spTree>
    <p:extLst>
      <p:ext uri="{BB962C8B-B14F-4D97-AF65-F5344CB8AC3E}">
        <p14:creationId xmlns:p14="http://schemas.microsoft.com/office/powerpoint/2010/main" val="395979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156BE803-1C5D-A94A-AECC-B68F593DEF7B}"/>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78166EC-BEF9-5943-A8A9-69914B5ED36C}"/>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47DF0B3-14F4-6243-9A61-FB2179C68140}"/>
              </a:ext>
            </a:extLst>
          </p:cNvPr>
          <p:cNvSpPr>
            <a:spLocks noGrp="1"/>
          </p:cNvSpPr>
          <p:nvPr>
            <p:ph type="dt" sz="half" idx="10"/>
          </p:nvPr>
        </p:nvSpPr>
        <p:spPr/>
        <p:txBody>
          <a:bodyPr/>
          <a:lstStyle/>
          <a:p>
            <a:fld id="{CB576DCF-B2EC-B845-A426-8F0803F9D888}" type="datetimeFigureOut">
              <a:rPr lang="ru-RU" smtClean="0"/>
              <a:t>10.07.2025</a:t>
            </a:fld>
            <a:endParaRPr lang="ru-RU"/>
          </a:p>
        </p:txBody>
      </p:sp>
      <p:sp>
        <p:nvSpPr>
          <p:cNvPr id="5" name="Нижний колонтитул 4">
            <a:extLst>
              <a:ext uri="{FF2B5EF4-FFF2-40B4-BE49-F238E27FC236}">
                <a16:creationId xmlns:a16="http://schemas.microsoft.com/office/drawing/2014/main" id="{A01E9949-F806-DC45-A3F5-FE92208ABEF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C6798E9-1E10-864F-8F0C-D2D0A1CE1648}"/>
              </a:ext>
            </a:extLst>
          </p:cNvPr>
          <p:cNvSpPr>
            <a:spLocks noGrp="1"/>
          </p:cNvSpPr>
          <p:nvPr>
            <p:ph type="sldNum" sz="quarter" idx="12"/>
          </p:nvPr>
        </p:nvSpPr>
        <p:spPr/>
        <p:txBody>
          <a:bodyPr/>
          <a:lstStyle/>
          <a:p>
            <a:fld id="{DDA90E06-C208-7343-AE5A-5030B2C8E168}" type="slidenum">
              <a:rPr lang="ru-RU" smtClean="0"/>
              <a:t>‹#›</a:t>
            </a:fld>
            <a:endParaRPr lang="ru-RU"/>
          </a:p>
        </p:txBody>
      </p:sp>
    </p:spTree>
    <p:extLst>
      <p:ext uri="{BB962C8B-B14F-4D97-AF65-F5344CB8AC3E}">
        <p14:creationId xmlns:p14="http://schemas.microsoft.com/office/powerpoint/2010/main" val="1077463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56E9A6-2B76-F240-9040-3707068E1329}"/>
              </a:ext>
            </a:extLst>
          </p:cNvPr>
          <p:cNvSpPr>
            <a:spLocks noGrp="1"/>
          </p:cNvSpPr>
          <p:nvPr>
            <p:ph type="pic" sz="quarter" idx="10"/>
          </p:nvPr>
        </p:nvSpPr>
        <p:spPr>
          <a:xfrm>
            <a:off x="1252435" y="2673747"/>
            <a:ext cx="1510506" cy="1510507"/>
          </a:xfrm>
          <a:solidFill>
            <a:schemeClr val="bg2"/>
          </a:solidFill>
        </p:spPr>
        <p:txBody>
          <a:bodyPr anchor="ctr">
            <a:normAutofit/>
          </a:bodyPr>
          <a:lstStyle>
            <a:lvl1pPr marL="0" indent="0" algn="ctr">
              <a:buFontTx/>
              <a:buNone/>
              <a:defRPr sz="700">
                <a:solidFill>
                  <a:schemeClr val="tx2"/>
                </a:solidFill>
                <a:latin typeface="Roboto" panose="02000000000000000000" pitchFamily="2" charset="0"/>
                <a:ea typeface="Roboto" panose="02000000000000000000" pitchFamily="2" charset="0"/>
              </a:defRPr>
            </a:lvl1pPr>
          </a:lstStyle>
          <a:p>
            <a:endParaRPr lang="x-none" dirty="0"/>
          </a:p>
        </p:txBody>
      </p:sp>
      <p:sp>
        <p:nvSpPr>
          <p:cNvPr id="7" name="Picture Placeholder 2">
            <a:extLst>
              <a:ext uri="{FF2B5EF4-FFF2-40B4-BE49-F238E27FC236}">
                <a16:creationId xmlns:a16="http://schemas.microsoft.com/office/drawing/2014/main" id="{97875F94-16D8-8745-9E56-49578FDC91A7}"/>
              </a:ext>
            </a:extLst>
          </p:cNvPr>
          <p:cNvSpPr>
            <a:spLocks noGrp="1"/>
          </p:cNvSpPr>
          <p:nvPr>
            <p:ph type="pic" sz="quarter" idx="11"/>
          </p:nvPr>
        </p:nvSpPr>
        <p:spPr>
          <a:xfrm>
            <a:off x="3289957" y="2673747"/>
            <a:ext cx="1510506" cy="1510507"/>
          </a:xfrm>
          <a:solidFill>
            <a:schemeClr val="bg2"/>
          </a:solidFill>
        </p:spPr>
        <p:txBody>
          <a:bodyPr anchor="ctr">
            <a:normAutofit/>
          </a:bodyPr>
          <a:lstStyle>
            <a:lvl1pPr marL="0" indent="0" algn="ctr">
              <a:buFontTx/>
              <a:buNone/>
              <a:defRPr sz="700">
                <a:solidFill>
                  <a:schemeClr val="tx2"/>
                </a:solidFill>
                <a:latin typeface="Roboto" panose="02000000000000000000" pitchFamily="2" charset="0"/>
                <a:ea typeface="Roboto" panose="02000000000000000000" pitchFamily="2" charset="0"/>
              </a:defRPr>
            </a:lvl1pPr>
          </a:lstStyle>
          <a:p>
            <a:endParaRPr lang="x-none" dirty="0"/>
          </a:p>
        </p:txBody>
      </p:sp>
      <p:sp>
        <p:nvSpPr>
          <p:cNvPr id="8" name="Picture Placeholder 2">
            <a:extLst>
              <a:ext uri="{FF2B5EF4-FFF2-40B4-BE49-F238E27FC236}">
                <a16:creationId xmlns:a16="http://schemas.microsoft.com/office/drawing/2014/main" id="{CB91AEA0-ABEF-ED4D-B2C7-C93DA60D68DF}"/>
              </a:ext>
            </a:extLst>
          </p:cNvPr>
          <p:cNvSpPr>
            <a:spLocks noGrp="1"/>
          </p:cNvSpPr>
          <p:nvPr>
            <p:ph type="pic" sz="quarter" idx="12"/>
          </p:nvPr>
        </p:nvSpPr>
        <p:spPr>
          <a:xfrm>
            <a:off x="5327479" y="2673747"/>
            <a:ext cx="1510506" cy="1510507"/>
          </a:xfrm>
          <a:solidFill>
            <a:schemeClr val="bg2"/>
          </a:solidFill>
        </p:spPr>
        <p:txBody>
          <a:bodyPr anchor="ctr">
            <a:normAutofit/>
          </a:bodyPr>
          <a:lstStyle>
            <a:lvl1pPr marL="0" indent="0" algn="ctr">
              <a:buFontTx/>
              <a:buNone/>
              <a:defRPr sz="700">
                <a:solidFill>
                  <a:schemeClr val="tx2"/>
                </a:solidFill>
                <a:latin typeface="Roboto" panose="02000000000000000000" pitchFamily="2" charset="0"/>
                <a:ea typeface="Roboto" panose="02000000000000000000" pitchFamily="2" charset="0"/>
              </a:defRPr>
            </a:lvl1pPr>
          </a:lstStyle>
          <a:p>
            <a:endParaRPr lang="x-none" dirty="0"/>
          </a:p>
        </p:txBody>
      </p:sp>
      <p:sp>
        <p:nvSpPr>
          <p:cNvPr id="9" name="Picture Placeholder 2">
            <a:extLst>
              <a:ext uri="{FF2B5EF4-FFF2-40B4-BE49-F238E27FC236}">
                <a16:creationId xmlns:a16="http://schemas.microsoft.com/office/drawing/2014/main" id="{CD236F28-6980-E04C-98F1-11C729315159}"/>
              </a:ext>
            </a:extLst>
          </p:cNvPr>
          <p:cNvSpPr>
            <a:spLocks noGrp="1"/>
          </p:cNvSpPr>
          <p:nvPr>
            <p:ph type="pic" sz="quarter" idx="13"/>
          </p:nvPr>
        </p:nvSpPr>
        <p:spPr>
          <a:xfrm>
            <a:off x="7365001" y="2673747"/>
            <a:ext cx="1510506" cy="1510507"/>
          </a:xfrm>
          <a:solidFill>
            <a:schemeClr val="bg2"/>
          </a:solidFill>
        </p:spPr>
        <p:txBody>
          <a:bodyPr anchor="ctr">
            <a:normAutofit/>
          </a:bodyPr>
          <a:lstStyle>
            <a:lvl1pPr marL="0" indent="0" algn="ctr">
              <a:buFontTx/>
              <a:buNone/>
              <a:defRPr sz="700">
                <a:solidFill>
                  <a:schemeClr val="tx2"/>
                </a:solidFill>
                <a:latin typeface="Roboto" panose="02000000000000000000" pitchFamily="2" charset="0"/>
                <a:ea typeface="Roboto" panose="02000000000000000000" pitchFamily="2" charset="0"/>
              </a:defRPr>
            </a:lvl1pPr>
          </a:lstStyle>
          <a:p>
            <a:endParaRPr lang="x-none" dirty="0"/>
          </a:p>
        </p:txBody>
      </p:sp>
      <p:sp>
        <p:nvSpPr>
          <p:cNvPr id="10" name="Picture Placeholder 2">
            <a:extLst>
              <a:ext uri="{FF2B5EF4-FFF2-40B4-BE49-F238E27FC236}">
                <a16:creationId xmlns:a16="http://schemas.microsoft.com/office/drawing/2014/main" id="{01FC86C2-A68C-2346-815F-E05993D46E5E}"/>
              </a:ext>
            </a:extLst>
          </p:cNvPr>
          <p:cNvSpPr>
            <a:spLocks noGrp="1"/>
          </p:cNvSpPr>
          <p:nvPr>
            <p:ph type="pic" sz="quarter" idx="14"/>
          </p:nvPr>
        </p:nvSpPr>
        <p:spPr>
          <a:xfrm>
            <a:off x="9402522" y="2673747"/>
            <a:ext cx="1510506" cy="1510507"/>
          </a:xfrm>
          <a:solidFill>
            <a:schemeClr val="bg2"/>
          </a:solidFill>
        </p:spPr>
        <p:txBody>
          <a:bodyPr anchor="ctr">
            <a:normAutofit/>
          </a:bodyPr>
          <a:lstStyle>
            <a:lvl1pPr marL="0" indent="0" algn="ctr">
              <a:buFontTx/>
              <a:buNone/>
              <a:defRPr sz="700">
                <a:solidFill>
                  <a:schemeClr val="tx2"/>
                </a:solidFill>
                <a:latin typeface="Roboto" panose="02000000000000000000" pitchFamily="2" charset="0"/>
                <a:ea typeface="Roboto" panose="02000000000000000000" pitchFamily="2" charset="0"/>
              </a:defRPr>
            </a:lvl1pPr>
          </a:lstStyle>
          <a:p>
            <a:endParaRPr lang="x-none" dirty="0"/>
          </a:p>
        </p:txBody>
      </p:sp>
    </p:spTree>
    <p:extLst>
      <p:ext uri="{BB962C8B-B14F-4D97-AF65-F5344CB8AC3E}">
        <p14:creationId xmlns:p14="http://schemas.microsoft.com/office/powerpoint/2010/main" val="108530002"/>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CA"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CA" sz="3200" b="0" strike="noStrike" spc="-1">
              <a:latin typeface="Arial"/>
            </a:endParaRPr>
          </a:p>
        </p:txBody>
      </p:sp>
    </p:spTree>
    <p:extLst>
      <p:ext uri="{BB962C8B-B14F-4D97-AF65-F5344CB8AC3E}">
        <p14:creationId xmlns:p14="http://schemas.microsoft.com/office/powerpoint/2010/main" val="1416014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37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GroupShape 50"/>
        <p:cNvGrpSpPr/>
        <p:nvPr/>
      </p:nvGrpSpPr>
      <p:grpSpPr>
        <a:xfrm>
          <a:off x="0" y="0"/>
          <a:ext cx="0" cy="0"/>
          <a:chOff x="0" y="0"/>
          <a:chExt cx="0" cy="0"/>
        </a:xfrm>
      </p:grpSpPr>
      <p:sp>
        <p:nvSpPr>
          <p:cNvPr id="51" name="Shape 51"/>
          <p:cNvSpPr txBox="1">
            <a:spLocks noGrp="1"/>
          </p:cNvSpPr>
          <p:nvPr>
            <p:ph type="dt" idx="10"/>
          </p:nvPr>
        </p:nvSpPr>
        <p:spPr>
          <a:prstGeom prst="rect">
            <a:avLst/>
          </a:prstGeom>
        </p:spPr>
        <p:txBody>
          <a:bodyPr/>
          <a:lstStyle>
            <a:defPPr/>
            <a:lvl1pPr lvl="0"/>
          </a:lstStyle>
          <a:p>
            <a:r>
              <a:t>14.03.2024</a:t>
            </a:r>
          </a:p>
        </p:txBody>
      </p:sp>
      <p:sp>
        <p:nvSpPr>
          <p:cNvPr id="52" name="Shape 52"/>
          <p:cNvSpPr txBox="1">
            <a:spLocks noGrp="1"/>
          </p:cNvSpPr>
          <p:nvPr>
            <p:ph type="ftr" idx="11"/>
          </p:nvPr>
        </p:nvSpPr>
        <p:spPr>
          <a:prstGeom prst="rect">
            <a:avLst/>
          </a:prstGeom>
        </p:spPr>
        <p:txBody>
          <a:bodyPr/>
          <a:lstStyle>
            <a:defPPr/>
            <a:lvl1pPr lvl="0"/>
          </a:lstStyle>
          <a:p>
            <a:endParaRPr/>
          </a:p>
        </p:txBody>
      </p:sp>
      <p:sp>
        <p:nvSpPr>
          <p:cNvPr id="53" name="Shape 53"/>
          <p:cNvSpPr txBox="1">
            <a:spLocks noGrp="1"/>
          </p:cNvSpPr>
          <p:nvPr>
            <p:ph type="sldNum" idx="12"/>
          </p:nvPr>
        </p:nvSpPr>
        <p:spPr>
          <a:prstGeom prst="rect">
            <a:avLst/>
          </a:prstGeom>
        </p:spPr>
        <p:txBody>
          <a:bodyPr/>
          <a:lstStyle>
            <a:defPPr/>
            <a:lvl1pPr lvl="0"/>
          </a:lstStyle>
          <a:p>
            <a:fld id="{7D555B52-3FAA-414E-8D02-B34B4B7A0571}"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GroupShape 67"/>
        <p:cNvGrpSpPr/>
        <p:nvPr/>
      </p:nvGrpSpPr>
      <p:grpSpPr>
        <a:xfrm>
          <a:off x="0" y="0"/>
          <a:ext cx="0" cy="0"/>
          <a:chOff x="0" y="0"/>
          <a:chExt cx="0" cy="0"/>
        </a:xfrm>
      </p:grpSpPr>
      <p:sp>
        <p:nvSpPr>
          <p:cNvPr id="68" name="Shape 68"/>
          <p:cNvSpPr txBox="1">
            <a:spLocks noGrp="1"/>
          </p:cNvSpPr>
          <p:nvPr>
            <p:ph type="title"/>
          </p:nvPr>
        </p:nvSpPr>
        <p:spPr>
          <a:xfrm>
            <a:off x="839788" y="365125"/>
            <a:ext cx="10515600" cy="1325562"/>
          </a:xfrm>
          <a:prstGeom prst="rect">
            <a:avLst/>
          </a:prstGeom>
        </p:spPr>
        <p:txBody>
          <a:bodyPr/>
          <a:lstStyle>
            <a:defPPr/>
            <a:lvl1pPr lvl="0"/>
          </a:lstStyle>
          <a:p>
            <a:r>
              <a:t>Образец заголовка</a:t>
            </a:r>
          </a:p>
        </p:txBody>
      </p:sp>
      <p:sp>
        <p:nvSpPr>
          <p:cNvPr id="69" name="Shape 69"/>
          <p:cNvSpPr txBox="1">
            <a:spLocks noGrp="1"/>
          </p:cNvSpPr>
          <p:nvPr>
            <p:ph type="body" idx="1"/>
          </p:nvPr>
        </p:nvSpPr>
        <p:spPr>
          <a:xfrm>
            <a:off x="839788" y="1681163"/>
            <a:ext cx="5157787" cy="823911"/>
          </a:xfrm>
          <a:prstGeom prst="rect">
            <a:avLst/>
          </a:prstGeom>
        </p:spPr>
        <p:txBody>
          <a:bodyPr anchor="b"/>
          <a:lstStyle>
            <a:defPPr/>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t>Образец текста</a:t>
            </a:r>
          </a:p>
        </p:txBody>
      </p:sp>
      <p:sp>
        <p:nvSpPr>
          <p:cNvPr id="70" name="Shape 70"/>
          <p:cNvSpPr txBox="1">
            <a:spLocks noGrp="1"/>
          </p:cNvSpPr>
          <p:nvPr>
            <p:ph type="body" idx="2"/>
          </p:nvPr>
        </p:nvSpPr>
        <p:spPr>
          <a:xfrm>
            <a:off x="839788" y="2505075"/>
            <a:ext cx="5157787" cy="3684588"/>
          </a:xfrm>
          <a:prstGeom prst="rect">
            <a:avLst/>
          </a:prstGeom>
        </p:spPr>
        <p:txBody>
          <a:bodyPr/>
          <a:lstStyle>
            <a:defPPr/>
            <a:lvl1pPr lvl="0"/>
          </a:lstStyle>
          <a:p>
            <a:pPr lvl="0"/>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71" name="Shape 71"/>
          <p:cNvSpPr txBox="1">
            <a:spLocks noGrp="1"/>
          </p:cNvSpPr>
          <p:nvPr>
            <p:ph type="body" idx="8"/>
          </p:nvPr>
        </p:nvSpPr>
        <p:spPr>
          <a:xfrm>
            <a:off x="6172200" y="1681163"/>
            <a:ext cx="5183187" cy="823911"/>
          </a:xfrm>
          <a:prstGeom prst="rect">
            <a:avLst/>
          </a:prstGeom>
        </p:spPr>
        <p:txBody>
          <a:bodyPr anchor="b"/>
          <a:lstStyle>
            <a:defPPr/>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t>Образец текста</a:t>
            </a:r>
          </a:p>
        </p:txBody>
      </p:sp>
      <p:sp>
        <p:nvSpPr>
          <p:cNvPr id="72" name="Shape 72"/>
          <p:cNvSpPr txBox="1">
            <a:spLocks noGrp="1"/>
          </p:cNvSpPr>
          <p:nvPr>
            <p:ph type="body" idx="9"/>
          </p:nvPr>
        </p:nvSpPr>
        <p:spPr>
          <a:xfrm>
            <a:off x="6172200" y="2505075"/>
            <a:ext cx="5183187" cy="3684588"/>
          </a:xfrm>
          <a:prstGeom prst="rect">
            <a:avLst/>
          </a:prstGeom>
        </p:spPr>
        <p:txBody>
          <a:bodyPr/>
          <a:lstStyle>
            <a:defPPr/>
            <a:lvl1pPr lvl="0"/>
          </a:lstStyle>
          <a:p>
            <a:pPr lvl="0"/>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73" name="Shape 73"/>
          <p:cNvSpPr txBox="1">
            <a:spLocks noGrp="1"/>
          </p:cNvSpPr>
          <p:nvPr>
            <p:ph type="dt" idx="10"/>
          </p:nvPr>
        </p:nvSpPr>
        <p:spPr>
          <a:prstGeom prst="rect">
            <a:avLst/>
          </a:prstGeom>
        </p:spPr>
        <p:txBody>
          <a:bodyPr/>
          <a:lstStyle>
            <a:defPPr/>
            <a:lvl1pPr lvl="0"/>
          </a:lstStyle>
          <a:p>
            <a:r>
              <a:t>14.03.2024</a:t>
            </a:r>
          </a:p>
        </p:txBody>
      </p:sp>
      <p:sp>
        <p:nvSpPr>
          <p:cNvPr id="74" name="Shape 74"/>
          <p:cNvSpPr txBox="1">
            <a:spLocks noGrp="1"/>
          </p:cNvSpPr>
          <p:nvPr>
            <p:ph type="ftr" idx="11"/>
          </p:nvPr>
        </p:nvSpPr>
        <p:spPr>
          <a:prstGeom prst="rect">
            <a:avLst/>
          </a:prstGeom>
        </p:spPr>
        <p:txBody>
          <a:bodyPr/>
          <a:lstStyle>
            <a:defPPr/>
            <a:lvl1pPr lvl="0"/>
          </a:lstStyle>
          <a:p>
            <a:endParaRPr/>
          </a:p>
        </p:txBody>
      </p:sp>
      <p:sp>
        <p:nvSpPr>
          <p:cNvPr id="75" name="Shape 75"/>
          <p:cNvSpPr txBox="1">
            <a:spLocks noGrp="1"/>
          </p:cNvSpPr>
          <p:nvPr>
            <p:ph type="sldNum" idx="12"/>
          </p:nvPr>
        </p:nvSpPr>
        <p:spPr>
          <a:prstGeom prst="rect">
            <a:avLst/>
          </a:prstGeom>
        </p:spPr>
        <p:txBody>
          <a:bodyPr/>
          <a:lstStyle>
            <a:defPPr/>
            <a:lvl1pPr lvl="0"/>
          </a:lstStyle>
          <a:p>
            <a:fld id="{A52FC62C-CD9E-4B84-9202-9A4E5E098EE8}"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Title, Text and Object">
    <p:spTree>
      <p:nvGrpSpPr>
        <p:cNvPr id="1" name="GroupShape 37"/>
        <p:cNvGrpSpPr/>
        <p:nvPr/>
      </p:nvGrpSpPr>
      <p:grpSpPr>
        <a:xfrm>
          <a:off x="0" y="0"/>
          <a:ext cx="0" cy="0"/>
          <a:chOff x="0" y="0"/>
          <a:chExt cx="0" cy="0"/>
        </a:xfrm>
      </p:grpSpPr>
      <p:sp>
        <p:nvSpPr>
          <p:cNvPr id="38" name="Shape 38"/>
          <p:cNvSpPr txBox="1">
            <a:spLocks noGrp="1"/>
          </p:cNvSpPr>
          <p:nvPr>
            <p:ph type="title"/>
          </p:nvPr>
        </p:nvSpPr>
        <p:spPr>
          <a:xfrm>
            <a:off x="839788" y="457200"/>
            <a:ext cx="3932237" cy="1600200"/>
          </a:xfrm>
          <a:prstGeom prst="rect">
            <a:avLst/>
          </a:prstGeom>
        </p:spPr>
        <p:txBody>
          <a:bodyPr anchor="b"/>
          <a:lstStyle>
            <a:defPPr/>
            <a:lvl1pPr lvl="0">
              <a:defRPr sz="3200"/>
            </a:lvl1pPr>
          </a:lstStyle>
          <a:p>
            <a:r>
              <a:t>Образец заголовка</a:t>
            </a:r>
          </a:p>
        </p:txBody>
      </p:sp>
      <p:sp>
        <p:nvSpPr>
          <p:cNvPr id="39" name="Shape 39"/>
          <p:cNvSpPr txBox="1">
            <a:spLocks noGrp="1"/>
          </p:cNvSpPr>
          <p:nvPr>
            <p:ph type="body" idx="1"/>
          </p:nvPr>
        </p:nvSpPr>
        <p:spPr>
          <a:xfrm>
            <a:off x="5183188" y="987425"/>
            <a:ext cx="6172199" cy="4873625"/>
          </a:xfrm>
          <a:prstGeom prst="rect">
            <a:avLst/>
          </a:prstGeom>
        </p:spPr>
        <p:txBody>
          <a:bodyPr/>
          <a:lstStyle>
            <a:defPPr/>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40" name="Shape 40"/>
          <p:cNvSpPr txBox="1">
            <a:spLocks noGrp="1"/>
          </p:cNvSpPr>
          <p:nvPr>
            <p:ph type="body" idx="2"/>
          </p:nvPr>
        </p:nvSpPr>
        <p:spPr>
          <a:xfrm>
            <a:off x="839788" y="2057400"/>
            <a:ext cx="3932237" cy="3811588"/>
          </a:xfrm>
          <a:prstGeom prst="rect">
            <a:avLst/>
          </a:prstGeom>
        </p:spPr>
        <p:txBody>
          <a:bodyPr/>
          <a:lstStyle>
            <a:defPPr/>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t>Образец текста</a:t>
            </a:r>
          </a:p>
        </p:txBody>
      </p:sp>
      <p:sp>
        <p:nvSpPr>
          <p:cNvPr id="41" name="Shape 41"/>
          <p:cNvSpPr txBox="1">
            <a:spLocks noGrp="1"/>
          </p:cNvSpPr>
          <p:nvPr>
            <p:ph type="dt" idx="10"/>
          </p:nvPr>
        </p:nvSpPr>
        <p:spPr>
          <a:prstGeom prst="rect">
            <a:avLst/>
          </a:prstGeom>
        </p:spPr>
        <p:txBody>
          <a:bodyPr/>
          <a:lstStyle>
            <a:defPPr/>
            <a:lvl1pPr lvl="0"/>
          </a:lstStyle>
          <a:p>
            <a:r>
              <a:t>14.03.2024</a:t>
            </a:r>
          </a:p>
        </p:txBody>
      </p:sp>
      <p:sp>
        <p:nvSpPr>
          <p:cNvPr id="42" name="Shape 42"/>
          <p:cNvSpPr txBox="1">
            <a:spLocks noGrp="1"/>
          </p:cNvSpPr>
          <p:nvPr>
            <p:ph type="ftr" idx="11"/>
          </p:nvPr>
        </p:nvSpPr>
        <p:spPr>
          <a:prstGeom prst="rect">
            <a:avLst/>
          </a:prstGeom>
        </p:spPr>
        <p:txBody>
          <a:bodyPr/>
          <a:lstStyle>
            <a:defPPr/>
            <a:lvl1pPr lvl="0"/>
          </a:lstStyle>
          <a:p>
            <a:endParaRPr/>
          </a:p>
        </p:txBody>
      </p:sp>
      <p:sp>
        <p:nvSpPr>
          <p:cNvPr id="43" name="Shape 43"/>
          <p:cNvSpPr txBox="1">
            <a:spLocks noGrp="1"/>
          </p:cNvSpPr>
          <p:nvPr>
            <p:ph type="sldNum" idx="12"/>
          </p:nvPr>
        </p:nvSpPr>
        <p:spPr>
          <a:prstGeom prst="rect">
            <a:avLst/>
          </a:prstGeom>
        </p:spPr>
        <p:txBody>
          <a:bodyPr/>
          <a:lstStyle>
            <a:defPPr/>
            <a:lvl1pPr lvl="0"/>
          </a:lstStyle>
          <a:p>
            <a:fld id="{F5C63AFA-EB15-4EAC-87F1-0B42DD1E0909}"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Title and Picture">
    <p:spTree>
      <p:nvGrpSpPr>
        <p:cNvPr id="1" name="GroupShape 30"/>
        <p:cNvGrpSpPr/>
        <p:nvPr/>
      </p:nvGrpSpPr>
      <p:grpSpPr>
        <a:xfrm>
          <a:off x="0" y="0"/>
          <a:ext cx="0" cy="0"/>
          <a:chOff x="0" y="0"/>
          <a:chExt cx="0" cy="0"/>
        </a:xfrm>
      </p:grpSpPr>
      <p:sp>
        <p:nvSpPr>
          <p:cNvPr id="31" name="Shape 31"/>
          <p:cNvSpPr txBox="1">
            <a:spLocks noGrp="1"/>
          </p:cNvSpPr>
          <p:nvPr>
            <p:ph type="title"/>
          </p:nvPr>
        </p:nvSpPr>
        <p:spPr>
          <a:xfrm>
            <a:off x="839788" y="457200"/>
            <a:ext cx="3932237" cy="1600200"/>
          </a:xfrm>
          <a:prstGeom prst="rect">
            <a:avLst/>
          </a:prstGeom>
        </p:spPr>
        <p:txBody>
          <a:bodyPr anchor="b"/>
          <a:lstStyle>
            <a:defPPr/>
            <a:lvl1pPr lvl="0">
              <a:defRPr sz="3200"/>
            </a:lvl1pPr>
          </a:lstStyle>
          <a:p>
            <a:r>
              <a:t>Образец заголовка</a:t>
            </a:r>
          </a:p>
        </p:txBody>
      </p:sp>
      <p:sp>
        <p:nvSpPr>
          <p:cNvPr id="32" name="Shape 32"/>
          <p:cNvSpPr txBox="1">
            <a:spLocks noGrp="1"/>
          </p:cNvSpPr>
          <p:nvPr>
            <p:ph type="body" idx="1"/>
          </p:nvPr>
        </p:nvSpPr>
        <p:spPr>
          <a:xfrm>
            <a:off x="5183188" y="987425"/>
            <a:ext cx="6172199" cy="4873625"/>
          </a:xfrm>
          <a:prstGeom prst="rect">
            <a:avLst/>
          </a:prstGeom>
        </p:spPr>
        <p:txBody>
          <a:bodyPr/>
          <a:lstStyle>
            <a:defPPr/>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endParaRPr/>
          </a:p>
        </p:txBody>
      </p:sp>
      <p:sp>
        <p:nvSpPr>
          <p:cNvPr id="33" name="Shape 33"/>
          <p:cNvSpPr txBox="1">
            <a:spLocks noGrp="1"/>
          </p:cNvSpPr>
          <p:nvPr>
            <p:ph type="body" idx="2"/>
          </p:nvPr>
        </p:nvSpPr>
        <p:spPr>
          <a:xfrm>
            <a:off x="839788" y="2057400"/>
            <a:ext cx="3932237" cy="3811588"/>
          </a:xfrm>
          <a:prstGeom prst="rect">
            <a:avLst/>
          </a:prstGeom>
        </p:spPr>
        <p:txBody>
          <a:bodyPr/>
          <a:lstStyle>
            <a:defPPr/>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t>Образец текста</a:t>
            </a:r>
          </a:p>
        </p:txBody>
      </p:sp>
      <p:sp>
        <p:nvSpPr>
          <p:cNvPr id="34" name="Shape 34"/>
          <p:cNvSpPr txBox="1">
            <a:spLocks noGrp="1"/>
          </p:cNvSpPr>
          <p:nvPr>
            <p:ph type="dt" idx="10"/>
          </p:nvPr>
        </p:nvSpPr>
        <p:spPr>
          <a:prstGeom prst="rect">
            <a:avLst/>
          </a:prstGeom>
        </p:spPr>
        <p:txBody>
          <a:bodyPr/>
          <a:lstStyle>
            <a:defPPr/>
            <a:lvl1pPr lvl="0"/>
          </a:lstStyle>
          <a:p>
            <a:r>
              <a:t>14.03.2024</a:t>
            </a:r>
          </a:p>
        </p:txBody>
      </p:sp>
      <p:sp>
        <p:nvSpPr>
          <p:cNvPr id="35" name="Shape 35"/>
          <p:cNvSpPr txBox="1">
            <a:spLocks noGrp="1"/>
          </p:cNvSpPr>
          <p:nvPr>
            <p:ph type="ftr" idx="11"/>
          </p:nvPr>
        </p:nvSpPr>
        <p:spPr>
          <a:prstGeom prst="rect">
            <a:avLst/>
          </a:prstGeom>
        </p:spPr>
        <p:txBody>
          <a:bodyPr/>
          <a:lstStyle>
            <a:defPPr/>
            <a:lvl1pPr lvl="0"/>
          </a:lstStyle>
          <a:p>
            <a:endParaRPr/>
          </a:p>
        </p:txBody>
      </p:sp>
      <p:sp>
        <p:nvSpPr>
          <p:cNvPr id="36" name="Shape 36"/>
          <p:cNvSpPr txBox="1">
            <a:spLocks noGrp="1"/>
          </p:cNvSpPr>
          <p:nvPr>
            <p:ph type="sldNum" idx="12"/>
          </p:nvPr>
        </p:nvSpPr>
        <p:spPr>
          <a:prstGeom prst="rect">
            <a:avLst/>
          </a:prstGeom>
        </p:spPr>
        <p:txBody>
          <a:bodyPr/>
          <a:lstStyle>
            <a:defPPr/>
            <a:lvl1pPr lvl="0"/>
          </a:lstStyle>
          <a:p>
            <a:fld id="{8CB5FC87-4E31-4CCC-8463-47D73FBA039A}"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GroupShape 61"/>
        <p:cNvGrpSpPr/>
        <p:nvPr/>
      </p:nvGrpSpPr>
      <p:grpSpPr>
        <a:xfrm>
          <a:off x="0" y="0"/>
          <a:ext cx="0" cy="0"/>
          <a:chOff x="0" y="0"/>
          <a:chExt cx="0" cy="0"/>
        </a:xfrm>
      </p:grpSpPr>
      <p:sp>
        <p:nvSpPr>
          <p:cNvPr id="62" name="Shape 62"/>
          <p:cNvSpPr txBox="1">
            <a:spLocks noGrp="1"/>
          </p:cNvSpPr>
          <p:nvPr>
            <p:ph type="title"/>
          </p:nvPr>
        </p:nvSpPr>
        <p:spPr>
          <a:prstGeom prst="rect">
            <a:avLst/>
          </a:prstGeom>
        </p:spPr>
        <p:txBody>
          <a:bodyPr/>
          <a:lstStyle>
            <a:defPPr/>
            <a:lvl1pPr lvl="0"/>
          </a:lstStyle>
          <a:p>
            <a:r>
              <a:t>Образец заголовка</a:t>
            </a:r>
          </a:p>
        </p:txBody>
      </p:sp>
      <p:sp>
        <p:nvSpPr>
          <p:cNvPr id="63" name="Shape 63"/>
          <p:cNvSpPr txBox="1">
            <a:spLocks noGrp="1"/>
          </p:cNvSpPr>
          <p:nvPr>
            <p:ph type="body" idx="1"/>
          </p:nvPr>
        </p:nvSpPr>
        <p:spPr>
          <a:prstGeom prst="rect">
            <a:avLst/>
          </a:prstGeom>
        </p:spPr>
        <p:txBody>
          <a:bodyPr vert="eaVert"/>
          <a:lstStyle>
            <a:defPPr/>
            <a:lvl1pPr lvl="0"/>
          </a:lstStyle>
          <a:p>
            <a:pPr lvl="0"/>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64" name="Shape 64"/>
          <p:cNvSpPr txBox="1">
            <a:spLocks noGrp="1"/>
          </p:cNvSpPr>
          <p:nvPr>
            <p:ph type="dt" idx="10"/>
          </p:nvPr>
        </p:nvSpPr>
        <p:spPr>
          <a:prstGeom prst="rect">
            <a:avLst/>
          </a:prstGeom>
        </p:spPr>
        <p:txBody>
          <a:bodyPr/>
          <a:lstStyle>
            <a:defPPr/>
            <a:lvl1pPr lvl="0"/>
          </a:lstStyle>
          <a:p>
            <a:r>
              <a:t>14.03.2024</a:t>
            </a:r>
          </a:p>
        </p:txBody>
      </p:sp>
      <p:sp>
        <p:nvSpPr>
          <p:cNvPr id="65" name="Shape 65"/>
          <p:cNvSpPr txBox="1">
            <a:spLocks noGrp="1"/>
          </p:cNvSpPr>
          <p:nvPr>
            <p:ph type="ftr" idx="11"/>
          </p:nvPr>
        </p:nvSpPr>
        <p:spPr>
          <a:prstGeom prst="rect">
            <a:avLst/>
          </a:prstGeom>
        </p:spPr>
        <p:txBody>
          <a:bodyPr/>
          <a:lstStyle>
            <a:defPPr/>
            <a:lvl1pPr lvl="0"/>
          </a:lstStyle>
          <a:p>
            <a:endParaRPr/>
          </a:p>
        </p:txBody>
      </p:sp>
      <p:sp>
        <p:nvSpPr>
          <p:cNvPr id="66" name="Shape 66"/>
          <p:cNvSpPr txBox="1">
            <a:spLocks noGrp="1"/>
          </p:cNvSpPr>
          <p:nvPr>
            <p:ph type="sldNum" idx="12"/>
          </p:nvPr>
        </p:nvSpPr>
        <p:spPr>
          <a:prstGeom prst="rect">
            <a:avLst/>
          </a:prstGeom>
        </p:spPr>
        <p:txBody>
          <a:bodyPr/>
          <a:lstStyle>
            <a:defPPr/>
            <a:lvl1pPr lvl="0"/>
          </a:lstStyle>
          <a:p>
            <a:fld id="{B57FC2BE-A9FA-422C-ADFB-F0DB4DE83A6E}"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4.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GroupShape 1"/>
        <p:cNvGrpSpPr/>
        <p:nvPr/>
      </p:nvGrpSpPr>
      <p:grpSpPr>
        <a:xfrm>
          <a:off x="0" y="0"/>
          <a:ext cx="0" cy="0"/>
          <a:chOff x="0" y="0"/>
          <a:chExt cx="0" cy="0"/>
        </a:xfrm>
      </p:grpSpPr>
      <p:sp>
        <p:nvSpPr>
          <p:cNvPr id="2" name="Shape 2"/>
          <p:cNvSpPr txBox="1">
            <a:spLocks noGrp="1"/>
          </p:cNvSpPr>
          <p:nvPr>
            <p:ph type="title"/>
          </p:nvPr>
        </p:nvSpPr>
        <p:spPr>
          <a:xfrm>
            <a:off x="838200" y="365125"/>
            <a:ext cx="10515600" cy="1325562"/>
          </a:xfrm>
          <a:prstGeom prst="rect">
            <a:avLst/>
          </a:prstGeom>
        </p:spPr>
        <p:txBody>
          <a:bodyPr vert="horz" lIns="91440" tIns="45720" rIns="91440" bIns="45720" anchor="ctr">
            <a:normAutofit/>
          </a:bodyPr>
          <a:lstStyle/>
          <a:p>
            <a:r>
              <a:t>Образец заголовка</a:t>
            </a:r>
          </a:p>
        </p:txBody>
      </p:sp>
      <p:sp>
        <p:nvSpPr>
          <p:cNvPr id="3" name="Shape 3"/>
          <p:cNvSpPr txBox="1">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t>Образец текста</a:t>
            </a:r>
          </a:p>
          <a:p>
            <a:pPr lvl="1"/>
            <a:r>
              <a:t>Второй уровень</a:t>
            </a:r>
          </a:p>
          <a:p>
            <a:pPr lvl="2"/>
            <a:r>
              <a:t>Третий уровень</a:t>
            </a:r>
          </a:p>
          <a:p>
            <a:pPr lvl="3"/>
            <a:r>
              <a:t>Четвертый уровень</a:t>
            </a:r>
          </a:p>
          <a:p>
            <a:pPr lvl="4"/>
            <a:r>
              <a:t>Пятый уровень</a:t>
            </a:r>
          </a:p>
        </p:txBody>
      </p:sp>
      <p:sp>
        <p:nvSpPr>
          <p:cNvPr id="4" name="Shape 4"/>
          <p:cNvSpPr txBox="1">
            <a:spLocks noGrp="1"/>
          </p:cNvSpPr>
          <p:nvPr>
            <p:ph type="dt" idx="2"/>
          </p:nvPr>
        </p:nvSpPr>
        <p:spPr>
          <a:xfrm>
            <a:off x="838200" y="6356350"/>
            <a:ext cx="2743200" cy="365125"/>
          </a:xfrm>
          <a:prstGeom prst="rect">
            <a:avLst/>
          </a:prstGeom>
        </p:spPr>
        <p:txBody>
          <a:bodyPr vert="horz" lIns="91440" tIns="45720" rIns="91440" bIns="45720" anchor="ctr"/>
          <a:lstStyle>
            <a:defPPr/>
            <a:lvl1pPr marL="0" lvl="0" indent="0" algn="l">
              <a:defRPr sz="1200">
                <a:solidFill>
                  <a:schemeClr val="tx1">
                    <a:tint val="75000"/>
                  </a:schemeClr>
                </a:solidFill>
                <a:latin typeface="+mn-lt"/>
                <a:ea typeface="+mn-ea"/>
                <a:cs typeface="+mn-cs"/>
              </a:defRPr>
            </a:lvl1pPr>
            <a:lvl2pPr marL="457200" lvl="1" indent="0" algn="l">
              <a:defRPr sz="1800">
                <a:solidFill>
                  <a:schemeClr val="tx1"/>
                </a:solidFill>
                <a:latin typeface="+mn-lt"/>
                <a:ea typeface="+mn-ea"/>
                <a:cs typeface="+mn-cs"/>
              </a:defRPr>
            </a:lvl2pPr>
            <a:lvl3pPr marL="914400" lvl="2" indent="0" algn="l">
              <a:defRPr sz="1800">
                <a:solidFill>
                  <a:schemeClr val="tx1"/>
                </a:solidFill>
                <a:latin typeface="+mn-lt"/>
                <a:ea typeface="+mn-ea"/>
                <a:cs typeface="+mn-cs"/>
              </a:defRPr>
            </a:lvl3pPr>
            <a:lvl4pPr marL="1371600" lvl="3" indent="0" algn="l">
              <a:defRPr sz="1800">
                <a:solidFill>
                  <a:schemeClr val="tx1"/>
                </a:solidFill>
                <a:latin typeface="+mn-lt"/>
                <a:ea typeface="+mn-ea"/>
                <a:cs typeface="+mn-cs"/>
              </a:defRPr>
            </a:lvl4pPr>
            <a:lvl5pPr marL="1828800" lvl="4" indent="0" algn="l">
              <a:defRPr sz="1800">
                <a:solidFill>
                  <a:schemeClr val="tx1"/>
                </a:solidFill>
                <a:latin typeface="+mn-lt"/>
                <a:ea typeface="+mn-ea"/>
                <a:cs typeface="+mn-cs"/>
              </a:defRPr>
            </a:lvl5pPr>
            <a:lvl6pPr marL="2286000" lvl="5" indent="0" algn="l">
              <a:defRPr sz="1800">
                <a:solidFill>
                  <a:schemeClr val="tx1"/>
                </a:solidFill>
                <a:latin typeface="+mn-lt"/>
                <a:ea typeface="+mn-ea"/>
                <a:cs typeface="+mn-cs"/>
              </a:defRPr>
            </a:lvl6pPr>
            <a:lvl7pPr marL="2743200" lvl="6" indent="0" algn="l">
              <a:defRPr sz="1800">
                <a:solidFill>
                  <a:schemeClr val="tx1"/>
                </a:solidFill>
                <a:latin typeface="+mn-lt"/>
                <a:ea typeface="+mn-ea"/>
                <a:cs typeface="+mn-cs"/>
              </a:defRPr>
            </a:lvl7pPr>
            <a:lvl8pPr marL="3200400" lvl="7" indent="0" algn="l">
              <a:defRPr sz="1800">
                <a:solidFill>
                  <a:schemeClr val="tx1"/>
                </a:solidFill>
                <a:latin typeface="+mn-lt"/>
                <a:ea typeface="+mn-ea"/>
                <a:cs typeface="+mn-cs"/>
              </a:defRPr>
            </a:lvl8pPr>
            <a:lvl9pPr marL="3657600" lvl="8" indent="0" algn="l">
              <a:defRPr sz="1800">
                <a:solidFill>
                  <a:schemeClr val="tx1"/>
                </a:solidFill>
                <a:latin typeface="+mn-lt"/>
                <a:ea typeface="+mn-ea"/>
                <a:cs typeface="+mn-cs"/>
              </a:defRPr>
            </a:lvl9pPr>
          </a:lstStyle>
          <a:p>
            <a:r>
              <a:t>14.03.2024</a:t>
            </a:r>
          </a:p>
        </p:txBody>
      </p:sp>
      <p:sp>
        <p:nvSpPr>
          <p:cNvPr id="5" name="Shape 5"/>
          <p:cNvSpPr txBox="1">
            <a:spLocks noGrp="1"/>
          </p:cNvSpPr>
          <p:nvPr>
            <p:ph type="ftr" idx="3"/>
          </p:nvPr>
        </p:nvSpPr>
        <p:spPr>
          <a:xfrm>
            <a:off x="4038600" y="6356350"/>
            <a:ext cx="4114800" cy="365125"/>
          </a:xfrm>
          <a:prstGeom prst="rect">
            <a:avLst/>
          </a:prstGeom>
        </p:spPr>
        <p:txBody>
          <a:bodyPr vert="horz" lIns="91440" tIns="45720" rIns="91440" bIns="45720" anchor="ctr"/>
          <a:lstStyle>
            <a:defPPr/>
            <a:lvl1pPr marL="0" lvl="0" indent="0" algn="ctr">
              <a:defRPr sz="1200">
                <a:solidFill>
                  <a:schemeClr val="tx1">
                    <a:tint val="75000"/>
                  </a:schemeClr>
                </a:solidFill>
                <a:latin typeface="+mn-lt"/>
                <a:ea typeface="+mn-ea"/>
                <a:cs typeface="+mn-cs"/>
              </a:defRPr>
            </a:lvl1pPr>
            <a:lvl2pPr marL="457200" lvl="1" indent="0" algn="l">
              <a:defRPr sz="1800">
                <a:solidFill>
                  <a:schemeClr val="tx1"/>
                </a:solidFill>
                <a:latin typeface="+mn-lt"/>
                <a:ea typeface="+mn-ea"/>
                <a:cs typeface="+mn-cs"/>
              </a:defRPr>
            </a:lvl2pPr>
            <a:lvl3pPr marL="914400" lvl="2" indent="0" algn="l">
              <a:defRPr sz="1800">
                <a:solidFill>
                  <a:schemeClr val="tx1"/>
                </a:solidFill>
                <a:latin typeface="+mn-lt"/>
                <a:ea typeface="+mn-ea"/>
                <a:cs typeface="+mn-cs"/>
              </a:defRPr>
            </a:lvl3pPr>
            <a:lvl4pPr marL="1371600" lvl="3" indent="0" algn="l">
              <a:defRPr sz="1800">
                <a:solidFill>
                  <a:schemeClr val="tx1"/>
                </a:solidFill>
                <a:latin typeface="+mn-lt"/>
                <a:ea typeface="+mn-ea"/>
                <a:cs typeface="+mn-cs"/>
              </a:defRPr>
            </a:lvl4pPr>
            <a:lvl5pPr marL="1828800" lvl="4" indent="0" algn="l">
              <a:defRPr sz="1800">
                <a:solidFill>
                  <a:schemeClr val="tx1"/>
                </a:solidFill>
                <a:latin typeface="+mn-lt"/>
                <a:ea typeface="+mn-ea"/>
                <a:cs typeface="+mn-cs"/>
              </a:defRPr>
            </a:lvl5pPr>
            <a:lvl6pPr marL="2286000" lvl="5" indent="0" algn="l">
              <a:defRPr sz="1800">
                <a:solidFill>
                  <a:schemeClr val="tx1"/>
                </a:solidFill>
                <a:latin typeface="+mn-lt"/>
                <a:ea typeface="+mn-ea"/>
                <a:cs typeface="+mn-cs"/>
              </a:defRPr>
            </a:lvl6pPr>
            <a:lvl7pPr marL="2743200" lvl="6" indent="0" algn="l">
              <a:defRPr sz="1800">
                <a:solidFill>
                  <a:schemeClr val="tx1"/>
                </a:solidFill>
                <a:latin typeface="+mn-lt"/>
                <a:ea typeface="+mn-ea"/>
                <a:cs typeface="+mn-cs"/>
              </a:defRPr>
            </a:lvl7pPr>
            <a:lvl8pPr marL="3200400" lvl="7" indent="0" algn="l">
              <a:defRPr sz="1800">
                <a:solidFill>
                  <a:schemeClr val="tx1"/>
                </a:solidFill>
                <a:latin typeface="+mn-lt"/>
                <a:ea typeface="+mn-ea"/>
                <a:cs typeface="+mn-cs"/>
              </a:defRPr>
            </a:lvl8pPr>
            <a:lvl9pPr marL="3657600" lvl="8" indent="0" algn="l">
              <a:defRPr sz="1800">
                <a:solidFill>
                  <a:schemeClr val="tx1"/>
                </a:solidFill>
                <a:latin typeface="+mn-lt"/>
                <a:ea typeface="+mn-ea"/>
                <a:cs typeface="+mn-cs"/>
              </a:defRPr>
            </a:lvl9pPr>
          </a:lstStyle>
          <a:p>
            <a:endParaRPr/>
          </a:p>
        </p:txBody>
      </p:sp>
      <p:sp>
        <p:nvSpPr>
          <p:cNvPr id="6" name="Shape 6"/>
          <p:cNvSpPr txBox="1">
            <a:spLocks noGrp="1"/>
          </p:cNvSpPr>
          <p:nvPr>
            <p:ph type="sldNum" idx="4"/>
          </p:nvPr>
        </p:nvSpPr>
        <p:spPr>
          <a:xfrm>
            <a:off x="8610600" y="6356350"/>
            <a:ext cx="2743200" cy="365125"/>
          </a:xfrm>
          <a:prstGeom prst="rect">
            <a:avLst/>
          </a:prstGeom>
        </p:spPr>
        <p:txBody>
          <a:bodyPr vert="horz" lIns="91440" tIns="45720" rIns="91440" bIns="45720" anchor="ctr"/>
          <a:lstStyle>
            <a:defPPr/>
            <a:lvl1pPr marL="0" lvl="0" indent="0" algn="r">
              <a:defRPr sz="1200">
                <a:solidFill>
                  <a:schemeClr val="tx1">
                    <a:tint val="75000"/>
                  </a:schemeClr>
                </a:solidFill>
                <a:latin typeface="+mn-lt"/>
                <a:ea typeface="+mn-ea"/>
                <a:cs typeface="+mn-cs"/>
              </a:defRPr>
            </a:lvl1pPr>
            <a:lvl2pPr marL="457200" lvl="1" indent="0" algn="l">
              <a:defRPr sz="1800">
                <a:solidFill>
                  <a:schemeClr val="tx1"/>
                </a:solidFill>
                <a:latin typeface="+mn-lt"/>
                <a:ea typeface="+mn-ea"/>
                <a:cs typeface="+mn-cs"/>
              </a:defRPr>
            </a:lvl2pPr>
            <a:lvl3pPr marL="914400" lvl="2" indent="0" algn="l">
              <a:defRPr sz="1800">
                <a:solidFill>
                  <a:schemeClr val="tx1"/>
                </a:solidFill>
                <a:latin typeface="+mn-lt"/>
                <a:ea typeface="+mn-ea"/>
                <a:cs typeface="+mn-cs"/>
              </a:defRPr>
            </a:lvl3pPr>
            <a:lvl4pPr marL="1371600" lvl="3" indent="0" algn="l">
              <a:defRPr sz="1800">
                <a:solidFill>
                  <a:schemeClr val="tx1"/>
                </a:solidFill>
                <a:latin typeface="+mn-lt"/>
                <a:ea typeface="+mn-ea"/>
                <a:cs typeface="+mn-cs"/>
              </a:defRPr>
            </a:lvl4pPr>
            <a:lvl5pPr marL="1828800" lvl="4" indent="0" algn="l">
              <a:defRPr sz="1800">
                <a:solidFill>
                  <a:schemeClr val="tx1"/>
                </a:solidFill>
                <a:latin typeface="+mn-lt"/>
                <a:ea typeface="+mn-ea"/>
                <a:cs typeface="+mn-cs"/>
              </a:defRPr>
            </a:lvl5pPr>
            <a:lvl6pPr marL="2286000" lvl="5" indent="0" algn="l">
              <a:defRPr sz="1800">
                <a:solidFill>
                  <a:schemeClr val="tx1"/>
                </a:solidFill>
                <a:latin typeface="+mn-lt"/>
                <a:ea typeface="+mn-ea"/>
                <a:cs typeface="+mn-cs"/>
              </a:defRPr>
            </a:lvl6pPr>
            <a:lvl7pPr marL="2743200" lvl="6" indent="0" algn="l">
              <a:defRPr sz="1800">
                <a:solidFill>
                  <a:schemeClr val="tx1"/>
                </a:solidFill>
                <a:latin typeface="+mn-lt"/>
                <a:ea typeface="+mn-ea"/>
                <a:cs typeface="+mn-cs"/>
              </a:defRPr>
            </a:lvl7pPr>
            <a:lvl8pPr marL="3200400" lvl="7" indent="0" algn="l">
              <a:defRPr sz="1800">
                <a:solidFill>
                  <a:schemeClr val="tx1"/>
                </a:solidFill>
                <a:latin typeface="+mn-lt"/>
                <a:ea typeface="+mn-ea"/>
                <a:cs typeface="+mn-cs"/>
              </a:defRPr>
            </a:lvl8pPr>
            <a:lvl9pPr marL="3657600" lvl="8" indent="0" algn="l">
              <a:defRPr sz="1800">
                <a:solidFill>
                  <a:schemeClr val="tx1"/>
                </a:solidFill>
                <a:latin typeface="+mn-lt"/>
                <a:ea typeface="+mn-ea"/>
                <a:cs typeface="+mn-cs"/>
              </a:defRPr>
            </a:lvl9pPr>
          </a:lstStyle>
          <a:p>
            <a:fld id="{B4D1B35C-2AAC-4C1B-87C9-1292F1BE1545}"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defPPr/>
      <a:lvl1pPr lvl="0" algn="l">
        <a:lnSpc>
          <a:spcPct val="90000"/>
        </a:lnSpc>
        <a:buNone/>
        <a:defRPr sz="4400">
          <a:solidFill>
            <a:schemeClr val="tx1"/>
          </a:solidFill>
          <a:latin typeface="+mj-lt"/>
          <a:ea typeface="+mj-ea"/>
          <a:cs typeface="+mj-cs"/>
        </a:defRPr>
      </a:lvl1pPr>
    </p:titleStyle>
    <p:bodyStyle>
      <a:defPPr/>
      <a:lvl1pPr marL="228600" lvl="0" indent="-228600" algn="l">
        <a:lnSpc>
          <a:spcPct val="90000"/>
        </a:lnSpc>
        <a:spcBef>
          <a:spcPts val="1000"/>
        </a:spcBef>
        <a:buFont typeface="Arial"/>
        <a:buChar char="•"/>
        <a:defRPr sz="2800">
          <a:solidFill>
            <a:schemeClr val="tx1"/>
          </a:solidFill>
          <a:latin typeface="+mn-lt"/>
          <a:ea typeface="+mn-ea"/>
          <a:cs typeface="+mn-cs"/>
        </a:defRPr>
      </a:lvl1pPr>
      <a:lvl2pPr marL="685800" lvl="1" indent="-228600" algn="l">
        <a:lnSpc>
          <a:spcPct val="90000"/>
        </a:lnSpc>
        <a:spcBef>
          <a:spcPts val="500"/>
        </a:spcBef>
        <a:buFont typeface="Arial"/>
        <a:buChar char="•"/>
        <a:defRPr sz="2400">
          <a:solidFill>
            <a:schemeClr val="tx1"/>
          </a:solidFill>
          <a:latin typeface="+mn-lt"/>
          <a:ea typeface="+mn-ea"/>
          <a:cs typeface="+mn-cs"/>
        </a:defRPr>
      </a:lvl2pPr>
      <a:lvl3pPr marL="1143000" lvl="2" indent="-228600" algn="l">
        <a:lnSpc>
          <a:spcPct val="90000"/>
        </a:lnSpc>
        <a:spcBef>
          <a:spcPts val="500"/>
        </a:spcBef>
        <a:buFont typeface="Arial"/>
        <a:buChar char="•"/>
        <a:defRPr sz="2000">
          <a:solidFill>
            <a:schemeClr val="tx1"/>
          </a:solidFill>
          <a:latin typeface="+mn-lt"/>
          <a:ea typeface="+mn-ea"/>
          <a:cs typeface="+mn-cs"/>
        </a:defRPr>
      </a:lvl3pPr>
      <a:lvl4pPr marL="1600200" lvl="3" indent="-228600" algn="l">
        <a:lnSpc>
          <a:spcPct val="90000"/>
        </a:lnSpc>
        <a:spcBef>
          <a:spcPts val="500"/>
        </a:spcBef>
        <a:buFont typeface="Arial"/>
        <a:buChar char="•"/>
        <a:defRPr sz="1800">
          <a:solidFill>
            <a:schemeClr val="tx1"/>
          </a:solidFill>
          <a:latin typeface="+mn-lt"/>
          <a:ea typeface="+mn-ea"/>
          <a:cs typeface="+mn-cs"/>
        </a:defRPr>
      </a:lvl4pPr>
      <a:lvl5pPr marL="2057400" lvl="4" indent="-228600" algn="l">
        <a:lnSpc>
          <a:spcPct val="90000"/>
        </a:lnSpc>
        <a:spcBef>
          <a:spcPts val="500"/>
        </a:spcBef>
        <a:buFont typeface="Arial"/>
        <a:buChar char="•"/>
        <a:defRPr sz="1800">
          <a:solidFill>
            <a:schemeClr val="tx1"/>
          </a:solidFill>
          <a:latin typeface="+mn-lt"/>
          <a:ea typeface="+mn-ea"/>
          <a:cs typeface="+mn-cs"/>
        </a:defRPr>
      </a:lvl5pPr>
      <a:lvl6pPr marL="2514600" lvl="5" indent="-228600" algn="l">
        <a:lnSpc>
          <a:spcPct val="90000"/>
        </a:lnSpc>
        <a:spcBef>
          <a:spcPts val="500"/>
        </a:spcBef>
        <a:buFont typeface="Arial"/>
        <a:buChar char="•"/>
        <a:defRPr sz="1800">
          <a:solidFill>
            <a:schemeClr val="tx1"/>
          </a:solidFill>
          <a:latin typeface="+mn-lt"/>
          <a:ea typeface="+mn-ea"/>
          <a:cs typeface="+mn-cs"/>
        </a:defRPr>
      </a:lvl6pPr>
      <a:lvl7pPr marL="2971800" lvl="6" indent="-228600" algn="l">
        <a:lnSpc>
          <a:spcPct val="90000"/>
        </a:lnSpc>
        <a:spcBef>
          <a:spcPts val="500"/>
        </a:spcBef>
        <a:buFont typeface="Arial"/>
        <a:buChar char="•"/>
        <a:defRPr sz="1800">
          <a:solidFill>
            <a:schemeClr val="tx1"/>
          </a:solidFill>
          <a:latin typeface="+mn-lt"/>
          <a:ea typeface="+mn-ea"/>
          <a:cs typeface="+mn-cs"/>
        </a:defRPr>
      </a:lvl7pPr>
      <a:lvl8pPr marL="3429000" lvl="7" indent="-228600" algn="l">
        <a:lnSpc>
          <a:spcPct val="90000"/>
        </a:lnSpc>
        <a:spcBef>
          <a:spcPts val="500"/>
        </a:spcBef>
        <a:buFont typeface="Arial"/>
        <a:buChar char="•"/>
        <a:defRPr sz="1800">
          <a:solidFill>
            <a:schemeClr val="tx1"/>
          </a:solidFill>
          <a:latin typeface="+mn-lt"/>
          <a:ea typeface="+mn-ea"/>
          <a:cs typeface="+mn-cs"/>
        </a:defRPr>
      </a:lvl8pPr>
      <a:lvl9pPr marL="3886200" lvl="8" indent="-228600" algn="l">
        <a:lnSpc>
          <a:spcPct val="90000"/>
        </a:lnSpc>
        <a:spcBef>
          <a:spcPts val="500"/>
        </a:spcBef>
        <a:buFont typeface="Arial"/>
        <a:buChar char="•"/>
        <a:defRPr sz="1800">
          <a:solidFill>
            <a:schemeClr val="tx1"/>
          </a:solidFill>
          <a:latin typeface="+mn-lt"/>
          <a:ea typeface="+mn-ea"/>
          <a:cs typeface="+mn-cs"/>
        </a:defRPr>
      </a:lvl9pPr>
    </p:bodyStyle>
    <p:otherStyle>
      <a:defPPr/>
      <a:lvl1pPr marL="0" lvl="0" indent="0" algn="l">
        <a:defRPr sz="1800">
          <a:solidFill>
            <a:schemeClr val="tx1"/>
          </a:solidFill>
          <a:latin typeface="+mn-lt"/>
          <a:ea typeface="+mn-ea"/>
          <a:cs typeface="+mn-cs"/>
        </a:defRPr>
      </a:lvl1pPr>
      <a:lvl2pPr marL="457200" lvl="1" indent="0" algn="l">
        <a:defRPr sz="1800">
          <a:solidFill>
            <a:schemeClr val="tx1"/>
          </a:solidFill>
          <a:latin typeface="+mn-lt"/>
          <a:ea typeface="+mn-ea"/>
          <a:cs typeface="+mn-cs"/>
        </a:defRPr>
      </a:lvl2pPr>
      <a:lvl3pPr marL="914400" lvl="2" indent="0" algn="l">
        <a:defRPr sz="1800">
          <a:solidFill>
            <a:schemeClr val="tx1"/>
          </a:solidFill>
          <a:latin typeface="+mn-lt"/>
          <a:ea typeface="+mn-ea"/>
          <a:cs typeface="+mn-cs"/>
        </a:defRPr>
      </a:lvl3pPr>
      <a:lvl4pPr marL="1371600" lvl="3" indent="0" algn="l">
        <a:defRPr sz="1800">
          <a:solidFill>
            <a:schemeClr val="tx1"/>
          </a:solidFill>
          <a:latin typeface="+mn-lt"/>
          <a:ea typeface="+mn-ea"/>
          <a:cs typeface="+mn-cs"/>
        </a:defRPr>
      </a:lvl4pPr>
      <a:lvl5pPr marL="1828800" lvl="4" indent="0" algn="l">
        <a:defRPr sz="1800">
          <a:solidFill>
            <a:schemeClr val="tx1"/>
          </a:solidFill>
          <a:latin typeface="+mn-lt"/>
          <a:ea typeface="+mn-ea"/>
          <a:cs typeface="+mn-cs"/>
        </a:defRPr>
      </a:lvl5pPr>
      <a:lvl6pPr marL="2286000" lvl="5" indent="0" algn="l">
        <a:defRPr sz="1800">
          <a:solidFill>
            <a:schemeClr val="tx1"/>
          </a:solidFill>
          <a:latin typeface="+mn-lt"/>
          <a:ea typeface="+mn-ea"/>
          <a:cs typeface="+mn-cs"/>
        </a:defRPr>
      </a:lvl6pPr>
      <a:lvl7pPr marL="2743200" lvl="6" indent="0" algn="l">
        <a:defRPr sz="1800">
          <a:solidFill>
            <a:schemeClr val="tx1"/>
          </a:solidFill>
          <a:latin typeface="+mn-lt"/>
          <a:ea typeface="+mn-ea"/>
          <a:cs typeface="+mn-cs"/>
        </a:defRPr>
      </a:lvl7pPr>
      <a:lvl8pPr marL="3200400" lvl="7" indent="0" algn="l">
        <a:defRPr sz="1800">
          <a:solidFill>
            <a:schemeClr val="tx1"/>
          </a:solidFill>
          <a:latin typeface="+mn-lt"/>
          <a:ea typeface="+mn-ea"/>
          <a:cs typeface="+mn-cs"/>
        </a:defRPr>
      </a:lvl8pPr>
      <a:lvl9pPr marL="3657600" lvl="8" indent="0" algn="l">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3A332BE1-279E-4118-9FE3-7952B079A510}" type="datetimeFigureOut">
              <a:rPr lang="en-US" dirty="0"/>
              <a:t>7/9/2025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dirty="0"/>
              <a:t>
              </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dirty="0"/>
              <a:t>‹#›</a:t>
            </a:fld>
            <a:endParaRPr lang="en-US" dirty="0"/>
          </a:p>
        </p:txBody>
      </p:sp>
    </p:spTree>
    <p:extLst>
      <p:ext uri="{BB962C8B-B14F-4D97-AF65-F5344CB8AC3E}">
        <p14:creationId xmlns:p14="http://schemas.microsoft.com/office/powerpoint/2010/main" val="37333137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Poltawski Nowy"/>
              <a:buNone/>
              <a:defRPr sz="3000">
                <a:solidFill>
                  <a:schemeClr val="dk1"/>
                </a:solidFill>
                <a:latin typeface="Poltawski Nowy"/>
                <a:ea typeface="Poltawski Nowy"/>
                <a:cs typeface="Poltawski Nowy"/>
                <a:sym typeface="Poltawski Nowy"/>
              </a:defRPr>
            </a:lvl1pPr>
            <a:lvl2pPr lvl="1" rtl="0">
              <a:spcBef>
                <a:spcPts val="0"/>
              </a:spcBef>
              <a:spcAft>
                <a:spcPts val="0"/>
              </a:spcAft>
              <a:buClr>
                <a:schemeClr val="dk1"/>
              </a:buClr>
              <a:buSzPts val="3500"/>
              <a:buFont typeface="Poltawski Nowy"/>
              <a:buNone/>
              <a:defRPr sz="3500">
                <a:solidFill>
                  <a:schemeClr val="dk1"/>
                </a:solidFill>
                <a:latin typeface="Poltawski Nowy"/>
                <a:ea typeface="Poltawski Nowy"/>
                <a:cs typeface="Poltawski Nowy"/>
                <a:sym typeface="Poltawski Nowy"/>
              </a:defRPr>
            </a:lvl2pPr>
            <a:lvl3pPr lvl="2" rtl="0">
              <a:spcBef>
                <a:spcPts val="0"/>
              </a:spcBef>
              <a:spcAft>
                <a:spcPts val="0"/>
              </a:spcAft>
              <a:buClr>
                <a:schemeClr val="dk1"/>
              </a:buClr>
              <a:buSzPts val="3500"/>
              <a:buFont typeface="Poltawski Nowy"/>
              <a:buNone/>
              <a:defRPr sz="3500">
                <a:solidFill>
                  <a:schemeClr val="dk1"/>
                </a:solidFill>
                <a:latin typeface="Poltawski Nowy"/>
                <a:ea typeface="Poltawski Nowy"/>
                <a:cs typeface="Poltawski Nowy"/>
                <a:sym typeface="Poltawski Nowy"/>
              </a:defRPr>
            </a:lvl3pPr>
            <a:lvl4pPr lvl="3" rtl="0">
              <a:spcBef>
                <a:spcPts val="0"/>
              </a:spcBef>
              <a:spcAft>
                <a:spcPts val="0"/>
              </a:spcAft>
              <a:buClr>
                <a:schemeClr val="dk1"/>
              </a:buClr>
              <a:buSzPts val="3500"/>
              <a:buFont typeface="Poltawski Nowy"/>
              <a:buNone/>
              <a:defRPr sz="3500">
                <a:solidFill>
                  <a:schemeClr val="dk1"/>
                </a:solidFill>
                <a:latin typeface="Poltawski Nowy"/>
                <a:ea typeface="Poltawski Nowy"/>
                <a:cs typeface="Poltawski Nowy"/>
                <a:sym typeface="Poltawski Nowy"/>
              </a:defRPr>
            </a:lvl4pPr>
            <a:lvl5pPr lvl="4" rtl="0">
              <a:spcBef>
                <a:spcPts val="0"/>
              </a:spcBef>
              <a:spcAft>
                <a:spcPts val="0"/>
              </a:spcAft>
              <a:buClr>
                <a:schemeClr val="dk1"/>
              </a:buClr>
              <a:buSzPts val="3500"/>
              <a:buFont typeface="Poltawski Nowy"/>
              <a:buNone/>
              <a:defRPr sz="3500">
                <a:solidFill>
                  <a:schemeClr val="dk1"/>
                </a:solidFill>
                <a:latin typeface="Poltawski Nowy"/>
                <a:ea typeface="Poltawski Nowy"/>
                <a:cs typeface="Poltawski Nowy"/>
                <a:sym typeface="Poltawski Nowy"/>
              </a:defRPr>
            </a:lvl5pPr>
            <a:lvl6pPr lvl="5" rtl="0">
              <a:spcBef>
                <a:spcPts val="0"/>
              </a:spcBef>
              <a:spcAft>
                <a:spcPts val="0"/>
              </a:spcAft>
              <a:buClr>
                <a:schemeClr val="dk1"/>
              </a:buClr>
              <a:buSzPts val="3500"/>
              <a:buFont typeface="Poltawski Nowy"/>
              <a:buNone/>
              <a:defRPr sz="3500">
                <a:solidFill>
                  <a:schemeClr val="dk1"/>
                </a:solidFill>
                <a:latin typeface="Poltawski Nowy"/>
                <a:ea typeface="Poltawski Nowy"/>
                <a:cs typeface="Poltawski Nowy"/>
                <a:sym typeface="Poltawski Nowy"/>
              </a:defRPr>
            </a:lvl6pPr>
            <a:lvl7pPr lvl="6" rtl="0">
              <a:spcBef>
                <a:spcPts val="0"/>
              </a:spcBef>
              <a:spcAft>
                <a:spcPts val="0"/>
              </a:spcAft>
              <a:buClr>
                <a:schemeClr val="dk1"/>
              </a:buClr>
              <a:buSzPts val="3500"/>
              <a:buFont typeface="Poltawski Nowy"/>
              <a:buNone/>
              <a:defRPr sz="3500">
                <a:solidFill>
                  <a:schemeClr val="dk1"/>
                </a:solidFill>
                <a:latin typeface="Poltawski Nowy"/>
                <a:ea typeface="Poltawski Nowy"/>
                <a:cs typeface="Poltawski Nowy"/>
                <a:sym typeface="Poltawski Nowy"/>
              </a:defRPr>
            </a:lvl7pPr>
            <a:lvl8pPr lvl="7" rtl="0">
              <a:spcBef>
                <a:spcPts val="0"/>
              </a:spcBef>
              <a:spcAft>
                <a:spcPts val="0"/>
              </a:spcAft>
              <a:buClr>
                <a:schemeClr val="dk1"/>
              </a:buClr>
              <a:buSzPts val="3500"/>
              <a:buFont typeface="Poltawski Nowy"/>
              <a:buNone/>
              <a:defRPr sz="3500">
                <a:solidFill>
                  <a:schemeClr val="dk1"/>
                </a:solidFill>
                <a:latin typeface="Poltawski Nowy"/>
                <a:ea typeface="Poltawski Nowy"/>
                <a:cs typeface="Poltawski Nowy"/>
                <a:sym typeface="Poltawski Nowy"/>
              </a:defRPr>
            </a:lvl8pPr>
            <a:lvl9pPr lvl="8" rtl="0">
              <a:spcBef>
                <a:spcPts val="0"/>
              </a:spcBef>
              <a:spcAft>
                <a:spcPts val="0"/>
              </a:spcAft>
              <a:buClr>
                <a:schemeClr val="dk1"/>
              </a:buClr>
              <a:buSzPts val="3500"/>
              <a:buFont typeface="Poltawski Nowy"/>
              <a:buNone/>
              <a:defRPr sz="3500">
                <a:solidFill>
                  <a:schemeClr val="dk1"/>
                </a:solidFill>
                <a:latin typeface="Poltawski Nowy"/>
                <a:ea typeface="Poltawski Nowy"/>
                <a:cs typeface="Poltawski Nowy"/>
                <a:sym typeface="Poltawski Nowy"/>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Heebo"/>
              <a:buChar char="●"/>
              <a:defRPr sz="1200">
                <a:solidFill>
                  <a:schemeClr val="dk1"/>
                </a:solidFill>
                <a:latin typeface="Heebo"/>
                <a:ea typeface="Heebo"/>
                <a:cs typeface="Heebo"/>
                <a:sym typeface="Heebo"/>
              </a:defRPr>
            </a:lvl1pPr>
            <a:lvl2pPr marL="914400" lvl="1" indent="-304800">
              <a:lnSpc>
                <a:spcPct val="100000"/>
              </a:lnSpc>
              <a:spcBef>
                <a:spcPts val="0"/>
              </a:spcBef>
              <a:spcAft>
                <a:spcPts val="0"/>
              </a:spcAft>
              <a:buClr>
                <a:schemeClr val="dk1"/>
              </a:buClr>
              <a:buSzPts val="1200"/>
              <a:buFont typeface="Heebo"/>
              <a:buChar char="○"/>
              <a:defRPr sz="1200">
                <a:solidFill>
                  <a:schemeClr val="dk1"/>
                </a:solidFill>
                <a:latin typeface="Heebo"/>
                <a:ea typeface="Heebo"/>
                <a:cs typeface="Heebo"/>
                <a:sym typeface="Heebo"/>
              </a:defRPr>
            </a:lvl2pPr>
            <a:lvl3pPr marL="1371600" lvl="2" indent="-304800">
              <a:lnSpc>
                <a:spcPct val="100000"/>
              </a:lnSpc>
              <a:spcBef>
                <a:spcPts val="0"/>
              </a:spcBef>
              <a:spcAft>
                <a:spcPts val="0"/>
              </a:spcAft>
              <a:buClr>
                <a:schemeClr val="dk1"/>
              </a:buClr>
              <a:buSzPts val="1200"/>
              <a:buFont typeface="Heebo"/>
              <a:buChar char="■"/>
              <a:defRPr sz="1200">
                <a:solidFill>
                  <a:schemeClr val="dk1"/>
                </a:solidFill>
                <a:latin typeface="Heebo"/>
                <a:ea typeface="Heebo"/>
                <a:cs typeface="Heebo"/>
                <a:sym typeface="Heebo"/>
              </a:defRPr>
            </a:lvl3pPr>
            <a:lvl4pPr marL="1828800" lvl="3" indent="-304800">
              <a:lnSpc>
                <a:spcPct val="100000"/>
              </a:lnSpc>
              <a:spcBef>
                <a:spcPts val="0"/>
              </a:spcBef>
              <a:spcAft>
                <a:spcPts val="0"/>
              </a:spcAft>
              <a:buClr>
                <a:schemeClr val="dk1"/>
              </a:buClr>
              <a:buSzPts val="1200"/>
              <a:buFont typeface="Heebo"/>
              <a:buChar char="●"/>
              <a:defRPr sz="1200">
                <a:solidFill>
                  <a:schemeClr val="dk1"/>
                </a:solidFill>
                <a:latin typeface="Heebo"/>
                <a:ea typeface="Heebo"/>
                <a:cs typeface="Heebo"/>
                <a:sym typeface="Heebo"/>
              </a:defRPr>
            </a:lvl4pPr>
            <a:lvl5pPr marL="2286000" lvl="4" indent="-304800">
              <a:lnSpc>
                <a:spcPct val="100000"/>
              </a:lnSpc>
              <a:spcBef>
                <a:spcPts val="0"/>
              </a:spcBef>
              <a:spcAft>
                <a:spcPts val="0"/>
              </a:spcAft>
              <a:buClr>
                <a:schemeClr val="dk1"/>
              </a:buClr>
              <a:buSzPts val="1200"/>
              <a:buFont typeface="Heebo"/>
              <a:buChar char="○"/>
              <a:defRPr sz="1200">
                <a:solidFill>
                  <a:schemeClr val="dk1"/>
                </a:solidFill>
                <a:latin typeface="Heebo"/>
                <a:ea typeface="Heebo"/>
                <a:cs typeface="Heebo"/>
                <a:sym typeface="Heebo"/>
              </a:defRPr>
            </a:lvl5pPr>
            <a:lvl6pPr marL="2743200" lvl="5" indent="-304800">
              <a:lnSpc>
                <a:spcPct val="100000"/>
              </a:lnSpc>
              <a:spcBef>
                <a:spcPts val="0"/>
              </a:spcBef>
              <a:spcAft>
                <a:spcPts val="0"/>
              </a:spcAft>
              <a:buClr>
                <a:schemeClr val="dk1"/>
              </a:buClr>
              <a:buSzPts val="1200"/>
              <a:buFont typeface="Heebo"/>
              <a:buChar char="■"/>
              <a:defRPr sz="1200">
                <a:solidFill>
                  <a:schemeClr val="dk1"/>
                </a:solidFill>
                <a:latin typeface="Heebo"/>
                <a:ea typeface="Heebo"/>
                <a:cs typeface="Heebo"/>
                <a:sym typeface="Heebo"/>
              </a:defRPr>
            </a:lvl6pPr>
            <a:lvl7pPr marL="3200400" lvl="6" indent="-304800">
              <a:lnSpc>
                <a:spcPct val="100000"/>
              </a:lnSpc>
              <a:spcBef>
                <a:spcPts val="0"/>
              </a:spcBef>
              <a:spcAft>
                <a:spcPts val="0"/>
              </a:spcAft>
              <a:buClr>
                <a:schemeClr val="dk1"/>
              </a:buClr>
              <a:buSzPts val="1200"/>
              <a:buFont typeface="Heebo"/>
              <a:buChar char="●"/>
              <a:defRPr sz="1200">
                <a:solidFill>
                  <a:schemeClr val="dk1"/>
                </a:solidFill>
                <a:latin typeface="Heebo"/>
                <a:ea typeface="Heebo"/>
                <a:cs typeface="Heebo"/>
                <a:sym typeface="Heebo"/>
              </a:defRPr>
            </a:lvl7pPr>
            <a:lvl8pPr marL="3657600" lvl="7" indent="-304800">
              <a:lnSpc>
                <a:spcPct val="100000"/>
              </a:lnSpc>
              <a:spcBef>
                <a:spcPts val="0"/>
              </a:spcBef>
              <a:spcAft>
                <a:spcPts val="0"/>
              </a:spcAft>
              <a:buClr>
                <a:schemeClr val="dk1"/>
              </a:buClr>
              <a:buSzPts val="1200"/>
              <a:buFont typeface="Heebo"/>
              <a:buChar char="○"/>
              <a:defRPr sz="1200">
                <a:solidFill>
                  <a:schemeClr val="dk1"/>
                </a:solidFill>
                <a:latin typeface="Heebo"/>
                <a:ea typeface="Heebo"/>
                <a:cs typeface="Heebo"/>
                <a:sym typeface="Heebo"/>
              </a:defRPr>
            </a:lvl8pPr>
            <a:lvl9pPr marL="4114800" lvl="8" indent="-304800">
              <a:lnSpc>
                <a:spcPct val="100000"/>
              </a:lnSpc>
              <a:spcBef>
                <a:spcPts val="0"/>
              </a:spcBef>
              <a:spcAft>
                <a:spcPts val="0"/>
              </a:spcAft>
              <a:buClr>
                <a:schemeClr val="dk1"/>
              </a:buClr>
              <a:buSzPts val="1200"/>
              <a:buFont typeface="Heebo"/>
              <a:buChar char="■"/>
              <a:defRPr sz="1200">
                <a:solidFill>
                  <a:schemeClr val="dk1"/>
                </a:solidFill>
                <a:latin typeface="Heebo"/>
                <a:ea typeface="Heebo"/>
                <a:cs typeface="Heebo"/>
                <a:sym typeface="Heebo"/>
              </a:defRPr>
            </a:lvl9pPr>
          </a:lstStyle>
          <a:p>
            <a:endParaRPr/>
          </a:p>
        </p:txBody>
      </p:sp>
    </p:spTree>
    <p:extLst>
      <p:ext uri="{BB962C8B-B14F-4D97-AF65-F5344CB8AC3E}">
        <p14:creationId xmlns:p14="http://schemas.microsoft.com/office/powerpoint/2010/main" val="3456095783"/>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7A152F-51DF-244A-BED9-EA229B453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9E11F5EE-F6A1-2445-9942-7BC444250D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0BD8BEB-7E63-5442-8315-B369AADD4A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76DCF-B2EC-B845-A426-8F0803F9D888}" type="datetimeFigureOut">
              <a:rPr lang="ru-RU" smtClean="0"/>
              <a:t>10.07.2025</a:t>
            </a:fld>
            <a:endParaRPr lang="ru-RU"/>
          </a:p>
        </p:txBody>
      </p:sp>
      <p:sp>
        <p:nvSpPr>
          <p:cNvPr id="5" name="Нижний колонтитул 4">
            <a:extLst>
              <a:ext uri="{FF2B5EF4-FFF2-40B4-BE49-F238E27FC236}">
                <a16:creationId xmlns:a16="http://schemas.microsoft.com/office/drawing/2014/main" id="{7AEE5749-86F3-4049-9723-324DB21A76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767A9485-99D7-FD46-A454-07556470CB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A90E06-C208-7343-AE5A-5030B2C8E168}" type="slidenum">
              <a:rPr lang="ru-RU" smtClean="0"/>
              <a:t>‹#›</a:t>
            </a:fld>
            <a:endParaRPr lang="ru-RU"/>
          </a:p>
        </p:txBody>
      </p:sp>
    </p:spTree>
    <p:extLst>
      <p:ext uri="{BB962C8B-B14F-4D97-AF65-F5344CB8AC3E}">
        <p14:creationId xmlns:p14="http://schemas.microsoft.com/office/powerpoint/2010/main" val="97797999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 Id="rId5" Type="http://schemas.openxmlformats.org/officeDocument/2006/relationships/image" Target="../media/image50.jpeg"/><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 Id="rId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7"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65.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65.png"/><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0.png"/><Relationship Id="rId1" Type="http://schemas.openxmlformats.org/officeDocument/2006/relationships/slideLayout" Target="../slideLayouts/slideLayout18.xml"/><Relationship Id="rId5" Type="http://schemas.openxmlformats.org/officeDocument/2006/relationships/image" Target="../media/image79.jpg"/><Relationship Id="rId4"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2.xml"/><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8" Type="http://schemas.openxmlformats.org/officeDocument/2006/relationships/image" Target="../media/image19.tiff"/><Relationship Id="rId13" Type="http://schemas.openxmlformats.org/officeDocument/2006/relationships/image" Target="../media/image24.gif"/><Relationship Id="rId18" Type="http://schemas.openxmlformats.org/officeDocument/2006/relationships/image" Target="../media/image29.png"/><Relationship Id="rId3" Type="http://schemas.microsoft.com/office/2007/relationships/hdphoto" Target="../media/hdphoto1.wdp"/><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jpeg"/><Relationship Id="rId2" Type="http://schemas.openxmlformats.org/officeDocument/2006/relationships/image" Target="../media/image15.png"/><Relationship Id="rId16"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20.png"/><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tif"/><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Layout" Target="../diagrams/layout1.xml"/><Relationship Id="rId7" Type="http://schemas.openxmlformats.org/officeDocument/2006/relationships/image" Target="../media/image34.pn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38.tif"/><Relationship Id="rId4" Type="http://schemas.openxmlformats.org/officeDocument/2006/relationships/image" Target="../media/image37.tif"/></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2.xml"/><Relationship Id="rId7" Type="http://schemas.openxmlformats.org/officeDocument/2006/relationships/image" Target="../media/image31.tif"/><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4.xml"/><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github.com/FZJ-INM1-BDA/celldetection" TargetMode="External"/><Relationship Id="rId1" Type="http://schemas.openxmlformats.org/officeDocument/2006/relationships/slideLayout" Target="../slideLayouts/slideLayout24.xml"/><Relationship Id="rId6" Type="http://schemas.openxmlformats.org/officeDocument/2006/relationships/image" Target="../media/image50.jpeg"/><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GroupShape 82"/>
        <p:cNvGrpSpPr/>
        <p:nvPr/>
      </p:nvGrpSpPr>
      <p:grpSpPr>
        <a:xfrm>
          <a:off x="0" y="0"/>
          <a:ext cx="0" cy="0"/>
          <a:chOff x="0" y="0"/>
          <a:chExt cx="0" cy="0"/>
        </a:xfrm>
      </p:grpSpPr>
      <p:sp>
        <p:nvSpPr>
          <p:cNvPr id="83" name="Shape 83"/>
          <p:cNvSpPr txBox="1"/>
          <p:nvPr/>
        </p:nvSpPr>
        <p:spPr>
          <a:xfrm>
            <a:off x="408533" y="824424"/>
            <a:ext cx="6607244" cy="1569660"/>
          </a:xfrm>
          <a:prstGeom prst="rect">
            <a:avLst/>
          </a:prstGeom>
          <a:ln w="25400">
            <a:prstDash val="solid"/>
          </a:ln>
        </p:spPr>
        <p:txBody>
          <a:bodyPr wrap="square" lIns="91440" tIns="45720" rIns="91440" bIns="45720">
            <a:spAutoFit/>
          </a:bodyPr>
          <a:lstStyle>
            <a:defPPr/>
            <a:lvl1pPr marL="0" lvl="0" indent="0" algn="l">
              <a:defRPr sz="10000" b="1">
                <a:solidFill>
                  <a:srgbClr val="111324"/>
                </a:solidFill>
                <a:latin typeface="Roboto"/>
                <a:ea typeface="Roboto"/>
                <a:cs typeface="Roboto"/>
              </a:defRPr>
            </a:lvl1pPr>
            <a:lvl2pPr marL="457200" lvl="1" indent="0" algn="l">
              <a:defRPr sz="1800">
                <a:solidFill>
                  <a:schemeClr val="tx1"/>
                </a:solidFill>
                <a:latin typeface="+mn-lt"/>
                <a:ea typeface="+mn-ea"/>
                <a:cs typeface="+mn-cs"/>
              </a:defRPr>
            </a:lvl2pPr>
            <a:lvl3pPr marL="914400" lvl="2" indent="0" algn="l">
              <a:defRPr sz="1800">
                <a:solidFill>
                  <a:schemeClr val="tx1"/>
                </a:solidFill>
                <a:latin typeface="+mn-lt"/>
                <a:ea typeface="+mn-ea"/>
                <a:cs typeface="+mn-cs"/>
              </a:defRPr>
            </a:lvl3pPr>
            <a:lvl4pPr marL="1371600" lvl="3" indent="0" algn="l">
              <a:defRPr sz="1800">
                <a:solidFill>
                  <a:schemeClr val="tx1"/>
                </a:solidFill>
                <a:latin typeface="+mn-lt"/>
                <a:ea typeface="+mn-ea"/>
                <a:cs typeface="+mn-cs"/>
              </a:defRPr>
            </a:lvl4pPr>
            <a:lvl5pPr marL="1828800" lvl="4" indent="0" algn="l">
              <a:defRPr sz="1800">
                <a:solidFill>
                  <a:schemeClr val="tx1"/>
                </a:solidFill>
                <a:latin typeface="+mn-lt"/>
                <a:ea typeface="+mn-ea"/>
                <a:cs typeface="+mn-cs"/>
              </a:defRPr>
            </a:lvl5pPr>
            <a:lvl6pPr marL="2286000" lvl="5" indent="0" algn="l">
              <a:defRPr sz="1800">
                <a:solidFill>
                  <a:schemeClr val="tx1"/>
                </a:solidFill>
                <a:latin typeface="+mn-lt"/>
                <a:ea typeface="+mn-ea"/>
                <a:cs typeface="+mn-cs"/>
              </a:defRPr>
            </a:lvl6pPr>
            <a:lvl7pPr marL="2743200" lvl="6" indent="0" algn="l">
              <a:defRPr sz="1800">
                <a:solidFill>
                  <a:schemeClr val="tx1"/>
                </a:solidFill>
                <a:latin typeface="+mn-lt"/>
                <a:ea typeface="+mn-ea"/>
                <a:cs typeface="+mn-cs"/>
              </a:defRPr>
            </a:lvl7pPr>
            <a:lvl8pPr marL="3200400" lvl="7" indent="0" algn="l">
              <a:defRPr sz="1800">
                <a:solidFill>
                  <a:schemeClr val="tx1"/>
                </a:solidFill>
                <a:latin typeface="+mn-lt"/>
                <a:ea typeface="+mn-ea"/>
                <a:cs typeface="+mn-cs"/>
              </a:defRPr>
            </a:lvl8pPr>
            <a:lvl9pPr marL="3657600" lvl="8" indent="0" algn="l">
              <a:defRPr sz="1800">
                <a:solidFill>
                  <a:schemeClr val="tx1"/>
                </a:solidFill>
                <a:latin typeface="+mn-lt"/>
                <a:ea typeface="+mn-ea"/>
                <a:cs typeface="+mn-cs"/>
              </a:defRPr>
            </a:lvl9pPr>
          </a:lstStyle>
          <a:p>
            <a:pPr marL="0" indent="0" algn="l"/>
            <a:r>
              <a:rPr lang="en-US" sz="3200" dirty="0"/>
              <a:t>Web service for automated detection and analysis of radiation-induced foci in cell nuclei</a:t>
            </a:r>
            <a:endParaRPr sz="3200" dirty="0"/>
          </a:p>
        </p:txBody>
      </p:sp>
      <p:sp>
        <p:nvSpPr>
          <p:cNvPr id="84" name="Shape 84"/>
          <p:cNvSpPr txBox="1"/>
          <p:nvPr/>
        </p:nvSpPr>
        <p:spPr>
          <a:xfrm>
            <a:off x="-366069" y="2697333"/>
            <a:ext cx="8156448" cy="1077218"/>
          </a:xfrm>
          <a:prstGeom prst="rect">
            <a:avLst/>
          </a:prstGeom>
          <a:ln w="25400">
            <a:prstDash val="solid"/>
          </a:ln>
        </p:spPr>
        <p:txBody>
          <a:bodyPr wrap="square" lIns="91440" tIns="45720" rIns="91440" bIns="45720">
            <a:spAutoFit/>
          </a:bodyPr>
          <a:lstStyle>
            <a:defPPr/>
            <a:lvl1pPr marL="0" lvl="0" indent="0" algn="l">
              <a:defRPr sz="4000">
                <a:solidFill>
                  <a:srgbClr val="818E98"/>
                </a:solidFill>
                <a:latin typeface="Roboto"/>
                <a:ea typeface="Roboto"/>
                <a:cs typeface="Roboto"/>
              </a:defRPr>
            </a:lvl1pPr>
            <a:lvl2pPr marL="457200" lvl="1" indent="0" algn="l">
              <a:defRPr sz="1800">
                <a:solidFill>
                  <a:schemeClr val="tx1"/>
                </a:solidFill>
                <a:latin typeface="+mn-lt"/>
                <a:ea typeface="+mn-ea"/>
                <a:cs typeface="+mn-cs"/>
              </a:defRPr>
            </a:lvl2pPr>
            <a:lvl3pPr marL="914400" lvl="2" indent="0" algn="l">
              <a:defRPr sz="1800">
                <a:solidFill>
                  <a:schemeClr val="tx1"/>
                </a:solidFill>
                <a:latin typeface="+mn-lt"/>
                <a:ea typeface="+mn-ea"/>
                <a:cs typeface="+mn-cs"/>
              </a:defRPr>
            </a:lvl3pPr>
            <a:lvl4pPr marL="1371600" lvl="3" indent="0" algn="l">
              <a:defRPr sz="1800">
                <a:solidFill>
                  <a:schemeClr val="tx1"/>
                </a:solidFill>
                <a:latin typeface="+mn-lt"/>
                <a:ea typeface="+mn-ea"/>
                <a:cs typeface="+mn-cs"/>
              </a:defRPr>
            </a:lvl4pPr>
            <a:lvl5pPr marL="1828800" lvl="4" indent="0" algn="l">
              <a:defRPr sz="1800">
                <a:solidFill>
                  <a:schemeClr val="tx1"/>
                </a:solidFill>
                <a:latin typeface="+mn-lt"/>
                <a:ea typeface="+mn-ea"/>
                <a:cs typeface="+mn-cs"/>
              </a:defRPr>
            </a:lvl5pPr>
            <a:lvl6pPr marL="2286000" lvl="5" indent="0" algn="l">
              <a:defRPr sz="1800">
                <a:solidFill>
                  <a:schemeClr val="tx1"/>
                </a:solidFill>
                <a:latin typeface="+mn-lt"/>
                <a:ea typeface="+mn-ea"/>
                <a:cs typeface="+mn-cs"/>
              </a:defRPr>
            </a:lvl6pPr>
            <a:lvl7pPr marL="2743200" lvl="6" indent="0" algn="l">
              <a:defRPr sz="1800">
                <a:solidFill>
                  <a:schemeClr val="tx1"/>
                </a:solidFill>
                <a:latin typeface="+mn-lt"/>
                <a:ea typeface="+mn-ea"/>
                <a:cs typeface="+mn-cs"/>
              </a:defRPr>
            </a:lvl7pPr>
            <a:lvl8pPr marL="3200400" lvl="7" indent="0" algn="l">
              <a:defRPr sz="1800">
                <a:solidFill>
                  <a:schemeClr val="tx1"/>
                </a:solidFill>
                <a:latin typeface="+mn-lt"/>
                <a:ea typeface="+mn-ea"/>
                <a:cs typeface="+mn-cs"/>
              </a:defRPr>
            </a:lvl8pPr>
            <a:lvl9pPr marL="3657600" lvl="8" indent="0" algn="l">
              <a:defRPr sz="1800">
                <a:solidFill>
                  <a:schemeClr val="tx1"/>
                </a:solidFill>
                <a:latin typeface="+mn-lt"/>
                <a:ea typeface="+mn-ea"/>
                <a:cs typeface="+mn-cs"/>
              </a:defRPr>
            </a:lvl9pPr>
          </a:lstStyle>
          <a:p>
            <a:pPr algn="ctr"/>
            <a:r>
              <a:rPr lang="en-US" sz="2000" b="1" dirty="0">
                <a:solidFill>
                  <a:srgbClr val="002060"/>
                </a:solidFill>
              </a:rPr>
              <a:t> </a:t>
            </a:r>
            <a:r>
              <a:rPr lang="en-US" sz="2000" b="1" dirty="0">
                <a:solidFill>
                  <a:srgbClr val="002060"/>
                </a:solidFill>
                <a:ea typeface="+mn-lt"/>
                <a:cs typeface="+mn-lt"/>
              </a:rPr>
              <a:t>S.Shadmehri</a:t>
            </a:r>
            <a:r>
              <a:rPr lang="en-US" sz="1800" b="1" baseline="30000" dirty="0">
                <a:solidFill>
                  <a:srgbClr val="002060"/>
                </a:solidFill>
                <a:ea typeface="+mn-lt"/>
                <a:cs typeface="+mn-lt"/>
              </a:rPr>
              <a:t>1</a:t>
            </a:r>
            <a:r>
              <a:rPr lang="en-US" sz="2000" b="1" dirty="0">
                <a:solidFill>
                  <a:srgbClr val="002060"/>
                </a:solidFill>
              </a:rPr>
              <a:t>, A.V. Boreiko</a:t>
            </a:r>
            <a:r>
              <a:rPr lang="en-US" sz="2000" b="1" baseline="30000" dirty="0">
                <a:solidFill>
                  <a:srgbClr val="002060"/>
                </a:solidFill>
                <a:ea typeface="+mn-lt"/>
                <a:cs typeface="+mn-lt"/>
              </a:rPr>
              <a:t>2</a:t>
            </a:r>
            <a:r>
              <a:rPr lang="ru-RU" sz="2000" b="1" dirty="0">
                <a:solidFill>
                  <a:srgbClr val="002060"/>
                </a:solidFill>
              </a:rPr>
              <a:t>, </a:t>
            </a:r>
            <a:r>
              <a:rPr lang="en-US" sz="2000" b="1" dirty="0">
                <a:solidFill>
                  <a:srgbClr val="002060"/>
                </a:solidFill>
              </a:rPr>
              <a:t> M. E. Krupnova</a:t>
            </a:r>
            <a:r>
              <a:rPr lang="en-US" sz="2000" b="1" baseline="30000" dirty="0">
                <a:solidFill>
                  <a:srgbClr val="002060"/>
                </a:solidFill>
                <a:ea typeface="+mn-lt"/>
                <a:cs typeface="+mn-lt"/>
              </a:rPr>
              <a:t>2</a:t>
            </a:r>
            <a:r>
              <a:rPr lang="ru-RU" sz="2000" b="1" dirty="0">
                <a:solidFill>
                  <a:srgbClr val="002060"/>
                </a:solidFill>
              </a:rPr>
              <a:t>, </a:t>
            </a:r>
            <a:endParaRPr lang="en-US" sz="2000" b="1" dirty="0">
              <a:solidFill>
                <a:srgbClr val="002060"/>
              </a:solidFill>
            </a:endParaRPr>
          </a:p>
          <a:p>
            <a:pPr algn="ctr"/>
            <a:r>
              <a:rPr lang="en-US" sz="2000" b="1" dirty="0">
                <a:solidFill>
                  <a:srgbClr val="002060"/>
                </a:solidFill>
              </a:rPr>
              <a:t> M. I. Zuev</a:t>
            </a:r>
            <a:r>
              <a:rPr lang="en-US" sz="2000" b="1" baseline="30000" dirty="0">
                <a:solidFill>
                  <a:srgbClr val="002060"/>
                </a:solidFill>
                <a:ea typeface="+mn-lt"/>
                <a:cs typeface="+mn-lt"/>
              </a:rPr>
              <a:t>1</a:t>
            </a:r>
            <a:r>
              <a:rPr lang="ru-RU" sz="2000" b="1" dirty="0">
                <a:solidFill>
                  <a:srgbClr val="002060"/>
                </a:solidFill>
              </a:rPr>
              <a:t>, </a:t>
            </a:r>
            <a:r>
              <a:rPr lang="en-US" sz="2000" b="1" dirty="0">
                <a:solidFill>
                  <a:srgbClr val="002060"/>
                </a:solidFill>
              </a:rPr>
              <a:t> M. Yu. Bondarev</a:t>
            </a:r>
            <a:r>
              <a:rPr lang="en-US" sz="2000" b="1" baseline="30000" dirty="0">
                <a:solidFill>
                  <a:srgbClr val="002060"/>
                </a:solidFill>
                <a:ea typeface="+mn-lt"/>
                <a:cs typeface="+mn-lt"/>
              </a:rPr>
              <a:t>1,3</a:t>
            </a:r>
            <a:r>
              <a:rPr lang="ru-RU" sz="2000" b="1" dirty="0">
                <a:solidFill>
                  <a:srgbClr val="002060"/>
                </a:solidFill>
              </a:rPr>
              <a:t>,</a:t>
            </a:r>
            <a:r>
              <a:rPr lang="en-US" sz="2000" b="1" dirty="0">
                <a:solidFill>
                  <a:srgbClr val="002060"/>
                </a:solidFill>
              </a:rPr>
              <a:t> O. I. Streltsova</a:t>
            </a:r>
            <a:r>
              <a:rPr lang="en-US" sz="2000" b="1" baseline="30000" dirty="0">
                <a:solidFill>
                  <a:srgbClr val="002060"/>
                </a:solidFill>
                <a:ea typeface="+mn-lt"/>
                <a:cs typeface="+mn-lt"/>
              </a:rPr>
              <a:t>1,3</a:t>
            </a:r>
            <a:r>
              <a:rPr lang="ru-RU" sz="2000" b="1" dirty="0">
                <a:solidFill>
                  <a:srgbClr val="002060"/>
                </a:solidFill>
              </a:rPr>
              <a:t>, </a:t>
            </a:r>
            <a:r>
              <a:rPr lang="en-US" sz="2000" b="1" dirty="0">
                <a:solidFill>
                  <a:srgbClr val="002060"/>
                </a:solidFill>
              </a:rPr>
              <a:t> </a:t>
            </a:r>
          </a:p>
          <a:p>
            <a:pPr algn="ctr"/>
            <a:r>
              <a:rPr lang="en-US" sz="2000" b="1" dirty="0">
                <a:solidFill>
                  <a:srgbClr val="002060"/>
                </a:solidFill>
              </a:rPr>
              <a:t>T. S. Khramko</a:t>
            </a:r>
            <a:r>
              <a:rPr lang="en-US" sz="2000" b="1" baseline="30000" dirty="0">
                <a:solidFill>
                  <a:srgbClr val="002060"/>
                </a:solidFill>
                <a:ea typeface="+mn-lt"/>
                <a:cs typeface="+mn-lt"/>
              </a:rPr>
              <a:t>2</a:t>
            </a:r>
            <a:r>
              <a:rPr lang="ru-RU" sz="2000" b="1" dirty="0">
                <a:solidFill>
                  <a:srgbClr val="002060"/>
                </a:solidFill>
              </a:rPr>
              <a:t>, </a:t>
            </a:r>
            <a:r>
              <a:rPr lang="en-US" sz="2000" b="1" dirty="0">
                <a:solidFill>
                  <a:srgbClr val="002060"/>
                </a:solidFill>
              </a:rPr>
              <a:t> T</a:t>
            </a:r>
            <a:r>
              <a:rPr lang="ru-RU" sz="2000" b="1" dirty="0">
                <a:solidFill>
                  <a:srgbClr val="002060"/>
                </a:solidFill>
              </a:rPr>
              <a:t>.</a:t>
            </a:r>
            <a:r>
              <a:rPr lang="en-US" sz="2000" b="1" dirty="0">
                <a:solidFill>
                  <a:srgbClr val="002060"/>
                </a:solidFill>
              </a:rPr>
              <a:t>G. Bezhanyan</a:t>
            </a:r>
            <a:r>
              <a:rPr lang="en-US" sz="2000" b="1" baseline="30000" dirty="0">
                <a:solidFill>
                  <a:srgbClr val="002060"/>
                </a:solidFill>
                <a:ea typeface="+mn-lt"/>
                <a:cs typeface="+mn-lt"/>
              </a:rPr>
              <a:t>1,3</a:t>
            </a:r>
            <a:r>
              <a:rPr sz="2000" dirty="0">
                <a:solidFill>
                  <a:schemeClr val="tx1"/>
                </a:solidFill>
              </a:rPr>
              <a:t> </a:t>
            </a:r>
            <a:r>
              <a:rPr sz="2400" dirty="0">
                <a:solidFill>
                  <a:schemeClr val="tx1"/>
                </a:solidFill>
              </a:rPr>
              <a:t> </a:t>
            </a:r>
            <a:endParaRPr sz="2000" dirty="0"/>
          </a:p>
        </p:txBody>
      </p:sp>
      <p:sp>
        <p:nvSpPr>
          <p:cNvPr id="85" name="Shape 85"/>
          <p:cNvSpPr txBox="1"/>
          <p:nvPr/>
        </p:nvSpPr>
        <p:spPr>
          <a:xfrm>
            <a:off x="8830082" y="6253004"/>
            <a:ext cx="3181322" cy="584774"/>
          </a:xfrm>
          <a:prstGeom prst="rect">
            <a:avLst/>
          </a:prstGeom>
          <a:noFill/>
        </p:spPr>
        <p:txBody>
          <a:bodyPr wrap="square" lIns="91440" tIns="45720" rIns="91440" bIns="45720">
            <a:spAutoFit/>
          </a:bodyPr>
          <a:lstStyle/>
          <a:p>
            <a:pPr marL="0" marR="0" indent="0" algn="l">
              <a:lnSpc>
                <a:spcPct val="100000"/>
              </a:lnSpc>
              <a:spcBef>
                <a:spcPts val="0"/>
              </a:spcBef>
              <a:spcAft>
                <a:spcPts val="0"/>
              </a:spcAft>
            </a:pPr>
            <a:r>
              <a:rPr sz="3200" b="1" i="0" u="none" strike="noStrike" cap="none" spc="0" baseline="0" dirty="0">
                <a:solidFill>
                  <a:srgbClr val="002060"/>
                </a:solidFill>
                <a:latin typeface="Roboto"/>
                <a:ea typeface="Roboto"/>
                <a:cs typeface="Roboto"/>
              </a:rPr>
              <a:t>Dubna</a:t>
            </a:r>
            <a:r>
              <a:rPr sz="3200" b="1" i="0" u="none" strike="noStrike" cap="none" spc="0" baseline="0" dirty="0">
                <a:solidFill>
                  <a:srgbClr val="C00000"/>
                </a:solidFill>
                <a:latin typeface="Roboto"/>
                <a:ea typeface="Roboto"/>
                <a:cs typeface="Roboto"/>
              </a:rPr>
              <a:t>, 202</a:t>
            </a:r>
            <a:r>
              <a:rPr lang="en-US" sz="3200" b="1" i="0" u="none" strike="noStrike" cap="none" spc="0" baseline="0" dirty="0">
                <a:solidFill>
                  <a:srgbClr val="C00000"/>
                </a:solidFill>
                <a:latin typeface="Roboto"/>
                <a:ea typeface="Roboto"/>
                <a:cs typeface="Roboto"/>
              </a:rPr>
              <a:t>5</a:t>
            </a:r>
            <a:endParaRPr sz="3200" b="1" i="0" u="none" strike="noStrike" cap="none" spc="0" baseline="0" dirty="0">
              <a:solidFill>
                <a:srgbClr val="C00000"/>
              </a:solidFill>
              <a:latin typeface="Roboto"/>
              <a:ea typeface="Roboto"/>
              <a:cs typeface="Roboto"/>
            </a:endParaRPr>
          </a:p>
        </p:txBody>
      </p:sp>
      <p:pic>
        <p:nvPicPr>
          <p:cNvPr id="87" name="Picture 87"/>
          <p:cNvPicPr/>
          <p:nvPr/>
        </p:nvPicPr>
        <p:blipFill>
          <a:blip r:embed="rId2"/>
          <a:stretch/>
        </p:blipFill>
        <p:spPr>
          <a:xfrm>
            <a:off x="7541401" y="638709"/>
            <a:ext cx="4470004" cy="4470004"/>
          </a:xfrm>
          <a:prstGeom prst="ellipse">
            <a:avLst/>
          </a:prstGeom>
          <a:ln>
            <a:noFill/>
          </a:ln>
        </p:spPr>
      </p:pic>
      <p:sp>
        <p:nvSpPr>
          <p:cNvPr id="88" name="Shape 88"/>
          <p:cNvSpPr/>
          <p:nvPr/>
        </p:nvSpPr>
        <p:spPr>
          <a:xfrm>
            <a:off x="6876287" y="-13990"/>
            <a:ext cx="5315711" cy="6885979"/>
          </a:xfrm>
          <a:custGeom>
            <a:avLst/>
            <a:gdLst>
              <a:gd name="OXMLTextRectL" fmla="val 0"/>
              <a:gd name="OXMLTextRectT" fmla="val 0"/>
              <a:gd name="OXMLTextRectR" fmla="val w"/>
              <a:gd name="OXMLTextRectB" fmla="val h"/>
              <a:gd name="COTextRectL" fmla="*/ OXMLTextRectL 1 w"/>
              <a:gd name="COTextRectT" fmla="*/ OXMLTextRectT 1 h"/>
              <a:gd name="COTextRectR" fmla="*/ OXMLTextRectR 1 w"/>
              <a:gd name="COTextRectB" fmla="*/ OXMLTextRectB 1 h"/>
              <a:gd name="ODFLeft" fmla="val 0"/>
              <a:gd name="ODFTop" fmla="val 0"/>
              <a:gd name="ODFRight" fmla="val 21530"/>
              <a:gd name="ODFBottom" fmla="val 21600"/>
              <a:gd name="ODFWidth" fmla="val 21530"/>
              <a:gd name="ODFHeight" fmla="val 21600"/>
            </a:gdLst>
            <a:ahLst/>
            <a:cxnLst/>
            <a:rect l="OXMLTextRectL" t="OXMLTextRectT" r="OXMLTextRectR" b="OXMLTextRectB"/>
            <a:pathLst>
              <a:path w="21530" h="21600">
                <a:moveTo>
                  <a:pt x="9427" y="0"/>
                </a:moveTo>
                <a:lnTo>
                  <a:pt x="1600" y="6573"/>
                </a:lnTo>
                <a:cubicBezTo>
                  <a:pt x="841" y="7210"/>
                  <a:pt x="385" y="7593"/>
                  <a:pt x="208" y="7954"/>
                </a:cubicBezTo>
                <a:cubicBezTo>
                  <a:pt x="-70" y="8456"/>
                  <a:pt x="-70" y="9034"/>
                  <a:pt x="208" y="9535"/>
                </a:cubicBezTo>
                <a:cubicBezTo>
                  <a:pt x="385" y="9897"/>
                  <a:pt x="841" y="10279"/>
                  <a:pt x="1600" y="10917"/>
                </a:cubicBezTo>
                <a:lnTo>
                  <a:pt x="14322" y="21600"/>
                </a:lnTo>
                <a:lnTo>
                  <a:pt x="21530" y="21600"/>
                </a:lnTo>
                <a:lnTo>
                  <a:pt x="21530" y="0"/>
                </a:lnTo>
                <a:lnTo>
                  <a:pt x="9427" y="0"/>
                </a:lnTo>
                <a:close/>
              </a:path>
            </a:pathLst>
          </a:custGeom>
          <a:gradFill>
            <a:gsLst>
              <a:gs pos="0">
                <a:schemeClr val="accent5">
                  <a:alpha val="36017"/>
                </a:schemeClr>
              </a:gs>
              <a:gs pos="100000">
                <a:schemeClr val="accent1">
                  <a:alpha val="45777"/>
                </a:schemeClr>
              </a:gs>
            </a:gsLst>
          </a:gradFill>
          <a:ln w="25400">
            <a:prstDash val="solid"/>
          </a:ln>
        </p:spPr>
        <p:txBody>
          <a:bodyPr lIns="91440" tIns="45720" rIns="91440" bIns="45720" anchor="ctr"/>
          <a:lstStyle/>
          <a:p>
            <a:pPr marL="0" indent="0" algn="l"/>
            <a:endParaRPr sz="900">
              <a:solidFill>
                <a:schemeClr val="tx1"/>
              </a:solidFill>
              <a:latin typeface="+mn-lt"/>
              <a:ea typeface="+mn-ea"/>
              <a:cs typeface="+mn-cs"/>
            </a:endParaRPr>
          </a:p>
        </p:txBody>
      </p:sp>
      <p:pic>
        <p:nvPicPr>
          <p:cNvPr id="2" name="Рисунок 1">
            <a:extLst>
              <a:ext uri="{FF2B5EF4-FFF2-40B4-BE49-F238E27FC236}">
                <a16:creationId xmlns:a16="http://schemas.microsoft.com/office/drawing/2014/main" id="{F27D8BDC-37CD-633C-E66A-E396094F60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0690" y="20222"/>
            <a:ext cx="1271011" cy="714944"/>
          </a:xfrm>
          <a:prstGeom prst="rect">
            <a:avLst/>
          </a:prstGeom>
        </p:spPr>
      </p:pic>
      <p:sp>
        <p:nvSpPr>
          <p:cNvPr id="4" name="TextBox 3">
            <a:extLst>
              <a:ext uri="{FF2B5EF4-FFF2-40B4-BE49-F238E27FC236}">
                <a16:creationId xmlns:a16="http://schemas.microsoft.com/office/drawing/2014/main" id="{5AACE908-F46B-1A53-DD72-AA7E0EB4342F}"/>
              </a:ext>
            </a:extLst>
          </p:cNvPr>
          <p:cNvSpPr txBox="1"/>
          <p:nvPr/>
        </p:nvSpPr>
        <p:spPr>
          <a:xfrm>
            <a:off x="-97634" y="3900536"/>
            <a:ext cx="8309637" cy="923330"/>
          </a:xfrm>
          <a:prstGeom prst="rect">
            <a:avLst/>
          </a:prstGeom>
          <a:noFill/>
        </p:spPr>
        <p:txBody>
          <a:bodyPr wrap="square">
            <a:spAutoFit/>
          </a:bodyPr>
          <a:lstStyle/>
          <a:p>
            <a:pPr algn="ctr"/>
            <a:r>
              <a:rPr lang="en-US" sz="1800" baseline="30000" dirty="0">
                <a:latin typeface="Roboto" panose="02000000000000000000" pitchFamily="2" charset="0"/>
                <a:ea typeface="Roboto" panose="02000000000000000000" pitchFamily="2" charset="0"/>
                <a:cs typeface="Roboto" panose="02000000000000000000" pitchFamily="2" charset="0"/>
              </a:rPr>
              <a:t>1</a:t>
            </a:r>
            <a:r>
              <a:rPr lang="en-US" sz="1800" dirty="0">
                <a:latin typeface="Roboto" panose="02000000000000000000" pitchFamily="2" charset="0"/>
                <a:ea typeface="Roboto" panose="02000000000000000000" pitchFamily="2" charset="0"/>
                <a:cs typeface="Roboto" panose="02000000000000000000" pitchFamily="2" charset="0"/>
              </a:rPr>
              <a:t>Meshcheryakov Laboratory of Information Technologies, JINR </a:t>
            </a:r>
            <a:endParaRPr lang="en-US" dirty="0">
              <a:latin typeface="Roboto" panose="02000000000000000000" pitchFamily="2" charset="0"/>
              <a:ea typeface="Roboto" panose="02000000000000000000" pitchFamily="2" charset="0"/>
              <a:cs typeface="Roboto" panose="02000000000000000000" pitchFamily="2" charset="0"/>
            </a:endParaRPr>
          </a:p>
          <a:p>
            <a:pPr algn="ctr"/>
            <a:r>
              <a:rPr lang="en-US" baseline="30000" dirty="0">
                <a:latin typeface="Roboto" panose="02000000000000000000" pitchFamily="2" charset="0"/>
                <a:ea typeface="Roboto" panose="02000000000000000000" pitchFamily="2" charset="0"/>
                <a:cs typeface="Roboto" panose="02000000000000000000" pitchFamily="2" charset="0"/>
              </a:rPr>
              <a:t>2 </a:t>
            </a:r>
            <a:r>
              <a:rPr lang="en-US" dirty="0">
                <a:latin typeface="Roboto" panose="02000000000000000000" pitchFamily="2" charset="0"/>
                <a:ea typeface="Roboto" panose="02000000000000000000" pitchFamily="2" charset="0"/>
                <a:cs typeface="Roboto" panose="02000000000000000000" pitchFamily="2" charset="0"/>
              </a:rPr>
              <a:t>Laboratory of Radiation Biology, JINR </a:t>
            </a:r>
          </a:p>
          <a:p>
            <a:pPr algn="ctr"/>
            <a:r>
              <a:rPr lang="en-US" sz="1800" baseline="30000" dirty="0">
                <a:latin typeface="Roboto" panose="02000000000000000000" pitchFamily="2" charset="0"/>
                <a:ea typeface="Roboto" panose="02000000000000000000" pitchFamily="2" charset="0"/>
                <a:cs typeface="Roboto" panose="02000000000000000000" pitchFamily="2" charset="0"/>
              </a:rPr>
              <a:t>3 </a:t>
            </a:r>
            <a:r>
              <a:rPr lang="en-US" sz="1800" dirty="0">
                <a:latin typeface="Roboto" panose="02000000000000000000" pitchFamily="2" charset="0"/>
                <a:ea typeface="Roboto" panose="02000000000000000000" pitchFamily="2" charset="0"/>
                <a:cs typeface="Roboto" panose="02000000000000000000" pitchFamily="2" charset="0"/>
              </a:rPr>
              <a:t>Dubna State University, Dubna, Russia</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E7A662AE-D3FC-E2E1-032B-2F44C9853D06}"/>
              </a:ext>
            </a:extLst>
          </p:cNvPr>
          <p:cNvSpPr txBox="1"/>
          <p:nvPr/>
        </p:nvSpPr>
        <p:spPr>
          <a:xfrm>
            <a:off x="27319" y="5153402"/>
            <a:ext cx="8722912" cy="788421"/>
          </a:xfrm>
          <a:prstGeom prst="rect">
            <a:avLst/>
          </a:prstGeom>
          <a:noFill/>
        </p:spPr>
        <p:txBody>
          <a:bodyPr wrap="square" rtlCol="0">
            <a:spAutoFit/>
          </a:bodyPr>
          <a:lstStyle/>
          <a:p>
            <a:pPr algn="ctr">
              <a:lnSpc>
                <a:spcPts val="2800"/>
              </a:lnSpc>
            </a:pPr>
            <a:r>
              <a:rPr lang="en-US" b="1">
                <a:solidFill>
                  <a:srgbClr val="002060"/>
                </a:solidFill>
                <a:latin typeface="Roboto" panose="02000000000000000000" pitchFamily="2" charset="0"/>
                <a:ea typeface="Roboto" panose="02000000000000000000" pitchFamily="2" charset="0"/>
                <a:cs typeface="Roboto" panose="02000000000000000000" pitchFamily="2" charset="0"/>
              </a:rPr>
              <a:t>11th </a:t>
            </a:r>
            <a:r>
              <a:rPr lang="en-US" b="1" dirty="0">
                <a:solidFill>
                  <a:srgbClr val="002060"/>
                </a:solidFill>
                <a:latin typeface="Roboto" panose="02000000000000000000" pitchFamily="2" charset="0"/>
                <a:ea typeface="Roboto" panose="02000000000000000000" pitchFamily="2" charset="0"/>
                <a:cs typeface="Roboto" panose="02000000000000000000" pitchFamily="2" charset="0"/>
              </a:rPr>
              <a:t>International Conference "Distributed Computing and Grid Technologies in Science and Education" (GRID’202</a:t>
            </a:r>
            <a:r>
              <a:rPr lang="ru-RU" b="1" dirty="0">
                <a:solidFill>
                  <a:srgbClr val="002060"/>
                </a:solidFill>
                <a:latin typeface="Roboto" panose="02000000000000000000" pitchFamily="2" charset="0"/>
                <a:ea typeface="Roboto" panose="02000000000000000000" pitchFamily="2" charset="0"/>
                <a:cs typeface="Roboto" panose="02000000000000000000" pitchFamily="2" charset="0"/>
              </a:rPr>
              <a:t>5</a:t>
            </a:r>
            <a:r>
              <a:rPr lang="en-US" b="1"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ru-RU" b="1" dirty="0">
                <a:solidFill>
                  <a:srgbClr val="002060"/>
                </a:solidFill>
                <a:latin typeface="Roboto" panose="02000000000000000000" pitchFamily="2" charset="0"/>
                <a:ea typeface="Roboto" panose="02000000000000000000" pitchFamily="2" charset="0"/>
                <a:cs typeface="Roboto" panose="02000000000000000000" pitchFamily="2" charset="0"/>
              </a:rPr>
              <a:t>7</a:t>
            </a:r>
            <a:r>
              <a:rPr lang="en-US" b="1" dirty="0">
                <a:solidFill>
                  <a:srgbClr val="002060"/>
                </a:solidFill>
                <a:latin typeface="Roboto" panose="02000000000000000000" pitchFamily="2" charset="0"/>
                <a:ea typeface="Roboto" panose="02000000000000000000" pitchFamily="2" charset="0"/>
                <a:cs typeface="Roboto" panose="02000000000000000000" pitchFamily="2" charset="0"/>
              </a:rPr>
              <a:t>–</a:t>
            </a:r>
            <a:r>
              <a:rPr lang="ru-RU" b="1" dirty="0">
                <a:solidFill>
                  <a:srgbClr val="002060"/>
                </a:solidFill>
                <a:latin typeface="Roboto" panose="02000000000000000000" pitchFamily="2" charset="0"/>
                <a:ea typeface="Roboto" panose="02000000000000000000" pitchFamily="2" charset="0"/>
                <a:cs typeface="Roboto" panose="02000000000000000000" pitchFamily="2" charset="0"/>
              </a:rPr>
              <a:t>11</a:t>
            </a:r>
            <a:r>
              <a:rPr lang="en-US" b="1" dirty="0">
                <a:solidFill>
                  <a:srgbClr val="002060"/>
                </a:solidFill>
                <a:latin typeface="Roboto" panose="02000000000000000000" pitchFamily="2" charset="0"/>
                <a:ea typeface="Roboto" panose="02000000000000000000" pitchFamily="2" charset="0"/>
                <a:cs typeface="Roboto" panose="02000000000000000000" pitchFamily="2" charset="0"/>
              </a:rPr>
              <a:t> July 202</a:t>
            </a:r>
            <a:r>
              <a:rPr lang="ru-RU" b="1" dirty="0">
                <a:solidFill>
                  <a:srgbClr val="002060"/>
                </a:solidFill>
                <a:latin typeface="Roboto" panose="02000000000000000000" pitchFamily="2" charset="0"/>
                <a:ea typeface="Roboto" panose="02000000000000000000" pitchFamily="2" charset="0"/>
                <a:cs typeface="Roboto" panose="02000000000000000000" pitchFamily="2" charset="0"/>
              </a:rPr>
              <a:t>5</a:t>
            </a:r>
            <a:endParaRPr lang="en-US" b="1"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3" descr="A close up of a logo&#10;&#10;Description automatically generated">
            <a:extLst>
              <a:ext uri="{FF2B5EF4-FFF2-40B4-BE49-F238E27FC236}">
                <a16:creationId xmlns:a16="http://schemas.microsoft.com/office/drawing/2014/main" id="{FAE9310E-7D5E-1A4C-7F83-B0FBA3AFDA65}"/>
              </a:ext>
            </a:extLst>
          </p:cNvPr>
          <p:cNvPicPr>
            <a:picLocks noChangeAspect="1"/>
          </p:cNvPicPr>
          <p:nvPr/>
        </p:nvPicPr>
        <p:blipFill>
          <a:blip r:embed="rId4"/>
          <a:stretch>
            <a:fillRect/>
          </a:stretch>
        </p:blipFill>
        <p:spPr>
          <a:xfrm>
            <a:off x="9180385" y="2430633"/>
            <a:ext cx="1192035" cy="533400"/>
          </a:xfrm>
          <a:prstGeom prst="rect">
            <a:avLst/>
          </a:prstGeom>
        </p:spPr>
      </p:pic>
      <p:sp>
        <p:nvSpPr>
          <p:cNvPr id="7" name="TextBox 6">
            <a:extLst>
              <a:ext uri="{FF2B5EF4-FFF2-40B4-BE49-F238E27FC236}">
                <a16:creationId xmlns:a16="http://schemas.microsoft.com/office/drawing/2014/main" id="{1CFCD634-AC4D-16CC-BB6A-977C93160E5D}"/>
              </a:ext>
            </a:extLst>
          </p:cNvPr>
          <p:cNvSpPr txBox="1"/>
          <p:nvPr/>
        </p:nvSpPr>
        <p:spPr>
          <a:xfrm>
            <a:off x="180596" y="6273977"/>
            <a:ext cx="8468891"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dirty="0">
                <a:ea typeface="+mn-lt"/>
                <a:cs typeface="+mn-lt"/>
              </a:rPr>
              <a:t>This work was carried out within the state assignment of Ministry of Science and Higher Education of the Russian Federation (theme No. 124092700007-4).</a:t>
            </a:r>
            <a:endParaRPr lang="en-US" sz="1300" dirty="0"/>
          </a:p>
        </p:txBody>
      </p:sp>
      <p:pic>
        <p:nvPicPr>
          <p:cNvPr id="8" name="Рисунок 7">
            <a:extLst>
              <a:ext uri="{FF2B5EF4-FFF2-40B4-BE49-F238E27FC236}">
                <a16:creationId xmlns:a16="http://schemas.microsoft.com/office/drawing/2014/main" id="{8771E1FF-6B79-C756-DF43-D67A8D4759C4}"/>
              </a:ext>
            </a:extLst>
          </p:cNvPr>
          <p:cNvPicPr>
            <a:picLocks noChangeAspect="1"/>
          </p:cNvPicPr>
          <p:nvPr/>
        </p:nvPicPr>
        <p:blipFill>
          <a:blip r:embed="rId5"/>
          <a:stretch>
            <a:fillRect/>
          </a:stretch>
        </p:blipFill>
        <p:spPr>
          <a:xfrm>
            <a:off x="90542" y="90703"/>
            <a:ext cx="1652953" cy="565484"/>
          </a:xfrm>
          <a:prstGeom prst="rect">
            <a:avLst/>
          </a:prstGeom>
        </p:spPr>
      </p:pic>
      <p:pic>
        <p:nvPicPr>
          <p:cNvPr id="9" name="Рисунок 8">
            <a:extLst>
              <a:ext uri="{FF2B5EF4-FFF2-40B4-BE49-F238E27FC236}">
                <a16:creationId xmlns:a16="http://schemas.microsoft.com/office/drawing/2014/main" id="{992AE679-D81A-D3C3-8549-0B70FD0AD7F3}"/>
              </a:ext>
            </a:extLst>
          </p:cNvPr>
          <p:cNvPicPr>
            <a:picLocks noChangeAspect="1"/>
          </p:cNvPicPr>
          <p:nvPr/>
        </p:nvPicPr>
        <p:blipFill>
          <a:blip r:embed="rId6"/>
          <a:stretch>
            <a:fillRect/>
          </a:stretch>
        </p:blipFill>
        <p:spPr>
          <a:xfrm>
            <a:off x="1910762" y="139424"/>
            <a:ext cx="1828885" cy="4723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colored ovals&#10;&#10;Description automatically generated">
            <a:extLst>
              <a:ext uri="{FF2B5EF4-FFF2-40B4-BE49-F238E27FC236}">
                <a16:creationId xmlns:a16="http://schemas.microsoft.com/office/drawing/2014/main" id="{803562CF-9CE0-9995-0EEC-1C2DE98CD6E8}"/>
              </a:ext>
            </a:extLst>
          </p:cNvPr>
          <p:cNvPicPr>
            <a:picLocks noChangeAspect="1"/>
          </p:cNvPicPr>
          <p:nvPr/>
        </p:nvPicPr>
        <p:blipFill>
          <a:blip r:embed="rId2"/>
          <a:stretch>
            <a:fillRect/>
          </a:stretch>
        </p:blipFill>
        <p:spPr>
          <a:xfrm>
            <a:off x="4423421" y="2240193"/>
            <a:ext cx="3517119" cy="2629046"/>
          </a:xfrm>
          <a:prstGeom prst="rect">
            <a:avLst/>
          </a:prstGeom>
        </p:spPr>
      </p:pic>
      <p:cxnSp>
        <p:nvCxnSpPr>
          <p:cNvPr id="13" name="Straight Connector 12">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7" descr="A screenshot of a computer&#10;&#10;Description automatically generated">
            <a:extLst>
              <a:ext uri="{FF2B5EF4-FFF2-40B4-BE49-F238E27FC236}">
                <a16:creationId xmlns:a16="http://schemas.microsoft.com/office/drawing/2014/main" id="{E02B1CD3-4989-2030-1831-542021AADC42}"/>
              </a:ext>
            </a:extLst>
          </p:cNvPr>
          <p:cNvPicPr>
            <a:picLocks noChangeAspect="1"/>
          </p:cNvPicPr>
          <p:nvPr/>
        </p:nvPicPr>
        <p:blipFill>
          <a:blip r:embed="rId3"/>
          <a:stretch>
            <a:fillRect/>
          </a:stretch>
        </p:blipFill>
        <p:spPr>
          <a:xfrm>
            <a:off x="8453380" y="2232633"/>
            <a:ext cx="3537345" cy="2644165"/>
          </a:xfrm>
          <a:prstGeom prst="rect">
            <a:avLst/>
          </a:prstGeom>
        </p:spPr>
      </p:pic>
      <p:cxnSp>
        <p:nvCxnSpPr>
          <p:cNvPr id="15" name="Straight Connector 14">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 group of blue ovals with red and yellow dots&#10;&#10;Description automatically generated">
            <a:extLst>
              <a:ext uri="{FF2B5EF4-FFF2-40B4-BE49-F238E27FC236}">
                <a16:creationId xmlns:a16="http://schemas.microsoft.com/office/drawing/2014/main" id="{3B5869B4-55A1-4A18-6BCA-6358F23C3E38}"/>
              </a:ext>
            </a:extLst>
          </p:cNvPr>
          <p:cNvPicPr>
            <a:picLocks noChangeAspect="1"/>
          </p:cNvPicPr>
          <p:nvPr/>
        </p:nvPicPr>
        <p:blipFill>
          <a:blip r:embed="rId4"/>
          <a:stretch>
            <a:fillRect/>
          </a:stretch>
        </p:blipFill>
        <p:spPr>
          <a:xfrm>
            <a:off x="413547" y="2240193"/>
            <a:ext cx="3517120" cy="2629047"/>
          </a:xfrm>
          <a:prstGeom prst="rect">
            <a:avLst/>
          </a:prstGeom>
        </p:spPr>
      </p:pic>
      <p:sp>
        <p:nvSpPr>
          <p:cNvPr id="4" name="Slide Number Placeholder 3">
            <a:extLst>
              <a:ext uri="{FF2B5EF4-FFF2-40B4-BE49-F238E27FC236}">
                <a16:creationId xmlns:a16="http://schemas.microsoft.com/office/drawing/2014/main" id="{C6EC8F22-394C-E96B-D76C-099E8F319216}"/>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CC952ED-B758-48EE-8265-0E6C63F02C24}" type="slidenum">
              <a:rPr kumimoji="0" lang="en-US" sz="900" b="0" i="0" u="none" strike="noStrike" kern="1200" cap="none" spc="0" normalizeH="0" baseline="0" noProof="0">
                <a:ln>
                  <a:noFill/>
                </a:ln>
                <a:solidFill>
                  <a:prstClr val="black"/>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900" b="0" i="0" u="none" strike="noStrike" kern="1200" cap="none" spc="0" normalizeH="0" baseline="0" noProof="0">
              <a:ln>
                <a:noFill/>
              </a:ln>
              <a:solidFill>
                <a:prstClr val="black"/>
              </a:solidFill>
              <a:effectLst/>
              <a:uLnTx/>
              <a:uFillTx/>
              <a:latin typeface="Neue Haas Grotesk Text Pro"/>
              <a:ea typeface="+mn-ea"/>
              <a:cs typeface="+mn-cs"/>
            </a:endParaRPr>
          </a:p>
        </p:txBody>
      </p:sp>
      <p:sp>
        <p:nvSpPr>
          <p:cNvPr id="10" name="TextBox 9">
            <a:extLst>
              <a:ext uri="{FF2B5EF4-FFF2-40B4-BE49-F238E27FC236}">
                <a16:creationId xmlns:a16="http://schemas.microsoft.com/office/drawing/2014/main" id="{BEADE7CA-041B-C12B-6413-2C75532DB39A}"/>
              </a:ext>
            </a:extLst>
          </p:cNvPr>
          <p:cNvSpPr txBox="1"/>
          <p:nvPr/>
        </p:nvSpPr>
        <p:spPr>
          <a:xfrm>
            <a:off x="8315575" y="1475048"/>
            <a:ext cx="367691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Neue Haas Grotesk Text Pro"/>
                <a:ea typeface="+mn-ea"/>
                <a:cs typeface="+mn-cs"/>
              </a:rPr>
              <a:t>SAM (Segment Anything Model) - </a:t>
            </a:r>
            <a:r>
              <a:rPr kumimoji="0" lang="en-US" sz="1800" b="1" i="0" u="none" strike="noStrike" kern="1200" cap="none" spc="0" normalizeH="0" baseline="0" noProof="0" err="1">
                <a:ln>
                  <a:noFill/>
                </a:ln>
                <a:solidFill>
                  <a:prstClr val="black"/>
                </a:solidFill>
                <a:effectLst/>
                <a:uLnTx/>
                <a:uFillTx/>
                <a:latin typeface="Neue Haas Grotesk Text Pro"/>
                <a:ea typeface="+mn-ea"/>
                <a:cs typeface="+mn-cs"/>
              </a:rPr>
              <a:t>Ultralytics</a:t>
            </a:r>
            <a:endParaRPr kumimoji="0" lang="en-US" sz="1800" b="1" i="0" u="none" strike="noStrike" kern="1200" cap="none" spc="0" normalizeH="0" baseline="0" noProof="0">
              <a:ln>
                <a:noFill/>
              </a:ln>
              <a:solidFill>
                <a:prstClr val="black"/>
              </a:solidFill>
              <a:effectLst/>
              <a:uLnTx/>
              <a:uFillTx/>
              <a:latin typeface="Neue Haas Grotesk Text Pro"/>
              <a:ea typeface="+mn-ea"/>
              <a:cs typeface="+mn-cs"/>
            </a:endParaRPr>
          </a:p>
        </p:txBody>
      </p:sp>
      <p:sp>
        <p:nvSpPr>
          <p:cNvPr id="11" name="TextBox 10">
            <a:extLst>
              <a:ext uri="{FF2B5EF4-FFF2-40B4-BE49-F238E27FC236}">
                <a16:creationId xmlns:a16="http://schemas.microsoft.com/office/drawing/2014/main" id="{6AAADCB4-F5D1-19B2-8C5C-9ABE75FB0D5A}"/>
              </a:ext>
            </a:extLst>
          </p:cNvPr>
          <p:cNvSpPr txBox="1"/>
          <p:nvPr/>
        </p:nvSpPr>
        <p:spPr>
          <a:xfrm>
            <a:off x="4615080" y="1748961"/>
            <a:ext cx="3124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Neue Haas Grotesk Text Pro"/>
                <a:ea typeface="+mn-ea"/>
                <a:cs typeface="Arial"/>
              </a:rPr>
              <a:t>"</a:t>
            </a:r>
            <a:r>
              <a:rPr kumimoji="0" lang="en-US" sz="1800" b="1" i="0" u="none" strike="noStrike" kern="1200" cap="none" spc="0" normalizeH="0" baseline="0" noProof="0" dirty="0" err="1">
                <a:ln>
                  <a:noFill/>
                </a:ln>
                <a:solidFill>
                  <a:prstClr val="black"/>
                </a:solidFill>
                <a:effectLst/>
                <a:uLnTx/>
                <a:uFillTx/>
                <a:latin typeface="Neue Haas Grotesk Text Pro"/>
                <a:ea typeface="+mn-ea"/>
                <a:cs typeface="Arial"/>
              </a:rPr>
              <a:t>Celldetection</a:t>
            </a:r>
            <a:r>
              <a:rPr kumimoji="0" lang="en-US" sz="1800" b="1" i="0" u="none" strike="noStrike" kern="1200" cap="none" spc="0" normalizeH="0" baseline="0" noProof="0" dirty="0">
                <a:ln>
                  <a:noFill/>
                </a:ln>
                <a:solidFill>
                  <a:prstClr val="black"/>
                </a:solidFill>
                <a:effectLst/>
                <a:uLnTx/>
                <a:uFillTx/>
                <a:latin typeface="Neue Haas Grotesk Text Pro"/>
                <a:ea typeface="+mn-ea"/>
                <a:cs typeface="Arial"/>
              </a:rPr>
              <a:t>" contours</a:t>
            </a:r>
            <a:endParaRPr kumimoji="0" lang="en-US" sz="1800" b="1" i="0" u="none" strike="noStrike" kern="1200" cap="none" spc="0" normalizeH="0" baseline="0" noProof="0" dirty="0" err="1">
              <a:ln>
                <a:noFill/>
              </a:ln>
              <a:solidFill>
                <a:prstClr val="black"/>
              </a:solidFill>
              <a:effectLst/>
              <a:uLnTx/>
              <a:uFillTx/>
              <a:latin typeface="Neue Haas Grotesk Text Pro"/>
              <a:ea typeface="+mn-ea"/>
              <a:cs typeface="+mn-cs"/>
            </a:endParaRPr>
          </a:p>
        </p:txBody>
      </p:sp>
      <p:sp>
        <p:nvSpPr>
          <p:cNvPr id="2" name="TextBox 1">
            <a:extLst>
              <a:ext uri="{FF2B5EF4-FFF2-40B4-BE49-F238E27FC236}">
                <a16:creationId xmlns:a16="http://schemas.microsoft.com/office/drawing/2014/main" id="{4CE5129D-6FAF-EDEF-CAF9-36F5C3B4D567}"/>
              </a:ext>
            </a:extLst>
          </p:cNvPr>
          <p:cNvSpPr txBox="1"/>
          <p:nvPr/>
        </p:nvSpPr>
        <p:spPr>
          <a:xfrm>
            <a:off x="618140" y="161177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Neue Haas Grotesk Text Pro"/>
                <a:ea typeface="+mn-ea"/>
                <a:cs typeface="Arial"/>
              </a:rPr>
              <a:t>Image</a:t>
            </a:r>
            <a:endParaRPr kumimoji="0" lang="en-US" sz="1800" b="1" i="0" u="none" strike="noStrike" kern="1200" cap="none" spc="0" normalizeH="0" baseline="0" noProof="0" dirty="0" err="1">
              <a:ln>
                <a:noFill/>
              </a:ln>
              <a:solidFill>
                <a:prstClr val="black"/>
              </a:solidFill>
              <a:effectLst/>
              <a:uLnTx/>
              <a:uFillTx/>
              <a:latin typeface="Neue Haas Grotesk Text Pro"/>
              <a:ea typeface="+mn-ea"/>
              <a:cs typeface="+mn-cs"/>
            </a:endParaRPr>
          </a:p>
        </p:txBody>
      </p:sp>
      <p:sp>
        <p:nvSpPr>
          <p:cNvPr id="12" name="Rounded Rectangle">
            <a:extLst>
              <a:ext uri="{FF2B5EF4-FFF2-40B4-BE49-F238E27FC236}">
                <a16:creationId xmlns:a16="http://schemas.microsoft.com/office/drawing/2014/main" id="{3EFF13BC-DF51-7C0A-2640-13D8FBC50F65}"/>
              </a:ext>
            </a:extLst>
          </p:cNvPr>
          <p:cNvSpPr/>
          <p:nvPr/>
        </p:nvSpPr>
        <p:spPr>
          <a:xfrm>
            <a:off x="0" y="2200"/>
            <a:ext cx="12192000" cy="687845"/>
          </a:xfrm>
          <a:prstGeom prst="roundRect">
            <a:avLst>
              <a:gd name="adj" fmla="val 17169"/>
            </a:avLst>
          </a:prstGeom>
          <a:gradFill>
            <a:gsLst>
              <a:gs pos="72000">
                <a:srgbClr val="B5BFF4"/>
              </a:gs>
              <a:gs pos="24000">
                <a:srgbClr val="FFFFFF">
                  <a:alpha val="0"/>
                </a:srgbClr>
              </a:gs>
              <a:gs pos="100000">
                <a:srgbClr val="668CC4"/>
              </a:gs>
            </a:gsLst>
            <a:lin ang="3255681"/>
          </a:gradFill>
          <a:ln w="25400">
            <a:miter lim="400000"/>
          </a:ln>
        </p:spPr>
        <p:txBody>
          <a:bodyPr tIns="91439" bIns="91439" anchor="ctr"/>
          <a:lstStyle/>
          <a:p>
            <a:pPr algn="ctr"/>
            <a:r>
              <a:rPr lang="en-US" sz="3200" b="1" dirty="0">
                <a:solidFill>
                  <a:srgbClr val="002060"/>
                </a:solidFill>
                <a:latin typeface="Roboto" panose="02000000000000000000" pitchFamily="2" charset="0"/>
                <a:ea typeface="Roboto" panose="02000000000000000000" pitchFamily="2" charset="0"/>
                <a:cs typeface="Roboto" panose="02000000000000000000" pitchFamily="2" charset="0"/>
              </a:rPr>
              <a:t>Comparison of the application of neural network models</a:t>
            </a:r>
          </a:p>
        </p:txBody>
      </p:sp>
      <p:pic>
        <p:nvPicPr>
          <p:cNvPr id="14" name="Picture 161">
            <a:extLst>
              <a:ext uri="{FF2B5EF4-FFF2-40B4-BE49-F238E27FC236}">
                <a16:creationId xmlns:a16="http://schemas.microsoft.com/office/drawing/2014/main" id="{5CFDABAD-BB6D-F241-3125-478847180144}"/>
              </a:ext>
            </a:extLst>
          </p:cNvPr>
          <p:cNvPicPr/>
          <p:nvPr/>
        </p:nvPicPr>
        <p:blipFill>
          <a:blip r:embed="rId5"/>
          <a:stretch/>
        </p:blipFill>
        <p:spPr>
          <a:xfrm>
            <a:off x="10976899" y="270647"/>
            <a:ext cx="1352500" cy="1093147"/>
          </a:xfrm>
          <a:prstGeom prst="ellipse">
            <a:avLst/>
          </a:prstGeom>
          <a:ln>
            <a:noFill/>
          </a:ln>
          <a:effectLst>
            <a:softEdge rad="112500"/>
          </a:effectLst>
        </p:spPr>
      </p:pic>
    </p:spTree>
    <p:extLst>
      <p:ext uri="{BB962C8B-B14F-4D97-AF65-F5344CB8AC3E}">
        <p14:creationId xmlns:p14="http://schemas.microsoft.com/office/powerpoint/2010/main" val="1116449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219603-1DEC-8B55-6291-B28E556E8D1E}"/>
              </a:ext>
            </a:extLst>
          </p:cNvPr>
          <p:cNvSpPr>
            <a:spLocks noGrp="1"/>
          </p:cNvSpPr>
          <p:nvPr>
            <p:ph type="sldNum"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952ED-B758-48EE-8265-0E6C63F02C24}" type="slidenum">
              <a:rPr kumimoji="0" lang="en-US" sz="900" b="0" i="0" u="none" strike="noStrike" kern="1200" cap="none" spc="0" normalizeH="0" baseline="0" noProof="0">
                <a:ln>
                  <a:noFill/>
                </a:ln>
                <a:solidFill>
                  <a:prstClr val="black"/>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prstClr val="black"/>
              </a:solidFill>
              <a:effectLst/>
              <a:uLnTx/>
              <a:uFillTx/>
              <a:latin typeface="Neue Haas Grotesk Text Pro"/>
              <a:ea typeface="+mn-ea"/>
              <a:cs typeface="+mn-cs"/>
            </a:endParaRPr>
          </a:p>
        </p:txBody>
      </p:sp>
      <p:sp>
        <p:nvSpPr>
          <p:cNvPr id="9" name="Arrow: Right 8">
            <a:extLst>
              <a:ext uri="{FF2B5EF4-FFF2-40B4-BE49-F238E27FC236}">
                <a16:creationId xmlns:a16="http://schemas.microsoft.com/office/drawing/2014/main" id="{1E699D3E-AA7A-33F3-43BE-A1416A88F572}"/>
              </a:ext>
            </a:extLst>
          </p:cNvPr>
          <p:cNvSpPr/>
          <p:nvPr/>
        </p:nvSpPr>
        <p:spPr>
          <a:xfrm>
            <a:off x="4860819" y="2905554"/>
            <a:ext cx="2298841" cy="375148"/>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1" name="TextBox 10">
            <a:extLst>
              <a:ext uri="{FF2B5EF4-FFF2-40B4-BE49-F238E27FC236}">
                <a16:creationId xmlns:a16="http://schemas.microsoft.com/office/drawing/2014/main" id="{42002F89-8D9C-0F85-5CA3-0C76852834F5}"/>
              </a:ext>
            </a:extLst>
          </p:cNvPr>
          <p:cNvSpPr txBox="1"/>
          <p:nvPr/>
        </p:nvSpPr>
        <p:spPr>
          <a:xfrm>
            <a:off x="3980832" y="2080009"/>
            <a:ext cx="4228122"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Neue Haas Grotesk Text Pro"/>
                <a:ea typeface="+mn-ea"/>
                <a:cs typeface="+mn-cs"/>
              </a:rPr>
              <a:t>Creating </a:t>
            </a:r>
            <a:r>
              <a:rPr kumimoji="0" lang="en-US" sz="1800" b="0" i="0" u="none" strike="noStrike" kern="1200" cap="none" spc="0" normalizeH="0" baseline="0" noProof="0" dirty="0" err="1">
                <a:ln>
                  <a:noFill/>
                </a:ln>
                <a:solidFill>
                  <a:srgbClr val="002060"/>
                </a:solidFill>
                <a:effectLst/>
                <a:uLnTx/>
                <a:uFillTx/>
                <a:latin typeface="Neue Haas Grotesk Text Pro"/>
                <a:ea typeface="+mn-ea"/>
                <a:cs typeface="+mn-cs"/>
              </a:rPr>
              <a:t>DataFrame</a:t>
            </a:r>
            <a:r>
              <a:rPr kumimoji="0" lang="en-US" sz="1800" b="0" i="0" u="none" strike="noStrike" kern="1200" cap="none" spc="0" normalizeH="0" baseline="0" noProof="0" dirty="0">
                <a:ln>
                  <a:noFill/>
                </a:ln>
                <a:solidFill>
                  <a:srgbClr val="002060"/>
                </a:solidFill>
                <a:effectLst/>
                <a:uLnTx/>
                <a:uFillTx/>
                <a:latin typeface="Neue Haas Grotesk Text Pro"/>
                <a:ea typeface="+mn-ea"/>
                <a:cs typeface="+mn-cs"/>
              </a:rPr>
              <a:t>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Neue Haas Grotesk Text Pro"/>
                <a:ea typeface="+mn-ea"/>
                <a:cs typeface="+mn-cs"/>
              </a:rPr>
              <a:t>Bounding Box Coordinates</a:t>
            </a:r>
          </a:p>
        </p:txBody>
      </p:sp>
      <p:pic>
        <p:nvPicPr>
          <p:cNvPr id="2" name="Picture 1" descr="A group of colorful circles&#10;&#10;Description automatically generated">
            <a:extLst>
              <a:ext uri="{FF2B5EF4-FFF2-40B4-BE49-F238E27FC236}">
                <a16:creationId xmlns:a16="http://schemas.microsoft.com/office/drawing/2014/main" id="{52FC384F-B2BE-22A2-B5D8-508D98457156}"/>
              </a:ext>
            </a:extLst>
          </p:cNvPr>
          <p:cNvPicPr>
            <a:picLocks noChangeAspect="1"/>
          </p:cNvPicPr>
          <p:nvPr/>
        </p:nvPicPr>
        <p:blipFill>
          <a:blip r:embed="rId2"/>
          <a:stretch>
            <a:fillRect/>
          </a:stretch>
        </p:blipFill>
        <p:spPr>
          <a:xfrm>
            <a:off x="387865" y="1513668"/>
            <a:ext cx="4196643" cy="3159072"/>
          </a:xfrm>
          <a:prstGeom prst="rect">
            <a:avLst/>
          </a:prstGeom>
        </p:spPr>
      </p:pic>
      <p:pic>
        <p:nvPicPr>
          <p:cNvPr id="3" name="Picture 2">
            <a:extLst>
              <a:ext uri="{FF2B5EF4-FFF2-40B4-BE49-F238E27FC236}">
                <a16:creationId xmlns:a16="http://schemas.microsoft.com/office/drawing/2014/main" id="{B34A858A-C314-4EE1-54E1-383AF2348513}"/>
              </a:ext>
            </a:extLst>
          </p:cNvPr>
          <p:cNvPicPr>
            <a:picLocks noChangeAspect="1"/>
          </p:cNvPicPr>
          <p:nvPr/>
        </p:nvPicPr>
        <p:blipFill>
          <a:blip r:embed="rId3"/>
          <a:stretch>
            <a:fillRect/>
          </a:stretch>
        </p:blipFill>
        <p:spPr>
          <a:xfrm>
            <a:off x="7613950" y="1513668"/>
            <a:ext cx="4235388" cy="3159072"/>
          </a:xfrm>
          <a:prstGeom prst="rect">
            <a:avLst/>
          </a:prstGeom>
        </p:spPr>
      </p:pic>
      <p:sp>
        <p:nvSpPr>
          <p:cNvPr id="8" name="TextBox 7">
            <a:extLst>
              <a:ext uri="{FF2B5EF4-FFF2-40B4-BE49-F238E27FC236}">
                <a16:creationId xmlns:a16="http://schemas.microsoft.com/office/drawing/2014/main" id="{FFCFFAA5-F5B9-1E9E-86D8-EDC80996587F}"/>
              </a:ext>
            </a:extLst>
          </p:cNvPr>
          <p:cNvSpPr txBox="1"/>
          <p:nvPr/>
        </p:nvSpPr>
        <p:spPr>
          <a:xfrm>
            <a:off x="4006661" y="3507143"/>
            <a:ext cx="4228122"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Neue Haas Grotesk Text Pro"/>
                <a:ea typeface="+mn-ea"/>
                <a:cs typeface="+mn-cs"/>
              </a:rPr>
              <a:t>Deleting Small </a:t>
            </a:r>
            <a:endParaRPr kumimoji="0" lang="en-US" sz="1800" b="0" i="0" u="none" strike="noStrike" kern="1200" cap="none" spc="0" normalizeH="0" baseline="0" noProof="0" dirty="0">
              <a:ln>
                <a:noFill/>
              </a:ln>
              <a:solidFill>
                <a:srgbClr val="000000"/>
              </a:solidFill>
              <a:effectLst/>
              <a:uLnTx/>
              <a:uFillTx/>
              <a:latin typeface="Neue Haas Grotesk Text Pro"/>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Neue Haas Grotesk Text Pro"/>
                <a:ea typeface="+mn-ea"/>
                <a:cs typeface="+mn-cs"/>
              </a:rPr>
              <a:t>and Boundary Objects</a:t>
            </a:r>
            <a:endParaRPr kumimoji="0" lang="en-US" sz="1800" b="0" i="0" u="none" strike="noStrike" kern="1200" cap="none" spc="0" normalizeH="0" baseline="0" noProof="0" dirty="0">
              <a:ln>
                <a:noFill/>
              </a:ln>
              <a:solidFill>
                <a:prstClr val="black"/>
              </a:solidFill>
              <a:effectLst/>
              <a:uLnTx/>
              <a:uFillTx/>
              <a:latin typeface="Neue Haas Grotesk Text Pro"/>
              <a:ea typeface="+mn-ea"/>
              <a:cs typeface="+mn-cs"/>
            </a:endParaRPr>
          </a:p>
        </p:txBody>
      </p:sp>
      <p:sp>
        <p:nvSpPr>
          <p:cNvPr id="10" name="Rounded Rectangle">
            <a:extLst>
              <a:ext uri="{FF2B5EF4-FFF2-40B4-BE49-F238E27FC236}">
                <a16:creationId xmlns:a16="http://schemas.microsoft.com/office/drawing/2014/main" id="{1D0C0531-D2C3-6E6F-A078-27B554B924C7}"/>
              </a:ext>
            </a:extLst>
          </p:cNvPr>
          <p:cNvSpPr/>
          <p:nvPr/>
        </p:nvSpPr>
        <p:spPr>
          <a:xfrm>
            <a:off x="0" y="2200"/>
            <a:ext cx="12192000" cy="687845"/>
          </a:xfrm>
          <a:prstGeom prst="roundRect">
            <a:avLst>
              <a:gd name="adj" fmla="val 17169"/>
            </a:avLst>
          </a:prstGeom>
          <a:gradFill>
            <a:gsLst>
              <a:gs pos="72000">
                <a:srgbClr val="B5BFF4"/>
              </a:gs>
              <a:gs pos="24000">
                <a:srgbClr val="FFFFFF">
                  <a:alpha val="0"/>
                </a:srgbClr>
              </a:gs>
              <a:gs pos="100000">
                <a:srgbClr val="668CC4"/>
              </a:gs>
            </a:gsLst>
            <a:lin ang="3255681"/>
          </a:gradFill>
          <a:ln w="25400">
            <a:miter lim="400000"/>
          </a:ln>
        </p:spPr>
        <p:txBody>
          <a:bodyPr tIns="91439" bIns="91439" anchor="ctr"/>
          <a:lstStyle/>
          <a:p>
            <a:pPr algn="ctr"/>
            <a:r>
              <a:rPr lang="en-US" sz="3200" b="1" dirty="0">
                <a:solidFill>
                  <a:srgbClr val="002060"/>
                </a:solidFill>
                <a:latin typeface="Roboto" panose="02000000000000000000" pitchFamily="2" charset="0"/>
                <a:ea typeface="Roboto" panose="02000000000000000000" pitchFamily="2" charset="0"/>
                <a:cs typeface="Roboto" panose="02000000000000000000" pitchFamily="2" charset="0"/>
              </a:rPr>
              <a:t>Deleting Small and Boundary Objects</a:t>
            </a:r>
          </a:p>
        </p:txBody>
      </p:sp>
      <p:pic>
        <p:nvPicPr>
          <p:cNvPr id="12" name="Picture 161">
            <a:extLst>
              <a:ext uri="{FF2B5EF4-FFF2-40B4-BE49-F238E27FC236}">
                <a16:creationId xmlns:a16="http://schemas.microsoft.com/office/drawing/2014/main" id="{CFCC931B-4085-AF6B-A28B-2BE3694294D3}"/>
              </a:ext>
            </a:extLst>
          </p:cNvPr>
          <p:cNvPicPr/>
          <p:nvPr/>
        </p:nvPicPr>
        <p:blipFill>
          <a:blip r:embed="rId4"/>
          <a:stretch/>
        </p:blipFill>
        <p:spPr>
          <a:xfrm>
            <a:off x="10748299" y="0"/>
            <a:ext cx="1352500" cy="1093147"/>
          </a:xfrm>
          <a:prstGeom prst="ellipse">
            <a:avLst/>
          </a:prstGeom>
          <a:ln>
            <a:noFill/>
          </a:ln>
          <a:effectLst>
            <a:softEdge rad="112500"/>
          </a:effectLst>
        </p:spPr>
      </p:pic>
    </p:spTree>
    <p:extLst>
      <p:ext uri="{BB962C8B-B14F-4D97-AF65-F5344CB8AC3E}">
        <p14:creationId xmlns:p14="http://schemas.microsoft.com/office/powerpoint/2010/main" val="3283385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DC59950-60CE-39AE-0509-5B31679FB43A}"/>
              </a:ext>
            </a:extLst>
          </p:cNvPr>
          <p:cNvSpPr>
            <a:spLocks noGrp="1"/>
          </p:cNvSpPr>
          <p:nvPr>
            <p:ph type="sldNum"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952ED-B758-48EE-8265-0E6C63F02C24}" type="slidenum">
              <a:rPr kumimoji="0" lang="en-US" sz="900" b="0" i="0" u="none" strike="noStrike" kern="1200" cap="none" spc="0" normalizeH="0" baseline="0" noProof="0">
                <a:ln>
                  <a:noFill/>
                </a:ln>
                <a:solidFill>
                  <a:prstClr val="black"/>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prstClr val="black"/>
              </a:solidFill>
              <a:effectLst/>
              <a:uLnTx/>
              <a:uFillTx/>
              <a:latin typeface="Neue Haas Grotesk Text Pro"/>
              <a:ea typeface="+mn-ea"/>
              <a:cs typeface="+mn-cs"/>
            </a:endParaRPr>
          </a:p>
        </p:txBody>
      </p:sp>
      <p:sp>
        <p:nvSpPr>
          <p:cNvPr id="6" name="TextBox 5">
            <a:extLst>
              <a:ext uri="{FF2B5EF4-FFF2-40B4-BE49-F238E27FC236}">
                <a16:creationId xmlns:a16="http://schemas.microsoft.com/office/drawing/2014/main" id="{6F50F709-6B10-457F-8A39-B08B55525B8C}"/>
              </a:ext>
            </a:extLst>
          </p:cNvPr>
          <p:cNvSpPr txBox="1"/>
          <p:nvPr/>
        </p:nvSpPr>
        <p:spPr>
          <a:xfrm>
            <a:off x="611841" y="1419430"/>
            <a:ext cx="99626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arenR"/>
              <a:tabLst/>
              <a:defRPr/>
            </a:pPr>
            <a:r>
              <a:rPr kumimoji="0" lang="en-US" sz="2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Annotating the Image Data as two classes; Foci and Cell</a:t>
            </a:r>
          </a:p>
        </p:txBody>
      </p:sp>
      <p:sp>
        <p:nvSpPr>
          <p:cNvPr id="7" name="Rectangle 6">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nvSpPr>
        <p:spPr bwMode="white">
          <a:xfrm>
            <a:off x="0"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8" name="TextBox 2">
            <a:extLst>
              <a:ext uri="{FF2B5EF4-FFF2-40B4-BE49-F238E27FC236}">
                <a16:creationId xmlns:a16="http://schemas.microsoft.com/office/drawing/2014/main" id="{6E16619B-939A-E072-4EF0-FB692F024332}"/>
              </a:ext>
            </a:extLst>
          </p:cNvPr>
          <p:cNvSpPr txBox="1"/>
          <p:nvPr/>
        </p:nvSpPr>
        <p:spPr>
          <a:xfrm>
            <a:off x="5189516" y="2086355"/>
            <a:ext cx="6359008" cy="552659"/>
          </a:xfrm>
          <a:prstGeom prst="rect">
            <a:avLst/>
          </a:prstGeom>
        </p:spPr>
        <p:txBody>
          <a:bodyPr rot="0" spcFirstLastPara="0" vert="horz" lIns="91440" tIns="45720" rIns="91440" bIns="45720" numCol="1" spcCol="0" rtlCol="0" fromWordArt="0" anchor="ctr"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ctr" defTabSz="914400" rtl="0" eaLnBrk="1" fontAlgn="auto" latinLnBrk="0" hangingPunct="1">
              <a:lnSpc>
                <a:spcPct val="90000"/>
              </a:lnSpc>
              <a:spcBef>
                <a:spcPts val="1000"/>
              </a:spcBef>
              <a:spcAft>
                <a:spcPts val="0"/>
              </a:spcAft>
              <a:buClrTx/>
              <a:buSzTx/>
              <a:buFont typeface="Arial"/>
              <a:buChar char="•"/>
              <a:tabLst/>
              <a:defRPr/>
            </a:pPr>
            <a:r>
              <a:rPr kumimoji="0" lang="en-US" sz="2000"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Data Annotation on CVAT in Yolo format</a:t>
            </a:r>
          </a:p>
        </p:txBody>
      </p:sp>
      <p:grpSp>
        <p:nvGrpSpPr>
          <p:cNvPr id="11" name="Group 10">
            <a:extLst>
              <a:ext uri="{FF2B5EF4-FFF2-40B4-BE49-F238E27FC236}">
                <a16:creationId xmlns:a16="http://schemas.microsoft.com/office/drawing/2014/main" id="{875C97D7-E4F8-5EFA-E24E-F808E03E94DF}"/>
              </a:ext>
            </a:extLst>
          </p:cNvPr>
          <p:cNvGrpSpPr/>
          <p:nvPr/>
        </p:nvGrpSpPr>
        <p:grpSpPr>
          <a:xfrm>
            <a:off x="523546" y="2008803"/>
            <a:ext cx="4844208" cy="4239599"/>
            <a:chOff x="523546" y="2008803"/>
            <a:chExt cx="6072578" cy="4886487"/>
          </a:xfrm>
        </p:grpSpPr>
        <p:pic>
          <p:nvPicPr>
            <p:cNvPr id="12" name="Picture 11">
              <a:extLst>
                <a:ext uri="{FF2B5EF4-FFF2-40B4-BE49-F238E27FC236}">
                  <a16:creationId xmlns:a16="http://schemas.microsoft.com/office/drawing/2014/main" id="{F30A9BA9-6354-CC06-6467-E9441294B26A}"/>
                </a:ext>
              </a:extLst>
            </p:cNvPr>
            <p:cNvPicPr>
              <a:picLocks noChangeAspect="1"/>
            </p:cNvPicPr>
            <p:nvPr/>
          </p:nvPicPr>
          <p:blipFill>
            <a:blip r:embed="rId2"/>
            <a:stretch>
              <a:fillRect/>
            </a:stretch>
          </p:blipFill>
          <p:spPr>
            <a:xfrm>
              <a:off x="3668411" y="2008803"/>
              <a:ext cx="2859907" cy="2112937"/>
            </a:xfrm>
            <a:prstGeom prst="rect">
              <a:avLst/>
            </a:prstGeom>
          </p:spPr>
        </p:pic>
        <p:pic>
          <p:nvPicPr>
            <p:cNvPr id="13" name="Picture 12" descr="A group of blue dots&#10;&#10;Description automatically generated">
              <a:extLst>
                <a:ext uri="{FF2B5EF4-FFF2-40B4-BE49-F238E27FC236}">
                  <a16:creationId xmlns:a16="http://schemas.microsoft.com/office/drawing/2014/main" id="{823E14B9-527A-FA7A-32DC-3AF40025AD93}"/>
                </a:ext>
              </a:extLst>
            </p:cNvPr>
            <p:cNvPicPr>
              <a:picLocks noChangeAspect="1"/>
            </p:cNvPicPr>
            <p:nvPr/>
          </p:nvPicPr>
          <p:blipFill>
            <a:blip r:embed="rId3"/>
            <a:stretch>
              <a:fillRect/>
            </a:stretch>
          </p:blipFill>
          <p:spPr>
            <a:xfrm>
              <a:off x="3742674" y="4704861"/>
              <a:ext cx="2853450" cy="2190429"/>
            </a:xfrm>
            <a:prstGeom prst="rect">
              <a:avLst/>
            </a:prstGeom>
          </p:spPr>
        </p:pic>
        <p:pic>
          <p:nvPicPr>
            <p:cNvPr id="14" name="Picture 13" descr="A group of colorful dots&#10;&#10;Description automatically generated">
              <a:extLst>
                <a:ext uri="{FF2B5EF4-FFF2-40B4-BE49-F238E27FC236}">
                  <a16:creationId xmlns:a16="http://schemas.microsoft.com/office/drawing/2014/main" id="{778093CE-CDB6-5422-408B-F185B7D8DA67}"/>
                </a:ext>
              </a:extLst>
            </p:cNvPr>
            <p:cNvPicPr>
              <a:picLocks noChangeAspect="1"/>
            </p:cNvPicPr>
            <p:nvPr/>
          </p:nvPicPr>
          <p:blipFill>
            <a:blip r:embed="rId4"/>
            <a:stretch>
              <a:fillRect/>
            </a:stretch>
          </p:blipFill>
          <p:spPr>
            <a:xfrm>
              <a:off x="523546" y="3197006"/>
              <a:ext cx="2730754" cy="2112936"/>
            </a:xfrm>
            <a:prstGeom prst="rect">
              <a:avLst/>
            </a:prstGeom>
          </p:spPr>
        </p:pic>
        <p:cxnSp>
          <p:nvCxnSpPr>
            <p:cNvPr id="15" name="Straight Arrow Connector 14">
              <a:extLst>
                <a:ext uri="{FF2B5EF4-FFF2-40B4-BE49-F238E27FC236}">
                  <a16:creationId xmlns:a16="http://schemas.microsoft.com/office/drawing/2014/main" id="{FD07D928-C20F-8B23-3443-3E215A12133E}"/>
                </a:ext>
              </a:extLst>
            </p:cNvPr>
            <p:cNvCxnSpPr/>
            <p:nvPr/>
          </p:nvCxnSpPr>
          <p:spPr>
            <a:xfrm>
              <a:off x="3272147" y="4487239"/>
              <a:ext cx="462366" cy="436534"/>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71D1AD1-2BF1-4DEF-FCB8-DD2353BAB76E}"/>
                </a:ext>
              </a:extLst>
            </p:cNvPr>
            <p:cNvCxnSpPr/>
            <p:nvPr/>
          </p:nvCxnSpPr>
          <p:spPr>
            <a:xfrm flipV="1">
              <a:off x="3266496" y="4072173"/>
              <a:ext cx="455909" cy="36421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descr="A screenshot of a computer&#10;&#10;Description automatically generated">
            <a:extLst>
              <a:ext uri="{FF2B5EF4-FFF2-40B4-BE49-F238E27FC236}">
                <a16:creationId xmlns:a16="http://schemas.microsoft.com/office/drawing/2014/main" id="{65A9F4A1-22C2-E0EB-1C0C-21FDFB00EE40}"/>
              </a:ext>
            </a:extLst>
          </p:cNvPr>
          <p:cNvPicPr>
            <a:picLocks noChangeAspect="1"/>
          </p:cNvPicPr>
          <p:nvPr/>
        </p:nvPicPr>
        <p:blipFill>
          <a:blip r:embed="rId5"/>
          <a:stretch>
            <a:fillRect/>
          </a:stretch>
        </p:blipFill>
        <p:spPr>
          <a:xfrm>
            <a:off x="5754077" y="2630584"/>
            <a:ext cx="6096000" cy="3570217"/>
          </a:xfrm>
          <a:prstGeom prst="rect">
            <a:avLst/>
          </a:prstGeom>
        </p:spPr>
      </p:pic>
      <p:sp>
        <p:nvSpPr>
          <p:cNvPr id="3" name="TextBox 2">
            <a:extLst>
              <a:ext uri="{FF2B5EF4-FFF2-40B4-BE49-F238E27FC236}">
                <a16:creationId xmlns:a16="http://schemas.microsoft.com/office/drawing/2014/main" id="{B901B985-C80E-FBEB-6293-8C3DE139AC57}"/>
              </a:ext>
            </a:extLst>
          </p:cNvPr>
          <p:cNvSpPr txBox="1"/>
          <p:nvPr/>
        </p:nvSpPr>
        <p:spPr>
          <a:xfrm>
            <a:off x="676015" y="6451907"/>
            <a:ext cx="681796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Neue Haas Grotesk Text Pro"/>
                <a:ea typeface="+mn-lt"/>
                <a:cs typeface="+mn-lt"/>
              </a:rPr>
              <a:t>CVAT is installed on the ML/DL/HPC ecosystem of the </a:t>
            </a:r>
            <a:r>
              <a:rPr kumimoji="0" lang="en-US" sz="1100" b="0" i="0" u="none" strike="noStrike" kern="1200" cap="none" spc="0" normalizeH="0" baseline="0" noProof="0" dirty="0" err="1">
                <a:ln>
                  <a:noFill/>
                </a:ln>
                <a:solidFill>
                  <a:prstClr val="black"/>
                </a:solidFill>
                <a:effectLst/>
                <a:uLnTx/>
                <a:uFillTx/>
                <a:latin typeface="Neue Haas Grotesk Text Pro"/>
                <a:ea typeface="+mn-lt"/>
                <a:cs typeface="+mn-lt"/>
              </a:rPr>
              <a:t>HybriLIT</a:t>
            </a:r>
            <a:r>
              <a:rPr kumimoji="0" lang="en-US" sz="1100" b="0" i="0" u="none" strike="noStrike" kern="1200" cap="none" spc="0" normalizeH="0" baseline="0" noProof="0" dirty="0">
                <a:ln>
                  <a:noFill/>
                </a:ln>
                <a:solidFill>
                  <a:prstClr val="black"/>
                </a:solidFill>
                <a:effectLst/>
                <a:uLnTx/>
                <a:uFillTx/>
                <a:latin typeface="Neue Haas Grotesk Text Pro"/>
                <a:ea typeface="+mn-lt"/>
                <a:cs typeface="+mn-lt"/>
              </a:rPr>
              <a:t> Heterogeneous Computing Platform.</a:t>
            </a:r>
            <a:endParaRPr kumimoji="0" lang="en-US" sz="1100" b="0" i="0" u="none" strike="noStrike" kern="1200" cap="none" spc="0" normalizeH="0" baseline="0" noProof="0" dirty="0">
              <a:ln>
                <a:noFill/>
              </a:ln>
              <a:solidFill>
                <a:prstClr val="black"/>
              </a:solidFill>
              <a:effectLst/>
              <a:uLnTx/>
              <a:uFillTx/>
              <a:latin typeface="Neue Haas Grotesk Text Pro"/>
              <a:ea typeface="+mn-ea"/>
              <a:cs typeface="+mn-cs"/>
            </a:endParaRPr>
          </a:p>
        </p:txBody>
      </p:sp>
      <p:sp>
        <p:nvSpPr>
          <p:cNvPr id="18" name="Rounded Rectangle">
            <a:extLst>
              <a:ext uri="{FF2B5EF4-FFF2-40B4-BE49-F238E27FC236}">
                <a16:creationId xmlns:a16="http://schemas.microsoft.com/office/drawing/2014/main" id="{FADD16CD-DF16-5E8B-5099-232E30155308}"/>
              </a:ext>
            </a:extLst>
          </p:cNvPr>
          <p:cNvSpPr/>
          <p:nvPr/>
        </p:nvSpPr>
        <p:spPr>
          <a:xfrm>
            <a:off x="0" y="2200"/>
            <a:ext cx="12192000" cy="687845"/>
          </a:xfrm>
          <a:prstGeom prst="roundRect">
            <a:avLst>
              <a:gd name="adj" fmla="val 17169"/>
            </a:avLst>
          </a:prstGeom>
          <a:gradFill>
            <a:gsLst>
              <a:gs pos="72000">
                <a:srgbClr val="B5BFF4"/>
              </a:gs>
              <a:gs pos="24000">
                <a:srgbClr val="FFFFFF">
                  <a:alpha val="0"/>
                </a:srgbClr>
              </a:gs>
              <a:gs pos="100000">
                <a:srgbClr val="668CC4"/>
              </a:gs>
            </a:gsLst>
            <a:lin ang="3255681"/>
          </a:gradFill>
          <a:ln w="25400">
            <a:miter lim="400000"/>
          </a:ln>
        </p:spPr>
        <p:txBody>
          <a:bodyPr tIns="91439" bIns="91439" anchor="ctr"/>
          <a:lstStyle/>
          <a:p>
            <a:pPr algn="ctr"/>
            <a:r>
              <a:rPr lang="en-US" sz="3200" b="1" dirty="0">
                <a:solidFill>
                  <a:srgbClr val="002060"/>
                </a:solidFill>
                <a:latin typeface="Roboto" panose="02000000000000000000" pitchFamily="2" charset="0"/>
                <a:ea typeface="Roboto" panose="02000000000000000000" pitchFamily="2" charset="0"/>
                <a:cs typeface="Roboto" panose="02000000000000000000" pitchFamily="2" charset="0"/>
              </a:rPr>
              <a:t>Second Stage: Foci Detection in each cell</a:t>
            </a:r>
          </a:p>
        </p:txBody>
      </p:sp>
      <p:pic>
        <p:nvPicPr>
          <p:cNvPr id="21" name="Picture 16">
            <a:extLst>
              <a:ext uri="{FF2B5EF4-FFF2-40B4-BE49-F238E27FC236}">
                <a16:creationId xmlns:a16="http://schemas.microsoft.com/office/drawing/2014/main" id="{CAF281FC-6FB5-27E1-47D5-9B530A0D18A6}"/>
              </a:ext>
            </a:extLst>
          </p:cNvPr>
          <p:cNvPicPr>
            <a:picLocks noChangeAspect="1"/>
          </p:cNvPicPr>
          <p:nvPr/>
        </p:nvPicPr>
        <p:blipFill>
          <a:blip r:embed="rId6">
            <a:extLst>
              <a:ext uri="{BEBA8EAE-BF5A-486C-A8C5-ECC9F3942E4B}">
                <a14:imgProps xmlns:a14="http://schemas.microsoft.com/office/drawing/2010/main">
                  <a14:imgLayer r:embed="rId7">
                    <a14:imgEffect>
                      <a14:artisticLineDrawing/>
                    </a14:imgEffect>
                    <a14:imgEffect>
                      <a14:colorTemperature colorTemp="3628"/>
                    </a14:imgEffect>
                  </a14:imgLayer>
                </a14:imgProps>
              </a:ext>
            </a:extLst>
          </a:blip>
          <a:stretch>
            <a:fillRect/>
          </a:stretch>
        </p:blipFill>
        <p:spPr>
          <a:xfrm>
            <a:off x="10469880" y="257577"/>
            <a:ext cx="1376885" cy="1123953"/>
          </a:xfrm>
          <a:prstGeom prst="ellipse">
            <a:avLst/>
          </a:prstGeom>
          <a:ln>
            <a:noFill/>
          </a:ln>
          <a:effectLst>
            <a:softEdge rad="112500"/>
          </a:effectLst>
        </p:spPr>
      </p:pic>
    </p:spTree>
    <p:extLst>
      <p:ext uri="{BB962C8B-B14F-4D97-AF65-F5344CB8AC3E}">
        <p14:creationId xmlns:p14="http://schemas.microsoft.com/office/powerpoint/2010/main" val="209310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6B2014-50B2-5503-3A84-ED207E1A93F9}"/>
              </a:ext>
            </a:extLst>
          </p:cNvPr>
          <p:cNvSpPr>
            <a:spLocks noGrp="1"/>
          </p:cNvSpPr>
          <p:nvPr>
            <p:ph type="sldNum"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952ED-B758-48EE-8265-0E6C63F02C24}" type="slidenum">
              <a:rPr kumimoji="0" lang="en-US" sz="900" b="0" i="0" u="none" strike="noStrike" kern="1200" cap="none" spc="0" normalizeH="0" baseline="0" noProof="0">
                <a:ln>
                  <a:noFill/>
                </a:ln>
                <a:solidFill>
                  <a:prstClr val="black"/>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prstClr val="black"/>
              </a:solidFill>
              <a:effectLst/>
              <a:uLnTx/>
              <a:uFillTx/>
              <a:latin typeface="Neue Haas Grotesk Text Pro"/>
              <a:ea typeface="+mn-ea"/>
              <a:cs typeface="+mn-cs"/>
            </a:endParaRPr>
          </a:p>
        </p:txBody>
      </p:sp>
      <p:sp>
        <p:nvSpPr>
          <p:cNvPr id="7" name="TextBox 6">
            <a:extLst>
              <a:ext uri="{FF2B5EF4-FFF2-40B4-BE49-F238E27FC236}">
                <a16:creationId xmlns:a16="http://schemas.microsoft.com/office/drawing/2014/main" id="{24481111-BD40-C22E-0EBB-A265EAB06125}"/>
              </a:ext>
            </a:extLst>
          </p:cNvPr>
          <p:cNvSpPr txBox="1"/>
          <p:nvPr/>
        </p:nvSpPr>
        <p:spPr>
          <a:xfrm>
            <a:off x="403795" y="735644"/>
            <a:ext cx="99626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2) Cropping the annotated images to separate cells</a:t>
            </a:r>
          </a:p>
        </p:txBody>
      </p:sp>
      <p:sp>
        <p:nvSpPr>
          <p:cNvPr id="2" name="TextBox 1">
            <a:extLst>
              <a:ext uri="{FF2B5EF4-FFF2-40B4-BE49-F238E27FC236}">
                <a16:creationId xmlns:a16="http://schemas.microsoft.com/office/drawing/2014/main" id="{62E97A8E-5645-8A71-DF3E-30DF8B24CCF9}"/>
              </a:ext>
            </a:extLst>
          </p:cNvPr>
          <p:cNvSpPr txBox="1"/>
          <p:nvPr/>
        </p:nvSpPr>
        <p:spPr>
          <a:xfrm>
            <a:off x="5486686" y="2347506"/>
            <a:ext cx="53418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3) Reducing the classes to only one class: Foci</a:t>
            </a:r>
          </a:p>
        </p:txBody>
      </p:sp>
      <p:pic>
        <p:nvPicPr>
          <p:cNvPr id="3" name="Picture 2" descr="A screenshot of a computer code&#10;&#10;Description automatically generated">
            <a:extLst>
              <a:ext uri="{FF2B5EF4-FFF2-40B4-BE49-F238E27FC236}">
                <a16:creationId xmlns:a16="http://schemas.microsoft.com/office/drawing/2014/main" id="{3746EBEB-A4CF-5B3B-1923-47CF5E4371A9}"/>
              </a:ext>
            </a:extLst>
          </p:cNvPr>
          <p:cNvPicPr>
            <a:picLocks noChangeAspect="1"/>
          </p:cNvPicPr>
          <p:nvPr/>
        </p:nvPicPr>
        <p:blipFill>
          <a:blip r:embed="rId2"/>
          <a:stretch>
            <a:fillRect/>
          </a:stretch>
        </p:blipFill>
        <p:spPr>
          <a:xfrm>
            <a:off x="5484254" y="2975854"/>
            <a:ext cx="6096000" cy="2709333"/>
          </a:xfrm>
          <a:prstGeom prst="rect">
            <a:avLst/>
          </a:prstGeom>
        </p:spPr>
      </p:pic>
      <p:pic>
        <p:nvPicPr>
          <p:cNvPr id="6" name="Picture 5" descr="A diagram of a diagram&#10;&#10;Description automatically generated">
            <a:extLst>
              <a:ext uri="{FF2B5EF4-FFF2-40B4-BE49-F238E27FC236}">
                <a16:creationId xmlns:a16="http://schemas.microsoft.com/office/drawing/2014/main" id="{686FF6EF-9EEF-9125-1D72-D91082D641CA}"/>
              </a:ext>
            </a:extLst>
          </p:cNvPr>
          <p:cNvPicPr>
            <a:picLocks noChangeAspect="1"/>
          </p:cNvPicPr>
          <p:nvPr/>
        </p:nvPicPr>
        <p:blipFill>
          <a:blip r:embed="rId3"/>
          <a:stretch>
            <a:fillRect/>
          </a:stretch>
        </p:blipFill>
        <p:spPr>
          <a:xfrm>
            <a:off x="890506" y="3345882"/>
            <a:ext cx="2455191" cy="2597743"/>
          </a:xfrm>
          <a:prstGeom prst="rect">
            <a:avLst/>
          </a:prstGeom>
          <a:ln>
            <a:noFill/>
          </a:ln>
        </p:spPr>
      </p:pic>
      <p:pic>
        <p:nvPicPr>
          <p:cNvPr id="9" name="Picture 8" descr="A screenshot of a computer program&#10;&#10;Description automatically generated">
            <a:extLst>
              <a:ext uri="{FF2B5EF4-FFF2-40B4-BE49-F238E27FC236}">
                <a16:creationId xmlns:a16="http://schemas.microsoft.com/office/drawing/2014/main" id="{EF024C72-DC00-0346-752E-D645B7FD9F39}"/>
              </a:ext>
            </a:extLst>
          </p:cNvPr>
          <p:cNvPicPr>
            <a:picLocks noChangeAspect="1"/>
          </p:cNvPicPr>
          <p:nvPr/>
        </p:nvPicPr>
        <p:blipFill>
          <a:blip r:embed="rId4"/>
          <a:stretch>
            <a:fillRect/>
          </a:stretch>
        </p:blipFill>
        <p:spPr>
          <a:xfrm>
            <a:off x="611888" y="1150575"/>
            <a:ext cx="4543425" cy="2124075"/>
          </a:xfrm>
          <a:prstGeom prst="rect">
            <a:avLst/>
          </a:prstGeom>
          <a:ln>
            <a:noFill/>
          </a:ln>
        </p:spPr>
      </p:pic>
      <p:sp>
        <p:nvSpPr>
          <p:cNvPr id="8" name="Rounded Rectangle">
            <a:extLst>
              <a:ext uri="{FF2B5EF4-FFF2-40B4-BE49-F238E27FC236}">
                <a16:creationId xmlns:a16="http://schemas.microsoft.com/office/drawing/2014/main" id="{01764499-C903-175F-E538-E4494D6DFD34}"/>
              </a:ext>
            </a:extLst>
          </p:cNvPr>
          <p:cNvSpPr/>
          <p:nvPr/>
        </p:nvSpPr>
        <p:spPr>
          <a:xfrm>
            <a:off x="0" y="2200"/>
            <a:ext cx="12192000" cy="687845"/>
          </a:xfrm>
          <a:prstGeom prst="roundRect">
            <a:avLst>
              <a:gd name="adj" fmla="val 17169"/>
            </a:avLst>
          </a:prstGeom>
          <a:gradFill>
            <a:gsLst>
              <a:gs pos="72000">
                <a:srgbClr val="B5BFF4"/>
              </a:gs>
              <a:gs pos="24000">
                <a:srgbClr val="FFFFFF">
                  <a:alpha val="0"/>
                </a:srgbClr>
              </a:gs>
              <a:gs pos="100000">
                <a:srgbClr val="668CC4"/>
              </a:gs>
            </a:gsLst>
            <a:lin ang="3255681"/>
          </a:gradFill>
          <a:ln w="25400">
            <a:miter lim="400000"/>
          </a:ln>
        </p:spPr>
        <p:txBody>
          <a:bodyPr tIns="91439" bIns="91439" anchor="ctr"/>
          <a:lstStyle/>
          <a:p>
            <a:pPr algn="ctr"/>
            <a:r>
              <a:rPr lang="en-US" sz="3200" b="1" dirty="0">
                <a:solidFill>
                  <a:srgbClr val="002060"/>
                </a:solidFill>
                <a:latin typeface="Roboto" panose="02000000000000000000" pitchFamily="2" charset="0"/>
                <a:ea typeface="Roboto" panose="02000000000000000000" pitchFamily="2" charset="0"/>
                <a:cs typeface="Roboto" panose="02000000000000000000" pitchFamily="2" charset="0"/>
              </a:rPr>
              <a:t>Second Stage: Foci Detection in each cell</a:t>
            </a:r>
          </a:p>
        </p:txBody>
      </p:sp>
      <p:pic>
        <p:nvPicPr>
          <p:cNvPr id="10" name="Picture 16">
            <a:extLst>
              <a:ext uri="{FF2B5EF4-FFF2-40B4-BE49-F238E27FC236}">
                <a16:creationId xmlns:a16="http://schemas.microsoft.com/office/drawing/2014/main" id="{21DE5934-3DCD-9F77-1E45-0C06D1BBADE9}"/>
              </a:ext>
            </a:extLst>
          </p:cNvPr>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Effect>
                      <a14:colorTemperature colorTemp="3628"/>
                    </a14:imgEffect>
                  </a14:imgLayer>
                </a14:imgProps>
              </a:ext>
            </a:extLst>
          </a:blip>
          <a:stretch>
            <a:fillRect/>
          </a:stretch>
        </p:blipFill>
        <p:spPr>
          <a:xfrm>
            <a:off x="10684484" y="80648"/>
            <a:ext cx="1376885" cy="1123953"/>
          </a:xfrm>
          <a:prstGeom prst="ellipse">
            <a:avLst/>
          </a:prstGeom>
          <a:ln>
            <a:noFill/>
          </a:ln>
          <a:effectLst>
            <a:softEdge rad="112500"/>
          </a:effectLst>
        </p:spPr>
      </p:pic>
    </p:spTree>
    <p:extLst>
      <p:ext uri="{BB962C8B-B14F-4D97-AF65-F5344CB8AC3E}">
        <p14:creationId xmlns:p14="http://schemas.microsoft.com/office/powerpoint/2010/main" val="3665938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BCD819-1707-4A45-863E-EF0F694CB2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952ED-B758-48EE-8265-0E6C63F02C24}" type="slidenum">
              <a:rPr kumimoji="0" lang="en-US" sz="900" b="0" i="0" u="none" strike="noStrike" kern="1200" cap="none" spc="0" normalizeH="0" baseline="0" noProof="0">
                <a:ln>
                  <a:noFill/>
                </a:ln>
                <a:solidFill>
                  <a:prstClr val="black"/>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prstClr val="black"/>
              </a:solidFill>
              <a:effectLst/>
              <a:uLnTx/>
              <a:uFillTx/>
              <a:latin typeface="Neue Haas Grotesk Text Pro"/>
              <a:ea typeface="+mn-ea"/>
              <a:cs typeface="+mn-cs"/>
            </a:endParaRPr>
          </a:p>
        </p:txBody>
      </p:sp>
      <p:pic>
        <p:nvPicPr>
          <p:cNvPr id="6" name="Picture 5" descr="A diagram of a bottle neck&#10;&#10;Description automatically generated">
            <a:extLst>
              <a:ext uri="{FF2B5EF4-FFF2-40B4-BE49-F238E27FC236}">
                <a16:creationId xmlns:a16="http://schemas.microsoft.com/office/drawing/2014/main" id="{56A36BE7-25BD-6858-F26A-3D2F0C138A86}"/>
              </a:ext>
            </a:extLst>
          </p:cNvPr>
          <p:cNvPicPr>
            <a:picLocks noChangeAspect="1"/>
          </p:cNvPicPr>
          <p:nvPr/>
        </p:nvPicPr>
        <p:blipFill>
          <a:blip r:embed="rId2"/>
          <a:stretch>
            <a:fillRect/>
          </a:stretch>
        </p:blipFill>
        <p:spPr>
          <a:xfrm>
            <a:off x="131762" y="1094290"/>
            <a:ext cx="6096000" cy="3684455"/>
          </a:xfrm>
          <a:prstGeom prst="rect">
            <a:avLst/>
          </a:prstGeom>
        </p:spPr>
      </p:pic>
      <p:sp>
        <p:nvSpPr>
          <p:cNvPr id="7" name="TextBox 6">
            <a:extLst>
              <a:ext uri="{FF2B5EF4-FFF2-40B4-BE49-F238E27FC236}">
                <a16:creationId xmlns:a16="http://schemas.microsoft.com/office/drawing/2014/main" id="{63DB914F-7165-A61A-CC29-9B015C70583D}"/>
              </a:ext>
            </a:extLst>
          </p:cNvPr>
          <p:cNvSpPr txBox="1"/>
          <p:nvPr/>
        </p:nvSpPr>
        <p:spPr>
          <a:xfrm>
            <a:off x="131762" y="646155"/>
            <a:ext cx="454206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Neue Haas Grotesk Text Pro"/>
                <a:ea typeface="+mn-ea"/>
                <a:cs typeface="+mn-cs"/>
              </a:rPr>
              <a:t>Yolov5 Network Architecture</a:t>
            </a:r>
            <a:endParaRPr kumimoji="0" lang="en-US" sz="2400" b="0" i="0" u="none" strike="noStrike" kern="1200" cap="none" spc="0" normalizeH="0" baseline="0" noProof="0" dirty="0">
              <a:ln>
                <a:noFill/>
              </a:ln>
              <a:solidFill>
                <a:prstClr val="black"/>
              </a:solidFill>
              <a:effectLst/>
              <a:uLnTx/>
              <a:uFillTx/>
              <a:latin typeface="Neue Haas Grotesk Text Pro"/>
              <a:ea typeface="+mn-ea"/>
              <a:cs typeface="+mn-cs"/>
            </a:endParaRPr>
          </a:p>
        </p:txBody>
      </p:sp>
      <p:sp>
        <p:nvSpPr>
          <p:cNvPr id="8" name="TextBox 7">
            <a:extLst>
              <a:ext uri="{FF2B5EF4-FFF2-40B4-BE49-F238E27FC236}">
                <a16:creationId xmlns:a16="http://schemas.microsoft.com/office/drawing/2014/main" id="{595B5E8A-6479-AD1D-A3A3-4A2E74ACC797}"/>
              </a:ext>
            </a:extLst>
          </p:cNvPr>
          <p:cNvSpPr txBox="1"/>
          <p:nvPr/>
        </p:nvSpPr>
        <p:spPr>
          <a:xfrm>
            <a:off x="241065" y="4620557"/>
            <a:ext cx="5855299" cy="21232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Input: </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Preprocessed Images</a:t>
            </a:r>
          </a:p>
          <a:p>
            <a:pPr marL="342900" marR="0" lvl="0" indent="-342900" algn="l" defTabSz="914400" rtl="0" eaLnBrk="1" fontAlgn="auto" latinLnBrk="0" hangingPunct="1">
              <a:lnSpc>
                <a:spcPct val="150000"/>
              </a:lnSpc>
              <a:spcBef>
                <a:spcPts val="0"/>
              </a:spcBef>
              <a:spcAft>
                <a:spcPts val="0"/>
              </a:spcAft>
              <a:buClrTx/>
              <a:buSzTx/>
              <a:buFontTx/>
              <a:buAutoNum type="arabicParenR"/>
              <a:tabLst/>
              <a:defRPr/>
            </a:pP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Backbone: </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feature extraction</a:t>
            </a:r>
          </a:p>
          <a:p>
            <a:pPr marL="342900" marR="0" lvl="0" indent="-342900" algn="l" defTabSz="914400" rtl="0" eaLnBrk="1" fontAlgn="auto" latinLnBrk="0" hangingPunct="1">
              <a:lnSpc>
                <a:spcPct val="150000"/>
              </a:lnSpc>
              <a:spcBef>
                <a:spcPts val="0"/>
              </a:spcBef>
              <a:spcAft>
                <a:spcPts val="0"/>
              </a:spcAft>
              <a:buClrTx/>
              <a:buSzTx/>
              <a:buFontTx/>
              <a:buAutoNum type="arabicParenR"/>
              <a:tabLst/>
              <a:defRPr/>
            </a:pP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Neck:</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feature fusion</a:t>
            </a:r>
          </a:p>
          <a:p>
            <a:pPr marL="342900" marR="0" lvl="0" indent="-342900" algn="l" defTabSz="914400" rtl="0" eaLnBrk="1" fontAlgn="auto" latinLnBrk="0" hangingPunct="1">
              <a:lnSpc>
                <a:spcPct val="150000"/>
              </a:lnSpc>
              <a:spcBef>
                <a:spcPts val="0"/>
              </a:spcBef>
              <a:spcAft>
                <a:spcPts val="0"/>
              </a:spcAft>
              <a:buClrTx/>
              <a:buSzTx/>
              <a:buFontTx/>
              <a:buAutoNum type="arabicParenR"/>
              <a:tabLst/>
              <a:defRPr/>
            </a:pP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Head:</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final processing to generate a model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Output:</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detected results (class, score, location, size)</a:t>
            </a:r>
          </a:p>
        </p:txBody>
      </p:sp>
      <p:sp>
        <p:nvSpPr>
          <p:cNvPr id="12" name="TextBox 11">
            <a:extLst>
              <a:ext uri="{FF2B5EF4-FFF2-40B4-BE49-F238E27FC236}">
                <a16:creationId xmlns:a16="http://schemas.microsoft.com/office/drawing/2014/main" id="{D5DF847A-B260-DD80-C408-B59B9456D2E7}"/>
              </a:ext>
            </a:extLst>
          </p:cNvPr>
          <p:cNvSpPr txBox="1"/>
          <p:nvPr/>
        </p:nvSpPr>
        <p:spPr>
          <a:xfrm>
            <a:off x="7076290" y="652757"/>
            <a:ext cx="4775200" cy="21208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Roboto" panose="02000000000000000000" pitchFamily="2" charset="0"/>
                <a:ea typeface="Roboto" panose="02000000000000000000" pitchFamily="2" charset="0"/>
                <a:cs typeface="Roboto" panose="02000000000000000000" pitchFamily="2" charset="0"/>
              </a:rPr>
              <a:t>4) Using the annotated data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(individual cell images with labeled Foci)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as the Train/Test/Validation set for the Convolutional Neural Network based on Yolov5 algorithm</a:t>
            </a:r>
          </a:p>
        </p:txBody>
      </p:sp>
      <p:pic>
        <p:nvPicPr>
          <p:cNvPr id="13" name="Picture 12" descr="A graph showing a curve&#10;&#10;Description automatically generated">
            <a:extLst>
              <a:ext uri="{FF2B5EF4-FFF2-40B4-BE49-F238E27FC236}">
                <a16:creationId xmlns:a16="http://schemas.microsoft.com/office/drawing/2014/main" id="{DE3E06F1-FD16-AECE-B6A2-60CE77130A4B}"/>
              </a:ext>
            </a:extLst>
          </p:cNvPr>
          <p:cNvPicPr>
            <a:picLocks noChangeAspect="1"/>
          </p:cNvPicPr>
          <p:nvPr/>
        </p:nvPicPr>
        <p:blipFill>
          <a:blip r:embed="rId3"/>
          <a:stretch>
            <a:fillRect/>
          </a:stretch>
        </p:blipFill>
        <p:spPr>
          <a:xfrm>
            <a:off x="9794347" y="2905126"/>
            <a:ext cx="2265891" cy="3079749"/>
          </a:xfrm>
          <a:prstGeom prst="rect">
            <a:avLst/>
          </a:prstGeom>
        </p:spPr>
      </p:pic>
      <p:pic>
        <p:nvPicPr>
          <p:cNvPr id="14" name="Picture 13">
            <a:extLst>
              <a:ext uri="{FF2B5EF4-FFF2-40B4-BE49-F238E27FC236}">
                <a16:creationId xmlns:a16="http://schemas.microsoft.com/office/drawing/2014/main" id="{3EC55D54-EBD1-FE74-BA0C-1D27E341E015}"/>
              </a:ext>
            </a:extLst>
          </p:cNvPr>
          <p:cNvPicPr>
            <a:picLocks noChangeAspect="1"/>
          </p:cNvPicPr>
          <p:nvPr/>
        </p:nvPicPr>
        <p:blipFill>
          <a:blip r:embed="rId4"/>
          <a:stretch>
            <a:fillRect/>
          </a:stretch>
        </p:blipFill>
        <p:spPr>
          <a:xfrm>
            <a:off x="7075488" y="3021542"/>
            <a:ext cx="2401358" cy="2973916"/>
          </a:xfrm>
          <a:prstGeom prst="rect">
            <a:avLst/>
          </a:prstGeom>
        </p:spPr>
      </p:pic>
      <p:sp>
        <p:nvSpPr>
          <p:cNvPr id="2" name="Rounded Rectangle">
            <a:extLst>
              <a:ext uri="{FF2B5EF4-FFF2-40B4-BE49-F238E27FC236}">
                <a16:creationId xmlns:a16="http://schemas.microsoft.com/office/drawing/2014/main" id="{5A102B42-68B9-B3CA-593C-B9F6984584CB}"/>
              </a:ext>
            </a:extLst>
          </p:cNvPr>
          <p:cNvSpPr/>
          <p:nvPr/>
        </p:nvSpPr>
        <p:spPr>
          <a:xfrm>
            <a:off x="0" y="0"/>
            <a:ext cx="12192000" cy="687845"/>
          </a:xfrm>
          <a:prstGeom prst="roundRect">
            <a:avLst>
              <a:gd name="adj" fmla="val 17169"/>
            </a:avLst>
          </a:prstGeom>
          <a:gradFill>
            <a:gsLst>
              <a:gs pos="72000">
                <a:srgbClr val="B5BFF4"/>
              </a:gs>
              <a:gs pos="24000">
                <a:srgbClr val="FFFFFF">
                  <a:alpha val="0"/>
                </a:srgbClr>
              </a:gs>
              <a:gs pos="100000">
                <a:srgbClr val="668CC4"/>
              </a:gs>
            </a:gsLst>
            <a:lin ang="3255681"/>
          </a:gradFill>
          <a:ln w="25400">
            <a:miter lim="400000"/>
          </a:ln>
        </p:spPr>
        <p:txBody>
          <a:bodyPr tIns="91439" bIns="91439" anchor="ctr"/>
          <a:lstStyle/>
          <a:p>
            <a:pPr algn="ctr"/>
            <a:r>
              <a:rPr lang="en-US" sz="3200" b="1" dirty="0">
                <a:solidFill>
                  <a:srgbClr val="002060"/>
                </a:solidFill>
                <a:latin typeface="Roboto" panose="02000000000000000000" pitchFamily="2" charset="0"/>
                <a:ea typeface="Roboto" panose="02000000000000000000" pitchFamily="2" charset="0"/>
                <a:cs typeface="Roboto" panose="02000000000000000000" pitchFamily="2" charset="0"/>
              </a:rPr>
              <a:t>Second Stage: train model</a:t>
            </a:r>
          </a:p>
        </p:txBody>
      </p:sp>
      <p:pic>
        <p:nvPicPr>
          <p:cNvPr id="3" name="Picture 16">
            <a:extLst>
              <a:ext uri="{FF2B5EF4-FFF2-40B4-BE49-F238E27FC236}">
                <a16:creationId xmlns:a16="http://schemas.microsoft.com/office/drawing/2014/main" id="{687C1134-4767-2761-5E33-41915A12607C}"/>
              </a:ext>
            </a:extLst>
          </p:cNvPr>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Effect>
                      <a14:colorTemperature colorTemp="3628"/>
                    </a14:imgEffect>
                  </a14:imgLayer>
                </a14:imgProps>
              </a:ext>
            </a:extLst>
          </a:blip>
          <a:stretch>
            <a:fillRect/>
          </a:stretch>
        </p:blipFill>
        <p:spPr>
          <a:xfrm>
            <a:off x="10683353" y="110556"/>
            <a:ext cx="1376885" cy="1123953"/>
          </a:xfrm>
          <a:prstGeom prst="ellipse">
            <a:avLst/>
          </a:prstGeom>
          <a:ln>
            <a:noFill/>
          </a:ln>
          <a:effectLst>
            <a:softEdge rad="112500"/>
          </a:effectLst>
        </p:spPr>
      </p:pic>
    </p:spTree>
    <p:extLst>
      <p:ext uri="{BB962C8B-B14F-4D97-AF65-F5344CB8AC3E}">
        <p14:creationId xmlns:p14="http://schemas.microsoft.com/office/powerpoint/2010/main" val="725571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6C369D-F553-D1AD-4745-59F4E599754C}"/>
              </a:ext>
            </a:extLst>
          </p:cNvPr>
          <p:cNvSpPr>
            <a:spLocks noGrp="1"/>
          </p:cNvSpPr>
          <p:nvPr>
            <p:ph type="sldNum" idx="2"/>
          </p:nvPr>
        </p:nvSpPr>
        <p:spPr>
          <a:xfrm>
            <a:off x="11632162" y="6505919"/>
            <a:ext cx="42920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952ED-B758-48EE-8265-0E6C63F02C24}" type="slidenum">
              <a:rPr kumimoji="0" lang="en-US" sz="900" b="0" i="0" u="none" strike="noStrike" kern="1200" cap="none" spc="0" normalizeH="0" baseline="0" noProof="0">
                <a:ln>
                  <a:noFill/>
                </a:ln>
                <a:solidFill>
                  <a:prstClr val="black"/>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prstClr val="black"/>
              </a:solidFill>
              <a:effectLst/>
              <a:uLnTx/>
              <a:uFillTx/>
              <a:latin typeface="Neue Haas Grotesk Text Pro"/>
              <a:ea typeface="+mn-ea"/>
              <a:cs typeface="+mn-cs"/>
            </a:endParaRPr>
          </a:p>
        </p:txBody>
      </p:sp>
      <p:pic>
        <p:nvPicPr>
          <p:cNvPr id="13" name="Picture 12">
            <a:extLst>
              <a:ext uri="{FF2B5EF4-FFF2-40B4-BE49-F238E27FC236}">
                <a16:creationId xmlns:a16="http://schemas.microsoft.com/office/drawing/2014/main" id="{74839B8A-90B2-24E0-A868-57D9881A55DC}"/>
              </a:ext>
            </a:extLst>
          </p:cNvPr>
          <p:cNvPicPr>
            <a:picLocks noChangeAspect="1"/>
          </p:cNvPicPr>
          <p:nvPr/>
        </p:nvPicPr>
        <p:blipFill>
          <a:blip r:embed="rId2"/>
          <a:stretch>
            <a:fillRect/>
          </a:stretch>
        </p:blipFill>
        <p:spPr>
          <a:xfrm>
            <a:off x="5038070" y="519910"/>
            <a:ext cx="5628335" cy="3962668"/>
          </a:xfrm>
          <a:prstGeom prst="rect">
            <a:avLst/>
          </a:prstGeom>
        </p:spPr>
      </p:pic>
      <p:sp>
        <p:nvSpPr>
          <p:cNvPr id="14" name="Arrow: Left 13">
            <a:extLst>
              <a:ext uri="{FF2B5EF4-FFF2-40B4-BE49-F238E27FC236}">
                <a16:creationId xmlns:a16="http://schemas.microsoft.com/office/drawing/2014/main" id="{8982D369-DDE7-8AD5-8069-EFD0C9BF54C9}"/>
              </a:ext>
            </a:extLst>
          </p:cNvPr>
          <p:cNvSpPr/>
          <p:nvPr/>
        </p:nvSpPr>
        <p:spPr>
          <a:xfrm rot="1920000">
            <a:off x="3916335" y="2380560"/>
            <a:ext cx="1856094" cy="238328"/>
          </a:xfrm>
          <a:prstGeom prst="leftArrow">
            <a:avLst/>
          </a:prstGeom>
          <a:solidFill>
            <a:srgbClr val="B30202"/>
          </a:solidFill>
          <a:ln>
            <a:solidFill>
              <a:srgbClr val="B302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15" name="Picture 14" descr="A group of squares in a black background&#10;&#10;Description automatically generated">
            <a:extLst>
              <a:ext uri="{FF2B5EF4-FFF2-40B4-BE49-F238E27FC236}">
                <a16:creationId xmlns:a16="http://schemas.microsoft.com/office/drawing/2014/main" id="{364DD74C-0EF5-F30F-1DB5-BCF0A6B2DD46}"/>
              </a:ext>
            </a:extLst>
          </p:cNvPr>
          <p:cNvPicPr>
            <a:picLocks noChangeAspect="1"/>
          </p:cNvPicPr>
          <p:nvPr/>
        </p:nvPicPr>
        <p:blipFill>
          <a:blip r:embed="rId3"/>
          <a:stretch>
            <a:fillRect/>
          </a:stretch>
        </p:blipFill>
        <p:spPr>
          <a:xfrm>
            <a:off x="1942664" y="1141300"/>
            <a:ext cx="2052669" cy="1453167"/>
          </a:xfrm>
          <a:prstGeom prst="rect">
            <a:avLst/>
          </a:prstGeom>
        </p:spPr>
      </p:pic>
      <p:sp>
        <p:nvSpPr>
          <p:cNvPr id="16" name="Arrow: Left 15">
            <a:extLst>
              <a:ext uri="{FF2B5EF4-FFF2-40B4-BE49-F238E27FC236}">
                <a16:creationId xmlns:a16="http://schemas.microsoft.com/office/drawing/2014/main" id="{B940F847-93EB-4965-B5DD-50706B42C3C9}"/>
              </a:ext>
            </a:extLst>
          </p:cNvPr>
          <p:cNvSpPr/>
          <p:nvPr/>
        </p:nvSpPr>
        <p:spPr>
          <a:xfrm rot="19500000">
            <a:off x="3939440" y="3599580"/>
            <a:ext cx="1856094" cy="238328"/>
          </a:xfrm>
          <a:prstGeom prst="lef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17" name="Picture 16">
            <a:extLst>
              <a:ext uri="{FF2B5EF4-FFF2-40B4-BE49-F238E27FC236}">
                <a16:creationId xmlns:a16="http://schemas.microsoft.com/office/drawing/2014/main" id="{CDBD22FB-7C88-07D3-197D-83A8D99327EF}"/>
              </a:ext>
            </a:extLst>
          </p:cNvPr>
          <p:cNvPicPr>
            <a:picLocks noChangeAspect="1"/>
          </p:cNvPicPr>
          <p:nvPr/>
        </p:nvPicPr>
        <p:blipFill>
          <a:blip r:embed="rId4"/>
          <a:stretch>
            <a:fillRect/>
          </a:stretch>
        </p:blipFill>
        <p:spPr>
          <a:xfrm>
            <a:off x="1942389" y="3625851"/>
            <a:ext cx="2063057" cy="1458384"/>
          </a:xfrm>
          <a:prstGeom prst="rect">
            <a:avLst/>
          </a:prstGeom>
        </p:spPr>
      </p:pic>
      <p:sp>
        <p:nvSpPr>
          <p:cNvPr id="18" name="Arrow: Left 17">
            <a:extLst>
              <a:ext uri="{FF2B5EF4-FFF2-40B4-BE49-F238E27FC236}">
                <a16:creationId xmlns:a16="http://schemas.microsoft.com/office/drawing/2014/main" id="{9F99FC34-776F-DA8D-A5E8-A7815D641727}"/>
              </a:ext>
            </a:extLst>
          </p:cNvPr>
          <p:cNvSpPr/>
          <p:nvPr/>
        </p:nvSpPr>
        <p:spPr>
          <a:xfrm rot="12960000">
            <a:off x="8147805" y="4401139"/>
            <a:ext cx="1379844" cy="153661"/>
          </a:xfrm>
          <a:prstGeom prst="leftArrow">
            <a:avLst/>
          </a:prstGeom>
          <a:solidFill>
            <a:srgbClr val="B30202"/>
          </a:solidFill>
          <a:ln>
            <a:solidFill>
              <a:srgbClr val="B302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19" name="Picture 18" descr="A group of squares in a black background&#10;&#10;Description automatically generated">
            <a:extLst>
              <a:ext uri="{FF2B5EF4-FFF2-40B4-BE49-F238E27FC236}">
                <a16:creationId xmlns:a16="http://schemas.microsoft.com/office/drawing/2014/main" id="{A7962A5D-B897-2E5C-148B-E496ADB88573}"/>
              </a:ext>
            </a:extLst>
          </p:cNvPr>
          <p:cNvPicPr>
            <a:picLocks noChangeAspect="1"/>
          </p:cNvPicPr>
          <p:nvPr/>
        </p:nvPicPr>
        <p:blipFill>
          <a:blip r:embed="rId5"/>
          <a:stretch>
            <a:fillRect/>
          </a:stretch>
        </p:blipFill>
        <p:spPr>
          <a:xfrm>
            <a:off x="9123791" y="4906434"/>
            <a:ext cx="2612167" cy="1881717"/>
          </a:xfrm>
          <a:prstGeom prst="rect">
            <a:avLst/>
          </a:prstGeom>
        </p:spPr>
      </p:pic>
      <p:pic>
        <p:nvPicPr>
          <p:cNvPr id="20" name="Picture 19" descr="A black background with yellow squares&#10;&#10;Description automatically generated">
            <a:extLst>
              <a:ext uri="{FF2B5EF4-FFF2-40B4-BE49-F238E27FC236}">
                <a16:creationId xmlns:a16="http://schemas.microsoft.com/office/drawing/2014/main" id="{3BE95AAC-8C76-5F0B-9CC7-2E828BED73E4}"/>
              </a:ext>
            </a:extLst>
          </p:cNvPr>
          <p:cNvPicPr>
            <a:picLocks noChangeAspect="1"/>
          </p:cNvPicPr>
          <p:nvPr/>
        </p:nvPicPr>
        <p:blipFill>
          <a:blip r:embed="rId6"/>
          <a:stretch>
            <a:fillRect/>
          </a:stretch>
        </p:blipFill>
        <p:spPr>
          <a:xfrm>
            <a:off x="5691797" y="4874684"/>
            <a:ext cx="2618158" cy="1881717"/>
          </a:xfrm>
          <a:prstGeom prst="rect">
            <a:avLst/>
          </a:prstGeom>
        </p:spPr>
      </p:pic>
      <p:sp>
        <p:nvSpPr>
          <p:cNvPr id="21" name="Arrow: Left 20">
            <a:extLst>
              <a:ext uri="{FF2B5EF4-FFF2-40B4-BE49-F238E27FC236}">
                <a16:creationId xmlns:a16="http://schemas.microsoft.com/office/drawing/2014/main" id="{89930559-53FF-8534-2617-3F44F3AF8D5A}"/>
              </a:ext>
            </a:extLst>
          </p:cNvPr>
          <p:cNvSpPr/>
          <p:nvPr/>
        </p:nvSpPr>
        <p:spPr>
          <a:xfrm rot="19500000">
            <a:off x="6407529" y="4396277"/>
            <a:ext cx="1178761" cy="185411"/>
          </a:xfrm>
          <a:prstGeom prst="lef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2" name="TextBox 21">
            <a:extLst>
              <a:ext uri="{FF2B5EF4-FFF2-40B4-BE49-F238E27FC236}">
                <a16:creationId xmlns:a16="http://schemas.microsoft.com/office/drawing/2014/main" id="{C4C8D240-EC72-5859-5D98-DC92FBB12F55}"/>
              </a:ext>
            </a:extLst>
          </p:cNvPr>
          <p:cNvSpPr txBox="1"/>
          <p:nvPr/>
        </p:nvSpPr>
        <p:spPr>
          <a:xfrm>
            <a:off x="307506" y="2730228"/>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Neue Haas Grotesk Text Pro"/>
                <a:ea typeface="+mn-ea"/>
                <a:cs typeface="+mn-cs"/>
              </a:rPr>
              <a:t>The Detected </a:t>
            </a:r>
            <a:r>
              <a:rPr kumimoji="0" lang="en-US" sz="2000" b="1" i="0" u="none" strike="noStrike" kern="1200" cap="none" spc="0" normalizeH="0" baseline="0" noProof="0" dirty="0">
                <a:ln>
                  <a:noFill/>
                </a:ln>
                <a:solidFill>
                  <a:srgbClr val="B30202"/>
                </a:solidFill>
                <a:effectLst/>
                <a:uLnTx/>
                <a:uFillTx/>
                <a:latin typeface="Neue Haas Grotesk Text Pro"/>
                <a:ea typeface="+mn-ea"/>
                <a:cs typeface="+mn-cs"/>
              </a:rPr>
              <a:t>Red</a:t>
            </a:r>
            <a:r>
              <a:rPr kumimoji="0" lang="en-US" sz="2000" b="1" i="0" u="none" strike="noStrike" kern="1200" cap="none" spc="0" normalizeH="0" baseline="0" noProof="0" dirty="0">
                <a:ln>
                  <a:noFill/>
                </a:ln>
                <a:solidFill>
                  <a:prstClr val="black"/>
                </a:solidFill>
                <a:effectLst/>
                <a:uLnTx/>
                <a:uFillTx/>
                <a:latin typeface="Neue Haas Grotesk Text Pro"/>
                <a:ea typeface="+mn-ea"/>
                <a:cs typeface="+mn-cs"/>
              </a:rPr>
              <a:t> and </a:t>
            </a:r>
            <a:r>
              <a:rPr kumimoji="0" lang="en-US" sz="2000" b="1" i="0" u="none" strike="noStrike" kern="1200" cap="none" spc="0" normalizeH="0" baseline="0" noProof="0" dirty="0">
                <a:ln>
                  <a:noFill/>
                </a:ln>
                <a:solidFill>
                  <a:srgbClr val="00B050"/>
                </a:solidFill>
                <a:effectLst/>
                <a:uLnTx/>
                <a:uFillTx/>
                <a:latin typeface="Neue Haas Grotesk Text Pro"/>
                <a:ea typeface="+mn-ea"/>
                <a:cs typeface="+mn-cs"/>
              </a:rPr>
              <a:t>Green</a:t>
            </a:r>
            <a:r>
              <a:rPr kumimoji="0" lang="en-US" sz="2000" b="1" i="0" u="none" strike="noStrike" kern="1200" cap="none" spc="0" normalizeH="0" baseline="0" noProof="0" dirty="0">
                <a:ln>
                  <a:noFill/>
                </a:ln>
                <a:solidFill>
                  <a:prstClr val="black"/>
                </a:solidFill>
                <a:effectLst/>
                <a:uLnTx/>
                <a:uFillTx/>
                <a:latin typeface="Neue Haas Grotesk Text Pro"/>
                <a:ea typeface="+mn-ea"/>
                <a:cs typeface="+mn-cs"/>
              </a:rPr>
              <a:t> Foci</a:t>
            </a:r>
          </a:p>
        </p:txBody>
      </p:sp>
      <p:sp>
        <p:nvSpPr>
          <p:cNvPr id="25" name="TextBox 24">
            <a:extLst>
              <a:ext uri="{FF2B5EF4-FFF2-40B4-BE49-F238E27FC236}">
                <a16:creationId xmlns:a16="http://schemas.microsoft.com/office/drawing/2014/main" id="{C593DC51-F8FC-694F-3E39-ADB1C1A71C5C}"/>
              </a:ext>
            </a:extLst>
          </p:cNvPr>
          <p:cNvSpPr txBox="1"/>
          <p:nvPr/>
        </p:nvSpPr>
        <p:spPr>
          <a:xfrm>
            <a:off x="120936" y="177923"/>
            <a:ext cx="60695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Neue Haas Grotesk Text Pro"/>
                <a:ea typeface="+mn-ea"/>
                <a:cs typeface="+mn-cs"/>
              </a:rPr>
              <a:t>5) Applying the Trained NN on the given images</a:t>
            </a:r>
          </a:p>
        </p:txBody>
      </p:sp>
    </p:spTree>
    <p:extLst>
      <p:ext uri="{BB962C8B-B14F-4D97-AF65-F5344CB8AC3E}">
        <p14:creationId xmlns:p14="http://schemas.microsoft.com/office/powerpoint/2010/main" val="2595945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5CCFE-F227-4715-2EC1-1125131F48A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B317D6-398E-FC6A-8967-C2FA5898CDA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57153-B650-4DEB-B370-79DDCFDCE934}" type="slidenum">
              <a:rPr kumimoji="0" lang="en-US" sz="900" b="0" i="0" u="none" strike="noStrike" kern="1200" cap="none" spc="0" normalizeH="0" baseline="0" noProof="0" dirty="0">
                <a:ln>
                  <a:noFill/>
                </a:ln>
                <a:solidFill>
                  <a:prstClr val="black"/>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prstClr val="black"/>
              </a:solidFill>
              <a:effectLst/>
              <a:uLnTx/>
              <a:uFillTx/>
              <a:latin typeface="Neue Haas Grotesk Text Pro"/>
              <a:ea typeface="+mn-ea"/>
              <a:cs typeface="+mn-cs"/>
            </a:endParaRPr>
          </a:p>
        </p:txBody>
      </p:sp>
      <p:sp>
        <p:nvSpPr>
          <p:cNvPr id="15" name="Rounded Rectangle">
            <a:extLst>
              <a:ext uri="{FF2B5EF4-FFF2-40B4-BE49-F238E27FC236}">
                <a16:creationId xmlns:a16="http://schemas.microsoft.com/office/drawing/2014/main" id="{F9B5766B-0E80-6CA9-C458-D3CABD5EF0A4}"/>
              </a:ext>
            </a:extLst>
          </p:cNvPr>
          <p:cNvSpPr/>
          <p:nvPr/>
        </p:nvSpPr>
        <p:spPr>
          <a:xfrm>
            <a:off x="41357" y="13463"/>
            <a:ext cx="12150643" cy="687845"/>
          </a:xfrm>
          <a:prstGeom prst="roundRect">
            <a:avLst>
              <a:gd name="adj" fmla="val 17169"/>
            </a:avLst>
          </a:prstGeom>
          <a:gradFill>
            <a:gsLst>
              <a:gs pos="72000">
                <a:srgbClr val="B5BFF4"/>
              </a:gs>
              <a:gs pos="24000">
                <a:srgbClr val="FFFFFF">
                  <a:alpha val="0"/>
                </a:srgbClr>
              </a:gs>
              <a:gs pos="100000">
                <a:srgbClr val="668CC4"/>
              </a:gs>
            </a:gsLst>
            <a:lin ang="3255681"/>
          </a:gradFill>
          <a:ln w="25400">
            <a:miter lim="400000"/>
          </a:ln>
        </p:spPr>
        <p:txBody>
          <a:bodyPr tIns="91439" bIns="91439" anchor="ctr"/>
          <a:lstStyle/>
          <a:p>
            <a:pPr algn="ctr"/>
            <a:r>
              <a:rPr lang="en-US" sz="3200" b="1" dirty="0">
                <a:solidFill>
                  <a:srgbClr val="002060"/>
                </a:solidFill>
                <a:latin typeface="Roboto" panose="02000000000000000000" pitchFamily="2" charset="0"/>
                <a:ea typeface="Roboto" panose="02000000000000000000" pitchFamily="2" charset="0"/>
                <a:cs typeface="Roboto" panose="02000000000000000000" pitchFamily="2" charset="0"/>
              </a:rPr>
              <a:t>Comparison with Biologists' Counting</a:t>
            </a:r>
          </a:p>
        </p:txBody>
      </p:sp>
      <p:pic>
        <p:nvPicPr>
          <p:cNvPr id="16" name="Picture 108">
            <a:extLst>
              <a:ext uri="{FF2B5EF4-FFF2-40B4-BE49-F238E27FC236}">
                <a16:creationId xmlns:a16="http://schemas.microsoft.com/office/drawing/2014/main" id="{C2F24C6A-174E-8E55-D058-327AA0619777}"/>
              </a:ext>
            </a:extLst>
          </p:cNvPr>
          <p:cNvPicPr/>
          <p:nvPr/>
        </p:nvPicPr>
        <p:blipFill>
          <a:blip r:embed="rId2"/>
          <a:stretch/>
        </p:blipFill>
        <p:spPr>
          <a:xfrm>
            <a:off x="10900138" y="86659"/>
            <a:ext cx="1115078" cy="983189"/>
          </a:xfrm>
          <a:prstGeom prst="ellipse">
            <a:avLst/>
          </a:prstGeom>
          <a:ln>
            <a:noFill/>
          </a:ln>
        </p:spPr>
      </p:pic>
      <p:pic>
        <p:nvPicPr>
          <p:cNvPr id="17" name="Picture 7">
            <a:extLst>
              <a:ext uri="{FF2B5EF4-FFF2-40B4-BE49-F238E27FC236}">
                <a16:creationId xmlns:a16="http://schemas.microsoft.com/office/drawing/2014/main" id="{759EFC5F-A9D2-F35D-BDF4-9C50A90ADDD8}"/>
              </a:ext>
            </a:extLst>
          </p:cNvPr>
          <p:cNvPicPr>
            <a:picLocks noChangeAspect="1"/>
          </p:cNvPicPr>
          <p:nvPr/>
        </p:nvPicPr>
        <p:blipFill>
          <a:blip r:embed="rId3"/>
          <a:stretch>
            <a:fillRect/>
          </a:stretch>
        </p:blipFill>
        <p:spPr>
          <a:xfrm>
            <a:off x="393236" y="3720249"/>
            <a:ext cx="4307237" cy="2871155"/>
          </a:xfrm>
          <a:prstGeom prst="rect">
            <a:avLst/>
          </a:prstGeom>
        </p:spPr>
      </p:pic>
      <p:pic>
        <p:nvPicPr>
          <p:cNvPr id="19" name="Picture 9" descr="A graph with a line and a red line&#10;&#10;Description automatically generated">
            <a:extLst>
              <a:ext uri="{FF2B5EF4-FFF2-40B4-BE49-F238E27FC236}">
                <a16:creationId xmlns:a16="http://schemas.microsoft.com/office/drawing/2014/main" id="{E241C06F-F928-BF16-2D7C-78D16A667F45}"/>
              </a:ext>
            </a:extLst>
          </p:cNvPr>
          <p:cNvPicPr>
            <a:picLocks noChangeAspect="1"/>
          </p:cNvPicPr>
          <p:nvPr/>
        </p:nvPicPr>
        <p:blipFill>
          <a:blip r:embed="rId4"/>
          <a:stretch>
            <a:fillRect/>
          </a:stretch>
        </p:blipFill>
        <p:spPr>
          <a:xfrm>
            <a:off x="247938" y="701308"/>
            <a:ext cx="4455763" cy="2871156"/>
          </a:xfrm>
          <a:prstGeom prst="rect">
            <a:avLst/>
          </a:prstGeom>
        </p:spPr>
      </p:pic>
      <p:grpSp>
        <p:nvGrpSpPr>
          <p:cNvPr id="26" name="Группа 25">
            <a:extLst>
              <a:ext uri="{FF2B5EF4-FFF2-40B4-BE49-F238E27FC236}">
                <a16:creationId xmlns:a16="http://schemas.microsoft.com/office/drawing/2014/main" id="{0816E3CE-D26A-D636-E873-FFEA43015177}"/>
              </a:ext>
            </a:extLst>
          </p:cNvPr>
          <p:cNvGrpSpPr/>
          <p:nvPr/>
        </p:nvGrpSpPr>
        <p:grpSpPr>
          <a:xfrm>
            <a:off x="4700473" y="1238348"/>
            <a:ext cx="6486626" cy="5214654"/>
            <a:chOff x="4700473" y="1238348"/>
            <a:chExt cx="6486626" cy="5214654"/>
          </a:xfrm>
        </p:grpSpPr>
        <p:pic>
          <p:nvPicPr>
            <p:cNvPr id="6" name="Рисунок 5" descr="Изображение выглядит как текст, снимок экрана, диаграмма, линия">
              <a:extLst>
                <a:ext uri="{FF2B5EF4-FFF2-40B4-BE49-F238E27FC236}">
                  <a16:creationId xmlns:a16="http://schemas.microsoft.com/office/drawing/2014/main" id="{3F85C8C4-9415-84A8-6F3C-750FA833C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473" y="1238348"/>
              <a:ext cx="6486626" cy="4963802"/>
            </a:xfrm>
            <a:prstGeom prst="rect">
              <a:avLst/>
            </a:prstGeom>
            <a:ln>
              <a:noFill/>
            </a:ln>
          </p:spPr>
        </p:pic>
        <p:sp>
          <p:nvSpPr>
            <p:cNvPr id="21" name="TextBox 20">
              <a:extLst>
                <a:ext uri="{FF2B5EF4-FFF2-40B4-BE49-F238E27FC236}">
                  <a16:creationId xmlns:a16="http://schemas.microsoft.com/office/drawing/2014/main" id="{6C581D4B-0D05-7DC0-FCCB-96740AD4D04D}"/>
                </a:ext>
              </a:extLst>
            </p:cNvPr>
            <p:cNvSpPr txBox="1"/>
            <p:nvPr/>
          </p:nvSpPr>
          <p:spPr>
            <a:xfrm>
              <a:off x="6933744" y="6083670"/>
              <a:ext cx="2987495" cy="369332"/>
            </a:xfrm>
            <a:prstGeom prst="rect">
              <a:avLst/>
            </a:prstGeom>
            <a:solidFill>
              <a:schemeClr val="bg1"/>
            </a:solidFill>
          </p:spPr>
          <p:txBody>
            <a:bodyPr wrap="square">
              <a:spAutoFit/>
            </a:bodyPr>
            <a:lstStyle/>
            <a:p>
              <a:r>
                <a:rPr lang="en-US"/>
                <a:t>(T</a:t>
              </a:r>
              <a:r>
                <a:rPr lang="ru-RU"/>
                <a:t>ime after irradiation</a:t>
              </a:r>
              <a:r>
                <a:rPr lang="en-US"/>
                <a:t>)</a:t>
              </a:r>
              <a:endParaRPr lang="ru-RU" dirty="0"/>
            </a:p>
          </p:txBody>
        </p:sp>
        <p:sp>
          <p:nvSpPr>
            <p:cNvPr id="25" name="TextBox 24">
              <a:extLst>
                <a:ext uri="{FF2B5EF4-FFF2-40B4-BE49-F238E27FC236}">
                  <a16:creationId xmlns:a16="http://schemas.microsoft.com/office/drawing/2014/main" id="{D92095D4-20F7-643B-AEFA-4B2C6176DCA0}"/>
                </a:ext>
              </a:extLst>
            </p:cNvPr>
            <p:cNvSpPr txBox="1"/>
            <p:nvPr/>
          </p:nvSpPr>
          <p:spPr>
            <a:xfrm rot="16200000">
              <a:off x="3708198" y="3557444"/>
              <a:ext cx="2585466" cy="369332"/>
            </a:xfrm>
            <a:prstGeom prst="rect">
              <a:avLst/>
            </a:prstGeom>
            <a:noFill/>
          </p:spPr>
          <p:txBody>
            <a:bodyPr wrap="square">
              <a:spAutoFit/>
            </a:bodyPr>
            <a:lstStyle/>
            <a:p>
              <a:r>
                <a:rPr lang="en-US" dirty="0"/>
                <a:t>A</a:t>
              </a:r>
              <a:r>
                <a:rPr lang="ru-RU" dirty="0" err="1"/>
                <a:t>verage</a:t>
              </a:r>
              <a:r>
                <a:rPr lang="ru-RU" dirty="0"/>
                <a:t> </a:t>
              </a:r>
              <a:r>
                <a:rPr lang="en-US" dirty="0"/>
                <a:t>Foci </a:t>
              </a:r>
              <a:r>
                <a:rPr lang="ru-RU" dirty="0"/>
                <a:t> </a:t>
              </a:r>
              <a:r>
                <a:rPr lang="ru-RU" dirty="0" err="1"/>
                <a:t>per</a:t>
              </a:r>
              <a:r>
                <a:rPr lang="ru-RU" dirty="0"/>
                <a:t> </a:t>
              </a:r>
              <a:r>
                <a:rPr lang="ru-RU" dirty="0" err="1"/>
                <a:t>cell</a:t>
              </a:r>
              <a:endParaRPr lang="ru-RU" dirty="0"/>
            </a:p>
          </p:txBody>
        </p:sp>
      </p:grpSp>
      <p:sp>
        <p:nvSpPr>
          <p:cNvPr id="27" name="Прямоугольник 26">
            <a:extLst>
              <a:ext uri="{FF2B5EF4-FFF2-40B4-BE49-F238E27FC236}">
                <a16:creationId xmlns:a16="http://schemas.microsoft.com/office/drawing/2014/main" id="{44072D2C-2254-10D3-AB93-23BA4762EFE4}"/>
              </a:ext>
            </a:extLst>
          </p:cNvPr>
          <p:cNvSpPr/>
          <p:nvPr/>
        </p:nvSpPr>
        <p:spPr>
          <a:xfrm>
            <a:off x="4700473" y="1069848"/>
            <a:ext cx="6583223" cy="5521556"/>
          </a:xfrm>
          <a:prstGeom prst="rect">
            <a:avLst/>
          </a:prstGeom>
          <a:no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24660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A25D-420B-4BB4-4DAC-633EE4518570}"/>
            </a:ext>
          </a:extLst>
        </p:cNvPr>
        <p:cNvGrpSpPr/>
        <p:nvPr/>
      </p:nvGrpSpPr>
      <p:grpSpPr>
        <a:xfrm>
          <a:off x="0" y="0"/>
          <a:ext cx="0" cy="0"/>
          <a:chOff x="0" y="0"/>
          <a:chExt cx="0" cy="0"/>
        </a:xfrm>
      </p:grpSpPr>
      <p:sp>
        <p:nvSpPr>
          <p:cNvPr id="21" name="Прямоугольник 4">
            <a:extLst>
              <a:ext uri="{FF2B5EF4-FFF2-40B4-BE49-F238E27FC236}">
                <a16:creationId xmlns:a16="http://schemas.microsoft.com/office/drawing/2014/main" id="{2A466545-951A-79AD-CCD6-3968E8A8C5FC}"/>
              </a:ext>
            </a:extLst>
          </p:cNvPr>
          <p:cNvSpPr/>
          <p:nvPr/>
        </p:nvSpPr>
        <p:spPr>
          <a:xfrm flipH="1">
            <a:off x="0" y="17917"/>
            <a:ext cx="12192000" cy="756732"/>
          </a:xfrm>
          <a:prstGeom prst="rect">
            <a:avLst/>
          </a:prstGeom>
          <a:gradFill>
            <a:gsLst>
              <a:gs pos="100000">
                <a:schemeClr val="bg1">
                  <a:lumMod val="95000"/>
                </a:schemeClr>
              </a:gs>
              <a:gs pos="82000">
                <a:srgbClr val="005582"/>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5" tIns="41147" rIns="82295" bIns="41147" anchor="ctr"/>
          <a:lstStyle/>
          <a:p>
            <a:pPr marL="0" marR="0" lvl="0" indent="0" algn="ctr" defTabSz="404131" rtl="0" eaLnBrk="1" fontAlgn="auto" latinLnBrk="0" hangingPunct="1">
              <a:lnSpc>
                <a:spcPct val="90000"/>
              </a:lnSpc>
              <a:spcBef>
                <a:spcPts val="0"/>
              </a:spcBef>
              <a:spcAft>
                <a:spcPts val="0"/>
              </a:spcAft>
              <a:buClr>
                <a:srgbClr val="000000"/>
              </a:buClr>
              <a:buSzPct val="100000"/>
              <a:buFontTx/>
              <a:buNone/>
              <a:tabLst/>
              <a:defRPr/>
            </a:pPr>
            <a:endParaRPr kumimoji="0" lang="ru-RU"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12">
            <a:extLst>
              <a:ext uri="{FF2B5EF4-FFF2-40B4-BE49-F238E27FC236}">
                <a16:creationId xmlns:a16="http://schemas.microsoft.com/office/drawing/2014/main" id="{724EC71B-E31C-9C66-01E9-129FD65AE781}"/>
              </a:ext>
            </a:extLst>
          </p:cNvPr>
          <p:cNvSpPr/>
          <p:nvPr/>
        </p:nvSpPr>
        <p:spPr>
          <a:xfrm>
            <a:off x="0" y="162963"/>
            <a:ext cx="11352114" cy="503280"/>
          </a:xfrm>
          <a:prstGeom prst="rect">
            <a:avLst/>
          </a:prstGeom>
          <a:noFill/>
          <a:ln w="0">
            <a:noFill/>
          </a:ln>
          <a:effectLst>
            <a:outerShdw blurRad="50800" dist="38100" dir="2700000" algn="tl" rotWithShape="0">
              <a:prstClr val="black">
                <a:alpha val="62000"/>
              </a:prstClr>
            </a:outerShdw>
          </a:effectLst>
        </p:spPr>
        <p:style>
          <a:lnRef idx="0">
            <a:scrgbClr r="0" g="0" b="0"/>
          </a:lnRef>
          <a:fillRef idx="0">
            <a:scrgbClr r="0" g="0" b="0"/>
          </a:fillRef>
          <a:effectRef idx="0">
            <a:scrgbClr r="0" g="0" b="0"/>
          </a:effectRef>
          <a:fontRef idx="minor"/>
        </p:style>
        <p:txBody>
          <a:bodyPr wrap="square" lIns="86805" tIns="43403" rIns="86805" bIns="43403"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1" b="1" i="0" u="none" strike="noStrike" kern="1200" cap="none" spc="-1" normalizeH="0" baseline="0" noProof="0" dirty="0">
                <a:ln>
                  <a:noFill/>
                </a:ln>
                <a:solidFill>
                  <a:srgbClr val="FFFFFF"/>
                </a:solidFill>
                <a:effectLst/>
                <a:uLnTx/>
                <a:uFillTx/>
                <a:latin typeface="Calibri" panose="020F0502020204030204"/>
                <a:ea typeface="+mn-ea"/>
                <a:cs typeface="+mn-cs"/>
              </a:rPr>
              <a:t>MOSTLIT. Service for FOCI detection and analysis </a:t>
            </a:r>
            <a:endParaRPr kumimoji="0" lang="ru-RU" sz="2701" b="1" i="0" u="none" strike="noStrike" kern="1200" cap="none" spc="-1" normalizeH="0" baseline="0" noProof="0" dirty="0">
              <a:ln>
                <a:noFill/>
              </a:ln>
              <a:solidFill>
                <a:srgbClr val="FFFFFF"/>
              </a:solidFill>
              <a:effectLst/>
              <a:uLnTx/>
              <a:uFillTx/>
              <a:latin typeface="Calibri" panose="020F0502020204030204"/>
              <a:ea typeface="+mn-ea"/>
              <a:cs typeface="+mn-cs"/>
            </a:endParaRPr>
          </a:p>
        </p:txBody>
      </p:sp>
      <p:pic>
        <p:nvPicPr>
          <p:cNvPr id="4" name="Рисунок 5">
            <a:extLst>
              <a:ext uri="{FF2B5EF4-FFF2-40B4-BE49-F238E27FC236}">
                <a16:creationId xmlns:a16="http://schemas.microsoft.com/office/drawing/2014/main" id="{AE06A553-3053-9FC8-9751-E9CCFF6571C8}"/>
              </a:ext>
            </a:extLst>
          </p:cNvPr>
          <p:cNvPicPr>
            <a:picLocks noChangeAspect="1"/>
          </p:cNvPicPr>
          <p:nvPr/>
        </p:nvPicPr>
        <p:blipFill>
          <a:blip r:embed="rId3"/>
          <a:stretch>
            <a:fillRect/>
          </a:stretch>
        </p:blipFill>
        <p:spPr>
          <a:xfrm>
            <a:off x="11096946" y="112929"/>
            <a:ext cx="988270" cy="1323439"/>
          </a:xfrm>
          <a:prstGeom prst="rect">
            <a:avLst/>
          </a:prstGeom>
        </p:spPr>
      </p:pic>
      <p:sp>
        <p:nvSpPr>
          <p:cNvPr id="6" name="TextBox 5">
            <a:extLst>
              <a:ext uri="{FF2B5EF4-FFF2-40B4-BE49-F238E27FC236}">
                <a16:creationId xmlns:a16="http://schemas.microsoft.com/office/drawing/2014/main" id="{4FBE4894-B1E9-70F0-145C-8C91F5AF6588}"/>
              </a:ext>
            </a:extLst>
          </p:cNvPr>
          <p:cNvSpPr txBox="1"/>
          <p:nvPr/>
        </p:nvSpPr>
        <p:spPr>
          <a:xfrm>
            <a:off x="8951976" y="2313200"/>
            <a:ext cx="2845053" cy="276614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ts val="1600"/>
              </a:lnSpc>
            </a:pPr>
            <a:r>
              <a:rPr lang="en-US" dirty="0">
                <a:solidFill>
                  <a:srgbClr val="002060"/>
                </a:solidFill>
                <a:latin typeface="Roboto" panose="02000000000000000000" pitchFamily="2" charset="0"/>
                <a:ea typeface="Roboto" panose="02000000000000000000" pitchFamily="2" charset="0"/>
                <a:cs typeface="Roboto" panose="02000000000000000000" pitchFamily="2" charset="0"/>
              </a:rPr>
              <a:t>Developed web service to extract the cells from each data image and count the number of radiations induced foci. Functionality of the service allowed to analyze the group of images of an experiment, provide analytic information about average foci per cell, foci area and some other parameters.</a:t>
            </a:r>
            <a:endParaRPr lang="ru-RU"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78" name="Picture 77">
            <a:extLst>
              <a:ext uri="{FF2B5EF4-FFF2-40B4-BE49-F238E27FC236}">
                <a16:creationId xmlns:a16="http://schemas.microsoft.com/office/drawing/2014/main" id="{D7C8DEA6-EF27-0C5F-8165-4F66405D9285}"/>
              </a:ext>
            </a:extLst>
          </p:cNvPr>
          <p:cNvPicPr>
            <a:picLocks noChangeAspect="1"/>
          </p:cNvPicPr>
          <p:nvPr/>
        </p:nvPicPr>
        <p:blipFill>
          <a:blip r:embed="rId4"/>
          <a:srcRect b="5997"/>
          <a:stretch/>
        </p:blipFill>
        <p:spPr>
          <a:xfrm>
            <a:off x="755684" y="919695"/>
            <a:ext cx="7903684" cy="5841103"/>
          </a:xfrm>
          <a:prstGeom prst="rect">
            <a:avLst/>
          </a:prstGeom>
        </p:spPr>
      </p:pic>
    </p:spTree>
    <p:extLst>
      <p:ext uri="{BB962C8B-B14F-4D97-AF65-F5344CB8AC3E}">
        <p14:creationId xmlns:p14="http://schemas.microsoft.com/office/powerpoint/2010/main" val="4263873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21684-703B-9FF9-5349-2D011A35B7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6C7522-D3AC-7C17-CBCD-433232043EAC}"/>
              </a:ext>
            </a:extLst>
          </p:cNvPr>
          <p:cNvSpPr>
            <a:spLocks noGrp="1"/>
          </p:cNvSpPr>
          <p:nvPr>
            <p:ph type="title"/>
          </p:nvPr>
        </p:nvSpPr>
        <p:spPr>
          <a:xfrm>
            <a:off x="3095465" y="166220"/>
            <a:ext cx="4692800" cy="1025961"/>
          </a:xfrm>
        </p:spPr>
        <p:txBody>
          <a:bodyPr/>
          <a:lstStyle/>
          <a:p>
            <a:pPr algn="ctr"/>
            <a:r>
              <a:rPr lang="en-US" sz="6400" b="1" dirty="0">
                <a:solidFill>
                  <a:schemeClr val="tx1"/>
                </a:solidFill>
                <a:latin typeface="Times New Roman" panose="02020603050405020304" pitchFamily="18" charset="0"/>
                <a:cs typeface="Times New Roman" panose="02020603050405020304" pitchFamily="18" charset="0"/>
              </a:rPr>
              <a:t>MOSTLIT</a:t>
            </a:r>
            <a:endParaRPr lang="ru-RU" sz="6400" b="1" dirty="0">
              <a:solidFill>
                <a:schemeClr val="tx1"/>
              </a:solidFill>
              <a:latin typeface="Times New Roman" panose="02020603050405020304" pitchFamily="18" charset="0"/>
              <a:cs typeface="Times New Roman" panose="02020603050405020304" pitchFamily="18" charset="0"/>
            </a:endParaRPr>
          </a:p>
        </p:txBody>
      </p:sp>
      <p:sp>
        <p:nvSpPr>
          <p:cNvPr id="10" name="Subtitle 9">
            <a:extLst>
              <a:ext uri="{FF2B5EF4-FFF2-40B4-BE49-F238E27FC236}">
                <a16:creationId xmlns:a16="http://schemas.microsoft.com/office/drawing/2014/main" id="{A1004726-DD12-39A1-67B6-4A021A9FA285}"/>
              </a:ext>
            </a:extLst>
          </p:cNvPr>
          <p:cNvSpPr>
            <a:spLocks noGrp="1"/>
          </p:cNvSpPr>
          <p:nvPr>
            <p:ph type="subTitle" idx="1"/>
          </p:nvPr>
        </p:nvSpPr>
        <p:spPr>
          <a:xfrm>
            <a:off x="308191" y="1791390"/>
            <a:ext cx="4692800" cy="1685328"/>
          </a:xfrm>
        </p:spPr>
        <p:txBody>
          <a:bodyPr/>
          <a:lstStyle/>
          <a:p>
            <a:r>
              <a:rPr lang="en-US" sz="2000" b="1" dirty="0">
                <a:solidFill>
                  <a:schemeClr val="tx1"/>
                </a:solidFill>
                <a:latin typeface="Times New Roman" panose="02020603050405020304" pitchFamily="18" charset="0"/>
                <a:cs typeface="Times New Roman" panose="02020603050405020304" pitchFamily="18" charset="0"/>
              </a:rPr>
              <a:t>M</a:t>
            </a:r>
            <a:r>
              <a:rPr lang="ru-RU" sz="2000"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rPr>
              <a:t>–</a:t>
            </a:r>
            <a:r>
              <a:rPr lang="ru-RU" sz="2000"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rPr>
              <a:t>Maksim Zuev</a:t>
            </a:r>
            <a:endParaRPr lang="ru-RU" sz="2000" dirty="0">
              <a:solidFill>
                <a:schemeClr val="tx1"/>
              </a:solidFill>
              <a:latin typeface="Times New Roman" panose="02020603050405020304" pitchFamily="18" charset="0"/>
              <a:cs typeface="Times New Roman" panose="02020603050405020304" pitchFamily="18" charset="0"/>
            </a:endParaRPr>
          </a:p>
          <a:p>
            <a:r>
              <a:rPr lang="ru-RU" sz="2000" b="1" dirty="0">
                <a:solidFill>
                  <a:schemeClr val="tx1"/>
                </a:solidFill>
                <a:latin typeface="Times New Roman" panose="02020603050405020304" pitchFamily="18" charset="0"/>
                <a:cs typeface="Times New Roman" panose="02020603050405020304" pitchFamily="18" charset="0"/>
              </a:rPr>
              <a:t>О</a:t>
            </a:r>
            <a:r>
              <a:rPr lang="ru-RU" sz="2000"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rPr>
              <a:t>–</a:t>
            </a:r>
            <a:r>
              <a:rPr lang="ru-RU" sz="2000"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rPr>
              <a:t>Oksana </a:t>
            </a:r>
            <a:r>
              <a:rPr lang="en-US" sz="2000" dirty="0" err="1">
                <a:solidFill>
                  <a:schemeClr val="tx1"/>
                </a:solidFill>
                <a:latin typeface="Times New Roman" panose="02020603050405020304" pitchFamily="18" charset="0"/>
                <a:cs typeface="Times New Roman" panose="02020603050405020304" pitchFamily="18" charset="0"/>
              </a:rPr>
              <a:t>Streltcova</a:t>
            </a:r>
            <a:endParaRPr lang="ru-RU" sz="2000" dirty="0">
              <a:solidFill>
                <a:schemeClr val="tx1"/>
              </a:solidFill>
              <a:latin typeface="Times New Roman" panose="02020603050405020304" pitchFamily="18" charset="0"/>
              <a:cs typeface="Times New Roman" panose="02020603050405020304" pitchFamily="18" charset="0"/>
            </a:endParaRPr>
          </a:p>
          <a:p>
            <a:r>
              <a:rPr lang="en-US" sz="2000" b="1" dirty="0">
                <a:solidFill>
                  <a:schemeClr val="tx1"/>
                </a:solidFill>
                <a:latin typeface="Times New Roman" panose="02020603050405020304" pitchFamily="18" charset="0"/>
                <a:cs typeface="Times New Roman" panose="02020603050405020304" pitchFamily="18" charset="0"/>
              </a:rPr>
              <a:t>S</a:t>
            </a:r>
            <a:r>
              <a:rPr lang="ru-RU" sz="2000" b="1"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rPr>
              <a:t>– </a:t>
            </a:r>
            <a:r>
              <a:rPr lang="ru-RU" sz="2000"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rPr>
              <a:t>Sara </a:t>
            </a:r>
            <a:r>
              <a:rPr lang="en-US" sz="2000" dirty="0" err="1">
                <a:solidFill>
                  <a:schemeClr val="tx1"/>
                </a:solidFill>
                <a:latin typeface="Times New Roman" panose="02020603050405020304" pitchFamily="18" charset="0"/>
                <a:cs typeface="Times New Roman" panose="02020603050405020304" pitchFamily="18" charset="0"/>
              </a:rPr>
              <a:t>Shadmehri</a:t>
            </a:r>
            <a:endParaRPr lang="ru-RU" sz="2000" dirty="0">
              <a:solidFill>
                <a:schemeClr val="tx1"/>
              </a:solidFill>
              <a:latin typeface="Times New Roman" panose="02020603050405020304" pitchFamily="18" charset="0"/>
              <a:cs typeface="Times New Roman" panose="02020603050405020304" pitchFamily="18" charset="0"/>
            </a:endParaRPr>
          </a:p>
          <a:p>
            <a:r>
              <a:rPr lang="en-US" sz="2000" b="1" dirty="0">
                <a:solidFill>
                  <a:schemeClr val="tx1"/>
                </a:solidFill>
                <a:latin typeface="Times New Roman" panose="02020603050405020304" pitchFamily="18" charset="0"/>
                <a:cs typeface="Times New Roman" panose="02020603050405020304" pitchFamily="18" charset="0"/>
              </a:rPr>
              <a:t>T</a:t>
            </a:r>
            <a:r>
              <a:rPr lang="ru-RU" sz="2000" b="1"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rPr>
              <a:t> – </a:t>
            </a:r>
            <a:r>
              <a:rPr lang="ru-RU" sz="2000" dirty="0">
                <a:solidFill>
                  <a:schemeClr val="tx1"/>
                </a:solidFill>
                <a:latin typeface="Times New Roman" panose="02020603050405020304" pitchFamily="18" charset="0"/>
                <a:cs typeface="Times New Roman" panose="02020603050405020304" pitchFamily="18" charset="0"/>
              </a:rPr>
              <a:t> </a:t>
            </a:r>
            <a:r>
              <a:rPr lang="en-US" sz="2000" dirty="0">
                <a:solidFill>
                  <a:schemeClr val="tx1"/>
                </a:solidFill>
                <a:latin typeface="Times New Roman" panose="02020603050405020304" pitchFamily="18" charset="0"/>
                <a:cs typeface="Times New Roman" panose="02020603050405020304" pitchFamily="18" charset="0"/>
              </a:rPr>
              <a:t>Tatevik </a:t>
            </a:r>
            <a:r>
              <a:rPr lang="en-US" sz="2000" dirty="0" err="1">
                <a:solidFill>
                  <a:schemeClr val="tx1"/>
                </a:solidFill>
                <a:latin typeface="Times New Roman" panose="02020603050405020304" pitchFamily="18" charset="0"/>
                <a:cs typeface="Times New Roman" panose="02020603050405020304" pitchFamily="18" charset="0"/>
              </a:rPr>
              <a:t>Bezhanyan</a:t>
            </a:r>
            <a:endParaRPr lang="ru-RU" sz="2000" dirty="0">
              <a:solidFill>
                <a:schemeClr val="tx1"/>
              </a:solidFill>
              <a:latin typeface="Times New Roman" panose="02020603050405020304" pitchFamily="18" charset="0"/>
              <a:cs typeface="Times New Roman" panose="02020603050405020304" pitchFamily="18" charset="0"/>
            </a:endParaRPr>
          </a:p>
          <a:p>
            <a:endParaRPr lang="ru-RU" dirty="0">
              <a:solidFill>
                <a:schemeClr val="tx1"/>
              </a:solidFill>
            </a:endParaRPr>
          </a:p>
        </p:txBody>
      </p:sp>
      <p:sp>
        <p:nvSpPr>
          <p:cNvPr id="11" name="Subtitle 9">
            <a:extLst>
              <a:ext uri="{FF2B5EF4-FFF2-40B4-BE49-F238E27FC236}">
                <a16:creationId xmlns:a16="http://schemas.microsoft.com/office/drawing/2014/main" id="{7BB9A66F-83D9-9E0C-7314-4C123B77985C}"/>
              </a:ext>
            </a:extLst>
          </p:cNvPr>
          <p:cNvSpPr txBox="1">
            <a:spLocks/>
          </p:cNvSpPr>
          <p:nvPr/>
        </p:nvSpPr>
        <p:spPr>
          <a:xfrm>
            <a:off x="3549373" y="1622107"/>
            <a:ext cx="2674963" cy="142468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Heebo"/>
              <a:buNone/>
              <a:defRPr sz="1200" b="0" i="0" u="none" strike="noStrike" cap="none">
                <a:solidFill>
                  <a:schemeClr val="dk1"/>
                </a:solidFill>
                <a:latin typeface="Heebo"/>
                <a:ea typeface="Heebo"/>
                <a:cs typeface="Heebo"/>
                <a:sym typeface="Heebo"/>
              </a:defRPr>
            </a:lvl1pPr>
            <a:lvl2pPr marL="914400" marR="0" lvl="1" indent="-304800" algn="ctr" rtl="0">
              <a:lnSpc>
                <a:spcPct val="100000"/>
              </a:lnSpc>
              <a:spcBef>
                <a:spcPts val="0"/>
              </a:spcBef>
              <a:spcAft>
                <a:spcPts val="0"/>
              </a:spcAft>
              <a:buClr>
                <a:schemeClr val="dk1"/>
              </a:buClr>
              <a:buSzPts val="1200"/>
              <a:buFont typeface="Heebo"/>
              <a:buNone/>
              <a:defRPr sz="1200" b="0" i="0" u="none" strike="noStrike" cap="none">
                <a:solidFill>
                  <a:schemeClr val="dk1"/>
                </a:solidFill>
                <a:latin typeface="Heebo"/>
                <a:ea typeface="Heebo"/>
                <a:cs typeface="Heebo"/>
                <a:sym typeface="Heebo"/>
              </a:defRPr>
            </a:lvl2pPr>
            <a:lvl3pPr marL="1371600" marR="0" lvl="2" indent="-304800" algn="ctr" rtl="0">
              <a:lnSpc>
                <a:spcPct val="100000"/>
              </a:lnSpc>
              <a:spcBef>
                <a:spcPts val="0"/>
              </a:spcBef>
              <a:spcAft>
                <a:spcPts val="0"/>
              </a:spcAft>
              <a:buClr>
                <a:schemeClr val="dk1"/>
              </a:buClr>
              <a:buSzPts val="1200"/>
              <a:buFont typeface="Heebo"/>
              <a:buNone/>
              <a:defRPr sz="1200" b="0" i="0" u="none" strike="noStrike" cap="none">
                <a:solidFill>
                  <a:schemeClr val="dk1"/>
                </a:solidFill>
                <a:latin typeface="Heebo"/>
                <a:ea typeface="Heebo"/>
                <a:cs typeface="Heebo"/>
                <a:sym typeface="Heebo"/>
              </a:defRPr>
            </a:lvl3pPr>
            <a:lvl4pPr marL="1828800" marR="0" lvl="3" indent="-304800" algn="ctr" rtl="0">
              <a:lnSpc>
                <a:spcPct val="100000"/>
              </a:lnSpc>
              <a:spcBef>
                <a:spcPts val="0"/>
              </a:spcBef>
              <a:spcAft>
                <a:spcPts val="0"/>
              </a:spcAft>
              <a:buClr>
                <a:schemeClr val="dk1"/>
              </a:buClr>
              <a:buSzPts val="1200"/>
              <a:buFont typeface="Heebo"/>
              <a:buNone/>
              <a:defRPr sz="1200" b="0" i="0" u="none" strike="noStrike" cap="none">
                <a:solidFill>
                  <a:schemeClr val="dk1"/>
                </a:solidFill>
                <a:latin typeface="Heebo"/>
                <a:ea typeface="Heebo"/>
                <a:cs typeface="Heebo"/>
                <a:sym typeface="Heebo"/>
              </a:defRPr>
            </a:lvl4pPr>
            <a:lvl5pPr marL="2286000" marR="0" lvl="4" indent="-304800" algn="ctr" rtl="0">
              <a:lnSpc>
                <a:spcPct val="100000"/>
              </a:lnSpc>
              <a:spcBef>
                <a:spcPts val="0"/>
              </a:spcBef>
              <a:spcAft>
                <a:spcPts val="0"/>
              </a:spcAft>
              <a:buClr>
                <a:schemeClr val="dk1"/>
              </a:buClr>
              <a:buSzPts val="1200"/>
              <a:buFont typeface="Heebo"/>
              <a:buNone/>
              <a:defRPr sz="1200" b="0" i="0" u="none" strike="noStrike" cap="none">
                <a:solidFill>
                  <a:schemeClr val="dk1"/>
                </a:solidFill>
                <a:latin typeface="Heebo"/>
                <a:ea typeface="Heebo"/>
                <a:cs typeface="Heebo"/>
                <a:sym typeface="Heebo"/>
              </a:defRPr>
            </a:lvl5pPr>
            <a:lvl6pPr marL="2743200" marR="0" lvl="5" indent="-304800" algn="ctr" rtl="0">
              <a:lnSpc>
                <a:spcPct val="100000"/>
              </a:lnSpc>
              <a:spcBef>
                <a:spcPts val="0"/>
              </a:spcBef>
              <a:spcAft>
                <a:spcPts val="0"/>
              </a:spcAft>
              <a:buClr>
                <a:schemeClr val="dk1"/>
              </a:buClr>
              <a:buSzPts val="1200"/>
              <a:buFont typeface="Heebo"/>
              <a:buNone/>
              <a:defRPr sz="1200" b="0" i="0" u="none" strike="noStrike" cap="none">
                <a:solidFill>
                  <a:schemeClr val="dk1"/>
                </a:solidFill>
                <a:latin typeface="Heebo"/>
                <a:ea typeface="Heebo"/>
                <a:cs typeface="Heebo"/>
                <a:sym typeface="Heebo"/>
              </a:defRPr>
            </a:lvl6pPr>
            <a:lvl7pPr marL="3200400" marR="0" lvl="6" indent="-304800" algn="ctr" rtl="0">
              <a:lnSpc>
                <a:spcPct val="100000"/>
              </a:lnSpc>
              <a:spcBef>
                <a:spcPts val="0"/>
              </a:spcBef>
              <a:spcAft>
                <a:spcPts val="0"/>
              </a:spcAft>
              <a:buClr>
                <a:schemeClr val="dk1"/>
              </a:buClr>
              <a:buSzPts val="1200"/>
              <a:buFont typeface="Heebo"/>
              <a:buNone/>
              <a:defRPr sz="1200" b="0" i="0" u="none" strike="noStrike" cap="none">
                <a:solidFill>
                  <a:schemeClr val="dk1"/>
                </a:solidFill>
                <a:latin typeface="Heebo"/>
                <a:ea typeface="Heebo"/>
                <a:cs typeface="Heebo"/>
                <a:sym typeface="Heebo"/>
              </a:defRPr>
            </a:lvl7pPr>
            <a:lvl8pPr marL="3657600" marR="0" lvl="7" indent="-304800" algn="ctr" rtl="0">
              <a:lnSpc>
                <a:spcPct val="100000"/>
              </a:lnSpc>
              <a:spcBef>
                <a:spcPts val="0"/>
              </a:spcBef>
              <a:spcAft>
                <a:spcPts val="0"/>
              </a:spcAft>
              <a:buClr>
                <a:schemeClr val="dk1"/>
              </a:buClr>
              <a:buSzPts val="1200"/>
              <a:buFont typeface="Heebo"/>
              <a:buNone/>
              <a:defRPr sz="1200" b="0" i="0" u="none" strike="noStrike" cap="none">
                <a:solidFill>
                  <a:schemeClr val="dk1"/>
                </a:solidFill>
                <a:latin typeface="Heebo"/>
                <a:ea typeface="Heebo"/>
                <a:cs typeface="Heebo"/>
                <a:sym typeface="Heebo"/>
              </a:defRPr>
            </a:lvl8pPr>
            <a:lvl9pPr marL="4114800" marR="0" lvl="8" indent="-304800" algn="ctr" rtl="0">
              <a:lnSpc>
                <a:spcPct val="100000"/>
              </a:lnSpc>
              <a:spcBef>
                <a:spcPts val="0"/>
              </a:spcBef>
              <a:spcAft>
                <a:spcPts val="0"/>
              </a:spcAft>
              <a:buClr>
                <a:schemeClr val="dk1"/>
              </a:buClr>
              <a:buSzPts val="1200"/>
              <a:buFont typeface="Heebo"/>
              <a:buNone/>
              <a:defRPr sz="1200" b="0" i="0" u="none" strike="noStrike" cap="none">
                <a:solidFill>
                  <a:schemeClr val="dk1"/>
                </a:solidFill>
                <a:latin typeface="Heebo"/>
                <a:ea typeface="Heebo"/>
                <a:cs typeface="Heebo"/>
                <a:sym typeface="Heebo"/>
              </a:defRPr>
            </a:lvl9pPr>
          </a:lstStyle>
          <a:p>
            <a:pPr marL="609585" marR="0" lvl="0" indent="-406390" algn="l" defTabSz="1219170" rtl="0" eaLnBrk="1" fontAlgn="auto" latinLnBrk="0" hangingPunct="1">
              <a:lnSpc>
                <a:spcPct val="100000"/>
              </a:lnSpc>
              <a:spcBef>
                <a:spcPts val="0"/>
              </a:spcBef>
              <a:spcAft>
                <a:spcPts val="0"/>
              </a:spcAft>
              <a:buClr>
                <a:srgbClr val="FCFCFC"/>
              </a:buClr>
              <a:buSzPts val="1200"/>
              <a:buFont typeface="Heebo"/>
              <a:buNone/>
              <a:tabLst/>
              <a:defRPr/>
            </a:pPr>
            <a:endParaRPr kumimoji="0" lang="en-US" sz="2667" b="0" i="0" u="none" strike="noStrike" kern="0" cap="none" spc="0" normalizeH="0" baseline="0" noProof="0" dirty="0">
              <a:ln>
                <a:noFill/>
              </a:ln>
              <a:solidFill>
                <a:srgbClr val="FCFCFC"/>
              </a:solidFill>
              <a:effectLst/>
              <a:uLnTx/>
              <a:uFillTx/>
              <a:latin typeface="Times New Roman" panose="02020603050405020304" pitchFamily="18" charset="0"/>
              <a:cs typeface="Times New Roman" panose="02020603050405020304" pitchFamily="18" charset="0"/>
              <a:sym typeface="Heebo"/>
            </a:endParaRPr>
          </a:p>
          <a:p>
            <a:pPr marL="609585" marR="0" lvl="0" indent="-406390" algn="l" defTabSz="1219170" rtl="0" eaLnBrk="1" fontAlgn="auto" latinLnBrk="0" hangingPunct="1">
              <a:lnSpc>
                <a:spcPct val="100000"/>
              </a:lnSpc>
              <a:spcBef>
                <a:spcPts val="0"/>
              </a:spcBef>
              <a:spcAft>
                <a:spcPts val="0"/>
              </a:spcAft>
              <a:buClr>
                <a:srgbClr val="FCFCFC"/>
              </a:buClr>
              <a:buSzPts val="1200"/>
              <a:buFont typeface="Heebo"/>
              <a:buNone/>
              <a:tabLst/>
              <a:defRPr/>
            </a:pPr>
            <a:r>
              <a:rPr kumimoji="0" lang="en-US" sz="4267" b="0" i="0" u="none" strike="noStrike" kern="0" cap="none" spc="0" normalizeH="0" baseline="0" noProof="0" dirty="0">
                <a:ln>
                  <a:noFill/>
                </a:ln>
                <a:solidFill>
                  <a:srgbClr val="FCFCFC"/>
                </a:solidFill>
                <a:effectLst/>
                <a:uLnTx/>
                <a:uFillTx/>
                <a:latin typeface="Times New Roman" panose="02020603050405020304" pitchFamily="18" charset="0"/>
                <a:cs typeface="Times New Roman" panose="02020603050405020304" pitchFamily="18" charset="0"/>
                <a:sym typeface="Heebo"/>
              </a:rPr>
              <a:t>LIT JINR</a:t>
            </a:r>
            <a:endParaRPr kumimoji="0" lang="ru-RU" sz="4267" b="0" i="0" u="none" strike="noStrike" kern="0" cap="none" spc="0" normalizeH="0" baseline="0" noProof="0" dirty="0">
              <a:ln>
                <a:noFill/>
              </a:ln>
              <a:solidFill>
                <a:srgbClr val="FCFCFC"/>
              </a:solidFill>
              <a:effectLst/>
              <a:uLnTx/>
              <a:uFillTx/>
              <a:latin typeface="Times New Roman" panose="02020603050405020304" pitchFamily="18" charset="0"/>
              <a:cs typeface="Times New Roman" panose="02020603050405020304" pitchFamily="18" charset="0"/>
              <a:sym typeface="Heebo"/>
            </a:endParaRPr>
          </a:p>
          <a:p>
            <a:pPr marL="609585" marR="0" lvl="0" indent="-406390" algn="l" defTabSz="1219170" rtl="0" eaLnBrk="1" fontAlgn="auto" latinLnBrk="0" hangingPunct="1">
              <a:lnSpc>
                <a:spcPct val="100000"/>
              </a:lnSpc>
              <a:spcBef>
                <a:spcPts val="0"/>
              </a:spcBef>
              <a:spcAft>
                <a:spcPts val="0"/>
              </a:spcAft>
              <a:buClr>
                <a:srgbClr val="FCFCFC"/>
              </a:buClr>
              <a:buSzPts val="1200"/>
              <a:buFont typeface="Heebo"/>
              <a:buNone/>
              <a:tabLst/>
              <a:defRPr/>
            </a:pPr>
            <a:endParaRPr kumimoji="0" lang="ru-RU" sz="1600" b="0" i="0" u="none" strike="noStrike" kern="0" cap="none" spc="0" normalizeH="0" baseline="0" noProof="0" dirty="0">
              <a:ln>
                <a:noFill/>
              </a:ln>
              <a:solidFill>
                <a:srgbClr val="FCFCFC"/>
              </a:solidFill>
              <a:effectLst/>
              <a:uLnTx/>
              <a:uFillTx/>
              <a:cs typeface="Heebo"/>
              <a:sym typeface="Heebo"/>
            </a:endParaRPr>
          </a:p>
        </p:txBody>
      </p:sp>
      <p:sp>
        <p:nvSpPr>
          <p:cNvPr id="26" name="TextBox 25">
            <a:extLst>
              <a:ext uri="{FF2B5EF4-FFF2-40B4-BE49-F238E27FC236}">
                <a16:creationId xmlns:a16="http://schemas.microsoft.com/office/drawing/2014/main" id="{B284428B-C832-8F05-EE24-974066479C24}"/>
              </a:ext>
            </a:extLst>
          </p:cNvPr>
          <p:cNvSpPr txBox="1"/>
          <p:nvPr/>
        </p:nvSpPr>
        <p:spPr>
          <a:xfrm>
            <a:off x="1072839" y="3780739"/>
            <a:ext cx="5727242" cy="1631216"/>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1200" cap="none" spc="0" normalizeH="0" baseline="0" noProof="0" dirty="0">
                <a:ln>
                  <a:noFill/>
                </a:ln>
                <a:solidFill>
                  <a:srgbClr val="FFFFFF"/>
                </a:solidFill>
                <a:effectLst/>
                <a:uLnTx/>
                <a:uFillTx/>
                <a:latin typeface="-apple-system"/>
                <a:ea typeface="+mn-ea"/>
                <a:cs typeface="+mn-cs"/>
              </a:rPr>
              <a:t>Within the framework of the joint project between MLIT and LRB JINR for</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1200" cap="none" spc="0" normalizeH="0" baseline="0" noProof="0" dirty="0">
                <a:ln>
                  <a:noFill/>
                </a:ln>
                <a:solidFill>
                  <a:srgbClr val="FFFFFF"/>
                </a:solidFill>
                <a:effectLst/>
                <a:uLnTx/>
                <a:uFillTx/>
                <a:latin typeface="-apple-system"/>
                <a:ea typeface="+mn-ea"/>
                <a:cs typeface="+mn-cs"/>
              </a:rPr>
              <a:t> creating an information system for automating the analysis of radiation induced DNA double-strand breaks</a:t>
            </a:r>
            <a:endParaRPr kumimoji="0" lang="en-US" sz="1867" b="0" i="0" u="none" strike="noStrike" kern="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TextBox 2">
            <a:extLst>
              <a:ext uri="{FF2B5EF4-FFF2-40B4-BE49-F238E27FC236}">
                <a16:creationId xmlns:a16="http://schemas.microsoft.com/office/drawing/2014/main" id="{8A2B6927-6AF2-2C91-D5BA-448F7E137EDC}"/>
              </a:ext>
            </a:extLst>
          </p:cNvPr>
          <p:cNvSpPr txBox="1"/>
          <p:nvPr/>
        </p:nvSpPr>
        <p:spPr>
          <a:xfrm>
            <a:off x="110455" y="5612388"/>
            <a:ext cx="849330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pple-system"/>
                <a:ea typeface="+mn-ea"/>
                <a:cs typeface="+mn-cs"/>
              </a:rPr>
              <a:t>In collaboration with:</a:t>
            </a:r>
            <a:endParaRPr kumimoji="0" lang="en-US" sz="1600" b="0" i="0" u="none" strike="noStrike" kern="1200" cap="none" spc="0" normalizeH="0" baseline="0" noProof="0" dirty="0">
              <a:ln>
                <a:noFill/>
              </a:ln>
              <a:solidFill>
                <a:srgbClr val="FFFFFF"/>
              </a:solidFill>
              <a:effectLst/>
              <a:uLnTx/>
              <a:uFillTx/>
              <a:latin typeface="-apple-syste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pple-system"/>
                <a:ea typeface="+mn-ea"/>
                <a:cs typeface="+mn-cs"/>
              </a:rPr>
              <a:t>LRB JINR</a:t>
            </a:r>
            <a:r>
              <a:rPr kumimoji="0" lang="en-US" sz="1600" b="0" i="0" u="none" strike="noStrike" kern="1200" cap="none" spc="0" normalizeH="0" baseline="0" noProof="0" dirty="0">
                <a:ln>
                  <a:noFill/>
                </a:ln>
                <a:solidFill>
                  <a:srgbClr val="FFFFFF"/>
                </a:solidFill>
                <a:effectLst/>
                <a:uLnTx/>
                <a:uFillTx/>
                <a:latin typeface="-apple-system"/>
                <a:ea typeface="+mn-ea"/>
                <a:cs typeface="+mn-cs"/>
              </a:rPr>
              <a:t>: Dr. Boreyko </a:t>
            </a:r>
            <a:r>
              <a:rPr kumimoji="0" lang="en-US" sz="1600" b="0" i="0" u="none" strike="noStrike" kern="1200" cap="none" spc="0" normalizeH="0" baseline="0" noProof="0" dirty="0" err="1">
                <a:ln>
                  <a:noFill/>
                </a:ln>
                <a:solidFill>
                  <a:srgbClr val="FFFFFF"/>
                </a:solidFill>
                <a:effectLst/>
                <a:uLnTx/>
                <a:uFillTx/>
                <a:latin typeface="-apple-system"/>
                <a:ea typeface="+mn-ea"/>
                <a:cs typeface="+mn-cs"/>
              </a:rPr>
              <a:t>Alla</a:t>
            </a:r>
            <a:r>
              <a:rPr kumimoji="0" lang="en-US" sz="1600" b="0" i="0" u="none" strike="noStrike" kern="1200" cap="none" spc="0" normalizeH="0" baseline="0" noProof="0" dirty="0">
                <a:ln>
                  <a:noFill/>
                </a:ln>
                <a:solidFill>
                  <a:srgbClr val="FFFFFF"/>
                </a:solidFill>
                <a:effectLst/>
                <a:uLnTx/>
                <a:uFillTx/>
                <a:latin typeface="-apple-system"/>
                <a:ea typeface="+mn-ea"/>
                <a:cs typeface="+mn-cs"/>
              </a:rPr>
              <a:t> Vladimirovna, </a:t>
            </a:r>
            <a:r>
              <a:rPr kumimoji="0" lang="en-US" sz="1600" b="0" i="0" u="none" strike="noStrike" kern="1200" cap="none" spc="0" normalizeH="0" baseline="0" noProof="0" dirty="0" err="1">
                <a:ln>
                  <a:noFill/>
                </a:ln>
                <a:solidFill>
                  <a:srgbClr val="FFFFFF"/>
                </a:solidFill>
                <a:effectLst/>
                <a:uLnTx/>
                <a:uFillTx/>
                <a:latin typeface="-apple-system"/>
                <a:ea typeface="+mn-ea"/>
                <a:cs typeface="+mn-cs"/>
              </a:rPr>
              <a:t>Hramco</a:t>
            </a:r>
            <a:r>
              <a:rPr kumimoji="0" lang="en-US" sz="1600" b="0" i="0" u="none" strike="noStrike" kern="1200" cap="none" spc="0" normalizeH="0" baseline="0" noProof="0" dirty="0">
                <a:ln>
                  <a:noFill/>
                </a:ln>
                <a:solidFill>
                  <a:srgbClr val="FFFFFF"/>
                </a:solidFill>
                <a:effectLst/>
                <a:uLnTx/>
                <a:uFillTx/>
                <a:latin typeface="-apple-system"/>
                <a:ea typeface="+mn-ea"/>
                <a:cs typeface="+mn-cs"/>
              </a:rPr>
              <a:t> Tatiana Sergeevna, </a:t>
            </a:r>
            <a:r>
              <a:rPr kumimoji="0" lang="en-US" sz="1600" b="0" i="0" u="none" strike="noStrike" kern="1200" cap="none" spc="0" normalizeH="0" baseline="0" noProof="0" dirty="0" err="1">
                <a:ln>
                  <a:noFill/>
                </a:ln>
                <a:solidFill>
                  <a:srgbClr val="FFFFFF"/>
                </a:solidFill>
                <a:effectLst/>
                <a:uLnTx/>
                <a:uFillTx/>
                <a:latin typeface="-apple-system"/>
                <a:ea typeface="+mn-ea"/>
                <a:cs typeface="+mn-cs"/>
              </a:rPr>
              <a:t>Krupnova</a:t>
            </a:r>
            <a:r>
              <a:rPr kumimoji="0" lang="en-US" sz="1600" b="0" i="0" u="none" strike="noStrike" kern="1200" cap="none" spc="0" normalizeH="0" baseline="0" noProof="0" dirty="0">
                <a:ln>
                  <a:noFill/>
                </a:ln>
                <a:solidFill>
                  <a:srgbClr val="FFFFFF"/>
                </a:solidFill>
                <a:effectLst/>
                <a:uLnTx/>
                <a:uFillTx/>
                <a:latin typeface="-apple-system"/>
                <a:ea typeface="+mn-ea"/>
                <a:cs typeface="+mn-cs"/>
              </a:rPr>
              <a:t> Marina </a:t>
            </a:r>
            <a:r>
              <a:rPr kumimoji="0" lang="en-US" sz="1600" b="0" i="0" u="none" strike="noStrike" kern="1200" cap="none" spc="0" normalizeH="0" baseline="0" noProof="0" dirty="0" err="1">
                <a:ln>
                  <a:noFill/>
                </a:ln>
                <a:solidFill>
                  <a:srgbClr val="FFFFFF"/>
                </a:solidFill>
                <a:effectLst/>
                <a:uLnTx/>
                <a:uFillTx/>
                <a:latin typeface="-apple-system"/>
                <a:ea typeface="+mn-ea"/>
                <a:cs typeface="+mn-cs"/>
              </a:rPr>
              <a:t>Evgenevna</a:t>
            </a:r>
            <a:r>
              <a:rPr kumimoji="0" lang="en-US" sz="1600" b="0" i="0" u="none" strike="noStrike" kern="1200" cap="none" spc="0" normalizeH="0" baseline="0" noProof="0" dirty="0">
                <a:ln>
                  <a:noFill/>
                </a:ln>
                <a:solidFill>
                  <a:srgbClr val="FFFFFF"/>
                </a:solidFill>
                <a:effectLst/>
                <a:uLnTx/>
                <a:uFillTx/>
                <a:latin typeface="-apple-system"/>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apple-system"/>
                <a:ea typeface="+mn-ea"/>
                <a:cs typeface="+mn-cs"/>
              </a:rPr>
              <a:t>Burnazyan</a:t>
            </a:r>
            <a:r>
              <a:rPr kumimoji="0" lang="en-US" sz="1600" b="1" i="0" u="none" strike="noStrike" kern="1200" cap="none" spc="0" normalizeH="0" baseline="0" noProof="0" dirty="0">
                <a:ln>
                  <a:noFill/>
                </a:ln>
                <a:solidFill>
                  <a:srgbClr val="FFFFFF"/>
                </a:solidFill>
                <a:effectLst/>
                <a:uLnTx/>
                <a:uFillTx/>
                <a:latin typeface="-apple-system"/>
                <a:ea typeface="+mn-ea"/>
                <a:cs typeface="+mn-cs"/>
              </a:rPr>
              <a:t> Medical Research Center of the FMBA of Russia</a:t>
            </a:r>
            <a:r>
              <a:rPr kumimoji="0" lang="en-US" sz="1600" b="0" i="0" u="none" strike="noStrike" kern="1200" cap="none" spc="0" normalizeH="0" baseline="0" noProof="0" dirty="0">
                <a:ln>
                  <a:noFill/>
                </a:ln>
                <a:solidFill>
                  <a:srgbClr val="FFFFFF"/>
                </a:solidFill>
                <a:effectLst/>
                <a:uLnTx/>
                <a:uFillTx/>
                <a:latin typeface="-apple-system"/>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pple-system"/>
                <a:ea typeface="+mn-ea"/>
                <a:cs typeface="+mn-cs"/>
              </a:rPr>
              <a:t>Dubna State University</a:t>
            </a:r>
            <a:r>
              <a:rPr kumimoji="0" lang="en-US" sz="1600" b="0" i="0" u="none" strike="noStrike" kern="1200" cap="none" spc="0" normalizeH="0" baseline="0" noProof="0" dirty="0">
                <a:ln>
                  <a:noFill/>
                </a:ln>
                <a:solidFill>
                  <a:srgbClr val="FFFFFF"/>
                </a:solidFill>
                <a:effectLst/>
                <a:uLnTx/>
                <a:uFillTx/>
                <a:latin typeface="-apple-system"/>
                <a:ea typeface="+mn-ea"/>
                <a:cs typeface="+mn-cs"/>
              </a:rPr>
              <a:t>: Bondarev Maxim Yurevich.</a:t>
            </a:r>
          </a:p>
        </p:txBody>
      </p:sp>
      <p:pic>
        <p:nvPicPr>
          <p:cNvPr id="6" name="Рисунок 5">
            <a:extLst>
              <a:ext uri="{FF2B5EF4-FFF2-40B4-BE49-F238E27FC236}">
                <a16:creationId xmlns:a16="http://schemas.microsoft.com/office/drawing/2014/main" id="{0B11DFD5-9DBC-48F2-29C7-DEACD3321123}"/>
              </a:ext>
            </a:extLst>
          </p:cNvPr>
          <p:cNvPicPr>
            <a:picLocks noChangeAspect="1"/>
          </p:cNvPicPr>
          <p:nvPr/>
        </p:nvPicPr>
        <p:blipFill>
          <a:blip r:embed="rId2"/>
          <a:stretch>
            <a:fillRect/>
          </a:stretch>
        </p:blipFill>
        <p:spPr>
          <a:xfrm>
            <a:off x="7887133" y="638143"/>
            <a:ext cx="4194412" cy="5616935"/>
          </a:xfrm>
          <a:prstGeom prst="rect">
            <a:avLst/>
          </a:prstGeom>
        </p:spPr>
      </p:pic>
      <p:sp>
        <p:nvSpPr>
          <p:cNvPr id="14" name="TextBox 13">
            <a:extLst>
              <a:ext uri="{FF2B5EF4-FFF2-40B4-BE49-F238E27FC236}">
                <a16:creationId xmlns:a16="http://schemas.microsoft.com/office/drawing/2014/main" id="{F7E127D3-7300-647C-C676-B22E965F3C20}"/>
              </a:ext>
            </a:extLst>
          </p:cNvPr>
          <p:cNvSpPr txBox="1"/>
          <p:nvPr/>
        </p:nvSpPr>
        <p:spPr>
          <a:xfrm>
            <a:off x="3875874" y="1115305"/>
            <a:ext cx="3572844" cy="461665"/>
          </a:xfrm>
          <a:prstGeom prst="rect">
            <a:avLst/>
          </a:prstGeom>
          <a:no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srgbClr val="FCFCFC"/>
                </a:solidFill>
                <a:effectLst/>
                <a:uLnTx/>
                <a:uFillTx/>
                <a:latin typeface="Times New Roman" panose="02020603050405020304" pitchFamily="18" charset="0"/>
                <a:ea typeface="+mn-ea"/>
                <a:cs typeface="Times New Roman" panose="02020603050405020304" pitchFamily="18" charset="0"/>
                <a:sym typeface="Arial"/>
              </a:rPr>
              <a:t>http://mostlit.jinr.ru</a:t>
            </a:r>
          </a:p>
        </p:txBody>
      </p:sp>
    </p:spTree>
    <p:extLst>
      <p:ext uri="{BB962C8B-B14F-4D97-AF65-F5344CB8AC3E}">
        <p14:creationId xmlns:p14="http://schemas.microsoft.com/office/powerpoint/2010/main" val="1945920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E4F08074-0A89-46CB-96A5-3C7B192D1841}"/>
                  </a:ext>
                </a:extLst>
              </p:cNvPr>
              <p:cNvSpPr txBox="1"/>
              <p:nvPr/>
            </p:nvSpPr>
            <p:spPr>
              <a:xfrm>
                <a:off x="4760157" y="1948585"/>
                <a:ext cx="1928733" cy="240065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ru-RU" sz="15000" b="0" i="1" u="none" strike="noStrike" kern="1200" cap="none" spc="0" normalizeH="0" baseline="0" noProof="0">
                          <a:ln>
                            <a:noFill/>
                          </a:ln>
                          <a:solidFill>
                            <a:srgbClr val="002060"/>
                          </a:solidFill>
                          <a:effectLst/>
                          <a:uLnTx/>
                          <a:uFillTx/>
                          <a:latin typeface="Cambria Math"/>
                          <a:ea typeface="Cambria Math"/>
                          <a:cs typeface="+mn-cs"/>
                        </a:rPr>
                        <m:t>∪</m:t>
                      </m:r>
                    </m:oMath>
                  </m:oMathPara>
                </a14:m>
                <a:endParaRPr kumimoji="0" lang="ru-RU" sz="150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mc:Choice>
        <mc:Fallback>
          <p:sp>
            <p:nvSpPr>
              <p:cNvPr id="17" name="TextBox 16">
                <a:extLst>
                  <a:ext uri="{FF2B5EF4-FFF2-40B4-BE49-F238E27FC236}">
                    <a16:creationId xmlns:a16="http://schemas.microsoft.com/office/drawing/2014/main" id="{E4F08074-0A89-46CB-96A5-3C7B192D1841}"/>
                  </a:ext>
                </a:extLst>
              </p:cNvPr>
              <p:cNvSpPr txBox="1">
                <a:spLocks noRot="1" noChangeAspect="1" noMove="1" noResize="1" noEditPoints="1" noAdjustHandles="1" noChangeArrowheads="1" noChangeShapeType="1" noTextEdit="1"/>
              </p:cNvSpPr>
              <p:nvPr/>
            </p:nvSpPr>
            <p:spPr>
              <a:xfrm>
                <a:off x="4760157" y="1948585"/>
                <a:ext cx="1928733" cy="2400657"/>
              </a:xfrm>
              <a:prstGeom prst="rect">
                <a:avLst/>
              </a:prstGeom>
              <a:blipFill>
                <a:blip r:embed="rId2"/>
                <a:stretch>
                  <a:fillRect/>
                </a:stretch>
              </a:blipFill>
            </p:spPr>
            <p:txBody>
              <a:bodyPr/>
              <a:lstStyle/>
              <a:p>
                <a:r>
                  <a:rPr lang="ru-RU">
                    <a:noFill/>
                  </a:rPr>
                  <a:t> </a:t>
                </a:r>
              </a:p>
            </p:txBody>
          </p:sp>
        </mc:Fallback>
      </mc:AlternateContent>
      <p:sp>
        <p:nvSpPr>
          <p:cNvPr id="24" name="Rectangle 2">
            <a:extLst>
              <a:ext uri="{FF2B5EF4-FFF2-40B4-BE49-F238E27FC236}">
                <a16:creationId xmlns:a16="http://schemas.microsoft.com/office/drawing/2014/main" id="{4B7C370B-5224-44AB-BBB5-D46F9552D121}"/>
              </a:ext>
            </a:extLst>
          </p:cNvPr>
          <p:cNvSpPr txBox="1">
            <a:spLocks noChangeArrowheads="1"/>
          </p:cNvSpPr>
          <p:nvPr/>
        </p:nvSpPr>
        <p:spPr bwMode="auto">
          <a:xfrm>
            <a:off x="2102118" y="7241921"/>
            <a:ext cx="6928896" cy="755144"/>
          </a:xfrm>
          <a:prstGeom prst="rect">
            <a:avLst/>
          </a:prstGeom>
          <a:noFill/>
          <a:ln>
            <a:noFill/>
          </a:ln>
        </p:spPr>
        <p:txBody>
          <a:bodyPr lIns="91433" tIns="45716" rIns="91433" bIns="45716"/>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ru-RU" altLang="en-US" sz="5400" b="1" i="0" u="none" strike="noStrike" kern="1200" cap="none" spc="0" normalizeH="0" baseline="0" noProof="0">
                <a:ln>
                  <a:noFill/>
                </a:ln>
                <a:solidFill>
                  <a:srgbClr val="C00000"/>
                </a:solidFill>
                <a:effectLst/>
                <a:uLnTx/>
                <a:uFillTx/>
                <a:latin typeface="Calibri" pitchFamily="34" charset="0"/>
                <a:ea typeface="+mn-ea"/>
                <a:cs typeface="+mn-cs"/>
              </a:rPr>
              <a:t>Спасибо за внимание!</a:t>
            </a:r>
            <a:endParaRPr kumimoji="0" lang="en-US" sz="5400" b="1" i="0" u="none" strike="noStrike" kern="1200" cap="none" spc="0" normalizeH="0" baseline="0" noProof="0" dirty="0">
              <a:ln>
                <a:noFill/>
              </a:ln>
              <a:solidFill>
                <a:srgbClr val="C00000"/>
              </a:solidFill>
              <a:effectLst/>
              <a:uLnTx/>
              <a:uFillTx/>
              <a:latin typeface="Calibri" pitchFamily="34" charset="0"/>
              <a:ea typeface="+mn-ea"/>
              <a:cs typeface="+mn-cs"/>
            </a:endParaRPr>
          </a:p>
        </p:txBody>
      </p:sp>
      <p:pic>
        <p:nvPicPr>
          <p:cNvPr id="33" name="Рисунок 32">
            <a:extLst>
              <a:ext uri="{FF2B5EF4-FFF2-40B4-BE49-F238E27FC236}">
                <a16:creationId xmlns:a16="http://schemas.microsoft.com/office/drawing/2014/main" id="{5770A228-6FC3-4391-AEEB-0856B5643DD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499797" y="2855876"/>
            <a:ext cx="1085791" cy="775498"/>
          </a:xfrm>
          <a:prstGeom prst="rect">
            <a:avLst/>
          </a:prstGeom>
        </p:spPr>
      </p:pic>
      <p:sp>
        <p:nvSpPr>
          <p:cNvPr id="34" name="Rectangle 2">
            <a:extLst>
              <a:ext uri="{FF2B5EF4-FFF2-40B4-BE49-F238E27FC236}">
                <a16:creationId xmlns:a16="http://schemas.microsoft.com/office/drawing/2014/main" id="{31772132-5201-4E50-8585-C8765D1C3B47}"/>
              </a:ext>
            </a:extLst>
          </p:cNvPr>
          <p:cNvSpPr txBox="1">
            <a:spLocks noChangeArrowheads="1"/>
          </p:cNvSpPr>
          <p:nvPr/>
        </p:nvSpPr>
        <p:spPr bwMode="auto">
          <a:xfrm>
            <a:off x="1463316" y="5558773"/>
            <a:ext cx="8732243" cy="755144"/>
          </a:xfrm>
          <a:prstGeom prst="rect">
            <a:avLst/>
          </a:prstGeom>
          <a:noFill/>
          <a:ln>
            <a:noFill/>
          </a:ln>
        </p:spPr>
        <p:txBody>
          <a:bodyPr lIns="91433" tIns="45716" rIns="91433" bIns="45716"/>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lvl="0" algn="ctr">
              <a:lnSpc>
                <a:spcPct val="90000"/>
              </a:lnSpc>
            </a:pPr>
            <a:r>
              <a:rPr lang="en-US" altLang="en-US" sz="5400" b="1" dirty="0">
                <a:solidFill>
                  <a:srgbClr val="C00000"/>
                </a:solidFill>
              </a:rPr>
              <a:t>Thank you for your attention</a:t>
            </a:r>
            <a:endParaRPr kumimoji="0" lang="en-US" sz="5400" b="1" i="0" u="none" strike="noStrike" kern="1200" cap="none" spc="0" normalizeH="0" baseline="0" noProof="0" dirty="0">
              <a:ln>
                <a:noFill/>
              </a:ln>
              <a:solidFill>
                <a:srgbClr val="C00000"/>
              </a:solidFill>
              <a:effectLst/>
              <a:uLnTx/>
              <a:uFillTx/>
              <a:latin typeface="Calibri" pitchFamily="34" charset="0"/>
              <a:ea typeface="+mn-ea"/>
              <a:cs typeface="+mn-cs"/>
            </a:endParaRPr>
          </a:p>
        </p:txBody>
      </p:sp>
      <p:pic>
        <p:nvPicPr>
          <p:cNvPr id="3" name="Рисунок 2">
            <a:extLst>
              <a:ext uri="{FF2B5EF4-FFF2-40B4-BE49-F238E27FC236}">
                <a16:creationId xmlns:a16="http://schemas.microsoft.com/office/drawing/2014/main" id="{F85D88A1-0AB5-5CA5-69E7-7ED9B5740FF6}"/>
              </a:ext>
            </a:extLst>
          </p:cNvPr>
          <p:cNvPicPr>
            <a:picLocks noChangeAspect="1"/>
          </p:cNvPicPr>
          <p:nvPr/>
        </p:nvPicPr>
        <p:blipFill>
          <a:blip r:embed="rId4">
            <a:extLst>
              <a:ext uri="{28A0092B-C50C-407E-A947-70E740481C1C}">
                <a14:useLocalDpi xmlns:a14="http://schemas.microsoft.com/office/drawing/2010/main" val="0"/>
              </a:ext>
            </a:extLst>
          </a:blip>
          <a:srcRect r="78160"/>
          <a:stretch>
            <a:fillRect/>
          </a:stretch>
        </p:blipFill>
        <p:spPr>
          <a:xfrm>
            <a:off x="6863459" y="2855876"/>
            <a:ext cx="1506364" cy="830996"/>
          </a:xfrm>
          <a:prstGeom prst="rect">
            <a:avLst/>
          </a:prstGeom>
        </p:spPr>
      </p:pic>
      <p:sp>
        <p:nvSpPr>
          <p:cNvPr id="4" name="Shape 83">
            <a:extLst>
              <a:ext uri="{FF2B5EF4-FFF2-40B4-BE49-F238E27FC236}">
                <a16:creationId xmlns:a16="http://schemas.microsoft.com/office/drawing/2014/main" id="{20E43B8C-468F-35C7-922C-F74324E4C18B}"/>
              </a:ext>
            </a:extLst>
          </p:cNvPr>
          <p:cNvSpPr txBox="1"/>
          <p:nvPr/>
        </p:nvSpPr>
        <p:spPr>
          <a:xfrm>
            <a:off x="678584" y="871008"/>
            <a:ext cx="10920883" cy="1077218"/>
          </a:xfrm>
          <a:prstGeom prst="rect">
            <a:avLst/>
          </a:prstGeom>
          <a:ln w="25400">
            <a:prstDash val="solid"/>
          </a:ln>
        </p:spPr>
        <p:txBody>
          <a:bodyPr wrap="square" lIns="91440" tIns="45720" rIns="91440" bIns="45720">
            <a:spAutoFit/>
          </a:bodyPr>
          <a:lstStyle>
            <a:defPPr/>
            <a:lvl1pPr marL="0" lvl="0" indent="0" algn="l">
              <a:defRPr sz="10000" b="1">
                <a:solidFill>
                  <a:srgbClr val="111324"/>
                </a:solidFill>
                <a:latin typeface="Roboto"/>
                <a:ea typeface="Roboto"/>
                <a:cs typeface="Roboto"/>
              </a:defRPr>
            </a:lvl1pPr>
            <a:lvl2pPr marL="457200" lvl="1" indent="0" algn="l">
              <a:defRPr sz="1800">
                <a:solidFill>
                  <a:schemeClr val="tx1"/>
                </a:solidFill>
                <a:latin typeface="+mn-lt"/>
                <a:ea typeface="+mn-ea"/>
                <a:cs typeface="+mn-cs"/>
              </a:defRPr>
            </a:lvl2pPr>
            <a:lvl3pPr marL="914400" lvl="2" indent="0" algn="l">
              <a:defRPr sz="1800">
                <a:solidFill>
                  <a:schemeClr val="tx1"/>
                </a:solidFill>
                <a:latin typeface="+mn-lt"/>
                <a:ea typeface="+mn-ea"/>
                <a:cs typeface="+mn-cs"/>
              </a:defRPr>
            </a:lvl3pPr>
            <a:lvl4pPr marL="1371600" lvl="3" indent="0" algn="l">
              <a:defRPr sz="1800">
                <a:solidFill>
                  <a:schemeClr val="tx1"/>
                </a:solidFill>
                <a:latin typeface="+mn-lt"/>
                <a:ea typeface="+mn-ea"/>
                <a:cs typeface="+mn-cs"/>
              </a:defRPr>
            </a:lvl4pPr>
            <a:lvl5pPr marL="1828800" lvl="4" indent="0" algn="l">
              <a:defRPr sz="1800">
                <a:solidFill>
                  <a:schemeClr val="tx1"/>
                </a:solidFill>
                <a:latin typeface="+mn-lt"/>
                <a:ea typeface="+mn-ea"/>
                <a:cs typeface="+mn-cs"/>
              </a:defRPr>
            </a:lvl5pPr>
            <a:lvl6pPr marL="2286000" lvl="5" indent="0" algn="l">
              <a:defRPr sz="1800">
                <a:solidFill>
                  <a:schemeClr val="tx1"/>
                </a:solidFill>
                <a:latin typeface="+mn-lt"/>
                <a:ea typeface="+mn-ea"/>
                <a:cs typeface="+mn-cs"/>
              </a:defRPr>
            </a:lvl6pPr>
            <a:lvl7pPr marL="2743200" lvl="6" indent="0" algn="l">
              <a:defRPr sz="1800">
                <a:solidFill>
                  <a:schemeClr val="tx1"/>
                </a:solidFill>
                <a:latin typeface="+mn-lt"/>
                <a:ea typeface="+mn-ea"/>
                <a:cs typeface="+mn-cs"/>
              </a:defRPr>
            </a:lvl7pPr>
            <a:lvl8pPr marL="3200400" lvl="7" indent="0" algn="l">
              <a:defRPr sz="1800">
                <a:solidFill>
                  <a:schemeClr val="tx1"/>
                </a:solidFill>
                <a:latin typeface="+mn-lt"/>
                <a:ea typeface="+mn-ea"/>
                <a:cs typeface="+mn-cs"/>
              </a:defRPr>
            </a:lvl8pPr>
            <a:lvl9pPr marL="3657600" lvl="8" indent="0" algn="l">
              <a:defRPr sz="1800">
                <a:solidFill>
                  <a:schemeClr val="tx1"/>
                </a:solidFill>
                <a:latin typeface="+mn-lt"/>
                <a:ea typeface="+mn-ea"/>
                <a:cs typeface="+mn-cs"/>
              </a:defRPr>
            </a:lvl9pPr>
          </a:lstStyle>
          <a:p>
            <a:pPr marL="0" indent="0" algn="ctr"/>
            <a:r>
              <a:rPr lang="en-US" sz="3200" dirty="0"/>
              <a:t>Web service for automated detection and analysis of radiation-induced foci in cell nuclei</a:t>
            </a:r>
            <a:endParaRPr sz="3200" dirty="0"/>
          </a:p>
        </p:txBody>
      </p:sp>
      <p:pic>
        <p:nvPicPr>
          <p:cNvPr id="5" name="Рисунок 4">
            <a:extLst>
              <a:ext uri="{FF2B5EF4-FFF2-40B4-BE49-F238E27FC236}">
                <a16:creationId xmlns:a16="http://schemas.microsoft.com/office/drawing/2014/main" id="{55E7A1CA-181A-BCD0-0CCA-A4E6B247F0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68998" y="130816"/>
            <a:ext cx="1060938" cy="596778"/>
          </a:xfrm>
          <a:prstGeom prst="rect">
            <a:avLst/>
          </a:prstGeom>
        </p:spPr>
      </p:pic>
    </p:spTree>
    <p:extLst>
      <p:ext uri="{BB962C8B-B14F-4D97-AF65-F5344CB8AC3E}">
        <p14:creationId xmlns:p14="http://schemas.microsoft.com/office/powerpoint/2010/main" val="264302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Изображение выглядит как небо, день&#10;&#10;Автоматически созданное описание">
            <a:extLst>
              <a:ext uri="{FF2B5EF4-FFF2-40B4-BE49-F238E27FC236}">
                <a16:creationId xmlns:a16="http://schemas.microsoft.com/office/drawing/2014/main" id="{971C574B-C360-CF49-9F6F-B73D62A89EDE}"/>
              </a:ext>
            </a:extLst>
          </p:cNvPr>
          <p:cNvPicPr>
            <a:picLocks noChangeAspect="1"/>
          </p:cNvPicPr>
          <p:nvPr/>
        </p:nvPicPr>
        <p:blipFill rotWithShape="1">
          <a:blip r:embed="rId2">
            <a:alphaModFix amt="56000"/>
            <a:extLst>
              <a:ext uri="{BEBA8EAE-BF5A-486C-A8C5-ECC9F3942E4B}">
                <a14:imgProps xmlns:a14="http://schemas.microsoft.com/office/drawing/2010/main">
                  <a14:imgLayer r:embed="rId3">
                    <a14:imgEffect>
                      <a14:brightnessContrast contrast="-1000"/>
                    </a14:imgEffect>
                  </a14:imgLayer>
                </a14:imgProps>
              </a:ext>
            </a:extLst>
          </a:blip>
          <a:srcRect l="14841" r="14841"/>
          <a:stretch/>
        </p:blipFill>
        <p:spPr>
          <a:xfrm>
            <a:off x="-6349" y="-26812"/>
            <a:ext cx="12210348" cy="6911623"/>
          </a:xfrm>
          <a:prstGeom prst="rect">
            <a:avLst/>
          </a:prstGeom>
        </p:spPr>
      </p:pic>
      <p:sp>
        <p:nvSpPr>
          <p:cNvPr id="57" name="Rounded Rectangle">
            <a:extLst>
              <a:ext uri="{FF2B5EF4-FFF2-40B4-BE49-F238E27FC236}">
                <a16:creationId xmlns:a16="http://schemas.microsoft.com/office/drawing/2014/main" id="{F8838F39-EDB8-4ED1-9036-3E4AD1342B82}"/>
              </a:ext>
            </a:extLst>
          </p:cNvPr>
          <p:cNvSpPr/>
          <p:nvPr/>
        </p:nvSpPr>
        <p:spPr>
          <a:xfrm>
            <a:off x="41357" y="-8025"/>
            <a:ext cx="12090995" cy="687845"/>
          </a:xfrm>
          <a:prstGeom prst="roundRect">
            <a:avLst>
              <a:gd name="adj" fmla="val 17169"/>
            </a:avLst>
          </a:prstGeom>
          <a:gradFill>
            <a:gsLst>
              <a:gs pos="72000">
                <a:srgbClr val="B5BFF4"/>
              </a:gs>
              <a:gs pos="24000">
                <a:srgbClr val="FFFFFF">
                  <a:alpha val="0"/>
                </a:srgbClr>
              </a:gs>
              <a:gs pos="100000">
                <a:srgbClr val="668CC4"/>
              </a:gs>
            </a:gsLst>
            <a:lin ang="3255681"/>
          </a:gradFill>
          <a:ln w="25400">
            <a:miter lim="400000"/>
          </a:ln>
        </p:spPr>
        <p:txBody>
          <a:bodyPr tIns="91439" bIns="91439" anchor="ctr"/>
          <a:lstStyle/>
          <a:p>
            <a:endParaRPr lang="ru-RU" dirty="0"/>
          </a:p>
        </p:txBody>
      </p:sp>
      <p:pic>
        <p:nvPicPr>
          <p:cNvPr id="9" name="Рисунок 8">
            <a:extLst>
              <a:ext uri="{FF2B5EF4-FFF2-40B4-BE49-F238E27FC236}">
                <a16:creationId xmlns:a16="http://schemas.microsoft.com/office/drawing/2014/main" id="{20A03695-F1AD-094C-9470-843A3612F2B1}"/>
              </a:ext>
            </a:extLst>
          </p:cNvPr>
          <p:cNvPicPr>
            <a:picLocks noChangeAspect="1"/>
          </p:cNvPicPr>
          <p:nvPr/>
        </p:nvPicPr>
        <p:blipFill>
          <a:blip r:embed="rId4"/>
          <a:stretch>
            <a:fillRect/>
          </a:stretch>
        </p:blipFill>
        <p:spPr>
          <a:xfrm>
            <a:off x="120007" y="120316"/>
            <a:ext cx="1652953" cy="565484"/>
          </a:xfrm>
          <a:prstGeom prst="rect">
            <a:avLst/>
          </a:prstGeom>
        </p:spPr>
      </p:pic>
      <p:pic>
        <p:nvPicPr>
          <p:cNvPr id="13" name="Рисунок 12" descr="Изображение выглядит как текст&#10;&#10;Автоматически созданное описание">
            <a:extLst>
              <a:ext uri="{FF2B5EF4-FFF2-40B4-BE49-F238E27FC236}">
                <a16:creationId xmlns:a16="http://schemas.microsoft.com/office/drawing/2014/main" id="{C8D09AAF-405C-D84C-B751-55703307C63E}"/>
              </a:ext>
            </a:extLst>
          </p:cNvPr>
          <p:cNvPicPr>
            <a:picLocks noChangeAspect="1"/>
          </p:cNvPicPr>
          <p:nvPr/>
        </p:nvPicPr>
        <p:blipFill>
          <a:blip r:embed="rId5"/>
          <a:stretch>
            <a:fillRect/>
          </a:stretch>
        </p:blipFill>
        <p:spPr>
          <a:xfrm>
            <a:off x="2247493" y="272519"/>
            <a:ext cx="376437" cy="261077"/>
          </a:xfrm>
          <a:prstGeom prst="rect">
            <a:avLst/>
          </a:prstGeom>
        </p:spPr>
      </p:pic>
      <p:pic>
        <p:nvPicPr>
          <p:cNvPr id="15" name="Рисунок 14" descr="Изображение выглядит как текст&#10;&#10;Автоматически созданное описание">
            <a:extLst>
              <a:ext uri="{FF2B5EF4-FFF2-40B4-BE49-F238E27FC236}">
                <a16:creationId xmlns:a16="http://schemas.microsoft.com/office/drawing/2014/main" id="{08728523-CE2E-6148-B0CC-6673C63AC586}"/>
              </a:ext>
            </a:extLst>
          </p:cNvPr>
          <p:cNvPicPr>
            <a:picLocks noChangeAspect="1"/>
          </p:cNvPicPr>
          <p:nvPr/>
        </p:nvPicPr>
        <p:blipFill>
          <a:blip r:embed="rId6"/>
          <a:stretch>
            <a:fillRect/>
          </a:stretch>
        </p:blipFill>
        <p:spPr>
          <a:xfrm>
            <a:off x="1786531" y="256476"/>
            <a:ext cx="464137" cy="261077"/>
          </a:xfrm>
          <a:prstGeom prst="rect">
            <a:avLst/>
          </a:prstGeom>
        </p:spPr>
      </p:pic>
      <p:pic>
        <p:nvPicPr>
          <p:cNvPr id="18" name="Рисунок 17">
            <a:extLst>
              <a:ext uri="{FF2B5EF4-FFF2-40B4-BE49-F238E27FC236}">
                <a16:creationId xmlns:a16="http://schemas.microsoft.com/office/drawing/2014/main" id="{7637B449-6ABC-3E49-A1EB-FCBD309534DA}"/>
              </a:ext>
            </a:extLst>
          </p:cNvPr>
          <p:cNvPicPr>
            <a:picLocks noChangeAspect="1"/>
          </p:cNvPicPr>
          <p:nvPr/>
        </p:nvPicPr>
        <p:blipFill>
          <a:blip r:embed="rId7"/>
          <a:stretch>
            <a:fillRect/>
          </a:stretch>
        </p:blipFill>
        <p:spPr>
          <a:xfrm>
            <a:off x="2603243" y="246254"/>
            <a:ext cx="376438" cy="319154"/>
          </a:xfrm>
          <a:prstGeom prst="rect">
            <a:avLst/>
          </a:prstGeom>
        </p:spPr>
      </p:pic>
      <p:graphicFrame>
        <p:nvGraphicFramePr>
          <p:cNvPr id="2" name="Таблица 2">
            <a:extLst>
              <a:ext uri="{FF2B5EF4-FFF2-40B4-BE49-F238E27FC236}">
                <a16:creationId xmlns:a16="http://schemas.microsoft.com/office/drawing/2014/main" id="{DABF376C-1E39-45FD-B410-30E23D130B0C}"/>
              </a:ext>
            </a:extLst>
          </p:cNvPr>
          <p:cNvGraphicFramePr>
            <a:graphicFrameLocks noGrp="1"/>
          </p:cNvGraphicFramePr>
          <p:nvPr/>
        </p:nvGraphicFramePr>
        <p:xfrm>
          <a:off x="2582687" y="1388939"/>
          <a:ext cx="2464830" cy="2651760"/>
        </p:xfrm>
        <a:graphic>
          <a:graphicData uri="http://schemas.openxmlformats.org/drawingml/2006/table">
            <a:tbl>
              <a:tblPr firstRow="1" bandRow="1">
                <a:tableStyleId>{5940675A-B579-460E-94D1-54222C63F5DA}</a:tableStyleId>
              </a:tblPr>
              <a:tblGrid>
                <a:gridCol w="2464830">
                  <a:extLst>
                    <a:ext uri="{9D8B030D-6E8A-4147-A177-3AD203B41FA5}">
                      <a16:colId xmlns:a16="http://schemas.microsoft.com/office/drawing/2014/main" val="1037513500"/>
                    </a:ext>
                  </a:extLst>
                </a:gridCol>
              </a:tblGrid>
              <a:tr h="0">
                <a:tc>
                  <a:txBody>
                    <a:bodyPr/>
                    <a:lstStyle/>
                    <a:p>
                      <a:r>
                        <a:rPr lang="en-US" sz="2400" b="0" i="0" kern="1200" dirty="0" err="1">
                          <a:solidFill>
                            <a:schemeClr val="tx1"/>
                          </a:solidFill>
                          <a:effectLst/>
                          <a:latin typeface="Garamond" panose="02020404030301010803" pitchFamily="18" charset="0"/>
                          <a:ea typeface="+mn-ea"/>
                          <a:cs typeface="+mn-cs"/>
                        </a:rPr>
                        <a:t>Anikina</a:t>
                      </a:r>
                      <a:r>
                        <a:rPr lang="en-US" sz="2400" b="0" i="0" kern="1200" dirty="0">
                          <a:solidFill>
                            <a:schemeClr val="tx1"/>
                          </a:solidFill>
                          <a:effectLst/>
                          <a:latin typeface="Garamond" panose="02020404030301010803" pitchFamily="18" charset="0"/>
                          <a:ea typeface="+mn-ea"/>
                          <a:cs typeface="+mn-cs"/>
                        </a:rPr>
                        <a:t> A.I.</a:t>
                      </a:r>
                    </a:p>
                    <a:p>
                      <a:r>
                        <a:rPr lang="en-US" sz="2400" b="0" i="0" kern="1200" dirty="0" err="1">
                          <a:solidFill>
                            <a:schemeClr val="tx1"/>
                          </a:solidFill>
                          <a:effectLst/>
                          <a:latin typeface="Garamond" panose="02020404030301010803" pitchFamily="18" charset="0"/>
                          <a:ea typeface="+mn-ea"/>
                          <a:cs typeface="+mn-cs"/>
                        </a:rPr>
                        <a:t>Bezhanyan</a:t>
                      </a:r>
                      <a:r>
                        <a:rPr lang="en-US" sz="2400" b="0" i="0" kern="1200" dirty="0">
                          <a:solidFill>
                            <a:schemeClr val="tx1"/>
                          </a:solidFill>
                          <a:effectLst/>
                          <a:latin typeface="Garamond" panose="02020404030301010803" pitchFamily="18" charset="0"/>
                          <a:ea typeface="+mn-ea"/>
                          <a:cs typeface="+mn-cs"/>
                        </a:rPr>
                        <a:t> </a:t>
                      </a:r>
                      <a:r>
                        <a:rPr lang="en-US" sz="2400" b="0" i="0" kern="1200" dirty="0" err="1">
                          <a:solidFill>
                            <a:schemeClr val="tx1"/>
                          </a:solidFill>
                          <a:effectLst/>
                          <a:latin typeface="Garamond" panose="02020404030301010803" pitchFamily="18" charset="0"/>
                          <a:ea typeface="+mn-ea"/>
                          <a:cs typeface="+mn-cs"/>
                        </a:rPr>
                        <a:t>T.Zh</a:t>
                      </a:r>
                      <a:r>
                        <a:rPr lang="en-US" sz="2400" b="0" i="0" kern="1200" dirty="0">
                          <a:solidFill>
                            <a:schemeClr val="tx1"/>
                          </a:solidFill>
                          <a:effectLst/>
                          <a:latin typeface="Garamond" panose="02020404030301010803" pitchFamily="18" charset="0"/>
                          <a:ea typeface="+mn-ea"/>
                          <a:cs typeface="+mn-cs"/>
                        </a:rPr>
                        <a:t>.</a:t>
                      </a:r>
                    </a:p>
                    <a:p>
                      <a:r>
                        <a:rPr lang="en-US" sz="2400" b="0" i="0" kern="1200" dirty="0" err="1">
                          <a:solidFill>
                            <a:schemeClr val="tx1"/>
                          </a:solidFill>
                          <a:effectLst/>
                          <a:latin typeface="Garamond" panose="02020404030301010803" pitchFamily="18" charset="0"/>
                          <a:ea typeface="+mn-ea"/>
                          <a:cs typeface="+mn-cs"/>
                        </a:rPr>
                        <a:t>Nechaevskiy</a:t>
                      </a:r>
                      <a:r>
                        <a:rPr lang="en-US" sz="2400" b="0" i="0" kern="1200" dirty="0">
                          <a:solidFill>
                            <a:schemeClr val="tx1"/>
                          </a:solidFill>
                          <a:effectLst/>
                          <a:latin typeface="Garamond" panose="02020404030301010803" pitchFamily="18" charset="0"/>
                          <a:ea typeface="+mn-ea"/>
                          <a:cs typeface="+mn-cs"/>
                        </a:rPr>
                        <a:t> A.V.</a:t>
                      </a:r>
                    </a:p>
                    <a:p>
                      <a:r>
                        <a:rPr lang="en-US" sz="2400" b="0" i="0" kern="1200" dirty="0" err="1">
                          <a:solidFill>
                            <a:schemeClr val="tx1"/>
                          </a:solidFill>
                          <a:effectLst/>
                          <a:latin typeface="Garamond" panose="02020404030301010803" pitchFamily="18" charset="0"/>
                          <a:ea typeface="+mn-ea"/>
                          <a:cs typeface="+mn-cs"/>
                        </a:rPr>
                        <a:t>Podgainy</a:t>
                      </a:r>
                      <a:r>
                        <a:rPr lang="en-US" sz="2400" b="0" i="0" kern="1200" dirty="0">
                          <a:solidFill>
                            <a:schemeClr val="tx1"/>
                          </a:solidFill>
                          <a:effectLst/>
                          <a:latin typeface="Garamond" panose="02020404030301010803" pitchFamily="18" charset="0"/>
                          <a:ea typeface="+mn-ea"/>
                          <a:cs typeface="+mn-cs"/>
                        </a:rPr>
                        <a:t> D.V.</a:t>
                      </a:r>
                    </a:p>
                    <a:p>
                      <a:r>
                        <a:rPr lang="en-US" sz="2400" b="0" i="0" kern="1200" dirty="0" err="1">
                          <a:solidFill>
                            <a:schemeClr val="tx1"/>
                          </a:solidFill>
                          <a:effectLst/>
                          <a:latin typeface="Garamond" panose="02020404030301010803" pitchFamily="18" charset="0"/>
                          <a:ea typeface="+mn-ea"/>
                          <a:cs typeface="+mn-cs"/>
                        </a:rPr>
                        <a:t>Shadmehri</a:t>
                      </a:r>
                      <a:r>
                        <a:rPr lang="en-US" sz="2400" b="0" i="0" kern="1200" dirty="0">
                          <a:solidFill>
                            <a:schemeClr val="tx1"/>
                          </a:solidFill>
                          <a:effectLst/>
                          <a:latin typeface="Garamond" panose="02020404030301010803" pitchFamily="18" charset="0"/>
                          <a:ea typeface="+mn-ea"/>
                          <a:cs typeface="+mn-cs"/>
                        </a:rPr>
                        <a:t> S.</a:t>
                      </a:r>
                    </a:p>
                    <a:p>
                      <a:r>
                        <a:rPr lang="en-US" sz="2400" b="0" i="0" kern="1200" dirty="0">
                          <a:solidFill>
                            <a:schemeClr val="tx1"/>
                          </a:solidFill>
                          <a:effectLst/>
                          <a:latin typeface="Garamond" panose="02020404030301010803" pitchFamily="18" charset="0"/>
                          <a:ea typeface="+mn-ea"/>
                          <a:cs typeface="+mn-cs"/>
                        </a:rPr>
                        <a:t>Streltsova O.I.</a:t>
                      </a:r>
                    </a:p>
                    <a:p>
                      <a:r>
                        <a:rPr lang="en-US" sz="2400" b="0" i="0" kern="1200" dirty="0">
                          <a:solidFill>
                            <a:schemeClr val="tx1"/>
                          </a:solidFill>
                          <a:effectLst/>
                          <a:latin typeface="Garamond" panose="02020404030301010803" pitchFamily="18" charset="0"/>
                          <a:ea typeface="+mn-ea"/>
                          <a:cs typeface="+mn-cs"/>
                        </a:rPr>
                        <a:t>Zuev  M.I.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75597012"/>
                  </a:ext>
                </a:extLst>
              </a:tr>
            </a:tbl>
          </a:graphicData>
        </a:graphic>
      </p:graphicFrame>
      <p:grpSp>
        <p:nvGrpSpPr>
          <p:cNvPr id="16" name="Группа 15">
            <a:extLst>
              <a:ext uri="{FF2B5EF4-FFF2-40B4-BE49-F238E27FC236}">
                <a16:creationId xmlns:a16="http://schemas.microsoft.com/office/drawing/2014/main" id="{EDCC030B-A27E-493A-9ED2-E84817C36A80}"/>
              </a:ext>
            </a:extLst>
          </p:cNvPr>
          <p:cNvGrpSpPr/>
          <p:nvPr/>
        </p:nvGrpSpPr>
        <p:grpSpPr>
          <a:xfrm>
            <a:off x="8661156" y="910783"/>
            <a:ext cx="3357940" cy="3854185"/>
            <a:chOff x="8442235" y="1033412"/>
            <a:chExt cx="3357940" cy="3854185"/>
          </a:xfrm>
        </p:grpSpPr>
        <p:pic>
          <p:nvPicPr>
            <p:cNvPr id="38" name="Picture 2" descr="Z:\DATA\Proton (150 MeV) irradiation_hippocampal and cerebellum culture_27.09.19\Новость для журнала ОИЯИ\CCC 1h 3Gy proton_рус.tif">
              <a:extLst>
                <a:ext uri="{FF2B5EF4-FFF2-40B4-BE49-F238E27FC236}">
                  <a16:creationId xmlns:a16="http://schemas.microsoft.com/office/drawing/2014/main" id="{16EC2C98-C1A5-4107-AC23-571D581499B5}"/>
                </a:ext>
              </a:extLst>
            </p:cNvPr>
            <p:cNvPicPr>
              <a:picLocks noChangeAspect="1" noChangeArrowheads="1"/>
            </p:cNvPicPr>
            <p:nvPr/>
          </p:nvPicPr>
          <p:blipFill>
            <a:blip r:embed="rId8" cstate="print"/>
            <a:srcRect/>
            <a:stretch>
              <a:fillRect/>
            </a:stretch>
          </p:blipFill>
          <p:spPr bwMode="auto">
            <a:xfrm>
              <a:off x="8799900" y="3764083"/>
              <a:ext cx="3000275" cy="1123514"/>
            </a:xfrm>
            <a:prstGeom prst="rect">
              <a:avLst/>
            </a:prstGeom>
            <a:noFill/>
          </p:spPr>
        </p:pic>
        <p:pic>
          <p:nvPicPr>
            <p:cNvPr id="28" name="Рисунок 27">
              <a:extLst>
                <a:ext uri="{FF2B5EF4-FFF2-40B4-BE49-F238E27FC236}">
                  <a16:creationId xmlns:a16="http://schemas.microsoft.com/office/drawing/2014/main" id="{81395B95-F302-43A8-B6B1-2368EE3E7639}"/>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8442235" y="1033412"/>
              <a:ext cx="3282584" cy="2185920"/>
            </a:xfrm>
            <a:prstGeom prst="rect">
              <a:avLst/>
            </a:prstGeom>
            <a:noFill/>
          </p:spPr>
        </p:pic>
        <p:pic>
          <p:nvPicPr>
            <p:cNvPr id="29" name="Рисунок 28">
              <a:extLst>
                <a:ext uri="{FF2B5EF4-FFF2-40B4-BE49-F238E27FC236}">
                  <a16:creationId xmlns:a16="http://schemas.microsoft.com/office/drawing/2014/main" id="{E501F48A-52B1-438B-A5E7-ACE3692BDE07}"/>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8831202" y="2019908"/>
              <a:ext cx="2504649" cy="2194605"/>
            </a:xfrm>
            <a:prstGeom prst="rect">
              <a:avLst/>
            </a:prstGeom>
            <a:noFill/>
          </p:spPr>
        </p:pic>
      </p:grpSp>
      <p:pic>
        <p:nvPicPr>
          <p:cNvPr id="31" name="Рисунок 30">
            <a:extLst>
              <a:ext uri="{FF2B5EF4-FFF2-40B4-BE49-F238E27FC236}">
                <a16:creationId xmlns:a16="http://schemas.microsoft.com/office/drawing/2014/main" id="{4B2942B3-C49F-438B-A70D-643ABF814B07}"/>
              </a:ext>
            </a:extLst>
          </p:cNvPr>
          <p:cNvPicPr/>
          <p:nvPr/>
        </p:nvPicPr>
        <p:blipFill>
          <a:blip r:embed="rId11"/>
          <a:srcRect/>
          <a:stretch/>
        </p:blipFill>
        <p:spPr bwMode="auto">
          <a:xfrm>
            <a:off x="-372785" y="1782591"/>
            <a:ext cx="3352466" cy="1969912"/>
          </a:xfrm>
          <a:prstGeom prst="rect">
            <a:avLst/>
          </a:prstGeom>
          <a:noFill/>
          <a:scene3d>
            <a:camera prst="isometricOffAxis2Right">
              <a:rot lat="1080000" lon="18600000" rev="0"/>
            </a:camera>
            <a:lightRig rig="threePt" dir="t"/>
          </a:scene3d>
        </p:spPr>
      </p:pic>
      <p:sp>
        <p:nvSpPr>
          <p:cNvPr id="8" name="TextBox 7">
            <a:extLst>
              <a:ext uri="{FF2B5EF4-FFF2-40B4-BE49-F238E27FC236}">
                <a16:creationId xmlns:a16="http://schemas.microsoft.com/office/drawing/2014/main" id="{9D881320-83D5-7559-71EE-789F31CD97DE}"/>
              </a:ext>
            </a:extLst>
          </p:cNvPr>
          <p:cNvSpPr txBox="1"/>
          <p:nvPr/>
        </p:nvSpPr>
        <p:spPr>
          <a:xfrm>
            <a:off x="52464" y="625093"/>
            <a:ext cx="4947752" cy="830997"/>
          </a:xfrm>
          <a:prstGeom prst="rect">
            <a:avLst/>
          </a:prstGeom>
          <a:noFill/>
        </p:spPr>
        <p:txBody>
          <a:bodyPr wrap="square" rtlCol="0">
            <a:spAutoFit/>
          </a:bodyPr>
          <a:lstStyle/>
          <a:p>
            <a:r>
              <a:rPr lang="en-US" sz="2400" b="1" dirty="0" err="1">
                <a:solidFill>
                  <a:srgbClr val="C00000"/>
                </a:solidFill>
                <a:latin typeface="Garamond" panose="02020404030301010803" pitchFamily="18" charset="0"/>
                <a:cs typeface="Aharoni" panose="02010803020104030203" pitchFamily="2" charset="-79"/>
              </a:rPr>
              <a:t>Meshcheryakov</a:t>
            </a:r>
            <a:r>
              <a:rPr lang="en-US" sz="2400" b="1" dirty="0">
                <a:solidFill>
                  <a:srgbClr val="C00000"/>
                </a:solidFill>
                <a:latin typeface="Garamond" panose="02020404030301010803" pitchFamily="18" charset="0"/>
                <a:cs typeface="Aharoni" panose="02010803020104030203" pitchFamily="2" charset="-79"/>
              </a:rPr>
              <a:t> Laboratory of Information Technologies, </a:t>
            </a:r>
            <a:r>
              <a:rPr lang="en" sz="2400" b="1" dirty="0">
                <a:solidFill>
                  <a:srgbClr val="C00000"/>
                </a:solidFill>
                <a:latin typeface="Garamond" panose="02020404030301010803" pitchFamily="18" charset="0"/>
                <a:cs typeface="Aharoni" panose="02010803020104030203" pitchFamily="2" charset="-79"/>
              </a:rPr>
              <a:t>JINR</a:t>
            </a:r>
          </a:p>
        </p:txBody>
      </p:sp>
      <p:sp>
        <p:nvSpPr>
          <p:cNvPr id="36" name="TextBox 35">
            <a:extLst>
              <a:ext uri="{FF2B5EF4-FFF2-40B4-BE49-F238E27FC236}">
                <a16:creationId xmlns:a16="http://schemas.microsoft.com/office/drawing/2014/main" id="{57308488-6794-4EEE-9A58-FE4C8A67A2FE}"/>
              </a:ext>
            </a:extLst>
          </p:cNvPr>
          <p:cNvSpPr txBox="1"/>
          <p:nvPr/>
        </p:nvSpPr>
        <p:spPr>
          <a:xfrm>
            <a:off x="5775482" y="1352904"/>
            <a:ext cx="2920194" cy="2677656"/>
          </a:xfrm>
          <a:prstGeom prst="rect">
            <a:avLst/>
          </a:prstGeom>
          <a:noFill/>
        </p:spPr>
        <p:txBody>
          <a:bodyPr wrap="square">
            <a:spAutoFit/>
          </a:bodyPr>
          <a:lstStyle/>
          <a:p>
            <a:r>
              <a:rPr lang="en-US" sz="2400" dirty="0" err="1">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Boreyko</a:t>
            </a:r>
            <a:r>
              <a:rPr lang="en-US" sz="2400" dirty="0">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 A.V.</a:t>
            </a:r>
          </a:p>
          <a:p>
            <a:r>
              <a:rPr lang="en-US" sz="2400" dirty="0">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Kolesnikova I.A. </a:t>
            </a:r>
            <a:endParaRPr lang="ru-RU" sz="2400" dirty="0">
              <a:effectLst/>
              <a:latin typeface="Garamond" panose="02020404030301010803" pitchFamily="18" charset="0"/>
              <a:ea typeface="Calibri" panose="020F0502020204030204" pitchFamily="34" charset="0"/>
              <a:cs typeface="Times New Roman" panose="02020603050405020304" pitchFamily="18" charset="0"/>
            </a:endParaRPr>
          </a:p>
          <a:p>
            <a:r>
              <a:rPr lang="en-US" sz="2400" dirty="0" err="1">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Lyakhova</a:t>
            </a:r>
            <a:r>
              <a:rPr lang="en-US" sz="2400" dirty="0">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 K.N. </a:t>
            </a:r>
            <a:r>
              <a:rPr lang="en-US" sz="2400" dirty="0" err="1">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Severiukhin</a:t>
            </a:r>
            <a:r>
              <a:rPr lang="en-US" sz="2400" dirty="0">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 </a:t>
            </a:r>
            <a:r>
              <a:rPr lang="en-US" sz="2400" dirty="0" err="1">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Yu.S</a:t>
            </a:r>
            <a:r>
              <a:rPr lang="en-US" sz="2400" dirty="0">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a:t>
            </a:r>
            <a:endParaRPr lang="ru-RU" sz="2400" dirty="0">
              <a:effectLst/>
              <a:latin typeface="Garamond" panose="02020404030301010803" pitchFamily="18" charset="0"/>
              <a:ea typeface="Calibri" panose="020F0502020204030204" pitchFamily="34" charset="0"/>
              <a:cs typeface="Times New Roman" panose="02020603050405020304" pitchFamily="18" charset="0"/>
            </a:endParaRPr>
          </a:p>
          <a:p>
            <a:r>
              <a:rPr lang="en-US" sz="2400" dirty="0" err="1">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Utina</a:t>
            </a:r>
            <a:r>
              <a:rPr lang="en-US" sz="2400" dirty="0">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 D.M. </a:t>
            </a:r>
          </a:p>
          <a:p>
            <a:r>
              <a:rPr lang="en-US" sz="2400" dirty="0" err="1">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Chausov</a:t>
            </a:r>
            <a:r>
              <a:rPr lang="en-US" sz="2400" dirty="0">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 V.N.</a:t>
            </a:r>
          </a:p>
          <a:p>
            <a:r>
              <a:rPr lang="en-US" sz="2400" dirty="0" err="1">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Chramko</a:t>
            </a:r>
            <a:r>
              <a:rPr lang="en-US" sz="2400" dirty="0">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 T.S.</a:t>
            </a:r>
            <a:endParaRPr lang="ru-RU" sz="2400" dirty="0">
              <a:effectLst/>
              <a:latin typeface="Garamond" panose="02020404030301010803" pitchFamily="18" charset="0"/>
              <a:ea typeface="Calibri" panose="020F0502020204030204" pitchFamily="34" charset="0"/>
              <a:cs typeface="Times New Roman" panose="02020603050405020304" pitchFamily="18" charset="0"/>
            </a:endParaRPr>
          </a:p>
        </p:txBody>
      </p:sp>
      <p:pic>
        <p:nvPicPr>
          <p:cNvPr id="41" name="Рисунок 40">
            <a:extLst>
              <a:ext uri="{FF2B5EF4-FFF2-40B4-BE49-F238E27FC236}">
                <a16:creationId xmlns:a16="http://schemas.microsoft.com/office/drawing/2014/main" id="{F4BA5C21-CCFC-45AD-A506-1FBEDB07585E}"/>
              </a:ext>
            </a:extLst>
          </p:cNvPr>
          <p:cNvPicPr>
            <a:picLocks noChangeAspect="1"/>
          </p:cNvPicPr>
          <p:nvPr/>
        </p:nvPicPr>
        <p:blipFill>
          <a:blip r:embed="rId12" cstate="print"/>
          <a:stretch>
            <a:fillRect/>
          </a:stretch>
        </p:blipFill>
        <p:spPr>
          <a:xfrm>
            <a:off x="241901" y="3621228"/>
            <a:ext cx="1992052" cy="415331"/>
          </a:xfrm>
          <a:prstGeom prst="rect">
            <a:avLst/>
          </a:prstGeom>
        </p:spPr>
      </p:pic>
      <p:sp>
        <p:nvSpPr>
          <p:cNvPr id="44" name="TextBox 43">
            <a:extLst>
              <a:ext uri="{FF2B5EF4-FFF2-40B4-BE49-F238E27FC236}">
                <a16:creationId xmlns:a16="http://schemas.microsoft.com/office/drawing/2014/main" id="{E29C6185-147B-4F26-BDA0-6B2AA986B4D8}"/>
              </a:ext>
            </a:extLst>
          </p:cNvPr>
          <p:cNvSpPr txBox="1"/>
          <p:nvPr/>
        </p:nvSpPr>
        <p:spPr>
          <a:xfrm>
            <a:off x="9150368" y="4992022"/>
            <a:ext cx="3000275" cy="1569660"/>
          </a:xfrm>
          <a:prstGeom prst="rect">
            <a:avLst/>
          </a:prstGeom>
          <a:noFill/>
        </p:spPr>
        <p:txBody>
          <a:bodyPr wrap="square">
            <a:spAutoFit/>
          </a:bodyPr>
          <a:lstStyle/>
          <a:p>
            <a:r>
              <a:rPr lang="en-US" sz="2400" b="1" dirty="0">
                <a:solidFill>
                  <a:srgbClr val="C00000"/>
                </a:solidFill>
                <a:latin typeface="Garamond" panose="02020404030301010803" pitchFamily="18" charset="0"/>
                <a:cs typeface="Aharoni" panose="02010803020104030203" pitchFamily="2" charset="-79"/>
              </a:rPr>
              <a:t>In collaboration with</a:t>
            </a:r>
            <a:endParaRPr lang="ru-RU" sz="2400" b="1" dirty="0">
              <a:solidFill>
                <a:srgbClr val="C00000"/>
              </a:solidFill>
              <a:latin typeface="Garamond" panose="02020404030301010803" pitchFamily="18" charset="0"/>
              <a:cs typeface="Aharoni" panose="02010803020104030203" pitchFamily="2" charset="-79"/>
            </a:endParaRPr>
          </a:p>
          <a:p>
            <a:pPr algn="r"/>
            <a:r>
              <a:rPr lang="en-US" sz="2400" b="1" i="0" dirty="0">
                <a:solidFill>
                  <a:srgbClr val="002060"/>
                </a:solidFill>
                <a:effectLst/>
                <a:latin typeface="Garamond" panose="02020404030301010803" pitchFamily="18" charset="0"/>
              </a:rPr>
              <a:t>Germany</a:t>
            </a:r>
            <a:r>
              <a:rPr lang="ru-RU" sz="2400" b="1" i="0" dirty="0">
                <a:solidFill>
                  <a:srgbClr val="002060"/>
                </a:solidFill>
                <a:effectLst/>
                <a:latin typeface="Garamond" panose="02020404030301010803" pitchFamily="18" charset="0"/>
              </a:rPr>
              <a:t>:</a:t>
            </a:r>
          </a:p>
          <a:p>
            <a:pPr algn="r"/>
            <a:r>
              <a:rPr lang="en-US" sz="2400" b="1" dirty="0" err="1">
                <a:solidFill>
                  <a:srgbClr val="002060"/>
                </a:solidFill>
                <a:latin typeface="Garamond" panose="02020404030301010803" pitchFamily="18" charset="0"/>
                <a:cs typeface="Aharoni" panose="02010803020104030203" pitchFamily="2" charset="-79"/>
              </a:rPr>
              <a:t>Streltsov</a:t>
            </a:r>
            <a:r>
              <a:rPr lang="en-US" sz="2400" b="1" dirty="0">
                <a:solidFill>
                  <a:srgbClr val="002060"/>
                </a:solidFill>
                <a:latin typeface="Garamond" panose="02020404030301010803" pitchFamily="18" charset="0"/>
                <a:cs typeface="Aharoni" panose="02010803020104030203" pitchFamily="2" charset="-79"/>
              </a:rPr>
              <a:t> Alexei I.</a:t>
            </a:r>
          </a:p>
          <a:p>
            <a:pPr algn="r"/>
            <a:r>
              <a:rPr lang="en-US" sz="2400" b="1" dirty="0" err="1">
                <a:solidFill>
                  <a:srgbClr val="002060"/>
                </a:solidFill>
                <a:latin typeface="Garamond" panose="02020404030301010803" pitchFamily="18" charset="0"/>
                <a:cs typeface="Aharoni" panose="02010803020104030203" pitchFamily="2" charset="-79"/>
              </a:rPr>
              <a:t>Gromov</a:t>
            </a:r>
            <a:r>
              <a:rPr lang="en-US" sz="2400" b="1" dirty="0">
                <a:solidFill>
                  <a:srgbClr val="002060"/>
                </a:solidFill>
                <a:latin typeface="Garamond" panose="02020404030301010803" pitchFamily="18" charset="0"/>
                <a:cs typeface="Aharoni" panose="02010803020104030203" pitchFamily="2" charset="-79"/>
              </a:rPr>
              <a:t> E</a:t>
            </a:r>
            <a:r>
              <a:rPr lang="ru-RU" sz="2400" b="1" dirty="0">
                <a:solidFill>
                  <a:srgbClr val="002060"/>
                </a:solidFill>
                <a:latin typeface="Garamond" panose="02020404030301010803" pitchFamily="18" charset="0"/>
                <a:cs typeface="Aharoni" panose="02010803020104030203" pitchFamily="2" charset="-79"/>
              </a:rPr>
              <a:t>.</a:t>
            </a:r>
            <a:r>
              <a:rPr lang="en-US" sz="2400" b="1" dirty="0">
                <a:solidFill>
                  <a:srgbClr val="002060"/>
                </a:solidFill>
                <a:latin typeface="Garamond" panose="02020404030301010803" pitchFamily="18" charset="0"/>
                <a:cs typeface="Aharoni" panose="02010803020104030203" pitchFamily="2" charset="-79"/>
              </a:rPr>
              <a:t> </a:t>
            </a:r>
            <a:endParaRPr lang="en" sz="2000" b="1" dirty="0">
              <a:solidFill>
                <a:srgbClr val="002060"/>
              </a:solidFill>
              <a:latin typeface="Garamond" panose="02020404030301010803" pitchFamily="18" charset="0"/>
              <a:cs typeface="Aharoni" panose="02010803020104030203" pitchFamily="2" charset="-79"/>
            </a:endParaRPr>
          </a:p>
        </p:txBody>
      </p:sp>
      <p:sp>
        <p:nvSpPr>
          <p:cNvPr id="25" name="TextBox 24">
            <a:extLst>
              <a:ext uri="{FF2B5EF4-FFF2-40B4-BE49-F238E27FC236}">
                <a16:creationId xmlns:a16="http://schemas.microsoft.com/office/drawing/2014/main" id="{740245A6-172A-B43E-10BE-2E6ACE9F88ED}"/>
              </a:ext>
            </a:extLst>
          </p:cNvPr>
          <p:cNvSpPr txBox="1"/>
          <p:nvPr/>
        </p:nvSpPr>
        <p:spPr>
          <a:xfrm>
            <a:off x="4149032" y="625093"/>
            <a:ext cx="5791075" cy="830997"/>
          </a:xfrm>
          <a:prstGeom prst="rect">
            <a:avLst/>
          </a:prstGeom>
          <a:noFill/>
        </p:spPr>
        <p:txBody>
          <a:bodyPr wrap="square" rtlCol="0">
            <a:spAutoFit/>
          </a:bodyPr>
          <a:lstStyle/>
          <a:p>
            <a:pPr algn="ctr"/>
            <a:r>
              <a:rPr lang="en-US" sz="2400" b="1" dirty="0">
                <a:solidFill>
                  <a:srgbClr val="C00000"/>
                </a:solidFill>
                <a:latin typeface="Garamond" panose="02020404030301010803" pitchFamily="18" charset="0"/>
                <a:cs typeface="Aharoni" panose="02010803020104030203" pitchFamily="2" charset="-79"/>
              </a:rPr>
              <a:t>Laboratory of Radiation Biology,</a:t>
            </a:r>
            <a:br>
              <a:rPr lang="en-US" sz="2400" b="1" dirty="0">
                <a:solidFill>
                  <a:srgbClr val="C00000"/>
                </a:solidFill>
                <a:latin typeface="Garamond" panose="02020404030301010803" pitchFamily="18" charset="0"/>
                <a:cs typeface="Aharoni" panose="02010803020104030203" pitchFamily="2" charset="-79"/>
              </a:rPr>
            </a:br>
            <a:r>
              <a:rPr lang="en-US" sz="2400" b="1" dirty="0">
                <a:solidFill>
                  <a:srgbClr val="C00000"/>
                </a:solidFill>
                <a:latin typeface="Garamond" panose="02020404030301010803" pitchFamily="18" charset="0"/>
                <a:cs typeface="Aharoni" panose="02010803020104030203" pitchFamily="2" charset="-79"/>
              </a:rPr>
              <a:t> </a:t>
            </a:r>
            <a:r>
              <a:rPr lang="en" sz="2400" b="1" dirty="0">
                <a:solidFill>
                  <a:srgbClr val="C00000"/>
                </a:solidFill>
                <a:latin typeface="Garamond" panose="02020404030301010803" pitchFamily="18" charset="0"/>
                <a:cs typeface="Aharoni" panose="02010803020104030203" pitchFamily="2" charset="-79"/>
              </a:rPr>
              <a:t>JINR</a:t>
            </a:r>
          </a:p>
        </p:txBody>
      </p:sp>
      <p:sp>
        <p:nvSpPr>
          <p:cNvPr id="49" name="TextBox 48">
            <a:extLst>
              <a:ext uri="{FF2B5EF4-FFF2-40B4-BE49-F238E27FC236}">
                <a16:creationId xmlns:a16="http://schemas.microsoft.com/office/drawing/2014/main" id="{9DF6FE02-2B90-4819-9381-E60DB198B251}"/>
              </a:ext>
            </a:extLst>
          </p:cNvPr>
          <p:cNvSpPr txBox="1"/>
          <p:nvPr/>
        </p:nvSpPr>
        <p:spPr>
          <a:xfrm>
            <a:off x="4572762" y="0"/>
            <a:ext cx="3282583" cy="646331"/>
          </a:xfrm>
          <a:prstGeom prst="rect">
            <a:avLst/>
          </a:prstGeom>
          <a:noFill/>
        </p:spPr>
        <p:txBody>
          <a:bodyPr wrap="square">
            <a:spAutoFit/>
          </a:bodyPr>
          <a:lstStyle/>
          <a:p>
            <a:r>
              <a:rPr lang="en-US" sz="3600" b="1" dirty="0">
                <a:solidFill>
                  <a:srgbClr val="002060"/>
                </a:solidFill>
                <a:latin typeface="Roboto" panose="02000000000000000000" pitchFamily="2" charset="0"/>
                <a:ea typeface="Roboto" panose="02000000000000000000" pitchFamily="2" charset="0"/>
              </a:rPr>
              <a:t>BIOHLIT</a:t>
            </a:r>
            <a:r>
              <a:rPr lang="en-US" sz="3600" dirty="0">
                <a:solidFill>
                  <a:srgbClr val="002060"/>
                </a:solidFill>
                <a:latin typeface="Roboto" panose="02000000000000000000" pitchFamily="2" charset="0"/>
                <a:ea typeface="Roboto" panose="02000000000000000000" pitchFamily="2" charset="0"/>
              </a:rPr>
              <a:t> group </a:t>
            </a:r>
            <a:endParaRPr lang="ru-RU" sz="3600" dirty="0">
              <a:latin typeface="Roboto" panose="02000000000000000000" pitchFamily="2" charset="0"/>
              <a:ea typeface="Roboto" panose="02000000000000000000" pitchFamily="2" charset="0"/>
            </a:endParaRPr>
          </a:p>
        </p:txBody>
      </p:sp>
      <p:pic>
        <p:nvPicPr>
          <p:cNvPr id="50" name="Рисунок 49">
            <a:extLst>
              <a:ext uri="{FF2B5EF4-FFF2-40B4-BE49-F238E27FC236}">
                <a16:creationId xmlns:a16="http://schemas.microsoft.com/office/drawing/2014/main" id="{15C910FC-0133-4B49-8A82-77D735245E8A}"/>
              </a:ext>
            </a:extLst>
          </p:cNvPr>
          <p:cNvPicPr>
            <a:picLocks noChangeAspect="1"/>
          </p:cNvPicPr>
          <p:nvPr/>
        </p:nvPicPr>
        <p:blipFill>
          <a:blip r:embed="rId13"/>
          <a:stretch>
            <a:fillRect/>
          </a:stretch>
        </p:blipFill>
        <p:spPr>
          <a:xfrm>
            <a:off x="11122377" y="1"/>
            <a:ext cx="1028266" cy="1028266"/>
          </a:xfrm>
          <a:prstGeom prst="rect">
            <a:avLst/>
          </a:prstGeom>
        </p:spPr>
      </p:pic>
      <p:sp>
        <p:nvSpPr>
          <p:cNvPr id="26" name="TextBox 25">
            <a:extLst>
              <a:ext uri="{FF2B5EF4-FFF2-40B4-BE49-F238E27FC236}">
                <a16:creationId xmlns:a16="http://schemas.microsoft.com/office/drawing/2014/main" id="{AD49BCED-EEEF-4C72-94D5-0B1A7E5938E4}"/>
              </a:ext>
            </a:extLst>
          </p:cNvPr>
          <p:cNvSpPr txBox="1"/>
          <p:nvPr/>
        </p:nvSpPr>
        <p:spPr>
          <a:xfrm>
            <a:off x="4839517" y="4992022"/>
            <a:ext cx="4276172" cy="1892826"/>
          </a:xfrm>
          <a:prstGeom prst="rect">
            <a:avLst/>
          </a:prstGeom>
          <a:noFill/>
        </p:spPr>
        <p:txBody>
          <a:bodyPr wrap="square" rtlCol="0">
            <a:spAutoFit/>
          </a:bodyPr>
          <a:lstStyle/>
          <a:p>
            <a:pPr algn="r"/>
            <a:r>
              <a:rPr lang="en-US" sz="2400" b="1" dirty="0">
                <a:solidFill>
                  <a:srgbClr val="C00000"/>
                </a:solidFill>
                <a:latin typeface="Garamond" panose="02020404030301010803" pitchFamily="18" charset="0"/>
                <a:cs typeface="Aharoni" panose="02010803020104030203" pitchFamily="2" charset="-79"/>
              </a:rPr>
              <a:t>In collaboration with</a:t>
            </a:r>
            <a:r>
              <a:rPr lang="ru-RU" sz="2400" b="1" dirty="0">
                <a:solidFill>
                  <a:srgbClr val="C00000"/>
                </a:solidFill>
                <a:latin typeface="Garamond" panose="02020404030301010803" pitchFamily="18" charset="0"/>
                <a:cs typeface="Aharoni" panose="02010803020104030203" pitchFamily="2" charset="-79"/>
              </a:rPr>
              <a:t> </a:t>
            </a:r>
          </a:p>
          <a:p>
            <a:pPr algn="r">
              <a:spcBef>
                <a:spcPts val="600"/>
              </a:spcBef>
            </a:pPr>
            <a:r>
              <a:rPr lang="en-US" sz="2400" b="1" dirty="0">
                <a:solidFill>
                  <a:srgbClr val="002060"/>
                </a:solidFill>
                <a:latin typeface="Garamond" panose="02020404030301010803" pitchFamily="18" charset="0"/>
                <a:cs typeface="Aharoni" panose="02010803020104030203" pitchFamily="2" charset="-79"/>
              </a:rPr>
              <a:t>University of Belgrade</a:t>
            </a:r>
          </a:p>
          <a:p>
            <a:pPr algn="r"/>
            <a:endParaRPr lang="en-US" sz="3600" b="1" dirty="0">
              <a:solidFill>
                <a:srgbClr val="002060"/>
              </a:solidFill>
              <a:latin typeface="Garamond" panose="02020404030301010803" pitchFamily="18" charset="0"/>
              <a:cs typeface="Aharoni" panose="02010803020104030203" pitchFamily="2" charset="-79"/>
            </a:endParaRPr>
          </a:p>
          <a:p>
            <a:pPr algn="r"/>
            <a:r>
              <a:rPr lang="en-US" sz="2400" b="1" dirty="0">
                <a:solidFill>
                  <a:srgbClr val="002060"/>
                </a:solidFill>
                <a:latin typeface="Garamond" panose="02020404030301010803" pitchFamily="18" charset="0"/>
                <a:cs typeface="Aharoni" panose="02010803020104030203" pitchFamily="2" charset="-79"/>
              </a:rPr>
              <a:t>Coordinator</a:t>
            </a:r>
            <a:r>
              <a:rPr lang="ru-RU" sz="2400" b="1" dirty="0">
                <a:solidFill>
                  <a:srgbClr val="002060"/>
                </a:solidFill>
                <a:latin typeface="Garamond" panose="02020404030301010803" pitchFamily="18" charset="0"/>
                <a:cs typeface="Aharoni" panose="02010803020104030203" pitchFamily="2" charset="-79"/>
              </a:rPr>
              <a:t>:</a:t>
            </a:r>
            <a:r>
              <a:rPr lang="en-US" sz="2400" b="1" dirty="0">
                <a:solidFill>
                  <a:srgbClr val="002060"/>
                </a:solidFill>
                <a:latin typeface="Garamond" panose="02020404030301010803" pitchFamily="18" charset="0"/>
                <a:cs typeface="Aharoni" panose="02010803020104030203" pitchFamily="2" charset="-79"/>
              </a:rPr>
              <a:t> Dr Marko </a:t>
            </a:r>
            <a:r>
              <a:rPr lang="en-US" sz="2400" b="1" dirty="0" err="1">
                <a:solidFill>
                  <a:srgbClr val="002060"/>
                </a:solidFill>
                <a:latin typeface="Garamond" panose="02020404030301010803" pitchFamily="18" charset="0"/>
                <a:cs typeface="Aharoni" panose="02010803020104030203" pitchFamily="2" charset="-79"/>
              </a:rPr>
              <a:t>Ćosić</a:t>
            </a:r>
            <a:endParaRPr lang="ru-RU" sz="2400" b="1" dirty="0">
              <a:solidFill>
                <a:srgbClr val="002060"/>
              </a:solidFill>
              <a:latin typeface="Garamond" panose="02020404030301010803" pitchFamily="18" charset="0"/>
              <a:cs typeface="Aharoni" panose="02010803020104030203" pitchFamily="2" charset="-79"/>
            </a:endParaRPr>
          </a:p>
        </p:txBody>
      </p:sp>
      <p:pic>
        <p:nvPicPr>
          <p:cNvPr id="4098" name="Picture 2">
            <a:extLst>
              <a:ext uri="{FF2B5EF4-FFF2-40B4-BE49-F238E27FC236}">
                <a16:creationId xmlns:a16="http://schemas.microsoft.com/office/drawing/2014/main" id="{157AF918-1320-4D9E-8750-6F2087EACE8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00358" y="5538462"/>
            <a:ext cx="655759" cy="87434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FC79317-B47B-9B27-1FEA-7E265962C7B2}"/>
              </a:ext>
            </a:extLst>
          </p:cNvPr>
          <p:cNvSpPr txBox="1"/>
          <p:nvPr/>
        </p:nvSpPr>
        <p:spPr>
          <a:xfrm>
            <a:off x="6214053" y="4194587"/>
            <a:ext cx="5029753" cy="830997"/>
          </a:xfrm>
          <a:prstGeom prst="rect">
            <a:avLst/>
          </a:prstGeom>
          <a:noFill/>
        </p:spPr>
        <p:txBody>
          <a:bodyPr wrap="square">
            <a:spAutoFit/>
          </a:bodyPr>
          <a:lstStyle/>
          <a:p>
            <a:pPr>
              <a:defRPr/>
            </a:pPr>
            <a:r>
              <a:rPr kumimoji="0" lang="en-US" sz="2400" b="1" i="0" u="none" strike="noStrike" kern="1200" cap="none" spc="0" normalizeH="0" baseline="0" noProof="0" dirty="0">
                <a:ln>
                  <a:noFill/>
                </a:ln>
                <a:solidFill>
                  <a:srgbClr val="C00000"/>
                </a:solidFill>
                <a:effectLst/>
                <a:uLnTx/>
                <a:uFillTx/>
                <a:latin typeface="Garamond" panose="02020404030301010803" pitchFamily="18" charset="0"/>
                <a:ea typeface="+mn-ea"/>
                <a:cs typeface="Aharoni" panose="02010803020104030203" pitchFamily="2" charset="-79"/>
              </a:rPr>
              <a:t>In collaboration with</a:t>
            </a:r>
            <a:br>
              <a:rPr kumimoji="0" lang="ru-RU" sz="2400" b="1" i="0" u="none" strike="noStrike" kern="1200" cap="none" spc="0" normalizeH="0" baseline="0" noProof="0" dirty="0">
                <a:ln>
                  <a:noFill/>
                </a:ln>
                <a:solidFill>
                  <a:srgbClr val="C00000"/>
                </a:solidFill>
                <a:effectLst/>
                <a:uLnTx/>
                <a:uFillTx/>
                <a:latin typeface="Garamond" panose="02020404030301010803" pitchFamily="18" charset="0"/>
                <a:ea typeface="+mn-ea"/>
                <a:cs typeface="Aharoni" panose="02010803020104030203" pitchFamily="2" charset="-79"/>
              </a:rPr>
            </a:br>
            <a:r>
              <a:rPr kumimoji="0" lang="en-US" sz="2400" b="1" i="0" u="none" strike="noStrike" kern="1200" cap="none" spc="0" normalizeH="0" baseline="0" noProof="0" dirty="0">
                <a:ln>
                  <a:noFill/>
                </a:ln>
                <a:solidFill>
                  <a:srgbClr val="C00000"/>
                </a:solidFill>
                <a:effectLst/>
                <a:uLnTx/>
                <a:uFillTx/>
                <a:latin typeface="Garamond" panose="02020404030301010803" pitchFamily="18" charset="0"/>
                <a:ea typeface="+mn-ea"/>
                <a:cs typeface="Aharoni" panose="02010803020104030203" pitchFamily="2" charset="-79"/>
              </a:rPr>
              <a:t>  </a:t>
            </a:r>
            <a:r>
              <a:rPr lang="en-US" sz="2400" b="0" i="0" kern="1200" dirty="0">
                <a:solidFill>
                  <a:schemeClr val="tx1"/>
                </a:solidFill>
                <a:effectLst/>
                <a:latin typeface="Garamond" panose="02020404030301010803" pitchFamily="18" charset="0"/>
                <a:ea typeface="+mn-ea"/>
                <a:cs typeface="+mn-cs"/>
              </a:rPr>
              <a:t>Stadnik</a:t>
            </a:r>
            <a:r>
              <a:rPr lang="ru-RU" sz="2400" b="0" i="0" kern="1200" dirty="0">
                <a:solidFill>
                  <a:schemeClr val="tx1"/>
                </a:solidFill>
                <a:effectLst/>
                <a:latin typeface="Garamond" panose="02020404030301010803" pitchFamily="18" charset="0"/>
                <a:ea typeface="+mn-ea"/>
                <a:cs typeface="+mn-cs"/>
              </a:rPr>
              <a:t> </a:t>
            </a:r>
            <a:r>
              <a:rPr lang="en-US" sz="2400" dirty="0">
                <a:latin typeface="Garamond" panose="02020404030301010803" pitchFamily="18" charset="0"/>
              </a:rPr>
              <a:t>A</a:t>
            </a:r>
            <a:r>
              <a:rPr lang="ru-RU" sz="2400" b="0" i="0" kern="1200" dirty="0">
                <a:solidFill>
                  <a:schemeClr val="tx1"/>
                </a:solidFill>
                <a:effectLst/>
                <a:latin typeface="Garamond" panose="02020404030301010803" pitchFamily="18" charset="0"/>
                <a:ea typeface="+mn-ea"/>
                <a:cs typeface="+mn-cs"/>
              </a:rPr>
              <a:t>.</a:t>
            </a:r>
            <a:r>
              <a:rPr lang="en-US" sz="2400" dirty="0">
                <a:latin typeface="Garamond" panose="02020404030301010803" pitchFamily="18" charset="0"/>
              </a:rPr>
              <a:t>V</a:t>
            </a:r>
            <a:r>
              <a:rPr lang="ru-RU" sz="2400" b="0" i="0" kern="1200" dirty="0">
                <a:solidFill>
                  <a:schemeClr val="tx1"/>
                </a:solidFill>
                <a:effectLst/>
                <a:latin typeface="Garamond" panose="02020404030301010803" pitchFamily="18" charset="0"/>
                <a:ea typeface="+mn-ea"/>
                <a:cs typeface="+mn-cs"/>
              </a:rPr>
              <a:t>.</a:t>
            </a:r>
            <a:r>
              <a:rPr kumimoji="0" lang="en-US" sz="2400" b="1" i="0" u="none" strike="noStrike" kern="1200" cap="none" spc="0" normalizeH="0" baseline="0" noProof="0" dirty="0">
                <a:ln>
                  <a:noFill/>
                </a:ln>
                <a:solidFill>
                  <a:srgbClr val="C00000"/>
                </a:solidFill>
                <a:effectLst/>
                <a:uLnTx/>
                <a:uFillTx/>
                <a:latin typeface="Garamond" panose="02020404030301010803" pitchFamily="18" charset="0"/>
                <a:ea typeface="+mn-ea"/>
                <a:cs typeface="Aharoni" panose="02010803020104030203" pitchFamily="2" charset="-79"/>
              </a:rPr>
              <a:t>   </a:t>
            </a:r>
            <a:endParaRPr kumimoji="0" lang="ru-RU" sz="2400" b="1" i="0" u="none" strike="noStrike" kern="1200" cap="none" spc="0" normalizeH="0" baseline="0" noProof="0" dirty="0">
              <a:ln>
                <a:noFill/>
              </a:ln>
              <a:solidFill>
                <a:srgbClr val="C00000"/>
              </a:solidFill>
              <a:effectLst/>
              <a:uLnTx/>
              <a:uFillTx/>
              <a:latin typeface="Garamond" panose="02020404030301010803" pitchFamily="18" charset="0"/>
              <a:ea typeface="+mn-ea"/>
              <a:cs typeface="Aharoni" panose="02010803020104030203" pitchFamily="2" charset="-79"/>
            </a:endParaRPr>
          </a:p>
        </p:txBody>
      </p:sp>
      <p:grpSp>
        <p:nvGrpSpPr>
          <p:cNvPr id="17" name="Группа 16">
            <a:extLst>
              <a:ext uri="{FF2B5EF4-FFF2-40B4-BE49-F238E27FC236}">
                <a16:creationId xmlns:a16="http://schemas.microsoft.com/office/drawing/2014/main" id="{F46CB10C-08E8-4B3D-5635-8C4A4493111C}"/>
              </a:ext>
            </a:extLst>
          </p:cNvPr>
          <p:cNvGrpSpPr/>
          <p:nvPr/>
        </p:nvGrpSpPr>
        <p:grpSpPr>
          <a:xfrm>
            <a:off x="41357" y="4178271"/>
            <a:ext cx="5791075" cy="2581579"/>
            <a:chOff x="-98537" y="4122219"/>
            <a:chExt cx="5791075" cy="2581579"/>
          </a:xfrm>
        </p:grpSpPr>
        <p:sp>
          <p:nvSpPr>
            <p:cNvPr id="22" name="TextBox 21">
              <a:extLst>
                <a:ext uri="{FF2B5EF4-FFF2-40B4-BE49-F238E27FC236}">
                  <a16:creationId xmlns:a16="http://schemas.microsoft.com/office/drawing/2014/main" id="{29E1FD53-25D7-4ED8-B3BF-37A8DE773F7A}"/>
                </a:ext>
              </a:extLst>
            </p:cNvPr>
            <p:cNvSpPr txBox="1"/>
            <p:nvPr/>
          </p:nvSpPr>
          <p:spPr>
            <a:xfrm>
              <a:off x="-98537" y="4122219"/>
              <a:ext cx="5791075" cy="1200329"/>
            </a:xfrm>
            <a:prstGeom prst="rect">
              <a:avLst/>
            </a:prstGeom>
            <a:noFill/>
          </p:spPr>
          <p:txBody>
            <a:bodyPr wrap="square" rtlCol="0">
              <a:spAutoFit/>
            </a:bodyPr>
            <a:lstStyle/>
            <a:p>
              <a:r>
                <a:rPr lang="en-US" sz="2400" b="1" dirty="0">
                  <a:solidFill>
                    <a:srgbClr val="C00000"/>
                  </a:solidFill>
                  <a:latin typeface="Garamond" panose="02020404030301010803" pitchFamily="18" charset="0"/>
                  <a:cs typeface="Aharoni" panose="02010803020104030203" pitchFamily="2" charset="-79"/>
                </a:rPr>
                <a:t>With the participation of undergraduate </a:t>
              </a:r>
              <a:br>
                <a:rPr lang="en-US" sz="2400" b="1" dirty="0">
                  <a:solidFill>
                    <a:srgbClr val="C00000"/>
                  </a:solidFill>
                  <a:latin typeface="Garamond" panose="02020404030301010803" pitchFamily="18" charset="0"/>
                  <a:cs typeface="Aharoni" panose="02010803020104030203" pitchFamily="2" charset="-79"/>
                </a:rPr>
              </a:br>
              <a:r>
                <a:rPr lang="en-US" sz="2400" b="1" dirty="0">
                  <a:solidFill>
                    <a:srgbClr val="C00000"/>
                  </a:solidFill>
                  <a:latin typeface="Garamond" panose="02020404030301010803" pitchFamily="18" charset="0"/>
                  <a:cs typeface="Aharoni" panose="02010803020104030203" pitchFamily="2" charset="-79"/>
                </a:rPr>
                <a:t>and graduate students</a:t>
              </a:r>
            </a:p>
            <a:p>
              <a:r>
                <a:rPr lang="en-US" sz="2400" b="1" dirty="0">
                  <a:solidFill>
                    <a:srgbClr val="002060"/>
                  </a:solidFill>
                  <a:latin typeface="Garamond" panose="02020404030301010803" pitchFamily="18" charset="0"/>
                  <a:cs typeface="Aharoni" panose="02010803020104030203" pitchFamily="2" charset="-79"/>
                </a:rPr>
                <a:t>Dubna University, TSU, RUDN University</a:t>
              </a:r>
              <a:endParaRPr lang="ru-RU" sz="2400" b="1" dirty="0">
                <a:solidFill>
                  <a:srgbClr val="C00000"/>
                </a:solidFill>
                <a:latin typeface="Garamond" panose="02020404030301010803" pitchFamily="18" charset="0"/>
                <a:cs typeface="Aharoni" panose="02010803020104030203" pitchFamily="2" charset="-79"/>
              </a:endParaRPr>
            </a:p>
          </p:txBody>
        </p:sp>
        <p:sp>
          <p:nvSpPr>
            <p:cNvPr id="14" name="Овал 13">
              <a:extLst>
                <a:ext uri="{FF2B5EF4-FFF2-40B4-BE49-F238E27FC236}">
                  <a16:creationId xmlns:a16="http://schemas.microsoft.com/office/drawing/2014/main" id="{AEB63EE5-314A-0718-1849-B1C98D429777}"/>
                </a:ext>
              </a:extLst>
            </p:cNvPr>
            <p:cNvSpPr/>
            <p:nvPr/>
          </p:nvSpPr>
          <p:spPr>
            <a:xfrm>
              <a:off x="3846978" y="5570433"/>
              <a:ext cx="725784" cy="876728"/>
            </a:xfrm>
            <a:prstGeom prst="ellipse">
              <a:avLst/>
            </a:prstGeom>
            <a:blipFill rotWithShape="1">
              <a:blip r:embed="rId15" cstate="print"/>
              <a:srcRect/>
              <a:stretch>
                <a:fillRect l="-21000" r="-21000"/>
              </a:stretch>
            </a:blipFill>
            <a:ln>
              <a:noFill/>
            </a:ln>
          </p:spPr>
          <p:style>
            <a:lnRef idx="1">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ru-RU"/>
            </a:p>
          </p:txBody>
        </p:sp>
        <p:pic>
          <p:nvPicPr>
            <p:cNvPr id="4" name="Picture 2" descr="Logo2">
              <a:extLst>
                <a:ext uri="{FF2B5EF4-FFF2-40B4-BE49-F238E27FC236}">
                  <a16:creationId xmlns:a16="http://schemas.microsoft.com/office/drawing/2014/main" id="{259E08D0-8FF5-BD9C-0CB8-11127A7C3B2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70160"/>
            <a:stretch/>
          </p:blipFill>
          <p:spPr bwMode="auto">
            <a:xfrm>
              <a:off x="2449990" y="5320632"/>
              <a:ext cx="618512" cy="587707"/>
            </a:xfrm>
            <a:prstGeom prst="rect">
              <a:avLst/>
            </a:prstGeom>
            <a:solidFill>
              <a:schemeClr val="bg1"/>
            </a:solidFill>
          </p:spPr>
        </p:pic>
        <p:pic>
          <p:nvPicPr>
            <p:cNvPr id="6" name="Picture 2" descr="Original %d0%be%d0%b1%d1%8a%d1%8f%d0%b2%d0%bb%d0%b5%d0%bd%d0%b8%d0%b5">
              <a:extLst>
                <a:ext uri="{FF2B5EF4-FFF2-40B4-BE49-F238E27FC236}">
                  <a16:creationId xmlns:a16="http://schemas.microsoft.com/office/drawing/2014/main" id="{93E04EE8-CA1B-BA8D-6F89-F48415831CAE}"/>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r="82314" b="88790"/>
            <a:stretch/>
          </p:blipFill>
          <p:spPr bwMode="auto">
            <a:xfrm>
              <a:off x="1868390" y="6092967"/>
              <a:ext cx="1557338" cy="555232"/>
            </a:xfrm>
            <a:prstGeom prst="rect">
              <a:avLst/>
            </a:prstGeom>
            <a:noFill/>
            <a:extLst>
              <a:ext uri="{909E8E84-426E-40DD-AFC4-6F175D3DCCD1}">
                <a14:hiddenFill xmlns:a14="http://schemas.microsoft.com/office/drawing/2010/main">
                  <a:solidFill>
                    <a:srgbClr val="FFFFFF"/>
                  </a:solidFill>
                </a14:hiddenFill>
              </a:ext>
            </a:extLst>
          </p:spPr>
        </p:pic>
        <p:pic>
          <p:nvPicPr>
            <p:cNvPr id="7" name="Рисунок 6">
              <a:extLst>
                <a:ext uri="{FF2B5EF4-FFF2-40B4-BE49-F238E27FC236}">
                  <a16:creationId xmlns:a16="http://schemas.microsoft.com/office/drawing/2014/main" id="{C6029F81-37D1-2C3C-2E68-C7F860CE3CF8}"/>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3796" y="5297365"/>
              <a:ext cx="642299" cy="644137"/>
            </a:xfrm>
            <a:prstGeom prst="rect">
              <a:avLst/>
            </a:prstGeom>
          </p:spPr>
        </p:pic>
        <p:pic>
          <p:nvPicPr>
            <p:cNvPr id="10" name="Рисунок 9">
              <a:extLst>
                <a:ext uri="{FF2B5EF4-FFF2-40B4-BE49-F238E27FC236}">
                  <a16:creationId xmlns:a16="http://schemas.microsoft.com/office/drawing/2014/main" id="{08E4AEBF-D39D-67B8-592E-2BFFCCB02D3F}"/>
                </a:ext>
              </a:extLst>
            </p:cNvPr>
            <p:cNvPicPr/>
            <p:nvPr/>
          </p:nvPicPr>
          <p:blipFill>
            <a:blip r:embed="rId19" cstate="print">
              <a:extLst>
                <a:ext uri="{28A0092B-C50C-407E-A947-70E740481C1C}">
                  <a14:useLocalDpi xmlns:a14="http://schemas.microsoft.com/office/drawing/2010/main" val="0"/>
                </a:ext>
              </a:extLst>
            </a:blip>
            <a:stretch>
              <a:fillRect/>
            </a:stretch>
          </p:blipFill>
          <p:spPr>
            <a:xfrm>
              <a:off x="339527" y="6059661"/>
              <a:ext cx="880460" cy="644137"/>
            </a:xfrm>
            <a:prstGeom prst="rect">
              <a:avLst/>
            </a:prstGeom>
          </p:spPr>
        </p:pic>
      </p:grpSp>
    </p:spTree>
    <p:extLst>
      <p:ext uri="{BB962C8B-B14F-4D97-AF65-F5344CB8AC3E}">
        <p14:creationId xmlns:p14="http://schemas.microsoft.com/office/powerpoint/2010/main" val="3630646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4DB57E48-DF36-39B9-C360-9273CAC879ED}"/>
              </a:ext>
            </a:extLst>
          </p:cNvPr>
          <p:cNvCxnSpPr>
            <a:cxnSpLocks/>
          </p:cNvCxnSpPr>
          <p:nvPr/>
        </p:nvCxnSpPr>
        <p:spPr>
          <a:xfrm>
            <a:off x="63213" y="1490472"/>
            <a:ext cx="4169967" cy="0"/>
          </a:xfrm>
          <a:prstGeom prst="line">
            <a:avLst/>
          </a:prstGeom>
          <a:ln>
            <a:solidFill>
              <a:srgbClr val="0A1C55"/>
            </a:solidFill>
          </a:ln>
          <a:scene3d>
            <a:camera prst="perspectiveAbove"/>
            <a:lightRig rig="threePt" dir="t"/>
          </a:scene3d>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7327B7C9-8E16-B90E-217D-9C2BE42610CE}"/>
              </a:ext>
            </a:extLst>
          </p:cNvPr>
          <p:cNvSpPr txBox="1"/>
          <p:nvPr/>
        </p:nvSpPr>
        <p:spPr>
          <a:xfrm>
            <a:off x="72276" y="3108960"/>
            <a:ext cx="4746612" cy="3908762"/>
          </a:xfrm>
          <a:prstGeom prst="rect">
            <a:avLst/>
          </a:prstGeom>
          <a:noFill/>
        </p:spPr>
        <p:txBody>
          <a:bodyPr wrap="square" rtlCol="0">
            <a:spAutoFit/>
          </a:bodyPr>
          <a:lstStyle>
            <a:defPPr marR="0" lvl="0" algn="l" rtl="0">
              <a:lnSpc>
                <a:spcPct val="100000"/>
              </a:lnSpc>
              <a:spcBef>
                <a:spcPts val="0"/>
              </a:spcBef>
              <a:spcAft>
                <a:spcPts val="0"/>
              </a:spcAft>
            </a:defPPr>
            <a:lvl1pPr>
              <a:defRPr>
                <a:solidFill>
                  <a:srgbClr val="002060"/>
                </a:solidFill>
                <a:latin typeface="Times New Roman" panose="02020603050405020304" pitchFamily="18" charset="0"/>
                <a:cs typeface="Times New Roman" panose="02020603050405020304" pitchFamily="18" charset="0"/>
              </a:defRPr>
            </a:lvl1pPr>
            <a:lvl2pPr>
              <a:defRPr>
                <a:solidFill>
                  <a:srgbClr val="002060"/>
                </a:solidFill>
                <a:latin typeface="Times New Roman" panose="02020603050405020304" pitchFamily="18" charset="0"/>
                <a:cs typeface="Times New Roman" panose="02020603050405020304" pitchFamily="18" charset="0"/>
              </a:defRPr>
            </a:lvl2pPr>
          </a:lstStyle>
          <a:p>
            <a:pPr marL="0" lvl="1" algn="just" defTabSz="1219170">
              <a:buClr>
                <a:srgbClr val="000000"/>
              </a:buClr>
            </a:pPr>
            <a:r>
              <a:rPr lang="ru-RU" sz="1600" kern="0" dirty="0">
                <a:sym typeface="Arial"/>
              </a:rPr>
              <a:t>При действии ИИ на живые клетки возникает</a:t>
            </a:r>
            <a:r>
              <a:rPr lang="en-US" sz="1600" kern="0" dirty="0">
                <a:sym typeface="Arial"/>
              </a:rPr>
              <a:t> </a:t>
            </a:r>
            <a:r>
              <a:rPr lang="ru-RU" sz="1600" kern="0" dirty="0">
                <a:sym typeface="Arial"/>
              </a:rPr>
              <a:t>целый спектр повреждений ДНК. Наиболее сложным для восстановления являются </a:t>
            </a:r>
            <a:r>
              <a:rPr lang="ru-RU" sz="1600" kern="0" dirty="0" err="1">
                <a:sym typeface="Arial"/>
              </a:rPr>
              <a:t>двунитевые</a:t>
            </a:r>
            <a:r>
              <a:rPr lang="ru-RU" sz="1600" kern="0" dirty="0">
                <a:sym typeface="Arial"/>
              </a:rPr>
              <a:t> разрывы ДНК (ДР ДНК).</a:t>
            </a:r>
          </a:p>
          <a:p>
            <a:pPr marL="0" lvl="1" algn="just" defTabSz="1219170">
              <a:buClr>
                <a:srgbClr val="000000"/>
              </a:buClr>
            </a:pPr>
            <a:r>
              <a:rPr lang="ru-RU" sz="1600" kern="0" dirty="0">
                <a:sym typeface="Arial"/>
              </a:rPr>
              <a:t>Для визуализации ДР ДНК используется метод иммунофлуоресцентного окрашивания</a:t>
            </a:r>
            <a:r>
              <a:rPr lang="en-US" sz="1600" kern="0" dirty="0">
                <a:sym typeface="Arial"/>
              </a:rPr>
              <a:t>:</a:t>
            </a:r>
            <a:r>
              <a:rPr lang="ru-RU" sz="1600" kern="0" dirty="0">
                <a:sym typeface="Arial"/>
              </a:rPr>
              <a:t> выявляются  специфические белки-маркеры, которые накапливаются в сайтах возникновения ДР ДНК</a:t>
            </a:r>
            <a:r>
              <a:rPr lang="en-US" sz="1600" kern="0" dirty="0">
                <a:sym typeface="Arial"/>
              </a:rPr>
              <a:t> </a:t>
            </a:r>
            <a:r>
              <a:rPr lang="ru-RU" sz="1600" kern="0" dirty="0">
                <a:sym typeface="Arial"/>
              </a:rPr>
              <a:t>и формируют радиационно-индуцированные фокусы (РИФ)</a:t>
            </a:r>
            <a:endParaRPr lang="en-US" sz="1600" kern="0" dirty="0">
              <a:sym typeface="Arial"/>
            </a:endParaRPr>
          </a:p>
          <a:p>
            <a:pPr marL="0" lvl="1" algn="just" defTabSz="1219170">
              <a:buClr>
                <a:srgbClr val="000000"/>
              </a:buClr>
            </a:pPr>
            <a:r>
              <a:rPr lang="en-US" sz="1600" kern="0" dirty="0">
                <a:solidFill>
                  <a:schemeClr val="tx1"/>
                </a:solidFill>
                <a:sym typeface="Arial"/>
              </a:rPr>
              <a:t> </a:t>
            </a:r>
            <a:r>
              <a:rPr lang="en-US" sz="1400" kern="0" dirty="0">
                <a:solidFill>
                  <a:schemeClr val="tx1"/>
                </a:solidFill>
                <a:sym typeface="Arial"/>
              </a:rPr>
              <a:t>The crucial feature of ionizing radiation as a DNA damaging agent is the range of lesions it induces and DNA double-strand breaks (DSBs) are the most lethal mechanism of DNA lesions. DNA DSBs quantification method is based on the analysis of its biomarkers as the radiation induced foci (RIF).</a:t>
            </a:r>
          </a:p>
          <a:p>
            <a:pPr marL="0" lvl="1" algn="just" defTabSz="1219170">
              <a:buClr>
                <a:srgbClr val="000000"/>
              </a:buClr>
            </a:pPr>
            <a:endParaRPr lang="ru-RU" sz="1600" kern="0" dirty="0">
              <a:sym typeface="Arial"/>
            </a:endParaRPr>
          </a:p>
        </p:txBody>
      </p:sp>
      <p:pic>
        <p:nvPicPr>
          <p:cNvPr id="28" name="Picture 27">
            <a:extLst>
              <a:ext uri="{FF2B5EF4-FFF2-40B4-BE49-F238E27FC236}">
                <a16:creationId xmlns:a16="http://schemas.microsoft.com/office/drawing/2014/main" id="{ED9FADF6-0AB4-05C4-8542-2F7532BB8D0F}"/>
              </a:ext>
            </a:extLst>
          </p:cNvPr>
          <p:cNvPicPr>
            <a:picLocks noChangeAspect="1"/>
          </p:cNvPicPr>
          <p:nvPr/>
        </p:nvPicPr>
        <p:blipFill>
          <a:blip r:embed="rId2"/>
          <a:stretch>
            <a:fillRect/>
          </a:stretch>
        </p:blipFill>
        <p:spPr>
          <a:xfrm>
            <a:off x="8432800" y="4028536"/>
            <a:ext cx="3759200" cy="2816001"/>
          </a:xfrm>
          <a:prstGeom prst="rect">
            <a:avLst/>
          </a:prstGeom>
          <a:ln>
            <a:noFill/>
          </a:ln>
          <a:effectLst>
            <a:outerShdw blurRad="149987" dist="250190" dir="8460000" algn="ctr">
              <a:srgbClr val="000000">
                <a:alpha val="28000"/>
              </a:srgbClr>
            </a:outerShdw>
          </a:effectLst>
        </p:spPr>
      </p:pic>
      <p:pic>
        <p:nvPicPr>
          <p:cNvPr id="5" name="Picture 4">
            <a:extLst>
              <a:ext uri="{FF2B5EF4-FFF2-40B4-BE49-F238E27FC236}">
                <a16:creationId xmlns:a16="http://schemas.microsoft.com/office/drawing/2014/main" id="{46143FE6-F54C-10B4-752F-09A926F22C98}"/>
              </a:ext>
            </a:extLst>
          </p:cNvPr>
          <p:cNvPicPr>
            <a:picLocks noChangeAspect="1"/>
          </p:cNvPicPr>
          <p:nvPr/>
        </p:nvPicPr>
        <p:blipFill>
          <a:blip r:embed="rId3"/>
          <a:stretch>
            <a:fillRect/>
          </a:stretch>
        </p:blipFill>
        <p:spPr>
          <a:xfrm>
            <a:off x="338506" y="1578384"/>
            <a:ext cx="3826823" cy="1653821"/>
          </a:xfrm>
          <a:prstGeom prst="rect">
            <a:avLst/>
          </a:prstGeom>
        </p:spPr>
      </p:pic>
      <p:pic>
        <p:nvPicPr>
          <p:cNvPr id="9" name="Рисунок 8">
            <a:extLst>
              <a:ext uri="{FF2B5EF4-FFF2-40B4-BE49-F238E27FC236}">
                <a16:creationId xmlns:a16="http://schemas.microsoft.com/office/drawing/2014/main" id="{21716F27-3E9F-E89A-B679-9ED5287B0D7A}"/>
              </a:ext>
            </a:extLst>
          </p:cNvPr>
          <p:cNvPicPr>
            <a:picLocks noChangeAspect="1"/>
          </p:cNvPicPr>
          <p:nvPr/>
        </p:nvPicPr>
        <p:blipFill>
          <a:blip r:embed="rId4"/>
          <a:stretch>
            <a:fillRect/>
          </a:stretch>
        </p:blipFill>
        <p:spPr>
          <a:xfrm>
            <a:off x="4938478" y="848505"/>
            <a:ext cx="3611021" cy="4814695"/>
          </a:xfrm>
          <a:prstGeom prst="rect">
            <a:avLst/>
          </a:prstGeom>
        </p:spPr>
      </p:pic>
      <p:sp>
        <p:nvSpPr>
          <p:cNvPr id="11" name="TextBox 10">
            <a:extLst>
              <a:ext uri="{FF2B5EF4-FFF2-40B4-BE49-F238E27FC236}">
                <a16:creationId xmlns:a16="http://schemas.microsoft.com/office/drawing/2014/main" id="{27F82C60-1C05-A4C9-45AF-EC78AB971D61}"/>
              </a:ext>
            </a:extLst>
          </p:cNvPr>
          <p:cNvSpPr txBox="1"/>
          <p:nvPr/>
        </p:nvSpPr>
        <p:spPr>
          <a:xfrm>
            <a:off x="4938478" y="5265333"/>
            <a:ext cx="159121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1800" dirty="0" err="1">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Chramko</a:t>
            </a:r>
            <a:r>
              <a:rPr lang="en-US" sz="1800" dirty="0">
                <a:solidFill>
                  <a:srgbClr val="212529"/>
                </a:solidFill>
                <a:effectLst/>
                <a:latin typeface="Garamond" panose="02020404030301010803" pitchFamily="18" charset="0"/>
                <a:ea typeface="Times New Roman" panose="02020603050405020304" pitchFamily="18" charset="0"/>
                <a:cs typeface="Times New Roman" panose="02020603050405020304" pitchFamily="18" charset="0"/>
              </a:rPr>
              <a:t> T.S.</a:t>
            </a:r>
            <a:endParaRPr lang="ru-RU" sz="1800" dirty="0">
              <a:effectLst/>
              <a:latin typeface="Garamond" panose="02020404030301010803" pitchFamily="18" charset="0"/>
              <a:ea typeface="Calibri" panose="020F0502020204030204" pitchFamily="34" charset="0"/>
              <a:cs typeface="Times New Roman" panose="02020603050405020304" pitchFamily="18" charset="0"/>
            </a:endParaRPr>
          </a:p>
        </p:txBody>
      </p:sp>
      <p:sp>
        <p:nvSpPr>
          <p:cNvPr id="17" name="Rounded Rectangle">
            <a:extLst>
              <a:ext uri="{FF2B5EF4-FFF2-40B4-BE49-F238E27FC236}">
                <a16:creationId xmlns:a16="http://schemas.microsoft.com/office/drawing/2014/main" id="{FEE5F863-9407-77DA-7D8C-974A244C27D4}"/>
              </a:ext>
            </a:extLst>
          </p:cNvPr>
          <p:cNvSpPr/>
          <p:nvPr/>
        </p:nvSpPr>
        <p:spPr>
          <a:xfrm>
            <a:off x="41357" y="13463"/>
            <a:ext cx="12150643" cy="687845"/>
          </a:xfrm>
          <a:prstGeom prst="roundRect">
            <a:avLst>
              <a:gd name="adj" fmla="val 17169"/>
            </a:avLst>
          </a:prstGeom>
          <a:gradFill>
            <a:gsLst>
              <a:gs pos="72000">
                <a:srgbClr val="B5BFF4"/>
              </a:gs>
              <a:gs pos="24000">
                <a:srgbClr val="FFFFFF">
                  <a:alpha val="0"/>
                </a:srgbClr>
              </a:gs>
              <a:gs pos="100000">
                <a:srgbClr val="668CC4"/>
              </a:gs>
            </a:gsLst>
            <a:lin ang="3255681"/>
          </a:gradFill>
          <a:ln w="25400">
            <a:miter lim="400000"/>
          </a:ln>
        </p:spPr>
        <p:txBody>
          <a:bodyPr tIns="91439" bIns="91439" anchor="ctr"/>
          <a:lstStyle/>
          <a:p>
            <a:pPr algn="ctr"/>
            <a:r>
              <a:rPr lang="en-US" sz="3200" b="1" dirty="0">
                <a:solidFill>
                  <a:srgbClr val="002060"/>
                </a:solidFill>
                <a:latin typeface="Roboto" panose="02000000000000000000" pitchFamily="2" charset="0"/>
                <a:ea typeface="Roboto" panose="02000000000000000000" pitchFamily="2" charset="0"/>
                <a:cs typeface="Roboto" panose="02000000000000000000" pitchFamily="2" charset="0"/>
              </a:rPr>
              <a:t>Problem statement. Materials and methods</a:t>
            </a:r>
          </a:p>
        </p:txBody>
      </p:sp>
      <p:sp>
        <p:nvSpPr>
          <p:cNvPr id="18" name="TextBox 17">
            <a:extLst>
              <a:ext uri="{FF2B5EF4-FFF2-40B4-BE49-F238E27FC236}">
                <a16:creationId xmlns:a16="http://schemas.microsoft.com/office/drawing/2014/main" id="{9FC2AA38-EF8A-FD29-13D4-2C61454D1BC7}"/>
              </a:ext>
            </a:extLst>
          </p:cNvPr>
          <p:cNvSpPr txBox="1"/>
          <p:nvPr/>
        </p:nvSpPr>
        <p:spPr>
          <a:xfrm>
            <a:off x="63213" y="571564"/>
            <a:ext cx="4897121" cy="830997"/>
          </a:xfrm>
          <a:prstGeom prst="rect">
            <a:avLst/>
          </a:prstGeom>
          <a:noFill/>
        </p:spPr>
        <p:txBody>
          <a:bodyPr wrap="square" rtlCol="0">
            <a:spAutoFit/>
          </a:bodyPr>
          <a:lstStyle/>
          <a:p>
            <a:pPr defTabSz="1219170">
              <a:buClr>
                <a:srgbClr val="000000"/>
              </a:buClr>
            </a:pPr>
            <a:r>
              <a:rPr lang="ru-RU" sz="2400" b="1" kern="0" dirty="0" err="1">
                <a:solidFill>
                  <a:srgbClr val="002060"/>
                </a:solidFill>
                <a:latin typeface="Times New Roman" panose="02020603050405020304" pitchFamily="18" charset="0"/>
                <a:cs typeface="Times New Roman" panose="02020603050405020304" pitchFamily="18" charset="0"/>
                <a:sym typeface="Arial"/>
              </a:rPr>
              <a:t>Двунитевые</a:t>
            </a:r>
            <a:r>
              <a:rPr lang="ru-RU" sz="2400" b="1" kern="0" dirty="0">
                <a:solidFill>
                  <a:srgbClr val="002060"/>
                </a:solidFill>
                <a:latin typeface="Times New Roman" panose="02020603050405020304" pitchFamily="18" charset="0"/>
                <a:cs typeface="Times New Roman" panose="02020603050405020304" pitchFamily="18" charset="0"/>
                <a:sym typeface="Arial"/>
              </a:rPr>
              <a:t> разрывы ДНК</a:t>
            </a:r>
            <a:endParaRPr lang="en-US" sz="2400" b="1" kern="0" dirty="0">
              <a:solidFill>
                <a:srgbClr val="002060"/>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2400" b="1" dirty="0"/>
              <a:t>DNA double-strand breaks (DSB)</a:t>
            </a:r>
            <a:endParaRPr lang="ru-RU" sz="2400" b="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22" name="Picture 108">
            <a:extLst>
              <a:ext uri="{FF2B5EF4-FFF2-40B4-BE49-F238E27FC236}">
                <a16:creationId xmlns:a16="http://schemas.microsoft.com/office/drawing/2014/main" id="{BFFB45A8-BEA6-9CBC-825F-88897C4154A3}"/>
              </a:ext>
            </a:extLst>
          </p:cNvPr>
          <p:cNvPicPr/>
          <p:nvPr/>
        </p:nvPicPr>
        <p:blipFill>
          <a:blip r:embed="rId5"/>
          <a:stretch/>
        </p:blipFill>
        <p:spPr>
          <a:xfrm>
            <a:off x="10982434" y="95803"/>
            <a:ext cx="1078502" cy="1001477"/>
          </a:xfrm>
          <a:prstGeom prst="ellipse">
            <a:avLst/>
          </a:prstGeom>
          <a:ln>
            <a:noFill/>
          </a:ln>
        </p:spPr>
      </p:pic>
      <p:sp>
        <p:nvSpPr>
          <p:cNvPr id="24" name="TextBox 23">
            <a:extLst>
              <a:ext uri="{FF2B5EF4-FFF2-40B4-BE49-F238E27FC236}">
                <a16:creationId xmlns:a16="http://schemas.microsoft.com/office/drawing/2014/main" id="{CC83E8DD-5F43-E9D4-954C-37412A95EAB0}"/>
              </a:ext>
            </a:extLst>
          </p:cNvPr>
          <p:cNvSpPr txBox="1"/>
          <p:nvPr/>
        </p:nvSpPr>
        <p:spPr>
          <a:xfrm>
            <a:off x="9344504" y="2375699"/>
            <a:ext cx="2784283" cy="1168539"/>
          </a:xfrm>
          <a:prstGeom prst="wedgeEllipseCallout">
            <a:avLst>
              <a:gd name="adj1" fmla="val -16579"/>
              <a:gd name="adj2" fmla="val 76826"/>
            </a:avLst>
          </a:prstGeom>
          <a:noFill/>
          <a:ln>
            <a:solidFill>
              <a:schemeClr val="accent2"/>
            </a:solidFill>
          </a:ln>
        </p:spPr>
        <p:txBody>
          <a:bodyPr wrap="square">
            <a:spAutoFit/>
          </a:bodyPr>
          <a:lstStyle/>
          <a:p>
            <a:pPr algn="ct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Problem</a:t>
            </a:r>
            <a:r>
              <a:rPr lang="ru-RU" sz="2400" b="1" dirty="0">
                <a:solidFill>
                  <a:srgbClr val="002060"/>
                </a:solidFill>
                <a:latin typeface="Roboto" panose="02000000000000000000" pitchFamily="2" charset="0"/>
                <a:ea typeface="Roboto" panose="02000000000000000000" pitchFamily="2" charset="0"/>
                <a:cs typeface="Roboto" panose="02000000000000000000" pitchFamily="2" charset="0"/>
              </a:rPr>
              <a:t>:</a:t>
            </a:r>
          </a:p>
          <a:p>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In </a:t>
            </a:r>
            <a:r>
              <a:rPr lang="ru-RU" sz="2400" b="1" dirty="0">
                <a:solidFill>
                  <a:srgbClr val="002060"/>
                </a:solidFill>
                <a:latin typeface="Roboto" panose="02000000000000000000" pitchFamily="2" charset="0"/>
                <a:ea typeface="Roboto" panose="02000000000000000000" pitchFamily="2" charset="0"/>
                <a:cs typeface="Roboto" panose="02000000000000000000" pitchFamily="2" charset="0"/>
              </a:rPr>
              <a:t>3</a:t>
            </a:r>
            <a:r>
              <a:rPr lang="en-US" sz="2400" b="1" dirty="0">
                <a:solidFill>
                  <a:srgbClr val="002060"/>
                </a:solidFill>
                <a:latin typeface="Roboto" panose="02000000000000000000" pitchFamily="2" charset="0"/>
                <a:ea typeface="Roboto" panose="02000000000000000000" pitchFamily="2" charset="0"/>
                <a:cs typeface="Roboto" panose="02000000000000000000" pitchFamily="2" charset="0"/>
              </a:rPr>
              <a:t>D and </a:t>
            </a:r>
            <a:r>
              <a:rPr lang="en-US" sz="2400" b="1" dirty="0">
                <a:solidFill>
                  <a:srgbClr val="C00000"/>
                </a:solidFill>
                <a:latin typeface="Roboto" panose="02000000000000000000" pitchFamily="2" charset="0"/>
                <a:ea typeface="Roboto" panose="02000000000000000000" pitchFamily="2" charset="0"/>
                <a:cs typeface="Roboto" panose="02000000000000000000" pitchFamily="2" charset="0"/>
              </a:rPr>
              <a:t>2D </a:t>
            </a:r>
            <a:endParaRPr lang="ru-RU" sz="2400" b="1" dirty="0">
              <a:solidFill>
                <a:srgbClr val="C00000"/>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870186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8" name="Group 397">
            <a:extLst>
              <a:ext uri="{FF2B5EF4-FFF2-40B4-BE49-F238E27FC236}">
                <a16:creationId xmlns:a16="http://schemas.microsoft.com/office/drawing/2014/main" id="{D096963C-38CD-81D4-92A8-E03C2DEF7211}"/>
              </a:ext>
            </a:extLst>
          </p:cNvPr>
          <p:cNvGrpSpPr/>
          <p:nvPr/>
        </p:nvGrpSpPr>
        <p:grpSpPr>
          <a:xfrm>
            <a:off x="234375" y="777710"/>
            <a:ext cx="11826994" cy="5598890"/>
            <a:chOff x="498819" y="1358070"/>
            <a:chExt cx="12195489" cy="5413714"/>
          </a:xfrm>
        </p:grpSpPr>
        <p:graphicFrame>
          <p:nvGraphicFramePr>
            <p:cNvPr id="213" name="Diagram 212">
              <a:extLst>
                <a:ext uri="{FF2B5EF4-FFF2-40B4-BE49-F238E27FC236}">
                  <a16:creationId xmlns:a16="http://schemas.microsoft.com/office/drawing/2014/main" id="{6685A64E-4530-B900-DF23-14A05F873A40}"/>
                </a:ext>
              </a:extLst>
            </p:cNvPr>
            <p:cNvGraphicFramePr/>
            <p:nvPr>
              <p:extLst>
                <p:ext uri="{D42A27DB-BD31-4B8C-83A1-F6EECF244321}">
                  <p14:modId xmlns:p14="http://schemas.microsoft.com/office/powerpoint/2010/main" val="3732822640"/>
                </p:ext>
              </p:extLst>
            </p:nvPr>
          </p:nvGraphicFramePr>
          <p:xfrm>
            <a:off x="498819" y="1358070"/>
            <a:ext cx="5057899" cy="54137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89" name="Group 388">
              <a:extLst>
                <a:ext uri="{FF2B5EF4-FFF2-40B4-BE49-F238E27FC236}">
                  <a16:creationId xmlns:a16="http://schemas.microsoft.com/office/drawing/2014/main" id="{915E2BA1-B73A-88A2-322B-D849C9347296}"/>
                </a:ext>
              </a:extLst>
            </p:cNvPr>
            <p:cNvGrpSpPr/>
            <p:nvPr/>
          </p:nvGrpSpPr>
          <p:grpSpPr>
            <a:xfrm>
              <a:off x="5826429" y="2061041"/>
              <a:ext cx="6867879" cy="3010780"/>
              <a:chOff x="5826429" y="2061041"/>
              <a:chExt cx="6867879" cy="3010780"/>
            </a:xfrm>
          </p:grpSpPr>
          <p:pic>
            <p:nvPicPr>
              <p:cNvPr id="378" name="Picture 377">
                <a:extLst>
                  <a:ext uri="{FF2B5EF4-FFF2-40B4-BE49-F238E27FC236}">
                    <a16:creationId xmlns:a16="http://schemas.microsoft.com/office/drawing/2014/main" id="{5155C6FC-F398-64F0-6F56-87AB5D7E3D55}"/>
                  </a:ext>
                </a:extLst>
              </p:cNvPr>
              <p:cNvPicPr>
                <a:picLocks noChangeAspect="1"/>
              </p:cNvPicPr>
              <p:nvPr/>
            </p:nvPicPr>
            <p:blipFill>
              <a:blip r:embed="rId7"/>
              <a:stretch>
                <a:fillRect/>
              </a:stretch>
            </p:blipFill>
            <p:spPr>
              <a:xfrm>
                <a:off x="5826430" y="2061041"/>
                <a:ext cx="6867878" cy="1213432"/>
              </a:xfrm>
              <a:prstGeom prst="rect">
                <a:avLst/>
              </a:prstGeom>
            </p:spPr>
          </p:pic>
          <p:pic>
            <p:nvPicPr>
              <p:cNvPr id="379" name="Picture 378" descr="A close up of a red and green light&#10;&#10;Description automatically generated">
                <a:extLst>
                  <a:ext uri="{FF2B5EF4-FFF2-40B4-BE49-F238E27FC236}">
                    <a16:creationId xmlns:a16="http://schemas.microsoft.com/office/drawing/2014/main" id="{E83F69A5-C403-F3F5-BECD-63555FED80FA}"/>
                  </a:ext>
                </a:extLst>
              </p:cNvPr>
              <p:cNvPicPr>
                <a:picLocks noChangeAspect="1"/>
              </p:cNvPicPr>
              <p:nvPr/>
            </p:nvPicPr>
            <p:blipFill>
              <a:blip r:embed="rId8"/>
              <a:stretch>
                <a:fillRect/>
              </a:stretch>
            </p:blipFill>
            <p:spPr>
              <a:xfrm>
                <a:off x="5826429" y="3402753"/>
                <a:ext cx="6867878" cy="1213432"/>
              </a:xfrm>
              <a:prstGeom prst="rect">
                <a:avLst/>
              </a:prstGeom>
            </p:spPr>
          </p:pic>
          <p:sp>
            <p:nvSpPr>
              <p:cNvPr id="380" name="TextBox 379">
                <a:extLst>
                  <a:ext uri="{FF2B5EF4-FFF2-40B4-BE49-F238E27FC236}">
                    <a16:creationId xmlns:a16="http://schemas.microsoft.com/office/drawing/2014/main" id="{1507B304-9703-018D-2B5C-14D1C06688D4}"/>
                  </a:ext>
                </a:extLst>
              </p:cNvPr>
              <p:cNvSpPr txBox="1"/>
              <p:nvPr/>
            </p:nvSpPr>
            <p:spPr>
              <a:xfrm>
                <a:off x="6195413" y="4744464"/>
                <a:ext cx="6129909" cy="3273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768096"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Human blood lymphocytes 24h after 4Gy X-irradiation ex vivo</a:t>
                </a:r>
              </a:p>
            </p:txBody>
          </p:sp>
        </p:grpSp>
      </p:grpSp>
      <p:sp>
        <p:nvSpPr>
          <p:cNvPr id="505" name="Slide Number Placeholder 504">
            <a:extLst>
              <a:ext uri="{FF2B5EF4-FFF2-40B4-BE49-F238E27FC236}">
                <a16:creationId xmlns:a16="http://schemas.microsoft.com/office/drawing/2014/main" id="{9AC8BA06-7278-5047-6EA2-755874A073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057153-B650-4DEB-B370-79DDCFDCE934}" type="slidenum">
              <a:rPr kumimoji="0" lang="en-US" sz="900" b="0" i="0" u="none" strike="noStrike" kern="1200" cap="none" spc="0" normalizeH="0" baseline="0" noProof="0" dirty="0">
                <a:ln>
                  <a:noFill/>
                </a:ln>
                <a:solidFill>
                  <a:prstClr val="black"/>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prstClr val="black"/>
              </a:solidFill>
              <a:effectLst/>
              <a:uLnTx/>
              <a:uFillTx/>
              <a:latin typeface="Neue Haas Grotesk Text Pro"/>
              <a:ea typeface="+mn-ea"/>
              <a:cs typeface="+mn-cs"/>
            </a:endParaRPr>
          </a:p>
        </p:txBody>
      </p:sp>
      <p:sp>
        <p:nvSpPr>
          <p:cNvPr id="3" name="Rounded Rectangle">
            <a:extLst>
              <a:ext uri="{FF2B5EF4-FFF2-40B4-BE49-F238E27FC236}">
                <a16:creationId xmlns:a16="http://schemas.microsoft.com/office/drawing/2014/main" id="{C592ACCB-00C9-6C8A-CD37-C07B72DE2168}"/>
              </a:ext>
            </a:extLst>
          </p:cNvPr>
          <p:cNvSpPr/>
          <p:nvPr/>
        </p:nvSpPr>
        <p:spPr>
          <a:xfrm>
            <a:off x="41357" y="13463"/>
            <a:ext cx="12150643" cy="687845"/>
          </a:xfrm>
          <a:prstGeom prst="roundRect">
            <a:avLst>
              <a:gd name="adj" fmla="val 17169"/>
            </a:avLst>
          </a:prstGeom>
          <a:gradFill>
            <a:gsLst>
              <a:gs pos="72000">
                <a:srgbClr val="B5BFF4"/>
              </a:gs>
              <a:gs pos="24000">
                <a:srgbClr val="FFFFFF">
                  <a:alpha val="0"/>
                </a:srgbClr>
              </a:gs>
              <a:gs pos="100000">
                <a:srgbClr val="668CC4"/>
              </a:gs>
            </a:gsLst>
            <a:lin ang="3255681"/>
          </a:gradFill>
          <a:ln w="25400">
            <a:miter lim="400000"/>
          </a:ln>
        </p:spPr>
        <p:txBody>
          <a:bodyPr tIns="91439" bIns="91439" anchor="ctr"/>
          <a:lstStyle/>
          <a:p>
            <a:pPr algn="ctr"/>
            <a:r>
              <a:rPr lang="en-US" sz="3200" b="1" dirty="0">
                <a:solidFill>
                  <a:srgbClr val="002060"/>
                </a:solidFill>
                <a:latin typeface="Roboto" panose="02000000000000000000" pitchFamily="2" charset="0"/>
                <a:ea typeface="Roboto" panose="02000000000000000000" pitchFamily="2" charset="0"/>
                <a:cs typeface="Roboto" panose="02000000000000000000" pitchFamily="2" charset="0"/>
              </a:rPr>
              <a:t>Problem statement. Materials and methods</a:t>
            </a:r>
          </a:p>
        </p:txBody>
      </p:sp>
      <p:pic>
        <p:nvPicPr>
          <p:cNvPr id="4" name="Picture 108">
            <a:extLst>
              <a:ext uri="{FF2B5EF4-FFF2-40B4-BE49-F238E27FC236}">
                <a16:creationId xmlns:a16="http://schemas.microsoft.com/office/drawing/2014/main" id="{CA466493-9E44-7DFF-82E2-92DDD60D7189}"/>
              </a:ext>
            </a:extLst>
          </p:cNvPr>
          <p:cNvPicPr/>
          <p:nvPr/>
        </p:nvPicPr>
        <p:blipFill>
          <a:blip r:embed="rId9"/>
          <a:stretch/>
        </p:blipFill>
        <p:spPr>
          <a:xfrm>
            <a:off x="11041451" y="82813"/>
            <a:ext cx="1066631" cy="1044312"/>
          </a:xfrm>
          <a:prstGeom prst="ellipse">
            <a:avLst/>
          </a:prstGeom>
          <a:ln>
            <a:noFill/>
          </a:ln>
        </p:spPr>
      </p:pic>
      <p:sp>
        <p:nvSpPr>
          <p:cNvPr id="6" name="TextBox 5">
            <a:extLst>
              <a:ext uri="{FF2B5EF4-FFF2-40B4-BE49-F238E27FC236}">
                <a16:creationId xmlns:a16="http://schemas.microsoft.com/office/drawing/2014/main" id="{BD440E0C-34DF-B5C9-F1E7-EF37C3F6983A}"/>
              </a:ext>
            </a:extLst>
          </p:cNvPr>
          <p:cNvSpPr txBox="1"/>
          <p:nvPr/>
        </p:nvSpPr>
        <p:spPr>
          <a:xfrm>
            <a:off x="5863149" y="5156377"/>
            <a:ext cx="6094476" cy="1200329"/>
          </a:xfrm>
          <a:prstGeom prst="rect">
            <a:avLst/>
          </a:prstGeom>
          <a:noFill/>
          <a:ln>
            <a:solidFill>
              <a:srgbClr val="C00000"/>
            </a:solidFill>
          </a:ln>
        </p:spPr>
        <p:txBody>
          <a:bodyPr wrap="square">
            <a:spAutoFit/>
          </a:bodyPr>
          <a:lstStyle/>
          <a:p>
            <a:r>
              <a:rPr lang="en-US" dirty="0">
                <a:solidFill>
                  <a:srgbClr val="002060"/>
                </a:solidFill>
                <a:latin typeface="Times New Roman" panose="02020603050405020304" pitchFamily="18" charset="0"/>
                <a:cs typeface="Times New Roman" panose="02020603050405020304" pitchFamily="18" charset="0"/>
              </a:rPr>
              <a:t>A tool for detecting cells in fluorescence images and counting the number of radiation-induced foci (RIF) providing analytical information: cell area, average number of RIF per cell and per image set.</a:t>
            </a:r>
            <a:endParaRPr lang="ru-RU" dirty="0"/>
          </a:p>
        </p:txBody>
      </p:sp>
      <p:sp>
        <p:nvSpPr>
          <p:cNvPr id="7" name="TextBox 6">
            <a:extLst>
              <a:ext uri="{FF2B5EF4-FFF2-40B4-BE49-F238E27FC236}">
                <a16:creationId xmlns:a16="http://schemas.microsoft.com/office/drawing/2014/main" id="{85D93115-8CA1-CFF8-4C04-443BC6359EAE}"/>
              </a:ext>
            </a:extLst>
          </p:cNvPr>
          <p:cNvSpPr txBox="1"/>
          <p:nvPr/>
        </p:nvSpPr>
        <p:spPr>
          <a:xfrm flipH="1">
            <a:off x="5401008" y="4661910"/>
            <a:ext cx="268272" cy="1015663"/>
          </a:xfrm>
          <a:prstGeom prst="rect">
            <a:avLst/>
          </a:prstGeom>
          <a:noFill/>
        </p:spPr>
        <p:txBody>
          <a:bodyPr wrap="square" rtlCol="0">
            <a:spAutoFit/>
          </a:bodyPr>
          <a:lstStyle/>
          <a:p>
            <a:r>
              <a:rPr lang="en-US" sz="6000" b="1" dirty="0">
                <a:solidFill>
                  <a:srgbClr val="C00000"/>
                </a:solidFill>
              </a:rPr>
              <a:t>?</a:t>
            </a:r>
            <a:endParaRPr lang="ru-RU" sz="6000" b="1" dirty="0">
              <a:solidFill>
                <a:srgbClr val="C00000"/>
              </a:solidFill>
            </a:endParaRPr>
          </a:p>
        </p:txBody>
      </p:sp>
    </p:spTree>
    <p:extLst>
      <p:ext uri="{BB962C8B-B14F-4D97-AF65-F5344CB8AC3E}">
        <p14:creationId xmlns:p14="http://schemas.microsoft.com/office/powerpoint/2010/main" val="327981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FC6E4-32C4-E2D6-411D-631AA17ECC9C}"/>
            </a:ext>
          </a:extLst>
        </p:cNvPr>
        <p:cNvGrpSpPr/>
        <p:nvPr/>
      </p:nvGrpSpPr>
      <p:grpSpPr>
        <a:xfrm>
          <a:off x="0" y="0"/>
          <a:ext cx="0" cy="0"/>
          <a:chOff x="0" y="0"/>
          <a:chExt cx="0" cy="0"/>
        </a:xfrm>
      </p:grpSpPr>
      <p:sp>
        <p:nvSpPr>
          <p:cNvPr id="2" name="Rounded Rectangle">
            <a:extLst>
              <a:ext uri="{FF2B5EF4-FFF2-40B4-BE49-F238E27FC236}">
                <a16:creationId xmlns:a16="http://schemas.microsoft.com/office/drawing/2014/main" id="{5FE2C190-1702-B96D-A34A-2BCB976D5BBB}"/>
              </a:ext>
            </a:extLst>
          </p:cNvPr>
          <p:cNvSpPr/>
          <p:nvPr/>
        </p:nvSpPr>
        <p:spPr>
          <a:xfrm>
            <a:off x="41357" y="13463"/>
            <a:ext cx="12150643" cy="687845"/>
          </a:xfrm>
          <a:prstGeom prst="roundRect">
            <a:avLst>
              <a:gd name="adj" fmla="val 17169"/>
            </a:avLst>
          </a:prstGeom>
          <a:gradFill>
            <a:gsLst>
              <a:gs pos="72000">
                <a:srgbClr val="B5BFF4"/>
              </a:gs>
              <a:gs pos="24000">
                <a:srgbClr val="FFFFFF">
                  <a:alpha val="0"/>
                </a:srgbClr>
              </a:gs>
              <a:gs pos="100000">
                <a:srgbClr val="668CC4"/>
              </a:gs>
            </a:gsLst>
            <a:lin ang="3255681"/>
          </a:gradFill>
          <a:ln w="25400">
            <a:miter lim="400000"/>
          </a:ln>
        </p:spPr>
        <p:txBody>
          <a:bodyPr tIns="91439" bIns="91439" anchor="ctr"/>
          <a:lstStyle/>
          <a:p>
            <a:pPr algn="ctr"/>
            <a:r>
              <a:rPr lang="en-US" sz="3200" b="1" dirty="0">
                <a:solidFill>
                  <a:srgbClr val="002060"/>
                </a:solidFill>
                <a:latin typeface="Roboto" panose="02000000000000000000" pitchFamily="2" charset="0"/>
                <a:ea typeface="Roboto" panose="02000000000000000000" pitchFamily="2" charset="0"/>
                <a:cs typeface="Roboto" panose="02000000000000000000" pitchFamily="2" charset="0"/>
              </a:rPr>
              <a:t>Problem statement. Data analysis</a:t>
            </a:r>
          </a:p>
        </p:txBody>
      </p:sp>
      <p:pic>
        <p:nvPicPr>
          <p:cNvPr id="7" name="Picture 108">
            <a:extLst>
              <a:ext uri="{FF2B5EF4-FFF2-40B4-BE49-F238E27FC236}">
                <a16:creationId xmlns:a16="http://schemas.microsoft.com/office/drawing/2014/main" id="{C0A5E790-8388-0F08-C481-089FA48EC779}"/>
              </a:ext>
            </a:extLst>
          </p:cNvPr>
          <p:cNvPicPr/>
          <p:nvPr/>
        </p:nvPicPr>
        <p:blipFill>
          <a:blip r:embed="rId2"/>
          <a:stretch/>
        </p:blipFill>
        <p:spPr>
          <a:xfrm>
            <a:off x="10900138" y="86659"/>
            <a:ext cx="1115078" cy="983189"/>
          </a:xfrm>
          <a:prstGeom prst="ellipse">
            <a:avLst/>
          </a:prstGeom>
          <a:ln>
            <a:noFill/>
          </a:ln>
        </p:spPr>
      </p:pic>
      <p:pic>
        <p:nvPicPr>
          <p:cNvPr id="4" name="Рисунок 3" descr="Изображение выглядит как Цвет Majorelle blue, снимок экрана, Цвет электрик, Кобальтовая синь&#10;&#10;Содержимое, созданное искусственным интеллектом, может быть неверным.">
            <a:extLst>
              <a:ext uri="{FF2B5EF4-FFF2-40B4-BE49-F238E27FC236}">
                <a16:creationId xmlns:a16="http://schemas.microsoft.com/office/drawing/2014/main" id="{56F93240-8DE3-4685-44B1-D3C16F6EF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84" y="1069848"/>
            <a:ext cx="4543540" cy="3378363"/>
          </a:xfrm>
          <a:prstGeom prst="rect">
            <a:avLst/>
          </a:prstGeom>
        </p:spPr>
      </p:pic>
      <p:pic>
        <p:nvPicPr>
          <p:cNvPr id="9" name="Рисунок 8" descr="Изображение выглядит как беспозвоночный, биолюминесценция, Морские беспозвоночные, Цвет Majorelle blue&#10;&#10;Содержимое, созданное искусственным интеллектом, может быть неверным.">
            <a:extLst>
              <a:ext uri="{FF2B5EF4-FFF2-40B4-BE49-F238E27FC236}">
                <a16:creationId xmlns:a16="http://schemas.microsoft.com/office/drawing/2014/main" id="{DBEFE537-5D51-36FF-C65A-D2053AA718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8460" y="1069848"/>
            <a:ext cx="4543540" cy="3383280"/>
          </a:xfrm>
          <a:prstGeom prst="rect">
            <a:avLst/>
          </a:prstGeom>
        </p:spPr>
      </p:pic>
      <p:pic>
        <p:nvPicPr>
          <p:cNvPr id="6" name="Рисунок 5" descr="Изображение выглядит как снимок экрана, темнота, пространство, фиолетовый">
            <a:extLst>
              <a:ext uri="{FF2B5EF4-FFF2-40B4-BE49-F238E27FC236}">
                <a16:creationId xmlns:a16="http://schemas.microsoft.com/office/drawing/2014/main" id="{57FA9A66-CF1C-3833-A39D-25D5460E35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5914" y="3568756"/>
            <a:ext cx="4097617" cy="3073946"/>
          </a:xfrm>
          <a:prstGeom prst="rect">
            <a:avLst/>
          </a:prstGeom>
        </p:spPr>
      </p:pic>
    </p:spTree>
    <p:extLst>
      <p:ext uri="{BB962C8B-B14F-4D97-AF65-F5344CB8AC3E}">
        <p14:creationId xmlns:p14="http://schemas.microsoft.com/office/powerpoint/2010/main" val="1311005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7B3A0-035F-4F73-4B3D-0458569E0B35}"/>
            </a:ext>
          </a:extLst>
        </p:cNvPr>
        <p:cNvGrpSpPr/>
        <p:nvPr/>
      </p:nvGrpSpPr>
      <p:grpSpPr>
        <a:xfrm>
          <a:off x="0" y="0"/>
          <a:ext cx="0" cy="0"/>
          <a:chOff x="0" y="0"/>
          <a:chExt cx="0" cy="0"/>
        </a:xfrm>
      </p:grpSpPr>
      <p:graphicFrame>
        <p:nvGraphicFramePr>
          <p:cNvPr id="26" name="Diagram 25">
            <a:extLst>
              <a:ext uri="{FF2B5EF4-FFF2-40B4-BE49-F238E27FC236}">
                <a16:creationId xmlns:a16="http://schemas.microsoft.com/office/drawing/2014/main" id="{A71581E6-B2D3-DEE1-109E-0E613EFAB7A3}"/>
              </a:ext>
            </a:extLst>
          </p:cNvPr>
          <p:cNvGraphicFramePr/>
          <p:nvPr>
            <p:extLst>
              <p:ext uri="{D42A27DB-BD31-4B8C-83A1-F6EECF244321}">
                <p14:modId xmlns:p14="http://schemas.microsoft.com/office/powerpoint/2010/main" val="3265705408"/>
              </p:ext>
            </p:extLst>
          </p:nvPr>
        </p:nvGraphicFramePr>
        <p:xfrm>
          <a:off x="2307938" y="2816352"/>
          <a:ext cx="8253382" cy="5338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8" name="Picture 27">
            <a:extLst>
              <a:ext uri="{FF2B5EF4-FFF2-40B4-BE49-F238E27FC236}">
                <a16:creationId xmlns:a16="http://schemas.microsoft.com/office/drawing/2014/main" id="{61CB9184-1EE2-7C30-0D0E-50ADC6FEAE29}"/>
              </a:ext>
            </a:extLst>
          </p:cNvPr>
          <p:cNvPicPr>
            <a:picLocks noChangeAspect="1"/>
          </p:cNvPicPr>
          <p:nvPr/>
        </p:nvPicPr>
        <p:blipFill>
          <a:blip r:embed="rId7"/>
          <a:stretch>
            <a:fillRect/>
          </a:stretch>
        </p:blipFill>
        <p:spPr>
          <a:xfrm>
            <a:off x="4505188" y="781134"/>
            <a:ext cx="4117603" cy="3084479"/>
          </a:xfrm>
          <a:prstGeom prst="rect">
            <a:avLst/>
          </a:prstGeom>
          <a:ln>
            <a:noFill/>
          </a:ln>
          <a:effectLst>
            <a:outerShdw blurRad="149987" dist="250190" dir="8460000" algn="ctr">
              <a:srgbClr val="000000">
                <a:alpha val="28000"/>
              </a:srgbClr>
            </a:outerShdw>
          </a:effectLst>
        </p:spPr>
      </p:pic>
      <p:sp>
        <p:nvSpPr>
          <p:cNvPr id="2" name="Rounded Rectangle">
            <a:extLst>
              <a:ext uri="{FF2B5EF4-FFF2-40B4-BE49-F238E27FC236}">
                <a16:creationId xmlns:a16="http://schemas.microsoft.com/office/drawing/2014/main" id="{4EDCB18D-73DB-293B-04E5-C9AA2426E82C}"/>
              </a:ext>
            </a:extLst>
          </p:cNvPr>
          <p:cNvSpPr/>
          <p:nvPr/>
        </p:nvSpPr>
        <p:spPr>
          <a:xfrm>
            <a:off x="41357" y="13463"/>
            <a:ext cx="12150643" cy="687845"/>
          </a:xfrm>
          <a:prstGeom prst="roundRect">
            <a:avLst>
              <a:gd name="adj" fmla="val 17169"/>
            </a:avLst>
          </a:prstGeom>
          <a:gradFill>
            <a:gsLst>
              <a:gs pos="72000">
                <a:srgbClr val="B5BFF4"/>
              </a:gs>
              <a:gs pos="24000">
                <a:srgbClr val="FFFFFF">
                  <a:alpha val="0"/>
                </a:srgbClr>
              </a:gs>
              <a:gs pos="100000">
                <a:srgbClr val="668CC4"/>
              </a:gs>
            </a:gsLst>
            <a:lin ang="3255681"/>
          </a:gradFill>
          <a:ln w="25400">
            <a:miter lim="400000"/>
          </a:ln>
        </p:spPr>
        <p:txBody>
          <a:bodyPr tIns="91439" bIns="91439" anchor="ctr"/>
          <a:lstStyle/>
          <a:p>
            <a:pPr algn="ctr"/>
            <a:r>
              <a:rPr lang="en-US" sz="3200" b="1" dirty="0">
                <a:solidFill>
                  <a:srgbClr val="002060"/>
                </a:solidFill>
                <a:latin typeface="Roboto" panose="02000000000000000000" pitchFamily="2" charset="0"/>
                <a:ea typeface="Roboto" panose="02000000000000000000" pitchFamily="2" charset="0"/>
                <a:cs typeface="Roboto" panose="02000000000000000000" pitchFamily="2" charset="0"/>
              </a:rPr>
              <a:t>Problem statement. Data analysis</a:t>
            </a:r>
          </a:p>
        </p:txBody>
      </p:sp>
      <p:pic>
        <p:nvPicPr>
          <p:cNvPr id="7" name="Picture 108">
            <a:extLst>
              <a:ext uri="{FF2B5EF4-FFF2-40B4-BE49-F238E27FC236}">
                <a16:creationId xmlns:a16="http://schemas.microsoft.com/office/drawing/2014/main" id="{CB02A985-353C-420A-5385-8F1CFC1CB90A}"/>
              </a:ext>
            </a:extLst>
          </p:cNvPr>
          <p:cNvPicPr/>
          <p:nvPr/>
        </p:nvPicPr>
        <p:blipFill>
          <a:blip r:embed="rId8"/>
          <a:stretch/>
        </p:blipFill>
        <p:spPr>
          <a:xfrm>
            <a:off x="10900138" y="86659"/>
            <a:ext cx="1115078" cy="983189"/>
          </a:xfrm>
          <a:prstGeom prst="ellipse">
            <a:avLst/>
          </a:prstGeom>
          <a:ln>
            <a:noFill/>
          </a:ln>
        </p:spPr>
      </p:pic>
    </p:spTree>
    <p:extLst>
      <p:ext uri="{BB962C8B-B14F-4D97-AF65-F5344CB8AC3E}">
        <p14:creationId xmlns:p14="http://schemas.microsoft.com/office/powerpoint/2010/main" val="2181527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Скругленный прямоугольник 3">
            <a:extLst>
              <a:ext uri="{FF2B5EF4-FFF2-40B4-BE49-F238E27FC236}">
                <a16:creationId xmlns:a16="http://schemas.microsoft.com/office/drawing/2014/main" id="{7EA5FB3D-00D5-CE24-7F9B-0124DD3B2BDF}"/>
              </a:ext>
            </a:extLst>
          </p:cNvPr>
          <p:cNvSpPr/>
          <p:nvPr/>
        </p:nvSpPr>
        <p:spPr>
          <a:xfrm>
            <a:off x="518038" y="1452693"/>
            <a:ext cx="1214488" cy="1084385"/>
          </a:xfrm>
          <a:prstGeom prst="roundRect">
            <a:avLst>
              <a:gd name="adj" fmla="val 16667"/>
            </a:avLst>
          </a:prstGeom>
          <a:solidFill>
            <a:schemeClr val="lt1"/>
          </a:solidFill>
          <a:ln w="38100">
            <a:solidFill>
              <a:schemeClr val="accent6">
                <a:lumMod val="75000"/>
              </a:schemeClr>
            </a:solidFill>
            <a:round/>
          </a:ln>
        </p:spPr>
        <p:style>
          <a:lnRef idx="2">
            <a:schemeClr val="accent1">
              <a:shade val="2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 normalizeH="0" baseline="0" noProof="0" dirty="0">
                <a:ln>
                  <a:noFill/>
                </a:ln>
                <a:solidFill>
                  <a:srgbClr val="203A7B"/>
                </a:solidFill>
                <a:effectLst/>
                <a:uLnTx/>
                <a:uFillTx/>
                <a:latin typeface="Arial"/>
                <a:ea typeface="DejaVu Sans"/>
                <a:cs typeface="+mn-cs"/>
              </a:rPr>
              <a:t>Upload </a:t>
            </a:r>
            <a:br>
              <a:rPr kumimoji="0" sz="1600" b="0" i="0" u="none" strike="noStrike" kern="1200" cap="none" spc="0" normalizeH="0" baseline="0" noProof="0" dirty="0">
                <a:ln>
                  <a:noFill/>
                </a:ln>
                <a:solidFill>
                  <a:prstClr val="black"/>
                </a:solidFill>
                <a:effectLst/>
                <a:uLnTx/>
                <a:uFillTx/>
                <a:latin typeface="Neue Haas Grotesk Text Pro"/>
                <a:ea typeface="+mn-ea"/>
                <a:cs typeface="+mn-cs"/>
              </a:rPr>
            </a:br>
            <a:r>
              <a:rPr kumimoji="0" lang="en-US" sz="1600" b="1" i="0" u="none" strike="noStrike" kern="1200" cap="none" spc="-1" normalizeH="0" baseline="0" noProof="0" dirty="0">
                <a:ln>
                  <a:noFill/>
                </a:ln>
                <a:solidFill>
                  <a:srgbClr val="203A7B"/>
                </a:solidFill>
                <a:effectLst/>
                <a:uLnTx/>
                <a:uFillTx/>
                <a:latin typeface="Arial"/>
                <a:ea typeface="DejaVu Sans"/>
                <a:cs typeface="+mn-cs"/>
              </a:rPr>
              <a:t>the Image File</a:t>
            </a:r>
            <a:endParaRPr kumimoji="0" lang="en-US" sz="1600" b="0" i="0" u="none" strike="noStrike" kern="1200" cap="none" spc="-1" normalizeH="0" baseline="0" noProof="0" dirty="0">
              <a:ln>
                <a:noFill/>
              </a:ln>
              <a:solidFill>
                <a:prstClr val="black"/>
              </a:solidFill>
              <a:effectLst/>
              <a:uLnTx/>
              <a:uFillTx/>
              <a:latin typeface="Arial"/>
              <a:ea typeface="+mn-ea"/>
              <a:cs typeface="+mn-cs"/>
            </a:endParaRPr>
          </a:p>
        </p:txBody>
      </p:sp>
      <p:sp>
        <p:nvSpPr>
          <p:cNvPr id="9" name="Arrow: Right 8">
            <a:extLst>
              <a:ext uri="{FF2B5EF4-FFF2-40B4-BE49-F238E27FC236}">
                <a16:creationId xmlns:a16="http://schemas.microsoft.com/office/drawing/2014/main" id="{C899784C-68AB-86C5-0F0F-BFFCAC0BB41C}"/>
              </a:ext>
            </a:extLst>
          </p:cNvPr>
          <p:cNvSpPr/>
          <p:nvPr/>
        </p:nvSpPr>
        <p:spPr>
          <a:xfrm>
            <a:off x="1894557" y="1750480"/>
            <a:ext cx="1882837" cy="484632"/>
          </a:xfrm>
          <a:prstGeom prst="right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0" name="Скругленный прямоугольник 3">
            <a:extLst>
              <a:ext uri="{FF2B5EF4-FFF2-40B4-BE49-F238E27FC236}">
                <a16:creationId xmlns:a16="http://schemas.microsoft.com/office/drawing/2014/main" id="{82E2C970-FD04-1933-1F31-3926DD129AA9}"/>
              </a:ext>
            </a:extLst>
          </p:cNvPr>
          <p:cNvSpPr/>
          <p:nvPr/>
        </p:nvSpPr>
        <p:spPr>
          <a:xfrm>
            <a:off x="3916281" y="1452692"/>
            <a:ext cx="1214488" cy="1084385"/>
          </a:xfrm>
          <a:prstGeom prst="roundRect">
            <a:avLst>
              <a:gd name="adj" fmla="val 16667"/>
            </a:avLst>
          </a:prstGeom>
          <a:solidFill>
            <a:schemeClr val="lt1"/>
          </a:solidFill>
          <a:ln w="38100">
            <a:solidFill>
              <a:schemeClr val="accent6">
                <a:lumMod val="75000"/>
              </a:schemeClr>
            </a:solidFill>
            <a:round/>
          </a:ln>
        </p:spPr>
        <p:style>
          <a:lnRef idx="2">
            <a:schemeClr val="accent1">
              <a:shade val="2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1" normalizeH="0" baseline="0" noProof="0" dirty="0">
                <a:ln>
                  <a:noFill/>
                </a:ln>
                <a:solidFill>
                  <a:srgbClr val="203A7B"/>
                </a:solidFill>
                <a:effectLst/>
                <a:uLnTx/>
                <a:uFillTx/>
                <a:latin typeface="Arial"/>
                <a:ea typeface="DejaVu Sans"/>
                <a:cs typeface="+mn-cs"/>
              </a:rPr>
              <a:t>Marking </a:t>
            </a:r>
            <a:br>
              <a:rPr kumimoji="0" sz="1600" b="0" i="0" u="none" strike="noStrike" kern="1200" cap="none" spc="0" normalizeH="0" baseline="0" noProof="0" dirty="0">
                <a:ln>
                  <a:noFill/>
                </a:ln>
                <a:solidFill>
                  <a:prstClr val="black"/>
                </a:solidFill>
                <a:effectLst/>
                <a:uLnTx/>
                <a:uFillTx/>
                <a:latin typeface="Neue Haas Grotesk Text Pro"/>
                <a:ea typeface="+mn-ea"/>
                <a:cs typeface="+mn-cs"/>
              </a:rPr>
            </a:br>
            <a:r>
              <a:rPr kumimoji="0" lang="en-US" sz="1600" b="1" i="0" u="none" strike="noStrike" kern="1200" cap="none" spc="-1" normalizeH="0" baseline="0" noProof="0" dirty="0">
                <a:ln>
                  <a:noFill/>
                </a:ln>
                <a:solidFill>
                  <a:srgbClr val="203A7B"/>
                </a:solidFill>
                <a:effectLst/>
                <a:uLnTx/>
                <a:uFillTx/>
                <a:latin typeface="Arial"/>
                <a:ea typeface="DejaVu Sans"/>
                <a:cs typeface="+mn-cs"/>
              </a:rPr>
              <a:t>the Cell Nuclei</a:t>
            </a:r>
            <a:endParaRPr kumimoji="0" lang="en-US" sz="1600" b="1" i="0" u="none" strike="noStrike" kern="1200" cap="none" spc="-1" normalizeH="0" baseline="0" noProof="0" dirty="0">
              <a:ln>
                <a:noFill/>
              </a:ln>
              <a:solidFill>
                <a:srgbClr val="203A7B"/>
              </a:solidFill>
              <a:effectLst/>
              <a:uLnTx/>
              <a:uFillTx/>
              <a:latin typeface="Arial"/>
              <a:ea typeface="+mn-ea"/>
              <a:cs typeface="+mn-cs"/>
            </a:endParaRPr>
          </a:p>
        </p:txBody>
      </p:sp>
      <p:sp>
        <p:nvSpPr>
          <p:cNvPr id="14" name="Скругленный прямоугольник 3">
            <a:extLst>
              <a:ext uri="{FF2B5EF4-FFF2-40B4-BE49-F238E27FC236}">
                <a16:creationId xmlns:a16="http://schemas.microsoft.com/office/drawing/2014/main" id="{7FC2DF0E-60E8-0A94-34C3-AD80270047FC}"/>
              </a:ext>
            </a:extLst>
          </p:cNvPr>
          <p:cNvSpPr/>
          <p:nvPr/>
        </p:nvSpPr>
        <p:spPr>
          <a:xfrm>
            <a:off x="7320733" y="1452690"/>
            <a:ext cx="1212512" cy="1084385"/>
          </a:xfrm>
          <a:prstGeom prst="roundRect">
            <a:avLst>
              <a:gd name="adj" fmla="val 16667"/>
            </a:avLst>
          </a:prstGeom>
          <a:solidFill>
            <a:schemeClr val="lt1"/>
          </a:solidFill>
          <a:ln w="38100">
            <a:solidFill>
              <a:schemeClr val="accent6">
                <a:lumMod val="75000"/>
              </a:schemeClr>
            </a:solidFill>
            <a:round/>
          </a:ln>
        </p:spPr>
        <p:style>
          <a:lnRef idx="2">
            <a:schemeClr val="accent1">
              <a:shade val="2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 normalizeH="0" baseline="0" noProof="0" dirty="0">
                <a:ln>
                  <a:noFill/>
                </a:ln>
                <a:solidFill>
                  <a:srgbClr val="203A7B"/>
                </a:solidFill>
                <a:effectLst/>
                <a:uLnTx/>
                <a:uFillTx/>
                <a:latin typeface="Arial"/>
                <a:ea typeface="+mn-ea"/>
                <a:cs typeface="+mn-cs"/>
              </a:rPr>
              <a:t>Extracting Cell Images</a:t>
            </a:r>
          </a:p>
        </p:txBody>
      </p:sp>
      <p:sp>
        <p:nvSpPr>
          <p:cNvPr id="15" name="Arrow: Right 14">
            <a:extLst>
              <a:ext uri="{FF2B5EF4-FFF2-40B4-BE49-F238E27FC236}">
                <a16:creationId xmlns:a16="http://schemas.microsoft.com/office/drawing/2014/main" id="{6E11346F-F7CB-2038-EB90-BC1767D18715}"/>
              </a:ext>
            </a:extLst>
          </p:cNvPr>
          <p:cNvSpPr/>
          <p:nvPr/>
        </p:nvSpPr>
        <p:spPr>
          <a:xfrm>
            <a:off x="8703181" y="1750477"/>
            <a:ext cx="1886426" cy="484632"/>
          </a:xfrm>
          <a:prstGeom prst="right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16" name="Скругленный прямоугольник 3">
            <a:extLst>
              <a:ext uri="{FF2B5EF4-FFF2-40B4-BE49-F238E27FC236}">
                <a16:creationId xmlns:a16="http://schemas.microsoft.com/office/drawing/2014/main" id="{62897042-6673-8FAF-3A0D-06CA80CE4B70}"/>
              </a:ext>
            </a:extLst>
          </p:cNvPr>
          <p:cNvSpPr/>
          <p:nvPr/>
        </p:nvSpPr>
        <p:spPr>
          <a:xfrm>
            <a:off x="10651414" y="1452689"/>
            <a:ext cx="1212512" cy="1084385"/>
          </a:xfrm>
          <a:prstGeom prst="roundRect">
            <a:avLst>
              <a:gd name="adj" fmla="val 16667"/>
            </a:avLst>
          </a:prstGeom>
          <a:solidFill>
            <a:schemeClr val="bg1"/>
          </a:solidFill>
          <a:ln w="38100">
            <a:solidFill>
              <a:schemeClr val="accent6">
                <a:lumMod val="75000"/>
              </a:schemeClr>
            </a:solidFill>
            <a:round/>
          </a:ln>
        </p:spPr>
        <p:style>
          <a:lnRef idx="2">
            <a:schemeClr val="accent1">
              <a:shade val="2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 normalizeH="0" baseline="0" noProof="0" dirty="0">
                <a:ln>
                  <a:noFill/>
                </a:ln>
                <a:solidFill>
                  <a:srgbClr val="203A7B"/>
                </a:solidFill>
                <a:effectLst/>
                <a:uLnTx/>
                <a:uFillTx/>
                <a:latin typeface="Arial"/>
                <a:ea typeface="+mn-ea"/>
                <a:cs typeface="+mn-cs"/>
              </a:rPr>
              <a:t>Marking the Foci per Cell</a:t>
            </a:r>
          </a:p>
        </p:txBody>
      </p:sp>
      <p:sp>
        <p:nvSpPr>
          <p:cNvPr id="20" name="Arrow: Right 19">
            <a:extLst>
              <a:ext uri="{FF2B5EF4-FFF2-40B4-BE49-F238E27FC236}">
                <a16:creationId xmlns:a16="http://schemas.microsoft.com/office/drawing/2014/main" id="{1D1B7586-49A2-353A-F11B-5069D5C646D9}"/>
              </a:ext>
            </a:extLst>
          </p:cNvPr>
          <p:cNvSpPr/>
          <p:nvPr/>
        </p:nvSpPr>
        <p:spPr>
          <a:xfrm>
            <a:off x="5322349" y="1750479"/>
            <a:ext cx="1882837" cy="484632"/>
          </a:xfrm>
          <a:prstGeom prst="rightArrow">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pic>
        <p:nvPicPr>
          <p:cNvPr id="17" name="Picture 16" descr="A group of blue and green cells&#10;&#10;Description automatically generated">
            <a:extLst>
              <a:ext uri="{FF2B5EF4-FFF2-40B4-BE49-F238E27FC236}">
                <a16:creationId xmlns:a16="http://schemas.microsoft.com/office/drawing/2014/main" id="{E9E36EFF-43A7-D51C-1A0C-E3083317D95A}"/>
              </a:ext>
            </a:extLst>
          </p:cNvPr>
          <p:cNvPicPr>
            <a:picLocks noChangeAspect="1"/>
          </p:cNvPicPr>
          <p:nvPr/>
        </p:nvPicPr>
        <p:blipFill>
          <a:blip r:embed="rId2"/>
          <a:stretch>
            <a:fillRect/>
          </a:stretch>
        </p:blipFill>
        <p:spPr>
          <a:xfrm>
            <a:off x="60873" y="3759726"/>
            <a:ext cx="2252143" cy="1598230"/>
          </a:xfrm>
          <a:prstGeom prst="rect">
            <a:avLst/>
          </a:prstGeom>
        </p:spPr>
      </p:pic>
      <p:pic>
        <p:nvPicPr>
          <p:cNvPr id="19" name="Рисунок 9" descr="A group of cells with green and blue dots&#10;&#10;Description automatically generated">
            <a:extLst>
              <a:ext uri="{FF2B5EF4-FFF2-40B4-BE49-F238E27FC236}">
                <a16:creationId xmlns:a16="http://schemas.microsoft.com/office/drawing/2014/main" id="{FBD34AE3-09DC-BC7E-78CA-FE203AEC090F}"/>
              </a:ext>
            </a:extLst>
          </p:cNvPr>
          <p:cNvPicPr/>
          <p:nvPr/>
        </p:nvPicPr>
        <p:blipFill>
          <a:blip r:embed="rId3"/>
          <a:stretch/>
        </p:blipFill>
        <p:spPr>
          <a:xfrm>
            <a:off x="3608251" y="3756589"/>
            <a:ext cx="2345883" cy="1597793"/>
          </a:xfrm>
          <a:prstGeom prst="rect">
            <a:avLst/>
          </a:prstGeom>
          <a:ln w="0">
            <a:noFill/>
          </a:ln>
        </p:spPr>
      </p:pic>
      <p:sp>
        <p:nvSpPr>
          <p:cNvPr id="29" name="Arrow: Right 28">
            <a:extLst>
              <a:ext uri="{FF2B5EF4-FFF2-40B4-BE49-F238E27FC236}">
                <a16:creationId xmlns:a16="http://schemas.microsoft.com/office/drawing/2014/main" id="{9B20FA5C-4351-853C-08B7-4D3B7F7F36A5}"/>
              </a:ext>
            </a:extLst>
          </p:cNvPr>
          <p:cNvSpPr/>
          <p:nvPr/>
        </p:nvSpPr>
        <p:spPr>
          <a:xfrm>
            <a:off x="2495115" y="4456648"/>
            <a:ext cx="1063866" cy="342203"/>
          </a:xfrm>
          <a:prstGeom prst="rightArrow">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30" name="Arrow: Right 29">
            <a:extLst>
              <a:ext uri="{FF2B5EF4-FFF2-40B4-BE49-F238E27FC236}">
                <a16:creationId xmlns:a16="http://schemas.microsoft.com/office/drawing/2014/main" id="{2D9A5A3F-69F0-59F0-5B72-DE9836004D07}"/>
              </a:ext>
            </a:extLst>
          </p:cNvPr>
          <p:cNvSpPr/>
          <p:nvPr/>
        </p:nvSpPr>
        <p:spPr>
          <a:xfrm>
            <a:off x="6027375" y="4456647"/>
            <a:ext cx="1063866" cy="342203"/>
          </a:xfrm>
          <a:prstGeom prst="rightArrow">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31" name="Arrow: Right 30">
            <a:extLst>
              <a:ext uri="{FF2B5EF4-FFF2-40B4-BE49-F238E27FC236}">
                <a16:creationId xmlns:a16="http://schemas.microsoft.com/office/drawing/2014/main" id="{D49D7B1C-0970-27E3-1014-D8F213775225}"/>
              </a:ext>
            </a:extLst>
          </p:cNvPr>
          <p:cNvSpPr/>
          <p:nvPr/>
        </p:nvSpPr>
        <p:spPr>
          <a:xfrm>
            <a:off x="8897338" y="4456647"/>
            <a:ext cx="1063866" cy="342203"/>
          </a:xfrm>
          <a:prstGeom prst="rightArrow">
            <a:avLst/>
          </a:prstGeom>
          <a:solidFill>
            <a:schemeClr val="bg1"/>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33" name="TextBox 32">
            <a:extLst>
              <a:ext uri="{FF2B5EF4-FFF2-40B4-BE49-F238E27FC236}">
                <a16:creationId xmlns:a16="http://schemas.microsoft.com/office/drawing/2014/main" id="{491BE7FD-43ED-4E6B-D6E9-9372829CB5D6}"/>
              </a:ext>
            </a:extLst>
          </p:cNvPr>
          <p:cNvSpPr txBox="1"/>
          <p:nvPr/>
        </p:nvSpPr>
        <p:spPr>
          <a:xfrm>
            <a:off x="2382966" y="2879137"/>
            <a:ext cx="1162229" cy="1492151"/>
          </a:xfrm>
          <a:prstGeom prst="round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Calibri"/>
                <a:cs typeface="Calibri"/>
              </a:rPr>
              <a:t>Cell Detection </a:t>
            </a:r>
            <a:endParaRPr kumimoji="0" lang="en-US" sz="1400" b="0"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Calibri"/>
                <a:cs typeface="Calibri"/>
              </a:rPr>
              <a:t>Neural Network </a:t>
            </a:r>
            <a:endParaRPr kumimoji="0" lang="en-US" sz="1400" b="0"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Calibri"/>
                <a:cs typeface="Calibri"/>
              </a:rPr>
              <a:t>Algorithm, </a:t>
            </a:r>
            <a:endParaRPr kumimoji="0" lang="en-US" sz="1400" b="0" i="0" u="none" strike="noStrike" kern="1200" cap="none" spc="0" normalizeH="0" baseline="0" noProof="0" dirty="0">
              <a:ln>
                <a:noFill/>
              </a:ln>
              <a:solidFill>
                <a:prstClr val="black"/>
              </a:solidFill>
              <a:effectLst/>
              <a:uLnTx/>
              <a:uFillTx/>
              <a:latin typeface="Arial"/>
              <a:ea typeface="Calibri"/>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Calibri"/>
                <a:cs typeface="Calibri"/>
              </a:rPr>
              <a:t>OpenCV</a:t>
            </a:r>
            <a:endParaRPr kumimoji="0" lang="en-US" sz="1400" b="0" i="0" u="none" strike="noStrike" kern="1200" cap="none" spc="0" normalizeH="0" baseline="0" noProof="0" dirty="0">
              <a:ln>
                <a:noFill/>
              </a:ln>
              <a:solidFill>
                <a:prstClr val="black"/>
              </a:solidFill>
              <a:effectLst/>
              <a:uLnTx/>
              <a:uFillTx/>
              <a:latin typeface="Neue Haas Grotesk Text Pro"/>
              <a:ea typeface="+mn-ea"/>
              <a:cs typeface="+mn-cs"/>
            </a:endParaRPr>
          </a:p>
        </p:txBody>
      </p:sp>
      <p:sp>
        <p:nvSpPr>
          <p:cNvPr id="34" name="TextBox 33">
            <a:extLst>
              <a:ext uri="{FF2B5EF4-FFF2-40B4-BE49-F238E27FC236}">
                <a16:creationId xmlns:a16="http://schemas.microsoft.com/office/drawing/2014/main" id="{76891DEB-D325-B652-6DF2-44090D985FE1}"/>
              </a:ext>
            </a:extLst>
          </p:cNvPr>
          <p:cNvSpPr txBox="1"/>
          <p:nvPr/>
        </p:nvSpPr>
        <p:spPr>
          <a:xfrm>
            <a:off x="2404329" y="4837547"/>
            <a:ext cx="1162229" cy="1055608"/>
          </a:xfrm>
          <a:prstGeom prst="round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Calibri"/>
                <a:cs typeface="Calibri"/>
              </a:rPr>
              <a:t>Deleting Small and Boundary Cells</a:t>
            </a:r>
            <a:endParaRPr kumimoji="0" lang="en-US" sz="1800" b="0" i="0" u="none" strike="noStrike" kern="1200" cap="none" spc="0" normalizeH="0" baseline="0" noProof="0" dirty="0">
              <a:ln>
                <a:noFill/>
              </a:ln>
              <a:solidFill>
                <a:prstClr val="black"/>
              </a:solidFill>
              <a:effectLst/>
              <a:uLnTx/>
              <a:uFillTx/>
              <a:latin typeface="Neue Haas Grotesk Text Pro"/>
              <a:ea typeface="+mn-ea"/>
              <a:cs typeface="+mn-cs"/>
            </a:endParaRPr>
          </a:p>
        </p:txBody>
      </p:sp>
      <p:sp>
        <p:nvSpPr>
          <p:cNvPr id="35" name="TextBox 34">
            <a:extLst>
              <a:ext uri="{FF2B5EF4-FFF2-40B4-BE49-F238E27FC236}">
                <a16:creationId xmlns:a16="http://schemas.microsoft.com/office/drawing/2014/main" id="{49A59639-D54C-A4CB-0B99-6C12AF7692D3}"/>
              </a:ext>
            </a:extLst>
          </p:cNvPr>
          <p:cNvSpPr txBox="1"/>
          <p:nvPr/>
        </p:nvSpPr>
        <p:spPr>
          <a:xfrm>
            <a:off x="5979319" y="4061303"/>
            <a:ext cx="1162229" cy="340519"/>
          </a:xfrm>
          <a:prstGeom prst="round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Calibri"/>
                <a:cs typeface="Calibri"/>
              </a:rPr>
              <a:t>OpenCV</a:t>
            </a:r>
          </a:p>
        </p:txBody>
      </p:sp>
      <p:sp>
        <p:nvSpPr>
          <p:cNvPr id="36" name="TextBox 35">
            <a:extLst>
              <a:ext uri="{FF2B5EF4-FFF2-40B4-BE49-F238E27FC236}">
                <a16:creationId xmlns:a16="http://schemas.microsoft.com/office/drawing/2014/main" id="{0822C862-454E-7A7D-2982-80A2ACCBF634}"/>
              </a:ext>
            </a:extLst>
          </p:cNvPr>
          <p:cNvSpPr txBox="1"/>
          <p:nvPr/>
        </p:nvSpPr>
        <p:spPr>
          <a:xfrm>
            <a:off x="8799431" y="3121264"/>
            <a:ext cx="1162229" cy="1282660"/>
          </a:xfrm>
          <a:prstGeom prst="roundRect">
            <a:avLst/>
          </a:pr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Calibri"/>
                <a:cs typeface="Calibri"/>
              </a:rPr>
              <a:t>Neural Network based on YOLO Algorithm</a:t>
            </a:r>
          </a:p>
        </p:txBody>
      </p:sp>
      <p:pic>
        <p:nvPicPr>
          <p:cNvPr id="3" name="Picture 2">
            <a:extLst>
              <a:ext uri="{FF2B5EF4-FFF2-40B4-BE49-F238E27FC236}">
                <a16:creationId xmlns:a16="http://schemas.microsoft.com/office/drawing/2014/main" id="{E26F876F-26FE-DE13-FF9D-2B219CCD8C4D}"/>
              </a:ext>
            </a:extLst>
          </p:cNvPr>
          <p:cNvPicPr>
            <a:picLocks noChangeAspect="1"/>
          </p:cNvPicPr>
          <p:nvPr/>
        </p:nvPicPr>
        <p:blipFill>
          <a:blip r:embed="rId4"/>
          <a:stretch>
            <a:fillRect/>
          </a:stretch>
        </p:blipFill>
        <p:spPr>
          <a:xfrm>
            <a:off x="7317317" y="2853796"/>
            <a:ext cx="1219200" cy="1552575"/>
          </a:xfrm>
          <a:prstGeom prst="rect">
            <a:avLst/>
          </a:prstGeom>
        </p:spPr>
      </p:pic>
      <p:pic>
        <p:nvPicPr>
          <p:cNvPr id="4" name="Picture 3" descr="A blue circle with green dots&#10;&#10;Description automatically generated">
            <a:extLst>
              <a:ext uri="{FF2B5EF4-FFF2-40B4-BE49-F238E27FC236}">
                <a16:creationId xmlns:a16="http://schemas.microsoft.com/office/drawing/2014/main" id="{E56EDB61-7404-1807-9CC4-00A5DD056186}"/>
              </a:ext>
            </a:extLst>
          </p:cNvPr>
          <p:cNvPicPr>
            <a:picLocks noChangeAspect="1"/>
          </p:cNvPicPr>
          <p:nvPr/>
        </p:nvPicPr>
        <p:blipFill>
          <a:blip r:embed="rId5"/>
          <a:stretch>
            <a:fillRect/>
          </a:stretch>
        </p:blipFill>
        <p:spPr>
          <a:xfrm>
            <a:off x="7265988" y="4854575"/>
            <a:ext cx="1343025" cy="1657350"/>
          </a:xfrm>
          <a:prstGeom prst="rect">
            <a:avLst/>
          </a:prstGeom>
        </p:spPr>
      </p:pic>
      <p:pic>
        <p:nvPicPr>
          <p:cNvPr id="5" name="Picture 4" descr="A group of squares in a black background&#10;&#10;Description automatically generated">
            <a:extLst>
              <a:ext uri="{FF2B5EF4-FFF2-40B4-BE49-F238E27FC236}">
                <a16:creationId xmlns:a16="http://schemas.microsoft.com/office/drawing/2014/main" id="{4E27ACDB-A0A6-BE2E-9F58-4904C4DE8728}"/>
              </a:ext>
            </a:extLst>
          </p:cNvPr>
          <p:cNvPicPr>
            <a:picLocks noChangeAspect="1"/>
          </p:cNvPicPr>
          <p:nvPr/>
        </p:nvPicPr>
        <p:blipFill>
          <a:blip r:embed="rId6"/>
          <a:stretch>
            <a:fillRect/>
          </a:stretch>
        </p:blipFill>
        <p:spPr>
          <a:xfrm>
            <a:off x="10414831" y="4832350"/>
            <a:ext cx="1331838" cy="1670051"/>
          </a:xfrm>
          <a:prstGeom prst="rect">
            <a:avLst/>
          </a:prstGeom>
        </p:spPr>
      </p:pic>
      <p:pic>
        <p:nvPicPr>
          <p:cNvPr id="6" name="Picture 5" descr="A group of squares in a black background&#10;&#10;Description automatically generated">
            <a:extLst>
              <a:ext uri="{FF2B5EF4-FFF2-40B4-BE49-F238E27FC236}">
                <a16:creationId xmlns:a16="http://schemas.microsoft.com/office/drawing/2014/main" id="{5C57C1EE-1853-E11D-45ED-18683F41A890}"/>
              </a:ext>
            </a:extLst>
          </p:cNvPr>
          <p:cNvPicPr>
            <a:picLocks noChangeAspect="1"/>
          </p:cNvPicPr>
          <p:nvPr/>
        </p:nvPicPr>
        <p:blipFill>
          <a:blip r:embed="rId7"/>
          <a:stretch>
            <a:fillRect/>
          </a:stretch>
        </p:blipFill>
        <p:spPr>
          <a:xfrm>
            <a:off x="10472549" y="2842684"/>
            <a:ext cx="1163487" cy="1553635"/>
          </a:xfrm>
          <a:prstGeom prst="rect">
            <a:avLst/>
          </a:prstGeom>
        </p:spPr>
      </p:pic>
      <p:sp>
        <p:nvSpPr>
          <p:cNvPr id="7" name="Slide Number Placeholder 6">
            <a:extLst>
              <a:ext uri="{FF2B5EF4-FFF2-40B4-BE49-F238E27FC236}">
                <a16:creationId xmlns:a16="http://schemas.microsoft.com/office/drawing/2014/main" id="{D9EBCDC2-0E96-F2CD-DD7E-95034091C7C9}"/>
              </a:ext>
            </a:extLst>
          </p:cNvPr>
          <p:cNvSpPr>
            <a:spLocks noGrp="1"/>
          </p:cNvSpPr>
          <p:nvPr>
            <p:ph type="sldNum"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952ED-B758-48EE-8265-0E6C63F02C24}" type="slidenum">
              <a:rPr kumimoji="0" lang="en-US" sz="900" b="0" i="0" u="none" strike="noStrike" kern="1200" cap="none" spc="0" normalizeH="0" baseline="0" noProof="0">
                <a:ln>
                  <a:noFill/>
                </a:ln>
                <a:solidFill>
                  <a:prstClr val="black"/>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prstClr val="black"/>
              </a:solidFill>
              <a:effectLst/>
              <a:uLnTx/>
              <a:uFillTx/>
              <a:latin typeface="Neue Haas Grotesk Text Pro"/>
              <a:ea typeface="+mn-ea"/>
              <a:cs typeface="+mn-cs"/>
            </a:endParaRPr>
          </a:p>
        </p:txBody>
      </p:sp>
      <p:sp>
        <p:nvSpPr>
          <p:cNvPr id="12" name="TextBox 11">
            <a:extLst>
              <a:ext uri="{FF2B5EF4-FFF2-40B4-BE49-F238E27FC236}">
                <a16:creationId xmlns:a16="http://schemas.microsoft.com/office/drawing/2014/main" id="{CF54288A-9029-717C-5992-EE17F03952E9}"/>
              </a:ext>
            </a:extLst>
          </p:cNvPr>
          <p:cNvSpPr txBox="1"/>
          <p:nvPr/>
        </p:nvSpPr>
        <p:spPr>
          <a:xfrm>
            <a:off x="251045" y="6374157"/>
            <a:ext cx="427017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Neue Haas Grotesk Text Pro"/>
                <a:ea typeface="+mn-ea"/>
                <a:cs typeface="Arial"/>
              </a:rPr>
              <a:t>R. </a:t>
            </a:r>
            <a:r>
              <a:rPr kumimoji="0" lang="en-US" sz="1100" b="0" i="0" u="none" strike="noStrike" kern="1200" cap="none" spc="0" normalizeH="0" baseline="0" noProof="0" dirty="0" err="1">
                <a:ln>
                  <a:noFill/>
                </a:ln>
                <a:solidFill>
                  <a:prstClr val="black"/>
                </a:solidFill>
                <a:effectLst/>
                <a:uLnTx/>
                <a:uFillTx/>
                <a:latin typeface="Neue Haas Grotesk Text Pro"/>
                <a:ea typeface="+mn-ea"/>
                <a:cs typeface="Arial"/>
              </a:rPr>
              <a:t>Wanotayan</a:t>
            </a:r>
            <a:r>
              <a:rPr kumimoji="0" lang="en-US" sz="1100" b="0" i="0" u="none" strike="noStrike" kern="1200" cap="none" spc="0" normalizeH="0" baseline="0" noProof="0" dirty="0">
                <a:ln>
                  <a:noFill/>
                </a:ln>
                <a:solidFill>
                  <a:prstClr val="black"/>
                </a:solidFill>
                <a:effectLst/>
                <a:uLnTx/>
                <a:uFillTx/>
                <a:latin typeface="Neue Haas Grotesk Text Pro"/>
                <a:ea typeface="+mn-ea"/>
                <a:cs typeface="Arial"/>
              </a:rPr>
              <a:t> et al. , Scientific Reports </a:t>
            </a:r>
            <a:r>
              <a:rPr kumimoji="0" lang="en-US" sz="1100" b="1" i="0" u="none" strike="noStrike" kern="1200" cap="none" spc="0" normalizeH="0" baseline="0" noProof="0" dirty="0">
                <a:ln>
                  <a:noFill/>
                </a:ln>
                <a:solidFill>
                  <a:prstClr val="black"/>
                </a:solidFill>
                <a:effectLst/>
                <a:uLnTx/>
                <a:uFillTx/>
                <a:latin typeface="Neue Haas Grotesk Text Pro"/>
                <a:ea typeface="+mn-ea"/>
                <a:cs typeface="Arial"/>
              </a:rPr>
              <a:t>12</a:t>
            </a:r>
            <a:r>
              <a:rPr kumimoji="0" lang="en-US" sz="1100" b="0" i="0" u="none" strike="noStrike" kern="1200" cap="none" spc="0" normalizeH="0" baseline="0" noProof="0" dirty="0">
                <a:ln>
                  <a:noFill/>
                </a:ln>
                <a:solidFill>
                  <a:prstClr val="black"/>
                </a:solidFill>
                <a:effectLst/>
                <a:uLnTx/>
                <a:uFillTx/>
                <a:latin typeface="Neue Haas Grotesk Text Pro"/>
                <a:ea typeface="+mn-ea"/>
                <a:cs typeface="Arial"/>
              </a:rPr>
              <a:t>, 5527 ( 2022)</a:t>
            </a:r>
            <a:r>
              <a:rPr kumimoji="0" lang="en-US" sz="1100" b="0" i="0" u="none" strike="noStrike" kern="1200" cap="none" spc="0" normalizeH="0" baseline="0" noProof="0" dirty="0">
                <a:ln>
                  <a:noFill/>
                </a:ln>
                <a:solidFill>
                  <a:srgbClr val="222222"/>
                </a:solidFill>
                <a:effectLst/>
                <a:uLnTx/>
                <a:uFillTx/>
                <a:latin typeface="Neue Haas Grotesk Text Pro"/>
                <a:ea typeface="+mn-ea"/>
                <a:cs typeface="Arial"/>
              </a:rPr>
              <a:t> </a:t>
            </a:r>
            <a:endParaRPr kumimoji="0" lang="en-US" sz="1100" b="0" i="0" u="none" strike="noStrike" kern="1200" cap="none" spc="0" normalizeH="0" baseline="0" noProof="0" dirty="0">
              <a:ln>
                <a:noFill/>
              </a:ln>
              <a:solidFill>
                <a:srgbClr val="000000"/>
              </a:solidFill>
              <a:effectLst/>
              <a:uLnTx/>
              <a:uFillTx/>
              <a:latin typeface="Neue Haas Grotesk Text Pro"/>
              <a:ea typeface="+mn-ea"/>
              <a:cs typeface="Arial"/>
            </a:endParaRPr>
          </a:p>
        </p:txBody>
      </p:sp>
      <p:sp>
        <p:nvSpPr>
          <p:cNvPr id="11" name="Rounded Rectangle">
            <a:extLst>
              <a:ext uri="{FF2B5EF4-FFF2-40B4-BE49-F238E27FC236}">
                <a16:creationId xmlns:a16="http://schemas.microsoft.com/office/drawing/2014/main" id="{F25F4DDB-4839-52E3-EF44-7492ACE940CA}"/>
              </a:ext>
            </a:extLst>
          </p:cNvPr>
          <p:cNvSpPr/>
          <p:nvPr/>
        </p:nvSpPr>
        <p:spPr>
          <a:xfrm>
            <a:off x="0" y="2200"/>
            <a:ext cx="12150643" cy="687845"/>
          </a:xfrm>
          <a:prstGeom prst="roundRect">
            <a:avLst>
              <a:gd name="adj" fmla="val 17169"/>
            </a:avLst>
          </a:prstGeom>
          <a:gradFill>
            <a:gsLst>
              <a:gs pos="72000">
                <a:srgbClr val="B5BFF4"/>
              </a:gs>
              <a:gs pos="24000">
                <a:srgbClr val="FFFFFF">
                  <a:alpha val="0"/>
                </a:srgbClr>
              </a:gs>
              <a:gs pos="100000">
                <a:srgbClr val="668CC4"/>
              </a:gs>
            </a:gsLst>
            <a:lin ang="3255681"/>
          </a:gradFill>
          <a:ln w="25400">
            <a:miter lim="400000"/>
          </a:ln>
        </p:spPr>
        <p:txBody>
          <a:bodyPr tIns="91439" bIns="91439" anchor="ctr"/>
          <a:lstStyle/>
          <a:p>
            <a:pPr algn="ctr"/>
            <a:r>
              <a:rPr lang="en-US" sz="3200" b="1" dirty="0">
                <a:solidFill>
                  <a:srgbClr val="002060"/>
                </a:solidFill>
                <a:latin typeface="Roboto" panose="02000000000000000000" pitchFamily="2" charset="0"/>
                <a:ea typeface="Roboto" panose="02000000000000000000" pitchFamily="2" charset="0"/>
                <a:cs typeface="Roboto" panose="02000000000000000000" pitchFamily="2" charset="0"/>
              </a:rPr>
              <a:t>Overview of the Foci Detector Algorithm</a:t>
            </a:r>
          </a:p>
        </p:txBody>
      </p:sp>
      <p:pic>
        <p:nvPicPr>
          <p:cNvPr id="13" name="Picture 161">
            <a:extLst>
              <a:ext uri="{FF2B5EF4-FFF2-40B4-BE49-F238E27FC236}">
                <a16:creationId xmlns:a16="http://schemas.microsoft.com/office/drawing/2014/main" id="{38F1EC75-21C1-2F7C-7853-8FC30132EE29}"/>
              </a:ext>
            </a:extLst>
          </p:cNvPr>
          <p:cNvPicPr/>
          <p:nvPr/>
        </p:nvPicPr>
        <p:blipFill>
          <a:blip r:embed="rId8"/>
          <a:stretch/>
        </p:blipFill>
        <p:spPr>
          <a:xfrm>
            <a:off x="10748299" y="0"/>
            <a:ext cx="1352500" cy="1093147"/>
          </a:xfrm>
          <a:prstGeom prst="ellipse">
            <a:avLst/>
          </a:prstGeom>
          <a:ln>
            <a:noFill/>
          </a:ln>
          <a:effectLst>
            <a:softEdge rad="112500"/>
          </a:effectLst>
        </p:spPr>
      </p:pic>
    </p:spTree>
    <p:extLst>
      <p:ext uri="{BB962C8B-B14F-4D97-AF65-F5344CB8AC3E}">
        <p14:creationId xmlns:p14="http://schemas.microsoft.com/office/powerpoint/2010/main" val="3541126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A9A77E-5072-26E2-BC6B-F014F89DCF1A}"/>
              </a:ext>
            </a:extLst>
          </p:cNvPr>
          <p:cNvSpPr>
            <a:spLocks noGrp="1"/>
          </p:cNvSpPr>
          <p:nvPr>
            <p:ph type="sldNum"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952ED-B758-48EE-8265-0E6C63F02C24}" type="slidenum">
              <a:rPr kumimoji="0" lang="en-US" sz="900" b="0" i="0" u="none" strike="noStrike" kern="1200" cap="none" spc="0" normalizeH="0" baseline="0" noProof="0">
                <a:ln>
                  <a:noFill/>
                </a:ln>
                <a:solidFill>
                  <a:prstClr val="black"/>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prstClr val="black"/>
              </a:solidFill>
              <a:effectLst/>
              <a:uLnTx/>
              <a:uFillTx/>
              <a:latin typeface="Neue Haas Grotesk Text Pro"/>
              <a:ea typeface="+mn-ea"/>
              <a:cs typeface="+mn-cs"/>
            </a:endParaRPr>
          </a:p>
        </p:txBody>
      </p:sp>
      <p:sp>
        <p:nvSpPr>
          <p:cNvPr id="5" name="Date Placeholder 4">
            <a:extLst>
              <a:ext uri="{FF2B5EF4-FFF2-40B4-BE49-F238E27FC236}">
                <a16:creationId xmlns:a16="http://schemas.microsoft.com/office/drawing/2014/main" id="{E620C1A1-E71F-71A6-7415-45CC55118BAD}"/>
              </a:ext>
            </a:extLst>
          </p:cNvPr>
          <p:cNvSpPr>
            <a:spLocks noGrp="1"/>
          </p:cNvSpPr>
          <p:nvPr>
            <p:ph type="dt"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Neue Haas Grotesk Text Pro"/>
              <a:ea typeface="+mn-ea"/>
              <a:cs typeface="+mn-cs"/>
            </a:endParaRPr>
          </a:p>
        </p:txBody>
      </p:sp>
      <p:sp>
        <p:nvSpPr>
          <p:cNvPr id="10" name="Arrow: Bent 9">
            <a:extLst>
              <a:ext uri="{FF2B5EF4-FFF2-40B4-BE49-F238E27FC236}">
                <a16:creationId xmlns:a16="http://schemas.microsoft.com/office/drawing/2014/main" id="{63E72128-C1F2-FB81-EBC3-F8BF762D3B43}"/>
              </a:ext>
            </a:extLst>
          </p:cNvPr>
          <p:cNvSpPr/>
          <p:nvPr/>
        </p:nvSpPr>
        <p:spPr>
          <a:xfrm rot="5400000">
            <a:off x="5146751" y="1158178"/>
            <a:ext cx="1004316" cy="3535679"/>
          </a:xfrm>
          <a:prstGeom prst="bentArrow">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Neue Haas Grotesk Text Pro"/>
              <a:ea typeface="+mn-ea"/>
              <a:cs typeface="+mn-cs"/>
            </a:endParaRPr>
          </a:p>
        </p:txBody>
      </p:sp>
      <p:sp>
        <p:nvSpPr>
          <p:cNvPr id="11" name="TextBox 10">
            <a:extLst>
              <a:ext uri="{FF2B5EF4-FFF2-40B4-BE49-F238E27FC236}">
                <a16:creationId xmlns:a16="http://schemas.microsoft.com/office/drawing/2014/main" id="{10CF7488-F477-C21B-E804-6073BBB38279}"/>
              </a:ext>
            </a:extLst>
          </p:cNvPr>
          <p:cNvSpPr txBox="1"/>
          <p:nvPr/>
        </p:nvSpPr>
        <p:spPr>
          <a:xfrm>
            <a:off x="3879522" y="1833477"/>
            <a:ext cx="4055533" cy="369332"/>
          </a:xfrm>
          <a:prstGeom prst="rect">
            <a:avLst/>
          </a:prstGeom>
          <a:noFill/>
          <a:ln>
            <a:solidFill>
              <a:srgbClr val="0070C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Neue Haas Grotesk Text Pro"/>
                <a:ea typeface="+mn-ea"/>
                <a:cs typeface="+mn-cs"/>
              </a:rPr>
              <a:t>Separating the color channels</a:t>
            </a:r>
          </a:p>
        </p:txBody>
      </p:sp>
      <p:pic>
        <p:nvPicPr>
          <p:cNvPr id="3" name="Picture 2">
            <a:extLst>
              <a:ext uri="{FF2B5EF4-FFF2-40B4-BE49-F238E27FC236}">
                <a16:creationId xmlns:a16="http://schemas.microsoft.com/office/drawing/2014/main" id="{57DA9885-02F0-127B-0D7B-27ED057ECADC}"/>
              </a:ext>
            </a:extLst>
          </p:cNvPr>
          <p:cNvPicPr>
            <a:picLocks noChangeAspect="1"/>
          </p:cNvPicPr>
          <p:nvPr/>
        </p:nvPicPr>
        <p:blipFill>
          <a:blip r:embed="rId2"/>
          <a:stretch>
            <a:fillRect/>
          </a:stretch>
        </p:blipFill>
        <p:spPr>
          <a:xfrm>
            <a:off x="539375" y="1164956"/>
            <a:ext cx="3189740" cy="2351869"/>
          </a:xfrm>
          <a:prstGeom prst="rect">
            <a:avLst/>
          </a:prstGeom>
        </p:spPr>
      </p:pic>
      <p:pic>
        <p:nvPicPr>
          <p:cNvPr id="6" name="Picture 5" descr="Green light shining on a black background&#10;&#10;Description automatically generated">
            <a:extLst>
              <a:ext uri="{FF2B5EF4-FFF2-40B4-BE49-F238E27FC236}">
                <a16:creationId xmlns:a16="http://schemas.microsoft.com/office/drawing/2014/main" id="{BC7E465B-9598-3CBC-AC4C-AD2A1BE83818}"/>
              </a:ext>
            </a:extLst>
          </p:cNvPr>
          <p:cNvPicPr>
            <a:picLocks noChangeAspect="1"/>
          </p:cNvPicPr>
          <p:nvPr/>
        </p:nvPicPr>
        <p:blipFill>
          <a:blip r:embed="rId3"/>
          <a:stretch>
            <a:fillRect/>
          </a:stretch>
        </p:blipFill>
        <p:spPr>
          <a:xfrm>
            <a:off x="1609881" y="3612044"/>
            <a:ext cx="10239864" cy="2836718"/>
          </a:xfrm>
          <a:prstGeom prst="rect">
            <a:avLst/>
          </a:prstGeom>
        </p:spPr>
      </p:pic>
      <p:sp>
        <p:nvSpPr>
          <p:cNvPr id="7" name="Rounded Rectangle">
            <a:extLst>
              <a:ext uri="{FF2B5EF4-FFF2-40B4-BE49-F238E27FC236}">
                <a16:creationId xmlns:a16="http://schemas.microsoft.com/office/drawing/2014/main" id="{1BBF8887-8D34-E192-A989-AABF13A3A0B9}"/>
              </a:ext>
            </a:extLst>
          </p:cNvPr>
          <p:cNvSpPr/>
          <p:nvPr/>
        </p:nvSpPr>
        <p:spPr>
          <a:xfrm>
            <a:off x="0" y="2200"/>
            <a:ext cx="12150643" cy="687845"/>
          </a:xfrm>
          <a:prstGeom prst="roundRect">
            <a:avLst>
              <a:gd name="adj" fmla="val 17169"/>
            </a:avLst>
          </a:prstGeom>
          <a:gradFill>
            <a:gsLst>
              <a:gs pos="72000">
                <a:srgbClr val="B5BFF4"/>
              </a:gs>
              <a:gs pos="24000">
                <a:srgbClr val="FFFFFF">
                  <a:alpha val="0"/>
                </a:srgbClr>
              </a:gs>
              <a:gs pos="100000">
                <a:srgbClr val="668CC4"/>
              </a:gs>
            </a:gsLst>
            <a:lin ang="3255681"/>
          </a:gradFill>
          <a:ln w="25400">
            <a:miter lim="400000"/>
          </a:ln>
        </p:spPr>
        <p:txBody>
          <a:bodyPr tIns="91439" bIns="91439" anchor="ctr"/>
          <a:lstStyle/>
          <a:p>
            <a:pPr algn="ctr"/>
            <a:r>
              <a:rPr lang="en-US" sz="3200" b="1" dirty="0">
                <a:solidFill>
                  <a:srgbClr val="002060"/>
                </a:solidFill>
                <a:latin typeface="Roboto" panose="02000000000000000000" pitchFamily="2" charset="0"/>
                <a:ea typeface="Roboto" panose="02000000000000000000" pitchFamily="2" charset="0"/>
                <a:cs typeface="Roboto" panose="02000000000000000000" pitchFamily="2" charset="0"/>
              </a:rPr>
              <a:t>First Stage: Cell Detection</a:t>
            </a:r>
          </a:p>
        </p:txBody>
      </p:sp>
      <p:pic>
        <p:nvPicPr>
          <p:cNvPr id="8" name="Picture 161">
            <a:extLst>
              <a:ext uri="{FF2B5EF4-FFF2-40B4-BE49-F238E27FC236}">
                <a16:creationId xmlns:a16="http://schemas.microsoft.com/office/drawing/2014/main" id="{831EB38C-BFF1-3103-C6EF-AED4C9308436}"/>
              </a:ext>
            </a:extLst>
          </p:cNvPr>
          <p:cNvPicPr/>
          <p:nvPr/>
        </p:nvPicPr>
        <p:blipFill>
          <a:blip r:embed="rId4"/>
          <a:stretch/>
        </p:blipFill>
        <p:spPr>
          <a:xfrm>
            <a:off x="10748299" y="0"/>
            <a:ext cx="1352500" cy="1093147"/>
          </a:xfrm>
          <a:prstGeom prst="ellipse">
            <a:avLst/>
          </a:prstGeom>
          <a:ln>
            <a:noFill/>
          </a:ln>
          <a:effectLst>
            <a:softEdge rad="112500"/>
          </a:effectLst>
        </p:spPr>
      </p:pic>
    </p:spTree>
    <p:extLst>
      <p:ext uri="{BB962C8B-B14F-4D97-AF65-F5344CB8AC3E}">
        <p14:creationId xmlns:p14="http://schemas.microsoft.com/office/powerpoint/2010/main" val="3225540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Right 6">
            <a:extLst>
              <a:ext uri="{FF2B5EF4-FFF2-40B4-BE49-F238E27FC236}">
                <a16:creationId xmlns:a16="http://schemas.microsoft.com/office/drawing/2014/main" id="{C37B8CE7-011A-D183-DA9F-607852A2D70B}"/>
              </a:ext>
            </a:extLst>
          </p:cNvPr>
          <p:cNvSpPr/>
          <p:nvPr/>
        </p:nvSpPr>
        <p:spPr>
          <a:xfrm>
            <a:off x="4688078" y="2213331"/>
            <a:ext cx="2298841" cy="375148"/>
          </a:xfrm>
          <a:prstGeom prst="rightArrow">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8" name="TextBox 7">
            <a:extLst>
              <a:ext uri="{FF2B5EF4-FFF2-40B4-BE49-F238E27FC236}">
                <a16:creationId xmlns:a16="http://schemas.microsoft.com/office/drawing/2014/main" id="{B8CCC002-5026-22B4-063E-869CA14A44B5}"/>
              </a:ext>
            </a:extLst>
          </p:cNvPr>
          <p:cNvSpPr txBox="1"/>
          <p:nvPr/>
        </p:nvSpPr>
        <p:spPr>
          <a:xfrm>
            <a:off x="3811319" y="2659939"/>
            <a:ext cx="4228122"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Neue Haas Grotesk Text Pro"/>
                <a:ea typeface="+mn-ea"/>
                <a:cs typeface="+mn-cs"/>
              </a:rPr>
              <a:t>Pretrained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Neue Haas Grotesk Text Pro"/>
                <a:ea typeface="+mn-ea"/>
                <a:cs typeface="+mn-cs"/>
              </a:rPr>
              <a:t>Neural Network Model</a:t>
            </a:r>
          </a:p>
        </p:txBody>
      </p:sp>
      <p:sp>
        <p:nvSpPr>
          <p:cNvPr id="10" name="TextBox 9">
            <a:extLst>
              <a:ext uri="{FF2B5EF4-FFF2-40B4-BE49-F238E27FC236}">
                <a16:creationId xmlns:a16="http://schemas.microsoft.com/office/drawing/2014/main" id="{99333254-80D3-9B34-4646-403B073DCD02}"/>
              </a:ext>
            </a:extLst>
          </p:cNvPr>
          <p:cNvSpPr txBox="1"/>
          <p:nvPr/>
        </p:nvSpPr>
        <p:spPr>
          <a:xfrm>
            <a:off x="254717" y="5043582"/>
            <a:ext cx="4648198" cy="338554"/>
          </a:xfrm>
          <a:prstGeom prst="rect">
            <a:avLst/>
          </a:prstGeom>
          <a:noFill/>
          <a:ln w="28575">
            <a:solidFill>
              <a:srgbClr val="0070C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3AF"/>
                </a:solidFill>
                <a:effectLst/>
                <a:uLnTx/>
                <a:uFillTx/>
                <a:latin typeface="Segoe UI"/>
                <a:ea typeface="+mn-ea"/>
                <a:cs typeface="Segoe UI"/>
                <a:hlinkClick r:id="rId2">
                  <a:extLst>
                    <a:ext uri="{A12FA001-AC4F-418D-AE19-62706E023703}">
                      <ahyp:hlinkClr xmlns:ahyp="http://schemas.microsoft.com/office/drawing/2018/hyperlinkcolor" val="tx"/>
                    </a:ext>
                  </a:extLst>
                </a:hlinkClick>
              </a:rPr>
              <a:t>https://github.com/FZJ-INM1-BDA/celldetection</a:t>
            </a:r>
            <a:endParaRPr kumimoji="0" lang="en-US" sz="1600" b="0" i="0" u="none" strike="noStrike" kern="1200" cap="none" spc="0" normalizeH="0" baseline="0" noProof="0">
              <a:ln>
                <a:noFill/>
              </a:ln>
              <a:solidFill>
                <a:prstClr val="black"/>
              </a:solidFill>
              <a:effectLst/>
              <a:uLnTx/>
              <a:uFillTx/>
              <a:latin typeface="Neue Haas Grotesk Text Pro"/>
              <a:ea typeface="+mn-ea"/>
              <a:cs typeface="+mn-cs"/>
            </a:endParaRPr>
          </a:p>
        </p:txBody>
      </p:sp>
      <p:sp>
        <p:nvSpPr>
          <p:cNvPr id="11" name="TextBox 10">
            <a:extLst>
              <a:ext uri="{FF2B5EF4-FFF2-40B4-BE49-F238E27FC236}">
                <a16:creationId xmlns:a16="http://schemas.microsoft.com/office/drawing/2014/main" id="{CB9B4E50-9633-7AF7-C6B3-238D665143BB}"/>
              </a:ext>
            </a:extLst>
          </p:cNvPr>
          <p:cNvSpPr txBox="1"/>
          <p:nvPr/>
        </p:nvSpPr>
        <p:spPr>
          <a:xfrm>
            <a:off x="251045" y="5935038"/>
            <a:ext cx="423789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Neue Haas Grotesk Text Pro"/>
                <a:ea typeface="+mn-ea"/>
                <a:cs typeface="+mn-cs"/>
              </a:rPr>
              <a:t>E. </a:t>
            </a:r>
            <a:r>
              <a:rPr kumimoji="0" lang="en-US" sz="1100" b="0" i="0" u="none" strike="noStrike" kern="1200" cap="none" spc="0" normalizeH="0" baseline="0" noProof="0" err="1">
                <a:ln>
                  <a:noFill/>
                </a:ln>
                <a:solidFill>
                  <a:prstClr val="black"/>
                </a:solidFill>
                <a:effectLst/>
                <a:uLnTx/>
                <a:uFillTx/>
                <a:latin typeface="Neue Haas Grotesk Text Pro"/>
                <a:ea typeface="+mn-ea"/>
                <a:cs typeface="+mn-cs"/>
              </a:rPr>
              <a:t>Upschulte</a:t>
            </a:r>
            <a:r>
              <a:rPr kumimoji="0" lang="en-US" sz="1100" b="0" i="0" u="none" strike="noStrike" kern="1200" cap="none" spc="0" normalizeH="0" baseline="0" noProof="0" dirty="0">
                <a:ln>
                  <a:noFill/>
                </a:ln>
                <a:solidFill>
                  <a:prstClr val="black"/>
                </a:solidFill>
                <a:effectLst/>
                <a:uLnTx/>
                <a:uFillTx/>
                <a:latin typeface="Neue Haas Grotesk Text Pro"/>
                <a:ea typeface="+mn-ea"/>
                <a:cs typeface="+mn-cs"/>
              </a:rPr>
              <a:t> et al. , Medical Image Analysis </a:t>
            </a:r>
            <a:r>
              <a:rPr kumimoji="0" lang="en-US" sz="1100" b="1" i="0" u="none" strike="noStrike" kern="1200" cap="none" spc="0" normalizeH="0" baseline="0" noProof="0" dirty="0">
                <a:ln>
                  <a:noFill/>
                </a:ln>
                <a:solidFill>
                  <a:prstClr val="black"/>
                </a:solidFill>
                <a:effectLst/>
                <a:uLnTx/>
                <a:uFillTx/>
                <a:latin typeface="Neue Haas Grotesk Text Pro"/>
                <a:ea typeface="+mn-ea"/>
                <a:cs typeface="+mn-cs"/>
              </a:rPr>
              <a:t>77</a:t>
            </a:r>
            <a:r>
              <a:rPr kumimoji="0" lang="en-US" sz="1100" b="0" i="0" u="none" strike="noStrike" kern="1200" cap="none" spc="0" normalizeH="0" baseline="0" noProof="0" dirty="0">
                <a:ln>
                  <a:noFill/>
                </a:ln>
                <a:solidFill>
                  <a:prstClr val="black"/>
                </a:solidFill>
                <a:effectLst/>
                <a:uLnTx/>
                <a:uFillTx/>
                <a:latin typeface="Neue Haas Grotesk Text Pro"/>
                <a:ea typeface="+mn-ea"/>
                <a:cs typeface="+mn-cs"/>
              </a:rPr>
              <a:t>, 102371 (2022)</a:t>
            </a:r>
            <a:r>
              <a:rPr kumimoji="0" lang="en-US" sz="2800" b="0" i="0" u="none" strike="noStrike" kern="1200" cap="none" spc="0" normalizeH="0" baseline="0" noProof="0" dirty="0">
                <a:ln>
                  <a:noFill/>
                </a:ln>
                <a:solidFill>
                  <a:prstClr val="black"/>
                </a:solidFill>
                <a:effectLst/>
                <a:uLnTx/>
                <a:uFillTx/>
                <a:latin typeface="Neue Haas Grotesk Text Pro"/>
                <a:ea typeface="+mn-lt"/>
                <a:cs typeface="+mn-lt"/>
              </a:rPr>
              <a:t> </a:t>
            </a:r>
            <a:endParaRPr kumimoji="0" lang="en-US" sz="2800" b="0" i="0" u="none" strike="noStrike" kern="1200" cap="none" spc="0" normalizeH="0" baseline="0" noProof="0">
              <a:ln>
                <a:noFill/>
              </a:ln>
              <a:solidFill>
                <a:prstClr val="black"/>
              </a:solidFill>
              <a:effectLst/>
              <a:uLnTx/>
              <a:uFillTx/>
              <a:latin typeface="Neue Haas Grotesk Text Pro"/>
              <a:ea typeface="+mn-ea"/>
              <a:cs typeface="+mn-cs"/>
            </a:endParaRPr>
          </a:p>
        </p:txBody>
      </p:sp>
      <p:pic>
        <p:nvPicPr>
          <p:cNvPr id="12" name="Picture 11" descr="A screenshot of a computer program&#10;&#10;Description automatically generated">
            <a:extLst>
              <a:ext uri="{FF2B5EF4-FFF2-40B4-BE49-F238E27FC236}">
                <a16:creationId xmlns:a16="http://schemas.microsoft.com/office/drawing/2014/main" id="{DD658483-7BC4-8B2E-BA21-317A9C30AAD9}"/>
              </a:ext>
            </a:extLst>
          </p:cNvPr>
          <p:cNvPicPr>
            <a:picLocks noChangeAspect="1"/>
          </p:cNvPicPr>
          <p:nvPr/>
        </p:nvPicPr>
        <p:blipFill>
          <a:blip r:embed="rId3"/>
          <a:stretch>
            <a:fillRect/>
          </a:stretch>
        </p:blipFill>
        <p:spPr>
          <a:xfrm>
            <a:off x="6371858" y="4190386"/>
            <a:ext cx="5421922" cy="2664419"/>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A775964C-1930-5528-B680-630ACD8135C2}"/>
              </a:ext>
            </a:extLst>
          </p:cNvPr>
          <p:cNvPicPr>
            <a:picLocks noChangeAspect="1"/>
          </p:cNvPicPr>
          <p:nvPr/>
        </p:nvPicPr>
        <p:blipFill>
          <a:blip r:embed="rId4"/>
          <a:stretch>
            <a:fillRect/>
          </a:stretch>
        </p:blipFill>
        <p:spPr>
          <a:xfrm>
            <a:off x="498126" y="1068091"/>
            <a:ext cx="3737189" cy="2894310"/>
          </a:xfrm>
          <a:prstGeom prst="rect">
            <a:avLst/>
          </a:prstGeom>
        </p:spPr>
      </p:pic>
      <p:pic>
        <p:nvPicPr>
          <p:cNvPr id="13" name="Picture 12" descr="A screenshot of a computer screen&#10;&#10;Description automatically generated">
            <a:extLst>
              <a:ext uri="{FF2B5EF4-FFF2-40B4-BE49-F238E27FC236}">
                <a16:creationId xmlns:a16="http://schemas.microsoft.com/office/drawing/2014/main" id="{C0B6A30B-97A7-F05A-823C-DEDEBACF9F19}"/>
              </a:ext>
            </a:extLst>
          </p:cNvPr>
          <p:cNvPicPr>
            <a:picLocks noChangeAspect="1"/>
          </p:cNvPicPr>
          <p:nvPr/>
        </p:nvPicPr>
        <p:blipFill>
          <a:blip r:embed="rId5"/>
          <a:stretch>
            <a:fillRect/>
          </a:stretch>
        </p:blipFill>
        <p:spPr>
          <a:xfrm>
            <a:off x="7394872" y="1061634"/>
            <a:ext cx="3717816" cy="2900767"/>
          </a:xfrm>
          <a:prstGeom prst="rect">
            <a:avLst/>
          </a:prstGeom>
        </p:spPr>
      </p:pic>
      <p:sp>
        <p:nvSpPr>
          <p:cNvPr id="6" name="Slide Number Placeholder 5">
            <a:extLst>
              <a:ext uri="{FF2B5EF4-FFF2-40B4-BE49-F238E27FC236}">
                <a16:creationId xmlns:a16="http://schemas.microsoft.com/office/drawing/2014/main" id="{357EEACA-4A59-6394-8976-0229D2D74CF2}"/>
              </a:ext>
            </a:extLst>
          </p:cNvPr>
          <p:cNvSpPr>
            <a:spLocks noGrp="1"/>
          </p:cNvSpPr>
          <p:nvPr>
            <p:ph type="sldNum"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C952ED-B758-48EE-8265-0E6C63F02C24}" type="slidenum">
              <a:rPr kumimoji="0" lang="en-US" sz="900" b="0" i="0" u="none" strike="noStrike" kern="1200" cap="none" spc="0" normalizeH="0" baseline="0" noProof="0">
                <a:ln>
                  <a:noFill/>
                </a:ln>
                <a:solidFill>
                  <a:prstClr val="black"/>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prstClr val="black"/>
              </a:solidFill>
              <a:effectLst/>
              <a:uLnTx/>
              <a:uFillTx/>
              <a:latin typeface="Neue Haas Grotesk Text Pro"/>
              <a:ea typeface="+mn-ea"/>
              <a:cs typeface="+mn-cs"/>
            </a:endParaRPr>
          </a:p>
        </p:txBody>
      </p:sp>
      <p:sp>
        <p:nvSpPr>
          <p:cNvPr id="2" name="Rounded Rectangle">
            <a:extLst>
              <a:ext uri="{FF2B5EF4-FFF2-40B4-BE49-F238E27FC236}">
                <a16:creationId xmlns:a16="http://schemas.microsoft.com/office/drawing/2014/main" id="{2301CCFB-15C7-5156-8D5D-802221773F56}"/>
              </a:ext>
            </a:extLst>
          </p:cNvPr>
          <p:cNvSpPr/>
          <p:nvPr/>
        </p:nvSpPr>
        <p:spPr>
          <a:xfrm>
            <a:off x="0" y="2200"/>
            <a:ext cx="12150643" cy="687845"/>
          </a:xfrm>
          <a:prstGeom prst="roundRect">
            <a:avLst>
              <a:gd name="adj" fmla="val 17169"/>
            </a:avLst>
          </a:prstGeom>
          <a:gradFill>
            <a:gsLst>
              <a:gs pos="72000">
                <a:srgbClr val="B5BFF4"/>
              </a:gs>
              <a:gs pos="24000">
                <a:srgbClr val="FFFFFF">
                  <a:alpha val="0"/>
                </a:srgbClr>
              </a:gs>
              <a:gs pos="100000">
                <a:srgbClr val="668CC4"/>
              </a:gs>
            </a:gsLst>
            <a:lin ang="3255681"/>
          </a:gradFill>
          <a:ln w="25400">
            <a:miter lim="400000"/>
          </a:ln>
        </p:spPr>
        <p:txBody>
          <a:bodyPr tIns="91439" bIns="91439" anchor="ctr"/>
          <a:lstStyle/>
          <a:p>
            <a:pPr algn="ctr"/>
            <a:r>
              <a:rPr lang="en-US" sz="3200" b="1" dirty="0">
                <a:solidFill>
                  <a:srgbClr val="002060"/>
                </a:solidFill>
                <a:latin typeface="Roboto" panose="02000000000000000000" pitchFamily="2" charset="0"/>
                <a:ea typeface="Roboto" panose="02000000000000000000" pitchFamily="2" charset="0"/>
                <a:cs typeface="Roboto" panose="02000000000000000000" pitchFamily="2" charset="0"/>
              </a:rPr>
              <a:t>Find and Mark the Cells by Contours</a:t>
            </a:r>
          </a:p>
        </p:txBody>
      </p:sp>
      <p:pic>
        <p:nvPicPr>
          <p:cNvPr id="4" name="Picture 161">
            <a:extLst>
              <a:ext uri="{FF2B5EF4-FFF2-40B4-BE49-F238E27FC236}">
                <a16:creationId xmlns:a16="http://schemas.microsoft.com/office/drawing/2014/main" id="{4F6E9C55-C05D-989B-6216-6D357CF24374}"/>
              </a:ext>
            </a:extLst>
          </p:cNvPr>
          <p:cNvPicPr/>
          <p:nvPr/>
        </p:nvPicPr>
        <p:blipFill>
          <a:blip r:embed="rId6"/>
          <a:stretch/>
        </p:blipFill>
        <p:spPr>
          <a:xfrm>
            <a:off x="10748299" y="0"/>
            <a:ext cx="1352500" cy="1093147"/>
          </a:xfrm>
          <a:prstGeom prst="ellipse">
            <a:avLst/>
          </a:prstGeom>
          <a:ln>
            <a:noFill/>
          </a:ln>
          <a:effectLst>
            <a:softEdge rad="112500"/>
          </a:effectLst>
        </p:spPr>
      </p:pic>
    </p:spTree>
    <p:extLst>
      <p:ext uri="{BB962C8B-B14F-4D97-AF65-F5344CB8AC3E}">
        <p14:creationId xmlns:p14="http://schemas.microsoft.com/office/powerpoint/2010/main" val="271543777"/>
      </p:ext>
    </p:extLst>
  </p:cSld>
  <p:clrMapOvr>
    <a:masterClrMapping/>
  </p:clrMapOvr>
</p:sld>
</file>

<file path=ppt/theme/theme1.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majorFont>
      <a:minorFont>
        <a:latin typeface="Calibri"/>
        <a:ea typeface=""/>
        <a:cs typeface=""/>
      </a:minorFont>
    </a:fontScheme>
    <a:fmtScheme name="Стандартная">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gradFill>
      </a:fillStyleLst>
      <a:lnStyleLst>
        <a:ln w="6350">
          <a:solidFill>
            <a:schemeClr val="phClr"/>
          </a:solidFill>
          <a:prstDash val="solid"/>
        </a:ln>
        <a:ln w="12700">
          <a:solidFill>
            <a:schemeClr val="phClr"/>
          </a:solidFill>
          <a:prstDash val="solid"/>
        </a:ln>
        <a:ln w="19050">
          <a:solidFill>
            <a:schemeClr val="phClr"/>
          </a:solidFill>
          <a:prstDash val="solid"/>
        </a:ln>
      </a:lnStyleLst>
      <a:effectStyleLst>
        <a:effectStyle>
          <a:effectLst>
            <a:outerShdw>
              <a:srgbClr val="000000">
                <a:alpha val="38000"/>
              </a:srgbClr>
            </a:outerShdw>
          </a:effectLst>
        </a:effectStyle>
        <a:effectStyle>
          <a:effectLst>
            <a:outerShdw>
              <a:srgbClr val="000000">
                <a:alpha val="35000"/>
              </a:srgbClr>
            </a:outerShdw>
          </a:effectLst>
        </a:effectStyle>
        <a:effectStyle>
          <a:effectLst>
            <a:outerShdw>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gradFill>
      </a:bgFillStyleLst>
    </a:fmtScheme>
  </a:themeElements>
  <a:objectDefaults/>
  <a:extraClrSchemeLst/>
</a:theme>
</file>

<file path=ppt/theme/theme2.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3.xml><?xml version="1.0" encoding="utf-8"?>
<a:theme xmlns:a="http://schemas.openxmlformats.org/drawingml/2006/main" name="New World Order by Slidesgo">
  <a:themeElements>
    <a:clrScheme name="Simple Light">
      <a:dk1>
        <a:srgbClr val="FCFCFC"/>
      </a:dk1>
      <a:lt1>
        <a:srgbClr val="000B2A"/>
      </a:lt1>
      <a:dk2>
        <a:srgbClr val="0069AB"/>
      </a:dk2>
      <a:lt2>
        <a:srgbClr val="132F7A"/>
      </a:lt2>
      <a:accent1>
        <a:srgbClr val="0B1B53"/>
      </a:accent1>
      <a:accent2>
        <a:srgbClr val="07226C"/>
      </a:accent2>
      <a:accent3>
        <a:srgbClr val="000F36"/>
      </a:accent3>
      <a:accent4>
        <a:srgbClr val="FFFFFF"/>
      </a:accent4>
      <a:accent5>
        <a:srgbClr val="FFFFFF"/>
      </a:accent5>
      <a:accent6>
        <a:srgbClr val="FFFFFF"/>
      </a:accent6>
      <a:hlink>
        <a:srgbClr val="FCFCF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Normal.dotm</Template>
  <TotalTime>824</TotalTime>
  <Words>1054</Words>
  <Application>Microsoft Office PowerPoint</Application>
  <DocSecurity>0</DocSecurity>
  <PresentationFormat>Широкоэкранный</PresentationFormat>
  <Paragraphs>145</Paragraphs>
  <Slides>19</Slides>
  <Notes>1</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4</vt:i4>
      </vt:variant>
      <vt:variant>
        <vt:lpstr>Заголовки слайдов</vt:lpstr>
      </vt:variant>
      <vt:variant>
        <vt:i4>19</vt:i4>
      </vt:variant>
    </vt:vector>
  </HeadingPairs>
  <TitlesOfParts>
    <vt:vector size="36" baseType="lpstr">
      <vt:lpstr>-apple-system</vt:lpstr>
      <vt:lpstr>Aptos</vt:lpstr>
      <vt:lpstr>Arial</vt:lpstr>
      <vt:lpstr>Calibri</vt:lpstr>
      <vt:lpstr>Calibri Light</vt:lpstr>
      <vt:lpstr>Cambria Math</vt:lpstr>
      <vt:lpstr>Garamond</vt:lpstr>
      <vt:lpstr>Heebo</vt:lpstr>
      <vt:lpstr>Neue Haas Grotesk Text Pro</vt:lpstr>
      <vt:lpstr>Poltawski Nowy</vt:lpstr>
      <vt:lpstr>Roboto</vt:lpstr>
      <vt:lpstr>Segoe UI</vt:lpstr>
      <vt:lpstr>Times New Roman</vt:lpstr>
      <vt:lpstr>Тема Office</vt:lpstr>
      <vt:lpstr>VanillaVTI</vt:lpstr>
      <vt:lpstr>New World Order by Slidesgo</vt:lpstr>
      <vt:lpstr>1_Тема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MOSTLIT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Oksana</dc:creator>
  <cp:lastModifiedBy>Oksana</cp:lastModifiedBy>
  <cp:revision>11</cp:revision>
  <dcterms:created xsi:type="dcterms:W3CDTF">2023-11-01T12:05:43Z</dcterms:created>
  <dcterms:modified xsi:type="dcterms:W3CDTF">2025-07-10T09:46:05Z</dcterms:modified>
</cp:coreProperties>
</file>