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1" r:id="rId7"/>
    <p:sldId id="264" r:id="rId8"/>
    <p:sldId id="266" r:id="rId9"/>
    <p:sldId id="263" r:id="rId10"/>
    <p:sldId id="265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7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66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4E09E-3FE3-4C0F-8843-190D7E59B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1D0AAB-CEF9-4FEE-8127-1547036293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4B1EB5-38B4-401D-9827-B08384CAF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18B0E-B916-4933-97F0-74F35F48E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67DDA-BB9E-4921-BA0A-2B1255893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6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E7819-3FA7-4AB3-8CF7-81545317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39E4EC-B1A4-4EB2-A262-06247EF5E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AA38F2-736A-4A85-A3AF-EA9893538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C2393A-13DD-494C-A8AF-536FE256E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B07150-2FB8-487B-9A30-01DC8FA6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22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7E1FD6-96CB-4265-A058-4F059884A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B33116-D42F-416C-AB00-BD869E299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17CD78-EDFF-435C-B76E-B6A494682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39B0F1-1F61-4F94-AFEE-05EBF9FFC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B8381C-7406-422C-A13C-6B31D44F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947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9B3E60-E785-470C-B7E1-7D7C453BF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7703E5-7AFC-4EF3-947B-A9A437A4E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3C680E-FB5C-4F56-9501-C46E73B1C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62A19B-2F7B-496B-BB40-A7C950800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05D93C-2A9B-49F2-9F75-30E3EDA90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071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67502-5726-4CB3-90DE-F5EC67F6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BA0CCF-29A6-42DC-A8E3-BAC079BE7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D433D-8E78-4B79-80D8-D48C3BC7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C5503C-DB9C-46E2-9C09-12131BFD9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E0DE90-A05C-4477-9671-2FC67F3A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57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BDDDF-BD04-471C-85F8-19C89CFB6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D8B10E-1B9E-472D-8EA5-008AD1C9D6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3F0FF0-63A8-4BF7-B960-B53A23004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6A32C2-2B31-4297-AA9E-35B2CE43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39FA6D-49C3-447F-B33B-7B5AF1A36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26B5A9-76AD-4541-A6E9-24A03A1E1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022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FA92D-031B-4307-A799-F5F025CB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467382-1152-43DD-9732-1651624AE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CA72FC-817B-4165-82B2-EC2D5C6AB2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F081C7-AE27-47FC-9A4C-603E1EE837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530ED5-DA0C-4E9D-B3F8-A29D02CB1F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C15811-6052-4009-950C-1B429631F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4B204F-B64B-40EA-BC60-AA6D700A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430300-3541-439C-B797-012A968E8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26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C31C4-CA31-4C42-8BCC-2303A827B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7C00-1298-4CAD-8487-1DFF9FA6B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CA040F-774D-4408-ADA8-200DAB3FE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7EF899-54F6-4B4D-95F4-06819DF5F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6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F0268E-A1C3-4699-B134-EBEE03E6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3482A2-4911-4478-B6C5-F95A9CF8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6CE6964-ACDE-4C76-BD2A-FDDC2D94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39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20820-F8D7-4F94-B510-4EF09105B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CE169-6371-4430-A4AE-B759ECCAF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494DC3-D1A9-453A-851B-EC5F52E0E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7F1D32-625F-4053-A48A-44230387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B51BD8-BE38-4652-99A2-7CF52093A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51E99B-9D7C-4B68-AD46-0B89B3D1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8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BB5F70-E8DE-4C28-BE51-2DFBDAA90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537DC0-4F2B-4003-B124-B516D0899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AF1830-2D6E-4F17-989D-6E0380596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93A2CC-2D9F-4985-A6F2-58B8B66E2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EC4B21-8434-42EA-980E-3C1E5F1B2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BE43C-E97A-432A-9594-5A32E3CB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328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3B526-6AF2-46C9-A73D-DA251A92B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975DD6-CC45-4DF4-87FE-E41FE3CE2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0685C1-AE3D-4E27-A655-1FE9E5606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B8C1B-A235-4DD8-990F-7D4FE0FB3079}" type="datetimeFigureOut">
              <a:rPr lang="ru-RU" smtClean="0"/>
              <a:t>10.07.2025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FF5CD-8AB1-4364-9B62-34DCA379A8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2EFC02-50CA-4C55-AFA3-26394C8146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F2EBC-D231-415A-8983-17A605F65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696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1F0B6B-7099-4573-A29A-96079100E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41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BB1614-27DC-404A-8AE7-60A368254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50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74F3DC-9CE3-4BCB-93A1-9D2E480BE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91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5942E6-283E-41F8-A57A-150F2CE9B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7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321895-4596-4CC3-A8B9-A7DD6640F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36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C8CE4-9A3C-44DB-9587-AE1730C78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6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39C6D6-B621-4DB0-80F7-C94C38BF7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E827AD-8949-4C86-8FA1-AF068BD7B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3693"/>
            <a:ext cx="6242748" cy="397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9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39A966-D22B-4C10-8459-90E461A61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1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5DDA9E-7652-4E90-B06D-B704D26495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36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0F5C60-F264-4447-88C2-2CE52F0D5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B4A1C0-614B-43AF-B3FD-A20E9A6A3E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023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</cp:revision>
  <dcterms:created xsi:type="dcterms:W3CDTF">2025-07-09T11:38:10Z</dcterms:created>
  <dcterms:modified xsi:type="dcterms:W3CDTF">2025-07-10T11:53:59Z</dcterms:modified>
</cp:coreProperties>
</file>