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97" r:id="rId24"/>
    <p:sldId id="298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95" r:id="rId36"/>
    <p:sldId id="287" r:id="rId37"/>
    <p:sldId id="290" r:id="rId38"/>
    <p:sldId id="289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9"/>
  </p:normalViewPr>
  <p:slideViewPr>
    <p:cSldViewPr snapToGrid="0">
      <p:cViewPr varScale="1">
        <p:scale>
          <a:sx n="103" d="100"/>
          <a:sy n="103" d="100"/>
        </p:scale>
        <p:origin x="8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DC6BD-5B20-80E9-515B-17C47F8DF5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BE4D79-A4F2-82F9-A628-4683BFCA10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8ECFE0-FB34-8752-600F-C36A014CE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B4F5-AE6E-7E45-939C-514BF9FE79C6}" type="datetimeFigureOut">
              <a:rPr lang="ru-RU" smtClean="0"/>
              <a:t>09.07.2025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536F73-8FFE-E93E-C32B-B3FA0A1C3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9177E6-36DB-5938-1B9C-E1B49A4B4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2B1D-AB8A-7645-903D-33E699A9C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130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8ACFB2-9DCA-9035-FF9A-145C900FE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DD10C4-CB9D-3979-122E-1B03304A47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9D5FE0-0A50-0CF4-15F0-535E81445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B4F5-AE6E-7E45-939C-514BF9FE79C6}" type="datetimeFigureOut">
              <a:rPr lang="ru-RU" smtClean="0"/>
              <a:t>09.07.2025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2100E8-D305-D54F-1B76-1A30609B1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ABF0D6-D82C-6438-2A00-852B2CF78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2B1D-AB8A-7645-903D-33E699A9C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96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CBECF4-E963-2234-F5DC-7C33C6D38D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327946E-20E8-AC60-DC23-05A27CE434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0E44E3-90F1-F1A5-DF11-43B12ED2B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B4F5-AE6E-7E45-939C-514BF9FE79C6}" type="datetimeFigureOut">
              <a:rPr lang="ru-RU" smtClean="0"/>
              <a:t>09.07.2025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392A29-ACC1-3EE1-6D0B-8388CE343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EE615-50FE-B50E-0143-5B2ED63ED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2B1D-AB8A-7645-903D-33E699A9C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706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F3E935-D84B-2570-3C48-DA266E6E4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98EEBA-1D64-31F8-3D20-1BFA3F25DD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9DB268-70A2-6C0A-F6F9-92CA19F9D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B4F5-AE6E-7E45-939C-514BF9FE79C6}" type="datetimeFigureOut">
              <a:rPr lang="ru-RU" smtClean="0"/>
              <a:t>09.07.2025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35889B-86C0-6EFA-9699-B2B69D303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E3E2E3-7948-F172-B4A2-AC9FE7C1F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2B1D-AB8A-7645-903D-33E699A9C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153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887A07-B310-3335-6627-1E80B46F0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07D753-88A9-70E9-1136-22D76CB57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F701C4-9A6E-1855-7B8D-03CE08768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B4F5-AE6E-7E45-939C-514BF9FE79C6}" type="datetimeFigureOut">
              <a:rPr lang="ru-RU" smtClean="0"/>
              <a:t>09.07.2025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54F943-5EC8-62DB-0610-A2AC020FA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6F1A1C-E8BF-D0FC-6E38-650B16204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2B1D-AB8A-7645-903D-33E699A9C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882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4DE8DB-DE0B-4C90-E631-4BC45FED3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D71E38-F57C-CBDB-E7BB-B8F39740D3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AD794D-A9D7-1756-09D8-3EE2CE582B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EAD33F3-2F67-B9BD-6434-9D88DD9E4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B4F5-AE6E-7E45-939C-514BF9FE79C6}" type="datetimeFigureOut">
              <a:rPr lang="ru-RU" smtClean="0"/>
              <a:t>09.07.2025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94CE768-7E82-F5B3-5B69-3D5EB3432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9D3781E-FB1D-58FA-2BCE-915F5290A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2B1D-AB8A-7645-903D-33E699A9C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541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DAC8C6-A6F3-508C-BE49-FF45C99EF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6251F1-28B1-EAD9-8636-31842C8BA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949DA1-A585-9C7D-32DD-BEE244C2E2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50D7E56-3F39-3C82-93BB-3767AD88CC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9491F8-684F-4722-7EC0-8731B26E8A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3396EDC-026A-4D6B-4DCC-84E370C6C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B4F5-AE6E-7E45-939C-514BF9FE79C6}" type="datetimeFigureOut">
              <a:rPr lang="ru-RU" smtClean="0"/>
              <a:t>09.07.2025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BE9D5C-6537-8B35-901B-21D70D7F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0646700-ED2E-9C58-69BE-ADE933C4F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2B1D-AB8A-7645-903D-33E699A9C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605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6F947-FBBC-9C52-419A-016DB415F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84F9115-24A9-471D-2A8F-82736F706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B4F5-AE6E-7E45-939C-514BF9FE79C6}" type="datetimeFigureOut">
              <a:rPr lang="ru-RU" smtClean="0"/>
              <a:t>09.07.2025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CC07CE-E412-3BFD-13D2-49AD29AD7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3CA8054-1ADB-32E5-7EBB-B3F787C36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2B1D-AB8A-7645-903D-33E699A9C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923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7F6E68C-2EBF-13EB-1878-DBA1C2BCC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B4F5-AE6E-7E45-939C-514BF9FE79C6}" type="datetimeFigureOut">
              <a:rPr lang="ru-RU" smtClean="0"/>
              <a:t>09.07.2025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248EB0-56FD-1B30-4F23-BE615097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784D4B-A811-64F2-A19E-D06E8977D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2B1D-AB8A-7645-903D-33E699A9C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367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2890B-EF3C-EA52-109D-A8F88ECE6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437BC2-EEFA-4864-F266-9053A78F1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CCFB73-BA81-1684-E967-4A5AE816F8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352989-2352-0A32-5832-63EE1029D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B4F5-AE6E-7E45-939C-514BF9FE79C6}" type="datetimeFigureOut">
              <a:rPr lang="ru-RU" smtClean="0"/>
              <a:t>09.07.2025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82E29B-39B1-7F21-CFE5-3885093F5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DA5358-0EE4-ADC1-352A-DDD6E9A3B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2B1D-AB8A-7645-903D-33E699A9C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195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1641A9-1C16-9DAB-CA9E-742ED4CE4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8B533DA-1AE0-5166-E3D0-6CE8A80D47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23688E6-8203-D8D4-E50D-080F706367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B0397E-4CF7-BFA3-5AA3-84CDBB25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B4F5-AE6E-7E45-939C-514BF9FE79C6}" type="datetimeFigureOut">
              <a:rPr lang="ru-RU" smtClean="0"/>
              <a:t>09.07.2025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8509B3-D1AC-10A1-ED38-19661A3BC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B4B141-446D-723A-3843-B20B15A17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2B1D-AB8A-7645-903D-33E699A9C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008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0B771F-E03E-CF46-219B-3D17114DC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D9F3A2-D504-A812-78C5-EFCED8F01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3C7916-F034-A0AD-2B20-345D1A0DC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88B4F5-AE6E-7E45-939C-514BF9FE79C6}" type="datetimeFigureOut">
              <a:rPr lang="ru-RU" smtClean="0"/>
              <a:t>09.07.2025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C3D988-5392-0C0D-7106-DE4D7D08C8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D04883-5FA8-43D2-0882-4112093801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D12B1D-AB8A-7645-903D-33E699A9C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03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B8C02C-1467-5A2D-6A8D-2176FA7AA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67" b="5244"/>
          <a:stretch>
            <a:fillRect/>
          </a:stretch>
        </p:blipFill>
        <p:spPr>
          <a:xfrm>
            <a:off x="0" y="0"/>
            <a:ext cx="12192000" cy="681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280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A021A-D352-ECC6-A7DB-323A7D381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E4E8DD-DCCC-C6C2-A6B4-5F3D4FC1FE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383" b="5590"/>
          <a:stretch>
            <a:fillRect/>
          </a:stretch>
        </p:blipFill>
        <p:spPr>
          <a:xfrm>
            <a:off x="0" y="0"/>
            <a:ext cx="12192000" cy="6783785"/>
          </a:xfrm>
          <a:prstGeom prst="rect">
            <a:avLst/>
          </a:prstGeom>
        </p:spPr>
      </p:pic>
      <p:pic>
        <p:nvPicPr>
          <p:cNvPr id="3" name="Запись экрана 2025-06-19 в 12.01.07">
            <a:hlinkClick r:id="" action="ppaction://media"/>
            <a:extLst>
              <a:ext uri="{FF2B5EF4-FFF2-40B4-BE49-F238E27FC236}">
                <a16:creationId xmlns:a16="http://schemas.microsoft.com/office/drawing/2014/main" id="{F6C14C47-1AF1-35B6-4C59-061F18B6FD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b="1481"/>
          <a:stretch>
            <a:fillRect/>
          </a:stretch>
        </p:blipFill>
        <p:spPr>
          <a:xfrm>
            <a:off x="869422" y="800163"/>
            <a:ext cx="10454885" cy="5702573"/>
          </a:xfrm>
          <a:prstGeom prst="rect">
            <a:avLst/>
          </a:prstGeom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794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02120-31EC-2E91-217F-35DB4994A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093968E-BB4C-2EB0-6BB5-782BDF229E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60" b="5230"/>
          <a:stretch>
            <a:fillRect/>
          </a:stretch>
        </p:blipFill>
        <p:spPr>
          <a:xfrm>
            <a:off x="0" y="0"/>
            <a:ext cx="12192000" cy="679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30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555B3E-DB72-037B-D32A-9B1332AFF0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96" b="5086"/>
          <a:stretch>
            <a:fillRect/>
          </a:stretch>
        </p:blipFill>
        <p:spPr>
          <a:xfrm>
            <a:off x="0" y="-1"/>
            <a:ext cx="12192000" cy="685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62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0352AF6-D0FF-A1EC-4219-5B076D4D96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19" b="5277"/>
          <a:stretch>
            <a:fillRect/>
          </a:stretch>
        </p:blipFill>
        <p:spPr>
          <a:xfrm>
            <a:off x="0" y="0"/>
            <a:ext cx="12192000" cy="683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48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D2049-4439-B251-A35B-F4E49E049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F034A2-34DA-B5F4-9BDA-10EED7F3C8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28" b="5372"/>
          <a:stretch>
            <a:fillRect/>
          </a:stretch>
        </p:blipFill>
        <p:spPr>
          <a:xfrm>
            <a:off x="0" y="0"/>
            <a:ext cx="12192000" cy="682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92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82C5A-23DC-342D-89B6-91548E801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5B0764-3154-B380-BC75-10D4931D04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62" b="5365"/>
          <a:stretch>
            <a:fillRect/>
          </a:stretch>
        </p:blipFill>
        <p:spPr>
          <a:xfrm>
            <a:off x="0" y="0"/>
            <a:ext cx="12192000" cy="682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58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08D70-DFA1-BBD5-ED1D-60C0C325B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6E60EDF-F8CF-7B8C-7712-265A1CC7FD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74" b="5685"/>
          <a:stretch>
            <a:fillRect/>
          </a:stretch>
        </p:blipFill>
        <p:spPr>
          <a:xfrm>
            <a:off x="0" y="0"/>
            <a:ext cx="12192000" cy="676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2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2BFD5-9798-3448-F839-0BC6B8A6A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9251E7-39E2-0D6D-364D-B0C240A7A6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73" b="5081"/>
          <a:stretch>
            <a:fillRect/>
          </a:stretch>
        </p:blipFill>
        <p:spPr>
          <a:xfrm>
            <a:off x="0" y="0"/>
            <a:ext cx="12192000" cy="685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74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759E6-8707-69DD-A31C-D83BA9188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3371B6A-4679-2C54-4FE3-F2467A6707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54" b="5073"/>
          <a:stretch>
            <a:fillRect/>
          </a:stretch>
        </p:blipFill>
        <p:spPr>
          <a:xfrm>
            <a:off x="0" y="0"/>
            <a:ext cx="12192000" cy="684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1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705FD-EA67-D397-85A0-C41C9E490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A0166BB-E1BB-AEFD-D71A-A9BF585DA5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47" b="4987"/>
          <a:stretch>
            <a:fillRect/>
          </a:stretch>
        </p:blipFill>
        <p:spPr>
          <a:xfrm>
            <a:off x="0" y="0"/>
            <a:ext cx="12192000" cy="684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27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189E9E-9562-514D-98C5-27A389260F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86" b="5272"/>
          <a:stretch>
            <a:fillRect/>
          </a:stretch>
        </p:blipFill>
        <p:spPr>
          <a:xfrm>
            <a:off x="-1" y="-1"/>
            <a:ext cx="12192001" cy="683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57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81CCE-B51E-E6A8-1ED0-F6626D8B4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C9D6681-7708-AA94-F581-DF48B56D04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92" b="5190"/>
          <a:stretch>
            <a:fillRect/>
          </a:stretch>
        </p:blipFill>
        <p:spPr>
          <a:xfrm>
            <a:off x="0" y="-1"/>
            <a:ext cx="12192000" cy="682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71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2C513-F6BF-D3E0-D5EE-3C61EA94C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F91DF87-A809-317A-3A6E-61506A9D02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12" b="5020"/>
          <a:stretch>
            <a:fillRect/>
          </a:stretch>
        </p:blipFill>
        <p:spPr>
          <a:xfrm>
            <a:off x="0" y="0"/>
            <a:ext cx="12192000" cy="683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82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DD279-6BEE-BB14-9F62-7F450C17B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CA893A-5305-1C1D-E651-B82E346068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36" b="5256"/>
          <a:stretch>
            <a:fillRect/>
          </a:stretch>
        </p:blipFill>
        <p:spPr>
          <a:xfrm>
            <a:off x="0" y="0"/>
            <a:ext cx="12192000" cy="682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118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86CE5-5B61-344F-2C0D-F4AAA0DF6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176D97-5D4C-E94A-7B0C-680EA26A2F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52" b="5006"/>
          <a:stretch>
            <a:fillRect/>
          </a:stretch>
        </p:blipFill>
        <p:spPr>
          <a:xfrm>
            <a:off x="0" y="25052"/>
            <a:ext cx="12192000" cy="682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01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62B03-2F13-6907-3CBB-6A655746F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49AA44-890F-DEA6-464C-927714B5A8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43" b="5213"/>
          <a:stretch>
            <a:fillRect/>
          </a:stretch>
        </p:blipFill>
        <p:spPr>
          <a:xfrm>
            <a:off x="0" y="0"/>
            <a:ext cx="12192000" cy="683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606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1FB6E-C2C1-BB9B-3828-9CF663A9E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E58EA71-5C9D-4D77-5E22-ED3F0F2FA9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72" b="5226"/>
          <a:stretch>
            <a:fillRect/>
          </a:stretch>
        </p:blipFill>
        <p:spPr>
          <a:xfrm>
            <a:off x="0" y="-1"/>
            <a:ext cx="12192000" cy="68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938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864F5-B22F-036A-DD6D-CD9D3F549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6A802E8-B1CA-5BF8-A4D7-543111280C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47" b="5415"/>
          <a:stretch>
            <a:fillRect/>
          </a:stretch>
        </p:blipFill>
        <p:spPr>
          <a:xfrm>
            <a:off x="0" y="0"/>
            <a:ext cx="12192000" cy="681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134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DC596-4255-D42A-4F4F-B75EF2188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7B5A1E-36F9-E324-8126-1189A98089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40" b="5149"/>
          <a:stretch>
            <a:fillRect/>
          </a:stretch>
        </p:blipFill>
        <p:spPr>
          <a:xfrm>
            <a:off x="0" y="0"/>
            <a:ext cx="12192000" cy="684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792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5A0F6-9197-BCAE-3DB3-BEE3C2EE3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8001BA-148F-C291-EFF9-CD3DC1CE79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42" b="5088"/>
          <a:stretch>
            <a:fillRect/>
          </a:stretch>
        </p:blipFill>
        <p:spPr>
          <a:xfrm>
            <a:off x="0" y="0"/>
            <a:ext cx="12192000" cy="681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153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9476E-655B-F432-B4B7-8D966CEC5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5881FF8-B9C2-31BD-9FD9-19CD8022FB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62" b="5426"/>
          <a:stretch>
            <a:fillRect/>
          </a:stretch>
        </p:blipFill>
        <p:spPr>
          <a:xfrm>
            <a:off x="0" y="0"/>
            <a:ext cx="12192000" cy="677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6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A435D2-DC03-6EDD-665E-A9D2D5E4BF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07" b="5059"/>
          <a:stretch>
            <a:fillRect/>
          </a:stretch>
        </p:blipFill>
        <p:spPr>
          <a:xfrm>
            <a:off x="0" y="0"/>
            <a:ext cx="12192000" cy="684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561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B2485-9071-177F-2BE8-F48D6DA73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EBAF73-0737-699D-0CE4-E0698F0451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14" b="5170"/>
          <a:stretch>
            <a:fillRect/>
          </a:stretch>
        </p:blipFill>
        <p:spPr>
          <a:xfrm>
            <a:off x="0" y="0"/>
            <a:ext cx="12192000" cy="684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873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FA95A-27D2-0719-4D59-701249868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EFE6C1C-A031-A9DF-8D0C-6B59A3F8F2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08" b="5417"/>
          <a:stretch>
            <a:fillRect/>
          </a:stretch>
        </p:blipFill>
        <p:spPr>
          <a:xfrm>
            <a:off x="0" y="-1"/>
            <a:ext cx="12192000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682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92E4D-8CE3-10A8-8CC0-604F111A0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04AA307-FD3D-891F-0FA6-392034508F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33" b="5027"/>
          <a:stretch>
            <a:fillRect/>
          </a:stretch>
        </p:blipFill>
        <p:spPr>
          <a:xfrm>
            <a:off x="0" y="0"/>
            <a:ext cx="12192000" cy="684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890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F6B33-AEE1-AC71-4987-6FD2DCE25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19377EC-940E-C0CA-1AC3-63CFDC4B31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66" b="4802"/>
          <a:stretch>
            <a:fillRect/>
          </a:stretch>
        </p:blipFill>
        <p:spPr>
          <a:xfrm>
            <a:off x="0" y="-1"/>
            <a:ext cx="12192000" cy="683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47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14D91-216A-E4B7-8512-ADA5AF8A2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B607018-179B-A9EA-4AAB-84D403FA5B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50" b="5370"/>
          <a:stretch>
            <a:fillRect/>
          </a:stretch>
        </p:blipFill>
        <p:spPr>
          <a:xfrm>
            <a:off x="0" y="0"/>
            <a:ext cx="12192000" cy="681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8525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E406C-273F-2DA6-A1AE-C8CC90E83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9417DF-F6FB-78B6-A15C-9B148EC90A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67" b="5673"/>
          <a:stretch>
            <a:fillRect/>
          </a:stretch>
        </p:blipFill>
        <p:spPr>
          <a:xfrm>
            <a:off x="0" y="-1"/>
            <a:ext cx="12192000" cy="679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115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B9B37-8AED-E344-FEA6-4CB955B9F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D31CED-7A74-AD1C-0F79-D85E0CAF36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44" b="5799"/>
          <a:stretch>
            <a:fillRect/>
          </a:stretch>
        </p:blipFill>
        <p:spPr>
          <a:xfrm>
            <a:off x="0" y="-1"/>
            <a:ext cx="12192000" cy="676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482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AC061-D2E2-9D76-3C73-40C2BED04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18504AE-67F4-5365-4471-D1F9AA7CC5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08" b="5208"/>
          <a:stretch>
            <a:fillRect/>
          </a:stretch>
        </p:blipFill>
        <p:spPr>
          <a:xfrm>
            <a:off x="-1" y="0"/>
            <a:ext cx="12192001" cy="682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653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649C4-5553-BB55-460A-208B860B2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число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F0409D6-7ADD-E431-FCAE-34E821A6D4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22" b="5150"/>
          <a:stretch>
            <a:fillRect/>
          </a:stretch>
        </p:blipFill>
        <p:spPr>
          <a:xfrm>
            <a:off x="0" y="-1"/>
            <a:ext cx="12192000" cy="683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446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17492-6BE0-059E-8B2C-6C965628D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C3163E-EE40-F2B7-75E5-30FB68AE98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06" b="5250"/>
          <a:stretch>
            <a:fillRect/>
          </a:stretch>
        </p:blipFill>
        <p:spPr>
          <a:xfrm>
            <a:off x="0" y="-1"/>
            <a:ext cx="12192000" cy="682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44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65D80-522A-FE06-6C3B-C4525CDD7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DC587AF-C88E-F934-0E99-F3EA096B85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66" b="5300"/>
          <a:stretch>
            <a:fillRect/>
          </a:stretch>
        </p:blipFill>
        <p:spPr>
          <a:xfrm>
            <a:off x="0" y="0"/>
            <a:ext cx="12192000" cy="682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941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99A39-53A7-DEA9-FF7E-391E095A6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39C709-6784-24D7-F651-E38A72C311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23" b="5169"/>
          <a:stretch>
            <a:fillRect/>
          </a:stretch>
        </p:blipFill>
        <p:spPr>
          <a:xfrm>
            <a:off x="0" y="-1"/>
            <a:ext cx="12192000" cy="682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4283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F2690-F4B8-E792-7F67-FDBFC663C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5DCAB4B-F4C8-0884-D006-D9C3BE87CD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02" b="5395"/>
          <a:stretch>
            <a:fillRect/>
          </a:stretch>
        </p:blipFill>
        <p:spPr>
          <a:xfrm>
            <a:off x="0" y="0"/>
            <a:ext cx="12192000" cy="682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205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F2EAC-A184-DD57-846A-1150B2D5B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E363D8-05CC-7C74-05EB-3C85840348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02" b="5449"/>
          <a:stretch>
            <a:fillRect/>
          </a:stretch>
        </p:blipFill>
        <p:spPr>
          <a:xfrm>
            <a:off x="-1" y="-1"/>
            <a:ext cx="12192001" cy="681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94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BC03B-BE24-79B1-AA22-1C249394C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E2E123-AF18-EFC5-4AEE-0C2DDA145C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65" b="5068"/>
          <a:stretch>
            <a:fillRect/>
          </a:stretch>
        </p:blipFill>
        <p:spPr>
          <a:xfrm>
            <a:off x="-1" y="0"/>
            <a:ext cx="12192001" cy="684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01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BB74A-67BD-FC80-C787-C96CF736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E6D8559-A3D1-E27E-AF93-65DEC8A2D9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13" b="5242"/>
          <a:stretch>
            <a:fillRect/>
          </a:stretch>
        </p:blipFill>
        <p:spPr>
          <a:xfrm>
            <a:off x="0" y="-1"/>
            <a:ext cx="12192000" cy="682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98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E07B0-35CA-D1F3-04BE-79911D0AB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A6B812-42F0-0B93-8DDF-F87F00C5C3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11" b="5458"/>
          <a:stretch>
            <a:fillRect/>
          </a:stretch>
        </p:blipFill>
        <p:spPr>
          <a:xfrm>
            <a:off x="0" y="0"/>
            <a:ext cx="12192000" cy="680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95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1CB32-7B5F-28A5-5772-809BCAF52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C057CD-0181-5ACC-17AA-66AA093438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13" b="5293"/>
          <a:stretch>
            <a:fillRect/>
          </a:stretch>
        </p:blipFill>
        <p:spPr>
          <a:xfrm>
            <a:off x="0" y="0"/>
            <a:ext cx="12192000" cy="681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99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267B1-F158-B26A-7DE9-D802B8FB8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6B7C07-1FFF-B157-2D94-CFF2F67495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230" b="5563"/>
          <a:stretch>
            <a:fillRect/>
          </a:stretch>
        </p:blipFill>
        <p:spPr>
          <a:xfrm>
            <a:off x="0" y="0"/>
            <a:ext cx="12192000" cy="6797580"/>
          </a:xfrm>
          <a:prstGeom prst="rect">
            <a:avLst/>
          </a:prstGeom>
        </p:spPr>
      </p:pic>
      <p:pic>
        <p:nvPicPr>
          <p:cNvPr id="3" name="speed1_DE2B43EF-CEA7-4211-9AA9-B53444DD5B8E.mp4">
            <a:hlinkClick r:id="" action="ppaction://media"/>
            <a:extLst>
              <a:ext uri="{FF2B5EF4-FFF2-40B4-BE49-F238E27FC236}">
                <a16:creationId xmlns:a16="http://schemas.microsoft.com/office/drawing/2014/main" id="{CE0DF843-BD46-90EA-02B7-84D0B06A53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b="1465"/>
          <a:stretch>
            <a:fillRect/>
          </a:stretch>
        </p:blipFill>
        <p:spPr>
          <a:xfrm>
            <a:off x="869422" y="800163"/>
            <a:ext cx="10453153" cy="5702573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933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</TotalTime>
  <Words>0</Words>
  <Application>Microsoft Macintosh PowerPoint</Application>
  <PresentationFormat>Широкоэкранный</PresentationFormat>
  <Paragraphs>0</Paragraphs>
  <Slides>42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6" baseType="lpstr">
      <vt:lpstr>Aptos</vt:lpstr>
      <vt:lpstr>Aptos Display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My+Office</dc:creator>
  <cp:lastModifiedBy>My+Office</cp:lastModifiedBy>
  <cp:revision>16</cp:revision>
  <dcterms:created xsi:type="dcterms:W3CDTF">2025-07-09T03:53:34Z</dcterms:created>
  <dcterms:modified xsi:type="dcterms:W3CDTF">2025-07-09T18:06:30Z</dcterms:modified>
</cp:coreProperties>
</file>