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62.xml"/>
  <Override ContentType="application/vnd.openxmlformats-officedocument.presentationml.slideLayout+xml" PartName="/ppt/slideLayouts/slideLayout5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55.xml"/>
  <Override ContentType="application/vnd.openxmlformats-officedocument.presentationml.slideLayout+xml" PartName="/ppt/slideLayouts/slideLayout61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52.xml"/>
  <Override ContentType="application/vnd.openxmlformats-officedocument.presentationml.slideLayout+xml" PartName="/ppt/slideLayouts/slideLayout64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60.xml"/>
  <Override ContentType="application/vnd.openxmlformats-officedocument.presentationml.slideLayout+xml" PartName="/ppt/slideLayouts/slideLayout47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65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48.xml"/>
  <Override ContentType="application/vnd.openxmlformats-officedocument.presentationml.slideLayout+xml" PartName="/ppt/slideLayouts/slideLayout4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66.xml"/>
  <Override ContentType="application/vnd.openxmlformats-officedocument.presentationml.slideLayout+xml" PartName="/ppt/slideLayouts/slideLayout53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59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6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5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5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50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63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58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 showSpecialPlsOnTitleSld="0">
  <p:sldMasterIdLst>
    <p:sldMasterId id="2147483714" r:id="rId5"/>
    <p:sldMasterId id="2147483715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</p:sldIdLst>
  <p:sldSz cy="5143500" cx="9144000"/>
  <p:notesSz cx="6858000" cy="9144000"/>
  <p:embeddedFontLst>
    <p:embeddedFont>
      <p:font typeface="Hanken Grotesk Medium"/>
      <p:regular r:id="rId36"/>
      <p:bold r:id="rId37"/>
      <p:italic r:id="rId38"/>
      <p:boldItalic r:id="rId39"/>
    </p:embeddedFont>
    <p:embeddedFont>
      <p:font typeface="Fredoka"/>
      <p:regular r:id="rId40"/>
      <p:bold r:id="rId41"/>
    </p:embeddedFont>
    <p:embeddedFont>
      <p:font typeface="Hanken Grotesk"/>
      <p:regular r:id="rId42"/>
      <p:bold r:id="rId43"/>
      <p:italic r:id="rId44"/>
      <p:boldItalic r:id="rId45"/>
    </p:embeddedFont>
    <p:embeddedFont>
      <p:font typeface="Hanken Grotesk SemiBold"/>
      <p:regular r:id="rId46"/>
      <p:bold r:id="rId47"/>
      <p:italic r:id="rId48"/>
      <p:boldItalic r:id="rId49"/>
    </p:embeddedFont>
    <p:embeddedFont>
      <p:font typeface="Inter"/>
      <p:regular r:id="rId50"/>
      <p:bold r:id="rId51"/>
      <p:italic r:id="rId52"/>
      <p:boldItalic r:id="rId53"/>
    </p:embeddedFont>
    <p:embeddedFont>
      <p:font typeface="Open Sans SemiBold"/>
      <p:regular r:id="rId54"/>
      <p:bold r:id="rId55"/>
      <p:italic r:id="rId56"/>
      <p:boldItalic r:id="rId57"/>
    </p:embeddedFont>
    <p:embeddedFont>
      <p:font typeface="Open Sans Medium"/>
      <p:regular r:id="rId58"/>
      <p:bold r:id="rId59"/>
      <p:italic r:id="rId60"/>
      <p:boldItalic r:id="rId61"/>
    </p:embeddedFont>
    <p:embeddedFont>
      <p:font typeface="Open Sans"/>
      <p:regular r:id="rId62"/>
      <p:bold r:id="rId63"/>
      <p:italic r:id="rId64"/>
      <p:boldItalic r:id="rId6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FBF98748-F0D3-44B2-89E5-9B424D1DC5FF}">
  <a:tblStyle styleId="{FBF98748-F0D3-44B2-89E5-9B424D1DC5FF}" styleName="Table_0">
    <a:wholeTbl>
      <a:tcTxStyle>
        <a:font>
          <a:latin typeface="Arial"/>
          <a:ea typeface="Arial"/>
          <a:cs typeface="Arial"/>
        </a:font>
        <a:srgbClr val="000000"/>
      </a:tcTx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  <a:tblStyle styleId="{12B9D769-E3C0-4F38-9BB2-51FA7A3FD265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Fredoka-regular.fntdata"/><Relationship Id="rId42" Type="http://schemas.openxmlformats.org/officeDocument/2006/relationships/font" Target="fonts/HankenGrotesk-regular.fntdata"/><Relationship Id="rId41" Type="http://schemas.openxmlformats.org/officeDocument/2006/relationships/font" Target="fonts/Fredoka-bold.fntdata"/><Relationship Id="rId44" Type="http://schemas.openxmlformats.org/officeDocument/2006/relationships/font" Target="fonts/HankenGrotesk-italic.fntdata"/><Relationship Id="rId43" Type="http://schemas.openxmlformats.org/officeDocument/2006/relationships/font" Target="fonts/HankenGrotesk-bold.fntdata"/><Relationship Id="rId46" Type="http://schemas.openxmlformats.org/officeDocument/2006/relationships/font" Target="fonts/HankenGroteskSemiBold-regular.fntdata"/><Relationship Id="rId45" Type="http://schemas.openxmlformats.org/officeDocument/2006/relationships/font" Target="fonts/HankenGrotesk-boldItalic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2.xml"/><Relationship Id="rId48" Type="http://schemas.openxmlformats.org/officeDocument/2006/relationships/font" Target="fonts/HankenGroteskSemiBold-italic.fntdata"/><Relationship Id="rId47" Type="http://schemas.openxmlformats.org/officeDocument/2006/relationships/font" Target="fonts/HankenGroteskSemiBold-bold.fntdata"/><Relationship Id="rId49" Type="http://schemas.openxmlformats.org/officeDocument/2006/relationships/font" Target="fonts/HankenGroteskSemiBold-boldItalic.fntdata"/><Relationship Id="rId5" Type="http://schemas.openxmlformats.org/officeDocument/2006/relationships/slideMaster" Target="slideMasters/slideMaster1.xml"/><Relationship Id="rId6" Type="http://schemas.openxmlformats.org/officeDocument/2006/relationships/slideMaster" Target="slideMasters/slideMaster2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31" Type="http://schemas.openxmlformats.org/officeDocument/2006/relationships/slide" Target="slides/slide24.xml"/><Relationship Id="rId30" Type="http://schemas.openxmlformats.org/officeDocument/2006/relationships/slide" Target="slides/slide23.xml"/><Relationship Id="rId33" Type="http://schemas.openxmlformats.org/officeDocument/2006/relationships/slide" Target="slides/slide26.xml"/><Relationship Id="rId32" Type="http://schemas.openxmlformats.org/officeDocument/2006/relationships/slide" Target="slides/slide25.xml"/><Relationship Id="rId35" Type="http://schemas.openxmlformats.org/officeDocument/2006/relationships/slide" Target="slides/slide28.xml"/><Relationship Id="rId34" Type="http://schemas.openxmlformats.org/officeDocument/2006/relationships/slide" Target="slides/slide27.xml"/><Relationship Id="rId37" Type="http://schemas.openxmlformats.org/officeDocument/2006/relationships/font" Target="fonts/HankenGroteskMedium-bold.fntdata"/><Relationship Id="rId36" Type="http://schemas.openxmlformats.org/officeDocument/2006/relationships/font" Target="fonts/HankenGroteskMedium-regular.fntdata"/><Relationship Id="rId39" Type="http://schemas.openxmlformats.org/officeDocument/2006/relationships/font" Target="fonts/HankenGroteskMedium-boldItalic.fntdata"/><Relationship Id="rId38" Type="http://schemas.openxmlformats.org/officeDocument/2006/relationships/font" Target="fonts/HankenGroteskMedium-italic.fntdata"/><Relationship Id="rId62" Type="http://schemas.openxmlformats.org/officeDocument/2006/relationships/font" Target="fonts/OpenSans-regular.fntdata"/><Relationship Id="rId61" Type="http://schemas.openxmlformats.org/officeDocument/2006/relationships/font" Target="fonts/OpenSansMedium-boldItalic.fntdata"/><Relationship Id="rId20" Type="http://schemas.openxmlformats.org/officeDocument/2006/relationships/slide" Target="slides/slide13.xml"/><Relationship Id="rId64" Type="http://schemas.openxmlformats.org/officeDocument/2006/relationships/font" Target="fonts/OpenSans-italic.fntdata"/><Relationship Id="rId63" Type="http://schemas.openxmlformats.org/officeDocument/2006/relationships/font" Target="fonts/OpenSans-bold.fntdata"/><Relationship Id="rId22" Type="http://schemas.openxmlformats.org/officeDocument/2006/relationships/slide" Target="slides/slide15.xml"/><Relationship Id="rId21" Type="http://schemas.openxmlformats.org/officeDocument/2006/relationships/slide" Target="slides/slide14.xml"/><Relationship Id="rId65" Type="http://schemas.openxmlformats.org/officeDocument/2006/relationships/font" Target="fonts/OpenSans-boldItalic.fntdata"/><Relationship Id="rId24" Type="http://schemas.openxmlformats.org/officeDocument/2006/relationships/slide" Target="slides/slide17.xml"/><Relationship Id="rId23" Type="http://schemas.openxmlformats.org/officeDocument/2006/relationships/slide" Target="slides/slide16.xml"/><Relationship Id="rId60" Type="http://schemas.openxmlformats.org/officeDocument/2006/relationships/font" Target="fonts/OpenSansMedium-italic.fntdata"/><Relationship Id="rId26" Type="http://schemas.openxmlformats.org/officeDocument/2006/relationships/slide" Target="slides/slide19.xml"/><Relationship Id="rId25" Type="http://schemas.openxmlformats.org/officeDocument/2006/relationships/slide" Target="slides/slide18.xml"/><Relationship Id="rId28" Type="http://schemas.openxmlformats.org/officeDocument/2006/relationships/slide" Target="slides/slide21.xml"/><Relationship Id="rId27" Type="http://schemas.openxmlformats.org/officeDocument/2006/relationships/slide" Target="slides/slide20.xml"/><Relationship Id="rId29" Type="http://schemas.openxmlformats.org/officeDocument/2006/relationships/slide" Target="slides/slide22.xml"/><Relationship Id="rId51" Type="http://schemas.openxmlformats.org/officeDocument/2006/relationships/font" Target="fonts/Inter-bold.fntdata"/><Relationship Id="rId50" Type="http://schemas.openxmlformats.org/officeDocument/2006/relationships/font" Target="fonts/Inter-regular.fntdata"/><Relationship Id="rId53" Type="http://schemas.openxmlformats.org/officeDocument/2006/relationships/font" Target="fonts/Inter-boldItalic.fntdata"/><Relationship Id="rId52" Type="http://schemas.openxmlformats.org/officeDocument/2006/relationships/font" Target="fonts/Inter-italic.fntdata"/><Relationship Id="rId11" Type="http://schemas.openxmlformats.org/officeDocument/2006/relationships/slide" Target="slides/slide4.xml"/><Relationship Id="rId55" Type="http://schemas.openxmlformats.org/officeDocument/2006/relationships/font" Target="fonts/OpenSansSemiBold-bold.fntdata"/><Relationship Id="rId10" Type="http://schemas.openxmlformats.org/officeDocument/2006/relationships/slide" Target="slides/slide3.xml"/><Relationship Id="rId54" Type="http://schemas.openxmlformats.org/officeDocument/2006/relationships/font" Target="fonts/OpenSansSemiBold-regular.fntdata"/><Relationship Id="rId13" Type="http://schemas.openxmlformats.org/officeDocument/2006/relationships/slide" Target="slides/slide6.xml"/><Relationship Id="rId57" Type="http://schemas.openxmlformats.org/officeDocument/2006/relationships/font" Target="fonts/OpenSansSemiBold-boldItalic.fntdata"/><Relationship Id="rId12" Type="http://schemas.openxmlformats.org/officeDocument/2006/relationships/slide" Target="slides/slide5.xml"/><Relationship Id="rId56" Type="http://schemas.openxmlformats.org/officeDocument/2006/relationships/font" Target="fonts/OpenSansSemiBold-italic.fntdata"/><Relationship Id="rId15" Type="http://schemas.openxmlformats.org/officeDocument/2006/relationships/slide" Target="slides/slide8.xml"/><Relationship Id="rId59" Type="http://schemas.openxmlformats.org/officeDocument/2006/relationships/font" Target="fonts/OpenSansMedium-bold.fntdata"/><Relationship Id="rId14" Type="http://schemas.openxmlformats.org/officeDocument/2006/relationships/slide" Target="slides/slide7.xml"/><Relationship Id="rId58" Type="http://schemas.openxmlformats.org/officeDocument/2006/relationships/font" Target="fonts/OpenSansMedium-regular.fntdata"/><Relationship Id="rId17" Type="http://schemas.openxmlformats.org/officeDocument/2006/relationships/slide" Target="slides/slide10.xml"/><Relationship Id="rId16" Type="http://schemas.openxmlformats.org/officeDocument/2006/relationships/slide" Target="slides/slide9.xml"/><Relationship Id="rId19" Type="http://schemas.openxmlformats.org/officeDocument/2006/relationships/slide" Target="slides/slide12.xml"/><Relationship Id="rId18" Type="http://schemas.openxmlformats.org/officeDocument/2006/relationships/slide" Target="slides/slide11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7" name="Shape 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8" name="Google Shape;728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9" name="Google Shape;729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4" name="Shape 8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5" name="Google Shape;825;g362cb1c8494_0_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6" name="Google Shape;826;g362cb1c8494_0_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kronos group</a:t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5" name="Shape 8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6" name="Google Shape;836;g362cb1c8494_0_1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7" name="Google Shape;837;g362cb1c8494_0_1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3" name="Shape 8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4" name="Google Shape;844;g362cb1c8494_0_9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5" name="Google Shape;845;g362cb1c8494_0_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1" name="Shape 8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2" name="Google Shape;852;g362cb1c8494_0_10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3" name="Google Shape;853;g362cb1c8494_0_1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добавить картинок</a:t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0" name="Shape 8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1" name="Google Shape;861;g362cb1c8494_0_1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2" name="Google Shape;862;g362cb1c8494_0_1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6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7" name="Google Shape;877;g362cb1c8494_0_1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8" name="Google Shape;878;g362cb1c8494_0_1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+MC сравнение треков</a:t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6" name="Shape 8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7" name="Google Shape;887;g362ec10bebe_0_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8" name="Google Shape;888;g362ec10bebe_0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4" name="Shape 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5" name="Google Shape;895;g362e1ab31b6_0_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6" name="Google Shape;896;g362e1ab31b6_0_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1" name="Shape 9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2" name="Google Shape;902;g35c8d5953fe_0_1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3" name="Google Shape;903;g35c8d5953fe_0_1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8" name="Shape 9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9" name="Google Shape;909;g362cb1c8494_0_1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0" name="Google Shape;910;g362cb1c8494_0_1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4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Google Shape;735;g36d63d7ee90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6" name="Google Shape;736;g36d63d7ee90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6" name="Shape 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7" name="Google Shape;917;SLIDES_API108756234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8" name="Google Shape;918;SLIDES_API108756234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5" name="Shape 9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6" name="Google Shape;926;SLIDES_API108756234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7" name="Google Shape;927;SLIDES_API108756234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3" name="Shape 9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4" name="Google Shape;934;SLIDES_API108756234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5" name="Google Shape;935;SLIDES_API108756234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3" name="Shape 9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4" name="Google Shape;944;g35c8d5953fe_0_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5" name="Google Shape;945;g35c8d5953fe_0_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3" name="Shape 9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4" name="Google Shape;954;SLIDES_API108756234_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5" name="Google Shape;955;SLIDES_API108756234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1" name="Shape 9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" name="Google Shape;962;SLIDES_API108756234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3" name="Google Shape;963;SLIDES_API108756234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1" name="Shape 9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" name="Google Shape;972;g35c8d5953fe_0_9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3" name="Google Shape;973;g35c8d5953fe_0_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1" name="Shape 9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2" name="Google Shape;982;g35c8d5953fe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3" name="Google Shape;983;g35c8d5953fe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1" name="Shape 9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2" name="Google Shape;992;SLIDES_API108756234_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3" name="Google Shape;993;SLIDES_API108756234_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7" name="Shape 7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" name="Google Shape;748;g362cb1c8494_0_1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9" name="Google Shape;749;g362cb1c8494_0_1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2" name="Shape 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3" name="Google Shape;763;g35c8d5953fe_0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4" name="Google Shape;764;g35c8d5953fe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2" name="Shape 7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3" name="Google Shape;773;g362cb1c8494_0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4" name="Google Shape;774;g362cb1c8494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2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Google Shape;783;g35c8d5953fe_0_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4" name="Google Shape;784;g35c8d5953fe_0_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javascript</a:t>
            </a:r>
            <a:br>
              <a:rPr lang="ru"/>
            </a:br>
            <a:r>
              <a:rPr lang="ru"/>
              <a:t>Общее JavaScript engine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5" name="Shape 7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6" name="Google Shape;796;g35c8d5953fe_0_1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7" name="Google Shape;797;g35c8d5953fe_0_1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3" name="Shape 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4" name="Google Shape;804;g362e1ab31b6_0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5" name="Google Shape;805;g362e1ab31b6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5" name="Shape 8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6" name="Google Shape;816;SLIDES_API108756234_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7" name="Google Shape;817;SLIDES_API108756234_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mpty" type="blank">
  <p:cSld name="BLANK"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4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 Team Members  slide - v2">
  <p:cSld name="BLANK_4"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5"/>
          <p:cNvSpPr/>
          <p:nvPr/>
        </p:nvSpPr>
        <p:spPr>
          <a:xfrm>
            <a:off x="6037850" y="1804550"/>
            <a:ext cx="2574000" cy="1928400"/>
          </a:xfrm>
          <a:prstGeom prst="rect">
            <a:avLst/>
          </a:prstGeom>
          <a:solidFill>
            <a:srgbClr val="E2E8E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" name="Google Shape;59;p15"/>
          <p:cNvSpPr/>
          <p:nvPr/>
        </p:nvSpPr>
        <p:spPr>
          <a:xfrm>
            <a:off x="3285000" y="1804550"/>
            <a:ext cx="2574000" cy="1928400"/>
          </a:xfrm>
          <a:prstGeom prst="rect">
            <a:avLst/>
          </a:prstGeom>
          <a:solidFill>
            <a:srgbClr val="E2E8E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" name="Google Shape;60;p15"/>
          <p:cNvSpPr/>
          <p:nvPr/>
        </p:nvSpPr>
        <p:spPr>
          <a:xfrm>
            <a:off x="532150" y="1804550"/>
            <a:ext cx="2574000" cy="1928400"/>
          </a:xfrm>
          <a:prstGeom prst="rect">
            <a:avLst/>
          </a:prstGeom>
          <a:solidFill>
            <a:srgbClr val="E2E8E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" name="Google Shape;61;p15"/>
          <p:cNvSpPr txBox="1"/>
          <p:nvPr>
            <p:ph type="title"/>
          </p:nvPr>
        </p:nvSpPr>
        <p:spPr>
          <a:xfrm>
            <a:off x="571500" y="571500"/>
            <a:ext cx="8079600" cy="554100"/>
          </a:xfrm>
          <a:prstGeom prst="rect">
            <a:avLst/>
          </a:prstGeom>
        </p:spPr>
        <p:txBody>
          <a:bodyPr anchorCtr="0" anchor="t" bIns="68575" lIns="68575" spcFirstLastPara="1" rIns="68575" wrap="square" tIns="6857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700"/>
              <a:buFont typeface="Hanken Grotesk"/>
              <a:buNone/>
              <a:defRPr b="1" sz="2700">
                <a:solidFill>
                  <a:srgbClr val="3F3F3F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000"/>
              <a:buNone/>
              <a:defRPr>
                <a:solidFill>
                  <a:srgbClr val="3F3F3F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000"/>
              <a:buNone/>
              <a:defRPr>
                <a:solidFill>
                  <a:srgbClr val="3F3F3F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000"/>
              <a:buNone/>
              <a:defRPr>
                <a:solidFill>
                  <a:srgbClr val="3F3F3F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000"/>
              <a:buNone/>
              <a:defRPr>
                <a:solidFill>
                  <a:srgbClr val="3F3F3F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000"/>
              <a:buNone/>
              <a:defRPr>
                <a:solidFill>
                  <a:srgbClr val="3F3F3F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000"/>
              <a:buNone/>
              <a:defRPr>
                <a:solidFill>
                  <a:srgbClr val="3F3F3F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000"/>
              <a:buNone/>
              <a:defRPr>
                <a:solidFill>
                  <a:srgbClr val="3F3F3F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000"/>
              <a:buNone/>
              <a:defRPr>
                <a:solidFill>
                  <a:srgbClr val="3F3F3F"/>
                </a:solidFill>
              </a:defRPr>
            </a:lvl9pPr>
          </a:lstStyle>
          <a:p/>
        </p:txBody>
      </p:sp>
      <p:sp>
        <p:nvSpPr>
          <p:cNvPr id="62" name="Google Shape;62;p15"/>
          <p:cNvSpPr/>
          <p:nvPr>
            <p:ph idx="2" type="pic"/>
          </p:nvPr>
        </p:nvSpPr>
        <p:spPr>
          <a:xfrm>
            <a:off x="874638" y="1575938"/>
            <a:ext cx="1120500" cy="1120500"/>
          </a:xfrm>
          <a:prstGeom prst="rect">
            <a:avLst/>
          </a:prstGeom>
          <a:noFill/>
          <a:ln>
            <a:noFill/>
          </a:ln>
        </p:spPr>
      </p:sp>
      <p:sp>
        <p:nvSpPr>
          <p:cNvPr id="63" name="Google Shape;63;p15"/>
          <p:cNvSpPr/>
          <p:nvPr>
            <p:ph idx="3" type="pic"/>
          </p:nvPr>
        </p:nvSpPr>
        <p:spPr>
          <a:xfrm>
            <a:off x="3611397" y="1575938"/>
            <a:ext cx="1120500" cy="11205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5"/>
          <p:cNvSpPr/>
          <p:nvPr>
            <p:ph idx="4" type="pic"/>
          </p:nvPr>
        </p:nvSpPr>
        <p:spPr>
          <a:xfrm>
            <a:off x="6348166" y="1575938"/>
            <a:ext cx="1120500" cy="1120500"/>
          </a:xfrm>
          <a:prstGeom prst="rect">
            <a:avLst/>
          </a:prstGeom>
          <a:noFill/>
          <a:ln>
            <a:noFill/>
          </a:ln>
        </p:spPr>
      </p:sp>
      <p:sp>
        <p:nvSpPr>
          <p:cNvPr id="65" name="Google Shape;65;p15"/>
          <p:cNvSpPr txBox="1"/>
          <p:nvPr>
            <p:ph idx="1" type="body"/>
          </p:nvPr>
        </p:nvSpPr>
        <p:spPr>
          <a:xfrm>
            <a:off x="796025" y="3194304"/>
            <a:ext cx="1999800" cy="386100"/>
          </a:xfrm>
          <a:prstGeom prst="rect">
            <a:avLst/>
          </a:prstGeom>
        </p:spPr>
        <p:txBody>
          <a:bodyPr anchorCtr="0" anchor="t" bIns="68575" lIns="68575" spcFirstLastPara="1" rIns="68575" wrap="square" tIns="68575">
            <a:noAutofit/>
          </a:bodyPr>
          <a:lstStyle>
            <a:lvl1pPr indent="-285750" lvl="0" marL="45720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900"/>
              <a:buFont typeface="Open Sans"/>
              <a:buChar char="●"/>
              <a:defRPr sz="9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285750" lvl="1" marL="91440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900"/>
              <a:buFont typeface="Open Sans"/>
              <a:buChar char="○"/>
              <a:defRPr sz="9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-285750" lvl="2" marL="137160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900"/>
              <a:buFont typeface="Open Sans"/>
              <a:buChar char="■"/>
              <a:defRPr sz="9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-285750" lvl="3" marL="182880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900"/>
              <a:buFont typeface="Open Sans"/>
              <a:buChar char="●"/>
              <a:defRPr sz="9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-285750" lvl="4" marL="228600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900"/>
              <a:buFont typeface="Open Sans"/>
              <a:buChar char="○"/>
              <a:defRPr sz="9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-285750" lvl="5" marL="274320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900"/>
              <a:buFont typeface="Open Sans"/>
              <a:buChar char="■"/>
              <a:defRPr sz="9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-285750" lvl="6" marL="320040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900"/>
              <a:buFont typeface="Open Sans"/>
              <a:buChar char="●"/>
              <a:defRPr sz="9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-285750" lvl="7" marL="365760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900"/>
              <a:buFont typeface="Open Sans"/>
              <a:buChar char="○"/>
              <a:defRPr sz="9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-285750" lvl="8" marL="411480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  <a:buClr>
                <a:srgbClr val="434343"/>
              </a:buClr>
              <a:buSzPts val="900"/>
              <a:buFont typeface="Open Sans"/>
              <a:buChar char="■"/>
              <a:defRPr sz="9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66" name="Google Shape;66;p15"/>
          <p:cNvSpPr txBox="1"/>
          <p:nvPr>
            <p:ph idx="5" type="title"/>
          </p:nvPr>
        </p:nvSpPr>
        <p:spPr>
          <a:xfrm>
            <a:off x="796019" y="2870981"/>
            <a:ext cx="1999800" cy="323400"/>
          </a:xfrm>
          <a:prstGeom prst="rect">
            <a:avLst/>
          </a:prstGeom>
        </p:spPr>
        <p:txBody>
          <a:bodyPr anchorCtr="0" anchor="t" bIns="68575" lIns="68575" spcFirstLastPara="1" rIns="68575" wrap="square" tIns="6857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Hanken Grotesk"/>
              <a:buNone/>
              <a:defRPr b="1" sz="1200">
                <a:solidFill>
                  <a:schemeClr val="accent2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67" name="Google Shape;67;p15"/>
          <p:cNvSpPr txBox="1"/>
          <p:nvPr>
            <p:ph idx="6" type="body"/>
          </p:nvPr>
        </p:nvSpPr>
        <p:spPr>
          <a:xfrm>
            <a:off x="3532750" y="3194304"/>
            <a:ext cx="1999800" cy="386100"/>
          </a:xfrm>
          <a:prstGeom prst="rect">
            <a:avLst/>
          </a:prstGeom>
        </p:spPr>
        <p:txBody>
          <a:bodyPr anchorCtr="0" anchor="t" bIns="68575" lIns="68575" spcFirstLastPara="1" rIns="68575" wrap="square" tIns="68575">
            <a:noAutofit/>
          </a:bodyPr>
          <a:lstStyle>
            <a:lvl1pPr indent="-285750" lvl="0" marL="45720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900"/>
              <a:buFont typeface="Open Sans"/>
              <a:buChar char="●"/>
              <a:defRPr sz="9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285750" lvl="1" marL="91440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900"/>
              <a:buFont typeface="Open Sans"/>
              <a:buChar char="○"/>
              <a:defRPr sz="9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-285750" lvl="2" marL="137160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900"/>
              <a:buFont typeface="Open Sans"/>
              <a:buChar char="■"/>
              <a:defRPr sz="9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-285750" lvl="3" marL="182880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900"/>
              <a:buFont typeface="Open Sans"/>
              <a:buChar char="●"/>
              <a:defRPr sz="9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-285750" lvl="4" marL="228600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900"/>
              <a:buFont typeface="Open Sans"/>
              <a:buChar char="○"/>
              <a:defRPr sz="9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-285750" lvl="5" marL="274320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900"/>
              <a:buFont typeface="Open Sans"/>
              <a:buChar char="■"/>
              <a:defRPr sz="9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-285750" lvl="6" marL="320040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900"/>
              <a:buFont typeface="Open Sans"/>
              <a:buChar char="●"/>
              <a:defRPr sz="9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-285750" lvl="7" marL="365760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900"/>
              <a:buFont typeface="Open Sans"/>
              <a:buChar char="○"/>
              <a:defRPr sz="9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-285750" lvl="8" marL="411480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  <a:buClr>
                <a:srgbClr val="434343"/>
              </a:buClr>
              <a:buSzPts val="900"/>
              <a:buFont typeface="Open Sans"/>
              <a:buChar char="■"/>
              <a:defRPr sz="9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68" name="Google Shape;68;p15"/>
          <p:cNvSpPr txBox="1"/>
          <p:nvPr>
            <p:ph idx="7" type="title"/>
          </p:nvPr>
        </p:nvSpPr>
        <p:spPr>
          <a:xfrm>
            <a:off x="3532750" y="2870981"/>
            <a:ext cx="1999800" cy="323400"/>
          </a:xfrm>
          <a:prstGeom prst="rect">
            <a:avLst/>
          </a:prstGeom>
        </p:spPr>
        <p:txBody>
          <a:bodyPr anchorCtr="0" anchor="t" bIns="68575" lIns="68575" spcFirstLastPara="1" rIns="68575" wrap="square" tIns="6857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Hanken Grotesk"/>
              <a:buNone/>
              <a:defRPr b="1" sz="1200">
                <a:solidFill>
                  <a:schemeClr val="accent2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69" name="Google Shape;69;p15"/>
          <p:cNvSpPr txBox="1"/>
          <p:nvPr>
            <p:ph idx="8" type="body"/>
          </p:nvPr>
        </p:nvSpPr>
        <p:spPr>
          <a:xfrm>
            <a:off x="6269530" y="3194304"/>
            <a:ext cx="1999800" cy="386100"/>
          </a:xfrm>
          <a:prstGeom prst="rect">
            <a:avLst/>
          </a:prstGeom>
        </p:spPr>
        <p:txBody>
          <a:bodyPr anchorCtr="0" anchor="t" bIns="68575" lIns="68575" spcFirstLastPara="1" rIns="68575" wrap="square" tIns="68575">
            <a:noAutofit/>
          </a:bodyPr>
          <a:lstStyle>
            <a:lvl1pPr indent="-285750" lvl="0" marL="45720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900"/>
              <a:buFont typeface="Open Sans"/>
              <a:buChar char="●"/>
              <a:defRPr sz="9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285750" lvl="1" marL="91440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900"/>
              <a:buFont typeface="Open Sans"/>
              <a:buChar char="○"/>
              <a:defRPr sz="9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-285750" lvl="2" marL="137160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900"/>
              <a:buFont typeface="Open Sans"/>
              <a:buChar char="■"/>
              <a:defRPr sz="9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-285750" lvl="3" marL="182880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900"/>
              <a:buFont typeface="Open Sans"/>
              <a:buChar char="●"/>
              <a:defRPr sz="9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-285750" lvl="4" marL="228600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900"/>
              <a:buFont typeface="Open Sans"/>
              <a:buChar char="○"/>
              <a:defRPr sz="9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-285750" lvl="5" marL="274320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900"/>
              <a:buFont typeface="Open Sans"/>
              <a:buChar char="■"/>
              <a:defRPr sz="9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-285750" lvl="6" marL="320040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900"/>
              <a:buFont typeface="Open Sans"/>
              <a:buChar char="●"/>
              <a:defRPr sz="9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-285750" lvl="7" marL="365760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900"/>
              <a:buFont typeface="Open Sans"/>
              <a:buChar char="○"/>
              <a:defRPr sz="9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-285750" lvl="8" marL="411480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  <a:buClr>
                <a:srgbClr val="434343"/>
              </a:buClr>
              <a:buSzPts val="900"/>
              <a:buFont typeface="Open Sans"/>
              <a:buChar char="■"/>
              <a:defRPr sz="9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70" name="Google Shape;70;p15"/>
          <p:cNvSpPr txBox="1"/>
          <p:nvPr>
            <p:ph idx="9" type="title"/>
          </p:nvPr>
        </p:nvSpPr>
        <p:spPr>
          <a:xfrm>
            <a:off x="6269536" y="2870981"/>
            <a:ext cx="1999800" cy="323400"/>
          </a:xfrm>
          <a:prstGeom prst="rect">
            <a:avLst/>
          </a:prstGeom>
        </p:spPr>
        <p:txBody>
          <a:bodyPr anchorCtr="0" anchor="t" bIns="68575" lIns="68575" spcFirstLastPara="1" rIns="68575" wrap="square" tIns="6857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Hanken Grotesk"/>
              <a:buNone/>
              <a:defRPr b="1" sz="1200">
                <a:solidFill>
                  <a:schemeClr val="accent2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71" name="Google Shape;71;p15"/>
          <p:cNvSpPr/>
          <p:nvPr/>
        </p:nvSpPr>
        <p:spPr>
          <a:xfrm>
            <a:off x="7366714" y="837880"/>
            <a:ext cx="327300" cy="327300"/>
          </a:xfrm>
          <a:prstGeom prst="plus">
            <a:avLst>
              <a:gd fmla="val 34849" name="adj"/>
            </a:avLst>
          </a:prstGeom>
          <a:solidFill>
            <a:srgbClr val="E2E8E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" name="Google Shape;72;p15"/>
          <p:cNvSpPr/>
          <p:nvPr/>
        </p:nvSpPr>
        <p:spPr>
          <a:xfrm>
            <a:off x="7896500" y="76200"/>
            <a:ext cx="1120500" cy="1120500"/>
          </a:xfrm>
          <a:prstGeom prst="plus">
            <a:avLst>
              <a:gd fmla="val 34849" name="adj"/>
            </a:avLst>
          </a:prstGeom>
          <a:solidFill>
            <a:srgbClr val="E2E8E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" name="Google Shape;73;p15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rgbClr val="434343"/>
                </a:solidFill>
              </a:defRPr>
            </a:lvl1pPr>
            <a:lvl2pPr lvl="1">
              <a:buNone/>
              <a:defRPr>
                <a:solidFill>
                  <a:srgbClr val="434343"/>
                </a:solidFill>
              </a:defRPr>
            </a:lvl2pPr>
            <a:lvl3pPr lvl="2">
              <a:buNone/>
              <a:defRPr>
                <a:solidFill>
                  <a:srgbClr val="434343"/>
                </a:solidFill>
              </a:defRPr>
            </a:lvl3pPr>
            <a:lvl4pPr lvl="3">
              <a:buNone/>
              <a:defRPr>
                <a:solidFill>
                  <a:srgbClr val="434343"/>
                </a:solidFill>
              </a:defRPr>
            </a:lvl4pPr>
            <a:lvl5pPr lvl="4">
              <a:buNone/>
              <a:defRPr>
                <a:solidFill>
                  <a:srgbClr val="434343"/>
                </a:solidFill>
              </a:defRPr>
            </a:lvl5pPr>
            <a:lvl6pPr lvl="5">
              <a:buNone/>
              <a:defRPr>
                <a:solidFill>
                  <a:srgbClr val="434343"/>
                </a:solidFill>
              </a:defRPr>
            </a:lvl6pPr>
            <a:lvl7pPr lvl="6">
              <a:buNone/>
              <a:defRPr>
                <a:solidFill>
                  <a:srgbClr val="434343"/>
                </a:solidFill>
              </a:defRPr>
            </a:lvl7pPr>
            <a:lvl8pPr lvl="7">
              <a:buNone/>
              <a:defRPr>
                <a:solidFill>
                  <a:srgbClr val="434343"/>
                </a:solidFill>
              </a:defRPr>
            </a:lvl8pPr>
            <a:lvl9pPr lvl="8">
              <a:buNone/>
              <a:defRPr>
                <a:solidFill>
                  <a:srgbClr val="434343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 Team Members  slide - v2">
  <p:cSld name="BLANK_4_4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6"/>
          <p:cNvSpPr/>
          <p:nvPr/>
        </p:nvSpPr>
        <p:spPr>
          <a:xfrm>
            <a:off x="559650" y="1880750"/>
            <a:ext cx="1761300" cy="1928400"/>
          </a:xfrm>
          <a:prstGeom prst="rect">
            <a:avLst/>
          </a:prstGeom>
          <a:solidFill>
            <a:srgbClr val="E2E8E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" name="Google Shape;76;p16"/>
          <p:cNvSpPr txBox="1"/>
          <p:nvPr>
            <p:ph type="title"/>
          </p:nvPr>
        </p:nvSpPr>
        <p:spPr>
          <a:xfrm>
            <a:off x="571500" y="571500"/>
            <a:ext cx="8079600" cy="554100"/>
          </a:xfrm>
          <a:prstGeom prst="rect">
            <a:avLst/>
          </a:prstGeom>
        </p:spPr>
        <p:txBody>
          <a:bodyPr anchorCtr="0" anchor="t" bIns="68575" lIns="68575" spcFirstLastPara="1" rIns="68575" wrap="square" tIns="6857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700"/>
              <a:buFont typeface="Hanken Grotesk"/>
              <a:buNone/>
              <a:defRPr b="1" sz="2700">
                <a:solidFill>
                  <a:srgbClr val="3F3F3F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000"/>
              <a:buNone/>
              <a:defRPr>
                <a:solidFill>
                  <a:srgbClr val="3F3F3F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000"/>
              <a:buNone/>
              <a:defRPr>
                <a:solidFill>
                  <a:srgbClr val="3F3F3F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000"/>
              <a:buNone/>
              <a:defRPr>
                <a:solidFill>
                  <a:srgbClr val="3F3F3F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000"/>
              <a:buNone/>
              <a:defRPr>
                <a:solidFill>
                  <a:srgbClr val="3F3F3F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000"/>
              <a:buNone/>
              <a:defRPr>
                <a:solidFill>
                  <a:srgbClr val="3F3F3F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000"/>
              <a:buNone/>
              <a:defRPr>
                <a:solidFill>
                  <a:srgbClr val="3F3F3F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000"/>
              <a:buNone/>
              <a:defRPr>
                <a:solidFill>
                  <a:srgbClr val="3F3F3F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000"/>
              <a:buNone/>
              <a:defRPr>
                <a:solidFill>
                  <a:srgbClr val="3F3F3F"/>
                </a:solidFill>
              </a:defRPr>
            </a:lvl9pPr>
          </a:lstStyle>
          <a:p/>
        </p:txBody>
      </p:sp>
      <p:sp>
        <p:nvSpPr>
          <p:cNvPr id="77" name="Google Shape;77;p16"/>
          <p:cNvSpPr/>
          <p:nvPr>
            <p:ph idx="2" type="pic"/>
          </p:nvPr>
        </p:nvSpPr>
        <p:spPr>
          <a:xfrm>
            <a:off x="880038" y="1652138"/>
            <a:ext cx="1120500" cy="1120500"/>
          </a:xfrm>
          <a:prstGeom prst="rect">
            <a:avLst/>
          </a:prstGeom>
          <a:noFill/>
          <a:ln>
            <a:noFill/>
          </a:ln>
        </p:spPr>
      </p:sp>
      <p:sp>
        <p:nvSpPr>
          <p:cNvPr id="78" name="Google Shape;78;p16"/>
          <p:cNvSpPr txBox="1"/>
          <p:nvPr>
            <p:ph idx="1" type="body"/>
          </p:nvPr>
        </p:nvSpPr>
        <p:spPr>
          <a:xfrm>
            <a:off x="656104" y="3270499"/>
            <a:ext cx="1568400" cy="386100"/>
          </a:xfrm>
          <a:prstGeom prst="rect">
            <a:avLst/>
          </a:prstGeom>
        </p:spPr>
        <p:txBody>
          <a:bodyPr anchorCtr="0" anchor="t" bIns="68575" lIns="68575" spcFirstLastPara="1" rIns="68575" wrap="square" tIns="68575">
            <a:noAutofit/>
          </a:bodyPr>
          <a:lstStyle>
            <a:lvl1pPr indent="-285750" lvl="0" marL="457200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900"/>
              <a:buFont typeface="Open Sans"/>
              <a:buChar char="●"/>
              <a:defRPr sz="9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285750" lvl="1" marL="914400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900"/>
              <a:buFont typeface="Open Sans"/>
              <a:buChar char="○"/>
              <a:defRPr sz="9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-285750" lvl="2" marL="1371600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900"/>
              <a:buFont typeface="Open Sans"/>
              <a:buChar char="■"/>
              <a:defRPr sz="9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-285750" lvl="3" marL="1828800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900"/>
              <a:buFont typeface="Open Sans"/>
              <a:buChar char="●"/>
              <a:defRPr sz="9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-285750" lvl="4" marL="2286000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900"/>
              <a:buFont typeface="Open Sans"/>
              <a:buChar char="○"/>
              <a:defRPr sz="9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-285750" lvl="5" marL="2743200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900"/>
              <a:buFont typeface="Open Sans"/>
              <a:buChar char="■"/>
              <a:defRPr sz="9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-285750" lvl="6" marL="3200400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900"/>
              <a:buFont typeface="Open Sans"/>
              <a:buChar char="●"/>
              <a:defRPr sz="9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-285750" lvl="7" marL="3657600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900"/>
              <a:buFont typeface="Open Sans"/>
              <a:buChar char="○"/>
              <a:defRPr sz="9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-285750" lvl="8" marL="4114800" algn="ctr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  <a:buClr>
                <a:srgbClr val="434343"/>
              </a:buClr>
              <a:buSzPts val="900"/>
              <a:buFont typeface="Open Sans"/>
              <a:buChar char="■"/>
              <a:defRPr sz="9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79" name="Google Shape;79;p16"/>
          <p:cNvSpPr txBox="1"/>
          <p:nvPr>
            <p:ph idx="3" type="title"/>
          </p:nvPr>
        </p:nvSpPr>
        <p:spPr>
          <a:xfrm>
            <a:off x="656099" y="2947175"/>
            <a:ext cx="1568400" cy="323400"/>
          </a:xfrm>
          <a:prstGeom prst="rect">
            <a:avLst/>
          </a:prstGeom>
        </p:spPr>
        <p:txBody>
          <a:bodyPr anchorCtr="0" anchor="t" bIns="68575" lIns="68575" spcFirstLastPara="1" rIns="68575" wrap="square" tIns="685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Hanken Grotesk"/>
              <a:buNone/>
              <a:defRPr b="1" sz="1200">
                <a:solidFill>
                  <a:schemeClr val="accent2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80" name="Google Shape;80;p16"/>
          <p:cNvSpPr/>
          <p:nvPr/>
        </p:nvSpPr>
        <p:spPr>
          <a:xfrm>
            <a:off x="7366714" y="837880"/>
            <a:ext cx="327300" cy="327300"/>
          </a:xfrm>
          <a:prstGeom prst="plus">
            <a:avLst>
              <a:gd fmla="val 34849" name="adj"/>
            </a:avLst>
          </a:prstGeom>
          <a:solidFill>
            <a:srgbClr val="E2E8E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" name="Google Shape;81;p16"/>
          <p:cNvSpPr/>
          <p:nvPr/>
        </p:nvSpPr>
        <p:spPr>
          <a:xfrm>
            <a:off x="7896500" y="76200"/>
            <a:ext cx="1120500" cy="1120500"/>
          </a:xfrm>
          <a:prstGeom prst="plus">
            <a:avLst>
              <a:gd fmla="val 34849" name="adj"/>
            </a:avLst>
          </a:prstGeom>
          <a:solidFill>
            <a:srgbClr val="E2E8E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16"/>
          <p:cNvSpPr/>
          <p:nvPr/>
        </p:nvSpPr>
        <p:spPr>
          <a:xfrm>
            <a:off x="2647450" y="1880750"/>
            <a:ext cx="1761300" cy="1928400"/>
          </a:xfrm>
          <a:prstGeom prst="rect">
            <a:avLst/>
          </a:prstGeom>
          <a:solidFill>
            <a:srgbClr val="E2E8E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" name="Google Shape;83;p16"/>
          <p:cNvSpPr/>
          <p:nvPr>
            <p:ph idx="4" type="pic"/>
          </p:nvPr>
        </p:nvSpPr>
        <p:spPr>
          <a:xfrm>
            <a:off x="2967838" y="1652138"/>
            <a:ext cx="1120500" cy="1120500"/>
          </a:xfrm>
          <a:prstGeom prst="rect">
            <a:avLst/>
          </a:prstGeom>
          <a:noFill/>
          <a:ln>
            <a:noFill/>
          </a:ln>
        </p:spPr>
      </p:sp>
      <p:sp>
        <p:nvSpPr>
          <p:cNvPr id="84" name="Google Shape;84;p16"/>
          <p:cNvSpPr txBox="1"/>
          <p:nvPr>
            <p:ph idx="5" type="body"/>
          </p:nvPr>
        </p:nvSpPr>
        <p:spPr>
          <a:xfrm>
            <a:off x="2743904" y="3270499"/>
            <a:ext cx="1568400" cy="386100"/>
          </a:xfrm>
          <a:prstGeom prst="rect">
            <a:avLst/>
          </a:prstGeom>
        </p:spPr>
        <p:txBody>
          <a:bodyPr anchorCtr="0" anchor="t" bIns="68575" lIns="68575" spcFirstLastPara="1" rIns="68575" wrap="square" tIns="68575">
            <a:noAutofit/>
          </a:bodyPr>
          <a:lstStyle>
            <a:lvl1pPr indent="-285750" lvl="0" marL="457200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900"/>
              <a:buFont typeface="Open Sans"/>
              <a:buChar char="●"/>
              <a:defRPr sz="9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285750" lvl="1" marL="914400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900"/>
              <a:buFont typeface="Open Sans"/>
              <a:buChar char="○"/>
              <a:defRPr sz="9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-285750" lvl="2" marL="1371600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900"/>
              <a:buFont typeface="Open Sans"/>
              <a:buChar char="■"/>
              <a:defRPr sz="9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-285750" lvl="3" marL="1828800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900"/>
              <a:buFont typeface="Open Sans"/>
              <a:buChar char="●"/>
              <a:defRPr sz="9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-285750" lvl="4" marL="2286000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900"/>
              <a:buFont typeface="Open Sans"/>
              <a:buChar char="○"/>
              <a:defRPr sz="9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-285750" lvl="5" marL="2743200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900"/>
              <a:buFont typeface="Open Sans"/>
              <a:buChar char="■"/>
              <a:defRPr sz="9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-285750" lvl="6" marL="3200400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900"/>
              <a:buFont typeface="Open Sans"/>
              <a:buChar char="●"/>
              <a:defRPr sz="9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-285750" lvl="7" marL="3657600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900"/>
              <a:buFont typeface="Open Sans"/>
              <a:buChar char="○"/>
              <a:defRPr sz="9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-285750" lvl="8" marL="4114800" algn="ctr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  <a:buClr>
                <a:srgbClr val="434343"/>
              </a:buClr>
              <a:buSzPts val="900"/>
              <a:buFont typeface="Open Sans"/>
              <a:buChar char="■"/>
              <a:defRPr sz="9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85" name="Google Shape;85;p16"/>
          <p:cNvSpPr txBox="1"/>
          <p:nvPr>
            <p:ph idx="6" type="title"/>
          </p:nvPr>
        </p:nvSpPr>
        <p:spPr>
          <a:xfrm>
            <a:off x="2743899" y="2947175"/>
            <a:ext cx="1568400" cy="323400"/>
          </a:xfrm>
          <a:prstGeom prst="rect">
            <a:avLst/>
          </a:prstGeom>
        </p:spPr>
        <p:txBody>
          <a:bodyPr anchorCtr="0" anchor="t" bIns="68575" lIns="68575" spcFirstLastPara="1" rIns="68575" wrap="square" tIns="685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Hanken Grotesk"/>
              <a:buNone/>
              <a:defRPr b="1" sz="1200">
                <a:solidFill>
                  <a:schemeClr val="accent2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86" name="Google Shape;86;p16"/>
          <p:cNvSpPr/>
          <p:nvPr/>
        </p:nvSpPr>
        <p:spPr>
          <a:xfrm>
            <a:off x="4735250" y="1880750"/>
            <a:ext cx="1761300" cy="1928400"/>
          </a:xfrm>
          <a:prstGeom prst="rect">
            <a:avLst/>
          </a:prstGeom>
          <a:solidFill>
            <a:srgbClr val="E2E8E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" name="Google Shape;87;p16"/>
          <p:cNvSpPr/>
          <p:nvPr>
            <p:ph idx="7" type="pic"/>
          </p:nvPr>
        </p:nvSpPr>
        <p:spPr>
          <a:xfrm>
            <a:off x="5055638" y="1652138"/>
            <a:ext cx="1120500" cy="1120500"/>
          </a:xfrm>
          <a:prstGeom prst="rect">
            <a:avLst/>
          </a:prstGeom>
          <a:noFill/>
          <a:ln>
            <a:noFill/>
          </a:ln>
        </p:spPr>
      </p:sp>
      <p:sp>
        <p:nvSpPr>
          <p:cNvPr id="88" name="Google Shape;88;p16"/>
          <p:cNvSpPr txBox="1"/>
          <p:nvPr>
            <p:ph idx="8" type="body"/>
          </p:nvPr>
        </p:nvSpPr>
        <p:spPr>
          <a:xfrm>
            <a:off x="4831704" y="3270499"/>
            <a:ext cx="1568400" cy="386100"/>
          </a:xfrm>
          <a:prstGeom prst="rect">
            <a:avLst/>
          </a:prstGeom>
        </p:spPr>
        <p:txBody>
          <a:bodyPr anchorCtr="0" anchor="t" bIns="68575" lIns="68575" spcFirstLastPara="1" rIns="68575" wrap="square" tIns="68575">
            <a:noAutofit/>
          </a:bodyPr>
          <a:lstStyle>
            <a:lvl1pPr indent="-285750" lvl="0" marL="457200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900"/>
              <a:buFont typeface="Open Sans"/>
              <a:buChar char="●"/>
              <a:defRPr sz="9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285750" lvl="1" marL="914400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900"/>
              <a:buFont typeface="Open Sans"/>
              <a:buChar char="○"/>
              <a:defRPr sz="9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-285750" lvl="2" marL="1371600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900"/>
              <a:buFont typeface="Open Sans"/>
              <a:buChar char="■"/>
              <a:defRPr sz="9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-285750" lvl="3" marL="1828800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900"/>
              <a:buFont typeface="Open Sans"/>
              <a:buChar char="●"/>
              <a:defRPr sz="9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-285750" lvl="4" marL="2286000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900"/>
              <a:buFont typeface="Open Sans"/>
              <a:buChar char="○"/>
              <a:defRPr sz="9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-285750" lvl="5" marL="2743200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900"/>
              <a:buFont typeface="Open Sans"/>
              <a:buChar char="■"/>
              <a:defRPr sz="9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-285750" lvl="6" marL="3200400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900"/>
              <a:buFont typeface="Open Sans"/>
              <a:buChar char="●"/>
              <a:defRPr sz="9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-285750" lvl="7" marL="3657600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900"/>
              <a:buFont typeface="Open Sans"/>
              <a:buChar char="○"/>
              <a:defRPr sz="9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-285750" lvl="8" marL="4114800" algn="ctr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  <a:buClr>
                <a:srgbClr val="434343"/>
              </a:buClr>
              <a:buSzPts val="900"/>
              <a:buFont typeface="Open Sans"/>
              <a:buChar char="■"/>
              <a:defRPr sz="9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89" name="Google Shape;89;p16"/>
          <p:cNvSpPr txBox="1"/>
          <p:nvPr>
            <p:ph idx="9" type="title"/>
          </p:nvPr>
        </p:nvSpPr>
        <p:spPr>
          <a:xfrm>
            <a:off x="4831699" y="2947175"/>
            <a:ext cx="1568400" cy="323400"/>
          </a:xfrm>
          <a:prstGeom prst="rect">
            <a:avLst/>
          </a:prstGeom>
        </p:spPr>
        <p:txBody>
          <a:bodyPr anchorCtr="0" anchor="t" bIns="68575" lIns="68575" spcFirstLastPara="1" rIns="68575" wrap="square" tIns="685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Hanken Grotesk"/>
              <a:buNone/>
              <a:defRPr b="1" sz="1200">
                <a:solidFill>
                  <a:schemeClr val="accent2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90" name="Google Shape;90;p16"/>
          <p:cNvSpPr/>
          <p:nvPr/>
        </p:nvSpPr>
        <p:spPr>
          <a:xfrm>
            <a:off x="6823050" y="1880750"/>
            <a:ext cx="1761300" cy="1928400"/>
          </a:xfrm>
          <a:prstGeom prst="rect">
            <a:avLst/>
          </a:prstGeom>
          <a:solidFill>
            <a:srgbClr val="E2E8E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1" name="Google Shape;91;p16"/>
          <p:cNvSpPr/>
          <p:nvPr>
            <p:ph idx="13" type="pic"/>
          </p:nvPr>
        </p:nvSpPr>
        <p:spPr>
          <a:xfrm>
            <a:off x="7143438" y="1652138"/>
            <a:ext cx="1120500" cy="1120500"/>
          </a:xfrm>
          <a:prstGeom prst="rect">
            <a:avLst/>
          </a:prstGeom>
          <a:noFill/>
          <a:ln>
            <a:noFill/>
          </a:ln>
        </p:spPr>
      </p:sp>
      <p:sp>
        <p:nvSpPr>
          <p:cNvPr id="92" name="Google Shape;92;p16"/>
          <p:cNvSpPr txBox="1"/>
          <p:nvPr>
            <p:ph idx="14" type="body"/>
          </p:nvPr>
        </p:nvSpPr>
        <p:spPr>
          <a:xfrm>
            <a:off x="6919504" y="3270499"/>
            <a:ext cx="1568400" cy="386100"/>
          </a:xfrm>
          <a:prstGeom prst="rect">
            <a:avLst/>
          </a:prstGeom>
        </p:spPr>
        <p:txBody>
          <a:bodyPr anchorCtr="0" anchor="t" bIns="68575" lIns="68575" spcFirstLastPara="1" rIns="68575" wrap="square" tIns="68575">
            <a:noAutofit/>
          </a:bodyPr>
          <a:lstStyle>
            <a:lvl1pPr indent="-285750" lvl="0" marL="457200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900"/>
              <a:buFont typeface="Open Sans"/>
              <a:buChar char="●"/>
              <a:defRPr sz="9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285750" lvl="1" marL="914400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900"/>
              <a:buFont typeface="Open Sans"/>
              <a:buChar char="○"/>
              <a:defRPr sz="9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-285750" lvl="2" marL="1371600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900"/>
              <a:buFont typeface="Open Sans"/>
              <a:buChar char="■"/>
              <a:defRPr sz="9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-285750" lvl="3" marL="1828800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900"/>
              <a:buFont typeface="Open Sans"/>
              <a:buChar char="●"/>
              <a:defRPr sz="9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-285750" lvl="4" marL="2286000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900"/>
              <a:buFont typeface="Open Sans"/>
              <a:buChar char="○"/>
              <a:defRPr sz="9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-285750" lvl="5" marL="2743200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900"/>
              <a:buFont typeface="Open Sans"/>
              <a:buChar char="■"/>
              <a:defRPr sz="9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-285750" lvl="6" marL="3200400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900"/>
              <a:buFont typeface="Open Sans"/>
              <a:buChar char="●"/>
              <a:defRPr sz="9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-285750" lvl="7" marL="3657600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900"/>
              <a:buFont typeface="Open Sans"/>
              <a:buChar char="○"/>
              <a:defRPr sz="9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-285750" lvl="8" marL="4114800" algn="ctr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  <a:buClr>
                <a:srgbClr val="434343"/>
              </a:buClr>
              <a:buSzPts val="900"/>
              <a:buFont typeface="Open Sans"/>
              <a:buChar char="■"/>
              <a:defRPr sz="9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93" name="Google Shape;93;p16"/>
          <p:cNvSpPr txBox="1"/>
          <p:nvPr>
            <p:ph idx="15" type="title"/>
          </p:nvPr>
        </p:nvSpPr>
        <p:spPr>
          <a:xfrm>
            <a:off x="6919499" y="2947175"/>
            <a:ext cx="1568400" cy="323400"/>
          </a:xfrm>
          <a:prstGeom prst="rect">
            <a:avLst/>
          </a:prstGeom>
        </p:spPr>
        <p:txBody>
          <a:bodyPr anchorCtr="0" anchor="t" bIns="68575" lIns="68575" spcFirstLastPara="1" rIns="68575" wrap="square" tIns="685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Hanken Grotesk"/>
              <a:buNone/>
              <a:defRPr b="1" sz="1200">
                <a:solidFill>
                  <a:schemeClr val="accent2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94" name="Google Shape;94;p16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rgbClr val="434343"/>
                </a:solidFill>
              </a:defRPr>
            </a:lvl1pPr>
            <a:lvl2pPr lvl="1">
              <a:buNone/>
              <a:defRPr>
                <a:solidFill>
                  <a:srgbClr val="434343"/>
                </a:solidFill>
              </a:defRPr>
            </a:lvl2pPr>
            <a:lvl3pPr lvl="2">
              <a:buNone/>
              <a:defRPr>
                <a:solidFill>
                  <a:srgbClr val="434343"/>
                </a:solidFill>
              </a:defRPr>
            </a:lvl3pPr>
            <a:lvl4pPr lvl="3">
              <a:buNone/>
              <a:defRPr>
                <a:solidFill>
                  <a:srgbClr val="434343"/>
                </a:solidFill>
              </a:defRPr>
            </a:lvl4pPr>
            <a:lvl5pPr lvl="4">
              <a:buNone/>
              <a:defRPr>
                <a:solidFill>
                  <a:srgbClr val="434343"/>
                </a:solidFill>
              </a:defRPr>
            </a:lvl5pPr>
            <a:lvl6pPr lvl="5">
              <a:buNone/>
              <a:defRPr>
                <a:solidFill>
                  <a:srgbClr val="434343"/>
                </a:solidFill>
              </a:defRPr>
            </a:lvl6pPr>
            <a:lvl7pPr lvl="6">
              <a:buNone/>
              <a:defRPr>
                <a:solidFill>
                  <a:srgbClr val="434343"/>
                </a:solidFill>
              </a:defRPr>
            </a:lvl7pPr>
            <a:lvl8pPr lvl="7">
              <a:buNone/>
              <a:defRPr>
                <a:solidFill>
                  <a:srgbClr val="434343"/>
                </a:solidFill>
              </a:defRPr>
            </a:lvl8pPr>
            <a:lvl9pPr lvl="8">
              <a:buNone/>
              <a:defRPr>
                <a:solidFill>
                  <a:srgbClr val="434343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 Team Members slide - v1">
  <p:cSld name="BLANK_4_3"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7"/>
          <p:cNvSpPr txBox="1"/>
          <p:nvPr>
            <p:ph type="title"/>
          </p:nvPr>
        </p:nvSpPr>
        <p:spPr>
          <a:xfrm>
            <a:off x="571500" y="571500"/>
            <a:ext cx="8079600" cy="554100"/>
          </a:xfrm>
          <a:prstGeom prst="rect">
            <a:avLst/>
          </a:prstGeom>
        </p:spPr>
        <p:txBody>
          <a:bodyPr anchorCtr="0" anchor="t" bIns="68575" lIns="68575" spcFirstLastPara="1" rIns="68575" wrap="square" tIns="6857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700"/>
              <a:buFont typeface="Hanken Grotesk"/>
              <a:buNone/>
              <a:defRPr b="1" sz="2700">
                <a:solidFill>
                  <a:srgbClr val="3F3F3F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000"/>
              <a:buNone/>
              <a:defRPr>
                <a:solidFill>
                  <a:srgbClr val="3F3F3F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000"/>
              <a:buNone/>
              <a:defRPr>
                <a:solidFill>
                  <a:srgbClr val="3F3F3F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000"/>
              <a:buNone/>
              <a:defRPr>
                <a:solidFill>
                  <a:srgbClr val="3F3F3F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000"/>
              <a:buNone/>
              <a:defRPr>
                <a:solidFill>
                  <a:srgbClr val="3F3F3F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000"/>
              <a:buNone/>
              <a:defRPr>
                <a:solidFill>
                  <a:srgbClr val="3F3F3F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000"/>
              <a:buNone/>
              <a:defRPr>
                <a:solidFill>
                  <a:srgbClr val="3F3F3F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000"/>
              <a:buNone/>
              <a:defRPr>
                <a:solidFill>
                  <a:srgbClr val="3F3F3F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000"/>
              <a:buNone/>
              <a:defRPr>
                <a:solidFill>
                  <a:srgbClr val="3F3F3F"/>
                </a:solidFill>
              </a:defRPr>
            </a:lvl9pPr>
          </a:lstStyle>
          <a:p/>
        </p:txBody>
      </p:sp>
      <p:sp>
        <p:nvSpPr>
          <p:cNvPr id="97" name="Google Shape;97;p17"/>
          <p:cNvSpPr/>
          <p:nvPr/>
        </p:nvSpPr>
        <p:spPr>
          <a:xfrm>
            <a:off x="7366714" y="837880"/>
            <a:ext cx="327300" cy="327300"/>
          </a:xfrm>
          <a:prstGeom prst="plus">
            <a:avLst>
              <a:gd fmla="val 34849" name="adj"/>
            </a:avLst>
          </a:prstGeom>
          <a:solidFill>
            <a:srgbClr val="E2E8E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" name="Google Shape;98;p17"/>
          <p:cNvSpPr/>
          <p:nvPr/>
        </p:nvSpPr>
        <p:spPr>
          <a:xfrm>
            <a:off x="7896500" y="76200"/>
            <a:ext cx="1120500" cy="1120500"/>
          </a:xfrm>
          <a:prstGeom prst="plus">
            <a:avLst>
              <a:gd fmla="val 34849" name="adj"/>
            </a:avLst>
          </a:prstGeom>
          <a:solidFill>
            <a:srgbClr val="E2E8E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" name="Google Shape;99;p17"/>
          <p:cNvSpPr/>
          <p:nvPr/>
        </p:nvSpPr>
        <p:spPr>
          <a:xfrm>
            <a:off x="6037850" y="1804550"/>
            <a:ext cx="2574000" cy="1928400"/>
          </a:xfrm>
          <a:prstGeom prst="rect">
            <a:avLst/>
          </a:prstGeom>
          <a:solidFill>
            <a:srgbClr val="E2E8E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0" name="Google Shape;100;p17"/>
          <p:cNvSpPr/>
          <p:nvPr/>
        </p:nvSpPr>
        <p:spPr>
          <a:xfrm>
            <a:off x="3285000" y="1804550"/>
            <a:ext cx="2574000" cy="1928400"/>
          </a:xfrm>
          <a:prstGeom prst="rect">
            <a:avLst/>
          </a:prstGeom>
          <a:solidFill>
            <a:srgbClr val="E2E8E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1" name="Google Shape;101;p17"/>
          <p:cNvSpPr/>
          <p:nvPr/>
        </p:nvSpPr>
        <p:spPr>
          <a:xfrm>
            <a:off x="532150" y="1804550"/>
            <a:ext cx="2574000" cy="1928400"/>
          </a:xfrm>
          <a:prstGeom prst="rect">
            <a:avLst/>
          </a:prstGeom>
          <a:solidFill>
            <a:srgbClr val="E2E8E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2" name="Google Shape;102;p17"/>
          <p:cNvSpPr/>
          <p:nvPr>
            <p:ph idx="2" type="pic"/>
          </p:nvPr>
        </p:nvSpPr>
        <p:spPr>
          <a:xfrm>
            <a:off x="1258888" y="1575938"/>
            <a:ext cx="1120500" cy="1120500"/>
          </a:xfrm>
          <a:prstGeom prst="rect">
            <a:avLst/>
          </a:prstGeom>
          <a:noFill/>
          <a:ln>
            <a:noFill/>
          </a:ln>
        </p:spPr>
      </p:sp>
      <p:sp>
        <p:nvSpPr>
          <p:cNvPr id="103" name="Google Shape;103;p17"/>
          <p:cNvSpPr/>
          <p:nvPr>
            <p:ph idx="3" type="pic"/>
          </p:nvPr>
        </p:nvSpPr>
        <p:spPr>
          <a:xfrm>
            <a:off x="3972397" y="1575938"/>
            <a:ext cx="1120500" cy="1120500"/>
          </a:xfrm>
          <a:prstGeom prst="rect">
            <a:avLst/>
          </a:prstGeom>
          <a:noFill/>
          <a:ln>
            <a:noFill/>
          </a:ln>
        </p:spPr>
      </p:sp>
      <p:sp>
        <p:nvSpPr>
          <p:cNvPr id="104" name="Google Shape;104;p17"/>
          <p:cNvSpPr/>
          <p:nvPr>
            <p:ph idx="4" type="pic"/>
          </p:nvPr>
        </p:nvSpPr>
        <p:spPr>
          <a:xfrm>
            <a:off x="6764591" y="1561588"/>
            <a:ext cx="1120500" cy="1120500"/>
          </a:xfrm>
          <a:prstGeom prst="rect">
            <a:avLst/>
          </a:prstGeom>
          <a:noFill/>
          <a:ln>
            <a:noFill/>
          </a:ln>
        </p:spPr>
      </p:sp>
      <p:sp>
        <p:nvSpPr>
          <p:cNvPr id="105" name="Google Shape;105;p17"/>
          <p:cNvSpPr txBox="1"/>
          <p:nvPr>
            <p:ph idx="1" type="body"/>
          </p:nvPr>
        </p:nvSpPr>
        <p:spPr>
          <a:xfrm>
            <a:off x="796025" y="3194304"/>
            <a:ext cx="1999800" cy="386100"/>
          </a:xfrm>
          <a:prstGeom prst="rect">
            <a:avLst/>
          </a:prstGeom>
        </p:spPr>
        <p:txBody>
          <a:bodyPr anchorCtr="0" anchor="t" bIns="68575" lIns="68575" spcFirstLastPara="1" rIns="68575" wrap="square" tIns="68575">
            <a:noAutofit/>
          </a:bodyPr>
          <a:lstStyle>
            <a:lvl1pPr indent="-285750" lvl="0" marL="457200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900"/>
              <a:buFont typeface="Open Sans"/>
              <a:buChar char="●"/>
              <a:defRPr sz="9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285750" lvl="1" marL="914400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900"/>
              <a:buFont typeface="Open Sans"/>
              <a:buChar char="○"/>
              <a:defRPr sz="9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-285750" lvl="2" marL="1371600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900"/>
              <a:buFont typeface="Open Sans"/>
              <a:buChar char="■"/>
              <a:defRPr sz="9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-285750" lvl="3" marL="1828800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900"/>
              <a:buFont typeface="Open Sans"/>
              <a:buChar char="●"/>
              <a:defRPr sz="9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-285750" lvl="4" marL="2286000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900"/>
              <a:buFont typeface="Open Sans"/>
              <a:buChar char="○"/>
              <a:defRPr sz="9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-285750" lvl="5" marL="2743200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900"/>
              <a:buFont typeface="Open Sans"/>
              <a:buChar char="■"/>
              <a:defRPr sz="9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-285750" lvl="6" marL="3200400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900"/>
              <a:buFont typeface="Open Sans"/>
              <a:buChar char="●"/>
              <a:defRPr sz="9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-285750" lvl="7" marL="3657600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900"/>
              <a:buFont typeface="Open Sans"/>
              <a:buChar char="○"/>
              <a:defRPr sz="9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-285750" lvl="8" marL="4114800" algn="ctr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  <a:buClr>
                <a:srgbClr val="434343"/>
              </a:buClr>
              <a:buSzPts val="900"/>
              <a:buFont typeface="Open Sans"/>
              <a:buChar char="■"/>
              <a:defRPr sz="9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106" name="Google Shape;106;p17"/>
          <p:cNvSpPr txBox="1"/>
          <p:nvPr>
            <p:ph idx="5" type="title"/>
          </p:nvPr>
        </p:nvSpPr>
        <p:spPr>
          <a:xfrm>
            <a:off x="796019" y="2870981"/>
            <a:ext cx="1999800" cy="323400"/>
          </a:xfrm>
          <a:prstGeom prst="rect">
            <a:avLst/>
          </a:prstGeom>
        </p:spPr>
        <p:txBody>
          <a:bodyPr anchorCtr="0" anchor="t" bIns="68575" lIns="68575" spcFirstLastPara="1" rIns="68575" wrap="square" tIns="685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Hanken Grotesk"/>
              <a:buNone/>
              <a:defRPr b="1" sz="1200">
                <a:solidFill>
                  <a:schemeClr val="accent2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107" name="Google Shape;107;p17"/>
          <p:cNvSpPr txBox="1"/>
          <p:nvPr>
            <p:ph idx="6" type="body"/>
          </p:nvPr>
        </p:nvSpPr>
        <p:spPr>
          <a:xfrm>
            <a:off x="3532750" y="3194304"/>
            <a:ext cx="1999800" cy="386100"/>
          </a:xfrm>
          <a:prstGeom prst="rect">
            <a:avLst/>
          </a:prstGeom>
        </p:spPr>
        <p:txBody>
          <a:bodyPr anchorCtr="0" anchor="t" bIns="68575" lIns="68575" spcFirstLastPara="1" rIns="68575" wrap="square" tIns="68575">
            <a:noAutofit/>
          </a:bodyPr>
          <a:lstStyle>
            <a:lvl1pPr indent="-285750" lvl="0" marL="457200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900"/>
              <a:buFont typeface="Open Sans"/>
              <a:buChar char="●"/>
              <a:defRPr sz="9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285750" lvl="1" marL="914400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900"/>
              <a:buFont typeface="Open Sans"/>
              <a:buChar char="○"/>
              <a:defRPr sz="9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-285750" lvl="2" marL="1371600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900"/>
              <a:buFont typeface="Open Sans"/>
              <a:buChar char="■"/>
              <a:defRPr sz="9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-285750" lvl="3" marL="1828800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900"/>
              <a:buFont typeface="Open Sans"/>
              <a:buChar char="●"/>
              <a:defRPr sz="9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-285750" lvl="4" marL="2286000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900"/>
              <a:buFont typeface="Open Sans"/>
              <a:buChar char="○"/>
              <a:defRPr sz="9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-285750" lvl="5" marL="2743200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900"/>
              <a:buFont typeface="Open Sans"/>
              <a:buChar char="■"/>
              <a:defRPr sz="9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-285750" lvl="6" marL="3200400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900"/>
              <a:buFont typeface="Open Sans"/>
              <a:buChar char="●"/>
              <a:defRPr sz="9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-285750" lvl="7" marL="3657600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900"/>
              <a:buFont typeface="Open Sans"/>
              <a:buChar char="○"/>
              <a:defRPr sz="9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-285750" lvl="8" marL="4114800" algn="ctr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  <a:buClr>
                <a:srgbClr val="434343"/>
              </a:buClr>
              <a:buSzPts val="900"/>
              <a:buFont typeface="Open Sans"/>
              <a:buChar char="■"/>
              <a:defRPr sz="9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108" name="Google Shape;108;p17"/>
          <p:cNvSpPr txBox="1"/>
          <p:nvPr>
            <p:ph idx="7" type="title"/>
          </p:nvPr>
        </p:nvSpPr>
        <p:spPr>
          <a:xfrm>
            <a:off x="3532750" y="2870981"/>
            <a:ext cx="1999800" cy="323400"/>
          </a:xfrm>
          <a:prstGeom prst="rect">
            <a:avLst/>
          </a:prstGeom>
        </p:spPr>
        <p:txBody>
          <a:bodyPr anchorCtr="0" anchor="t" bIns="68575" lIns="68575" spcFirstLastPara="1" rIns="68575" wrap="square" tIns="685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Hanken Grotesk"/>
              <a:buNone/>
              <a:defRPr b="1" sz="1200">
                <a:solidFill>
                  <a:schemeClr val="accent2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109" name="Google Shape;109;p17"/>
          <p:cNvSpPr txBox="1"/>
          <p:nvPr>
            <p:ph idx="8" type="body"/>
          </p:nvPr>
        </p:nvSpPr>
        <p:spPr>
          <a:xfrm>
            <a:off x="6269530" y="3194304"/>
            <a:ext cx="1999800" cy="386100"/>
          </a:xfrm>
          <a:prstGeom prst="rect">
            <a:avLst/>
          </a:prstGeom>
        </p:spPr>
        <p:txBody>
          <a:bodyPr anchorCtr="0" anchor="t" bIns="68575" lIns="68575" spcFirstLastPara="1" rIns="68575" wrap="square" tIns="68575">
            <a:noAutofit/>
          </a:bodyPr>
          <a:lstStyle>
            <a:lvl1pPr indent="-285750" lvl="0" marL="457200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900"/>
              <a:buFont typeface="Open Sans"/>
              <a:buChar char="●"/>
              <a:defRPr sz="9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285750" lvl="1" marL="914400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900"/>
              <a:buFont typeface="Open Sans"/>
              <a:buChar char="○"/>
              <a:defRPr sz="9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-285750" lvl="2" marL="1371600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900"/>
              <a:buFont typeface="Open Sans"/>
              <a:buChar char="■"/>
              <a:defRPr sz="9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-285750" lvl="3" marL="1828800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900"/>
              <a:buFont typeface="Open Sans"/>
              <a:buChar char="●"/>
              <a:defRPr sz="9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-285750" lvl="4" marL="2286000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900"/>
              <a:buFont typeface="Open Sans"/>
              <a:buChar char="○"/>
              <a:defRPr sz="9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-285750" lvl="5" marL="2743200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900"/>
              <a:buFont typeface="Open Sans"/>
              <a:buChar char="■"/>
              <a:defRPr sz="9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-285750" lvl="6" marL="3200400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900"/>
              <a:buFont typeface="Open Sans"/>
              <a:buChar char="●"/>
              <a:defRPr sz="9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-285750" lvl="7" marL="3657600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900"/>
              <a:buFont typeface="Open Sans"/>
              <a:buChar char="○"/>
              <a:defRPr sz="9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-285750" lvl="8" marL="4114800" algn="ctr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  <a:buClr>
                <a:srgbClr val="434343"/>
              </a:buClr>
              <a:buSzPts val="900"/>
              <a:buFont typeface="Open Sans"/>
              <a:buChar char="■"/>
              <a:defRPr sz="9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110" name="Google Shape;110;p17"/>
          <p:cNvSpPr txBox="1"/>
          <p:nvPr>
            <p:ph idx="9" type="title"/>
          </p:nvPr>
        </p:nvSpPr>
        <p:spPr>
          <a:xfrm>
            <a:off x="6269536" y="2870981"/>
            <a:ext cx="1999800" cy="323400"/>
          </a:xfrm>
          <a:prstGeom prst="rect">
            <a:avLst/>
          </a:prstGeom>
        </p:spPr>
        <p:txBody>
          <a:bodyPr anchorCtr="0" anchor="t" bIns="68575" lIns="68575" spcFirstLastPara="1" rIns="68575" wrap="square" tIns="685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Hanken Grotesk"/>
              <a:buNone/>
              <a:defRPr b="1" sz="1200">
                <a:solidFill>
                  <a:schemeClr val="accent2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111" name="Google Shape;111;p17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rgbClr val="434343"/>
                </a:solidFill>
              </a:defRPr>
            </a:lvl1pPr>
            <a:lvl2pPr lvl="1">
              <a:buNone/>
              <a:defRPr>
                <a:solidFill>
                  <a:srgbClr val="434343"/>
                </a:solidFill>
              </a:defRPr>
            </a:lvl2pPr>
            <a:lvl3pPr lvl="2">
              <a:buNone/>
              <a:defRPr>
                <a:solidFill>
                  <a:srgbClr val="434343"/>
                </a:solidFill>
              </a:defRPr>
            </a:lvl3pPr>
            <a:lvl4pPr lvl="3">
              <a:buNone/>
              <a:defRPr>
                <a:solidFill>
                  <a:srgbClr val="434343"/>
                </a:solidFill>
              </a:defRPr>
            </a:lvl4pPr>
            <a:lvl5pPr lvl="4">
              <a:buNone/>
              <a:defRPr>
                <a:solidFill>
                  <a:srgbClr val="434343"/>
                </a:solidFill>
              </a:defRPr>
            </a:lvl5pPr>
            <a:lvl6pPr lvl="5">
              <a:buNone/>
              <a:defRPr>
                <a:solidFill>
                  <a:srgbClr val="434343"/>
                </a:solidFill>
              </a:defRPr>
            </a:lvl6pPr>
            <a:lvl7pPr lvl="6">
              <a:buNone/>
              <a:defRPr>
                <a:solidFill>
                  <a:srgbClr val="434343"/>
                </a:solidFill>
              </a:defRPr>
            </a:lvl7pPr>
            <a:lvl8pPr lvl="7">
              <a:buNone/>
              <a:defRPr>
                <a:solidFill>
                  <a:srgbClr val="434343"/>
                </a:solidFill>
              </a:defRPr>
            </a:lvl8pPr>
            <a:lvl9pPr lvl="8">
              <a:buNone/>
              <a:defRPr>
                <a:solidFill>
                  <a:srgbClr val="434343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 Team Members slide - v3">
  <p:cSld name="BLANK_4_2"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8"/>
          <p:cNvSpPr/>
          <p:nvPr/>
        </p:nvSpPr>
        <p:spPr>
          <a:xfrm>
            <a:off x="888250" y="1995725"/>
            <a:ext cx="3401700" cy="1737300"/>
          </a:xfrm>
          <a:prstGeom prst="rect">
            <a:avLst/>
          </a:prstGeom>
          <a:solidFill>
            <a:srgbClr val="E2E8E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4" name="Google Shape;114;p18"/>
          <p:cNvSpPr txBox="1"/>
          <p:nvPr>
            <p:ph type="title"/>
          </p:nvPr>
        </p:nvSpPr>
        <p:spPr>
          <a:xfrm>
            <a:off x="571500" y="571500"/>
            <a:ext cx="8079600" cy="554100"/>
          </a:xfrm>
          <a:prstGeom prst="rect">
            <a:avLst/>
          </a:prstGeom>
        </p:spPr>
        <p:txBody>
          <a:bodyPr anchorCtr="0" anchor="t" bIns="68575" lIns="68575" spcFirstLastPara="1" rIns="68575" wrap="square" tIns="6857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700"/>
              <a:buFont typeface="Hanken Grotesk"/>
              <a:buNone/>
              <a:defRPr b="1" sz="2700">
                <a:solidFill>
                  <a:srgbClr val="3F3F3F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000"/>
              <a:buNone/>
              <a:defRPr>
                <a:solidFill>
                  <a:srgbClr val="3F3F3F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000"/>
              <a:buNone/>
              <a:defRPr>
                <a:solidFill>
                  <a:srgbClr val="3F3F3F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000"/>
              <a:buNone/>
              <a:defRPr>
                <a:solidFill>
                  <a:srgbClr val="3F3F3F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000"/>
              <a:buNone/>
              <a:defRPr>
                <a:solidFill>
                  <a:srgbClr val="3F3F3F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000"/>
              <a:buNone/>
              <a:defRPr>
                <a:solidFill>
                  <a:srgbClr val="3F3F3F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000"/>
              <a:buNone/>
              <a:defRPr>
                <a:solidFill>
                  <a:srgbClr val="3F3F3F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000"/>
              <a:buNone/>
              <a:defRPr>
                <a:solidFill>
                  <a:srgbClr val="3F3F3F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000"/>
              <a:buNone/>
              <a:defRPr>
                <a:solidFill>
                  <a:srgbClr val="3F3F3F"/>
                </a:solidFill>
              </a:defRPr>
            </a:lvl9pPr>
          </a:lstStyle>
          <a:p/>
        </p:txBody>
      </p:sp>
      <p:sp>
        <p:nvSpPr>
          <p:cNvPr id="115" name="Google Shape;115;p18"/>
          <p:cNvSpPr/>
          <p:nvPr>
            <p:ph idx="2" type="pic"/>
          </p:nvPr>
        </p:nvSpPr>
        <p:spPr>
          <a:xfrm>
            <a:off x="532138" y="2304113"/>
            <a:ext cx="1120500" cy="1120500"/>
          </a:xfrm>
          <a:prstGeom prst="rect">
            <a:avLst/>
          </a:prstGeom>
          <a:noFill/>
          <a:ln>
            <a:noFill/>
          </a:ln>
        </p:spPr>
      </p:sp>
      <p:sp>
        <p:nvSpPr>
          <p:cNvPr id="116" name="Google Shape;116;p18"/>
          <p:cNvSpPr txBox="1"/>
          <p:nvPr>
            <p:ph idx="1" type="body"/>
          </p:nvPr>
        </p:nvSpPr>
        <p:spPr>
          <a:xfrm>
            <a:off x="1941308" y="2947290"/>
            <a:ext cx="2076600" cy="386100"/>
          </a:xfrm>
          <a:prstGeom prst="rect">
            <a:avLst/>
          </a:prstGeom>
        </p:spPr>
        <p:txBody>
          <a:bodyPr anchorCtr="0" anchor="t" bIns="68575" lIns="68575" spcFirstLastPara="1" rIns="68575" wrap="square" tIns="68575">
            <a:noAutofit/>
          </a:bodyPr>
          <a:lstStyle>
            <a:lvl1pPr indent="-285750" lvl="0" marL="45720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900"/>
              <a:buFont typeface="Open Sans"/>
              <a:buChar char="●"/>
              <a:defRPr sz="9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285750" lvl="1" marL="91440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900"/>
              <a:buFont typeface="Open Sans"/>
              <a:buChar char="○"/>
              <a:defRPr sz="9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-285750" lvl="2" marL="137160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900"/>
              <a:buFont typeface="Open Sans"/>
              <a:buChar char="■"/>
              <a:defRPr sz="9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-285750" lvl="3" marL="182880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900"/>
              <a:buFont typeface="Open Sans"/>
              <a:buChar char="●"/>
              <a:defRPr sz="9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-285750" lvl="4" marL="228600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900"/>
              <a:buFont typeface="Open Sans"/>
              <a:buChar char="○"/>
              <a:defRPr sz="9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-285750" lvl="5" marL="274320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900"/>
              <a:buFont typeface="Open Sans"/>
              <a:buChar char="■"/>
              <a:defRPr sz="9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-285750" lvl="6" marL="320040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900"/>
              <a:buFont typeface="Open Sans"/>
              <a:buChar char="●"/>
              <a:defRPr sz="9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-285750" lvl="7" marL="365760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900"/>
              <a:buFont typeface="Open Sans"/>
              <a:buChar char="○"/>
              <a:defRPr sz="9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-285750" lvl="8" marL="411480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  <a:buClr>
                <a:srgbClr val="434343"/>
              </a:buClr>
              <a:buSzPts val="900"/>
              <a:buFont typeface="Open Sans"/>
              <a:buChar char="■"/>
              <a:defRPr sz="9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117" name="Google Shape;117;p18"/>
          <p:cNvSpPr txBox="1"/>
          <p:nvPr>
            <p:ph idx="3" type="title"/>
          </p:nvPr>
        </p:nvSpPr>
        <p:spPr>
          <a:xfrm>
            <a:off x="1941301" y="2547775"/>
            <a:ext cx="2076600" cy="323400"/>
          </a:xfrm>
          <a:prstGeom prst="rect">
            <a:avLst/>
          </a:prstGeom>
        </p:spPr>
        <p:txBody>
          <a:bodyPr anchorCtr="0" anchor="t" bIns="68575" lIns="68575" spcFirstLastPara="1" rIns="68575" wrap="square" tIns="6857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Hanken Grotesk"/>
              <a:buNone/>
              <a:defRPr b="1" sz="1200">
                <a:solidFill>
                  <a:schemeClr val="accent2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118" name="Google Shape;118;p18"/>
          <p:cNvSpPr/>
          <p:nvPr/>
        </p:nvSpPr>
        <p:spPr>
          <a:xfrm>
            <a:off x="7366714" y="837880"/>
            <a:ext cx="327300" cy="327300"/>
          </a:xfrm>
          <a:prstGeom prst="plus">
            <a:avLst>
              <a:gd fmla="val 34849" name="adj"/>
            </a:avLst>
          </a:prstGeom>
          <a:solidFill>
            <a:srgbClr val="E2E8E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9" name="Google Shape;119;p18"/>
          <p:cNvSpPr/>
          <p:nvPr/>
        </p:nvSpPr>
        <p:spPr>
          <a:xfrm>
            <a:off x="7896500" y="76200"/>
            <a:ext cx="1120500" cy="1120500"/>
          </a:xfrm>
          <a:prstGeom prst="plus">
            <a:avLst>
              <a:gd fmla="val 34849" name="adj"/>
            </a:avLst>
          </a:prstGeom>
          <a:solidFill>
            <a:srgbClr val="E2E8E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0" name="Google Shape;120;p18"/>
          <p:cNvSpPr/>
          <p:nvPr/>
        </p:nvSpPr>
        <p:spPr>
          <a:xfrm>
            <a:off x="5122800" y="1995725"/>
            <a:ext cx="3401700" cy="1737300"/>
          </a:xfrm>
          <a:prstGeom prst="rect">
            <a:avLst/>
          </a:prstGeom>
          <a:solidFill>
            <a:srgbClr val="E2E8E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1" name="Google Shape;121;p18"/>
          <p:cNvSpPr/>
          <p:nvPr>
            <p:ph idx="4" type="pic"/>
          </p:nvPr>
        </p:nvSpPr>
        <p:spPr>
          <a:xfrm>
            <a:off x="4766688" y="2304113"/>
            <a:ext cx="1120500" cy="1120500"/>
          </a:xfrm>
          <a:prstGeom prst="rect">
            <a:avLst/>
          </a:prstGeom>
          <a:noFill/>
          <a:ln>
            <a:noFill/>
          </a:ln>
        </p:spPr>
      </p:sp>
      <p:sp>
        <p:nvSpPr>
          <p:cNvPr id="122" name="Google Shape;122;p18"/>
          <p:cNvSpPr txBox="1"/>
          <p:nvPr>
            <p:ph idx="5" type="body"/>
          </p:nvPr>
        </p:nvSpPr>
        <p:spPr>
          <a:xfrm>
            <a:off x="6175858" y="2947290"/>
            <a:ext cx="2076600" cy="386100"/>
          </a:xfrm>
          <a:prstGeom prst="rect">
            <a:avLst/>
          </a:prstGeom>
        </p:spPr>
        <p:txBody>
          <a:bodyPr anchorCtr="0" anchor="t" bIns="68575" lIns="68575" spcFirstLastPara="1" rIns="68575" wrap="square" tIns="68575">
            <a:noAutofit/>
          </a:bodyPr>
          <a:lstStyle>
            <a:lvl1pPr indent="-285750" lvl="0" marL="45720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900"/>
              <a:buFont typeface="Open Sans"/>
              <a:buChar char="●"/>
              <a:defRPr sz="9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285750" lvl="1" marL="91440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900"/>
              <a:buFont typeface="Open Sans"/>
              <a:buChar char="○"/>
              <a:defRPr sz="9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-285750" lvl="2" marL="137160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900"/>
              <a:buFont typeface="Open Sans"/>
              <a:buChar char="■"/>
              <a:defRPr sz="9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-285750" lvl="3" marL="182880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900"/>
              <a:buFont typeface="Open Sans"/>
              <a:buChar char="●"/>
              <a:defRPr sz="9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-285750" lvl="4" marL="228600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900"/>
              <a:buFont typeface="Open Sans"/>
              <a:buChar char="○"/>
              <a:defRPr sz="9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-285750" lvl="5" marL="274320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900"/>
              <a:buFont typeface="Open Sans"/>
              <a:buChar char="■"/>
              <a:defRPr sz="9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-285750" lvl="6" marL="320040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900"/>
              <a:buFont typeface="Open Sans"/>
              <a:buChar char="●"/>
              <a:defRPr sz="9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-285750" lvl="7" marL="365760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900"/>
              <a:buFont typeface="Open Sans"/>
              <a:buChar char="○"/>
              <a:defRPr sz="9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-285750" lvl="8" marL="411480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  <a:buClr>
                <a:srgbClr val="434343"/>
              </a:buClr>
              <a:buSzPts val="900"/>
              <a:buFont typeface="Open Sans"/>
              <a:buChar char="■"/>
              <a:defRPr sz="9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123" name="Google Shape;123;p18"/>
          <p:cNvSpPr txBox="1"/>
          <p:nvPr>
            <p:ph idx="6" type="title"/>
          </p:nvPr>
        </p:nvSpPr>
        <p:spPr>
          <a:xfrm>
            <a:off x="6175851" y="2547775"/>
            <a:ext cx="2076600" cy="323400"/>
          </a:xfrm>
          <a:prstGeom prst="rect">
            <a:avLst/>
          </a:prstGeom>
        </p:spPr>
        <p:txBody>
          <a:bodyPr anchorCtr="0" anchor="t" bIns="68575" lIns="68575" spcFirstLastPara="1" rIns="68575" wrap="square" tIns="6857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Hanken Grotesk"/>
              <a:buNone/>
              <a:defRPr b="1" sz="1200">
                <a:solidFill>
                  <a:schemeClr val="accent2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124" name="Google Shape;124;p18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rgbClr val="434343"/>
                </a:solidFill>
              </a:defRPr>
            </a:lvl1pPr>
            <a:lvl2pPr lvl="1">
              <a:buNone/>
              <a:defRPr>
                <a:solidFill>
                  <a:srgbClr val="434343"/>
                </a:solidFill>
              </a:defRPr>
            </a:lvl2pPr>
            <a:lvl3pPr lvl="2">
              <a:buNone/>
              <a:defRPr>
                <a:solidFill>
                  <a:srgbClr val="434343"/>
                </a:solidFill>
              </a:defRPr>
            </a:lvl3pPr>
            <a:lvl4pPr lvl="3">
              <a:buNone/>
              <a:defRPr>
                <a:solidFill>
                  <a:srgbClr val="434343"/>
                </a:solidFill>
              </a:defRPr>
            </a:lvl4pPr>
            <a:lvl5pPr lvl="4">
              <a:buNone/>
              <a:defRPr>
                <a:solidFill>
                  <a:srgbClr val="434343"/>
                </a:solidFill>
              </a:defRPr>
            </a:lvl5pPr>
            <a:lvl6pPr lvl="5">
              <a:buNone/>
              <a:defRPr>
                <a:solidFill>
                  <a:srgbClr val="434343"/>
                </a:solidFill>
              </a:defRPr>
            </a:lvl6pPr>
            <a:lvl7pPr lvl="6">
              <a:buNone/>
              <a:defRPr>
                <a:solidFill>
                  <a:srgbClr val="434343"/>
                </a:solidFill>
              </a:defRPr>
            </a:lvl7pPr>
            <a:lvl8pPr lvl="7">
              <a:buNone/>
              <a:defRPr>
                <a:solidFill>
                  <a:srgbClr val="434343"/>
                </a:solidFill>
              </a:defRPr>
            </a:lvl8pPr>
            <a:lvl9pPr lvl="8">
              <a:buNone/>
              <a:defRPr>
                <a:solidFill>
                  <a:srgbClr val="434343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 Team Members slide - v2">
  <p:cSld name="BLANK_4_2_1"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9"/>
          <p:cNvSpPr/>
          <p:nvPr/>
        </p:nvSpPr>
        <p:spPr>
          <a:xfrm>
            <a:off x="888250" y="2304275"/>
            <a:ext cx="3401700" cy="1120500"/>
          </a:xfrm>
          <a:prstGeom prst="rect">
            <a:avLst/>
          </a:prstGeom>
          <a:solidFill>
            <a:srgbClr val="E2E8E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7" name="Google Shape;127;p19"/>
          <p:cNvSpPr txBox="1"/>
          <p:nvPr>
            <p:ph type="title"/>
          </p:nvPr>
        </p:nvSpPr>
        <p:spPr>
          <a:xfrm>
            <a:off x="571500" y="571500"/>
            <a:ext cx="8079600" cy="554100"/>
          </a:xfrm>
          <a:prstGeom prst="rect">
            <a:avLst/>
          </a:prstGeom>
        </p:spPr>
        <p:txBody>
          <a:bodyPr anchorCtr="0" anchor="t" bIns="68575" lIns="68575" spcFirstLastPara="1" rIns="68575" wrap="square" tIns="6857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700"/>
              <a:buFont typeface="Hanken Grotesk"/>
              <a:buNone/>
              <a:defRPr b="1" sz="2700">
                <a:solidFill>
                  <a:srgbClr val="3F3F3F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000"/>
              <a:buNone/>
              <a:defRPr>
                <a:solidFill>
                  <a:srgbClr val="3F3F3F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000"/>
              <a:buNone/>
              <a:defRPr>
                <a:solidFill>
                  <a:srgbClr val="3F3F3F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000"/>
              <a:buNone/>
              <a:defRPr>
                <a:solidFill>
                  <a:srgbClr val="3F3F3F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000"/>
              <a:buNone/>
              <a:defRPr>
                <a:solidFill>
                  <a:srgbClr val="3F3F3F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000"/>
              <a:buNone/>
              <a:defRPr>
                <a:solidFill>
                  <a:srgbClr val="3F3F3F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000"/>
              <a:buNone/>
              <a:defRPr>
                <a:solidFill>
                  <a:srgbClr val="3F3F3F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000"/>
              <a:buNone/>
              <a:defRPr>
                <a:solidFill>
                  <a:srgbClr val="3F3F3F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000"/>
              <a:buNone/>
              <a:defRPr>
                <a:solidFill>
                  <a:srgbClr val="3F3F3F"/>
                </a:solidFill>
              </a:defRPr>
            </a:lvl9pPr>
          </a:lstStyle>
          <a:p/>
        </p:txBody>
      </p:sp>
      <p:sp>
        <p:nvSpPr>
          <p:cNvPr id="128" name="Google Shape;128;p19"/>
          <p:cNvSpPr/>
          <p:nvPr>
            <p:ph idx="2" type="pic"/>
          </p:nvPr>
        </p:nvSpPr>
        <p:spPr>
          <a:xfrm>
            <a:off x="532138" y="2304113"/>
            <a:ext cx="1120500" cy="1120500"/>
          </a:xfrm>
          <a:prstGeom prst="rect">
            <a:avLst/>
          </a:prstGeom>
          <a:noFill/>
          <a:ln>
            <a:noFill/>
          </a:ln>
        </p:spPr>
      </p:sp>
      <p:sp>
        <p:nvSpPr>
          <p:cNvPr id="129" name="Google Shape;129;p19"/>
          <p:cNvSpPr txBox="1"/>
          <p:nvPr>
            <p:ph idx="1" type="body"/>
          </p:nvPr>
        </p:nvSpPr>
        <p:spPr>
          <a:xfrm>
            <a:off x="1941308" y="2871090"/>
            <a:ext cx="2076600" cy="386100"/>
          </a:xfrm>
          <a:prstGeom prst="rect">
            <a:avLst/>
          </a:prstGeom>
        </p:spPr>
        <p:txBody>
          <a:bodyPr anchorCtr="0" anchor="t" bIns="68575" lIns="68575" spcFirstLastPara="1" rIns="68575" wrap="square" tIns="68575">
            <a:noAutofit/>
          </a:bodyPr>
          <a:lstStyle>
            <a:lvl1pPr indent="-285750" lvl="0" marL="45720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900"/>
              <a:buFont typeface="Open Sans"/>
              <a:buChar char="●"/>
              <a:defRPr sz="9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285750" lvl="1" marL="91440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900"/>
              <a:buFont typeface="Open Sans"/>
              <a:buChar char="○"/>
              <a:defRPr sz="9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-285750" lvl="2" marL="137160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900"/>
              <a:buFont typeface="Open Sans"/>
              <a:buChar char="■"/>
              <a:defRPr sz="9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-285750" lvl="3" marL="182880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900"/>
              <a:buFont typeface="Open Sans"/>
              <a:buChar char="●"/>
              <a:defRPr sz="9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-285750" lvl="4" marL="228600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900"/>
              <a:buFont typeface="Open Sans"/>
              <a:buChar char="○"/>
              <a:defRPr sz="9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-285750" lvl="5" marL="274320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900"/>
              <a:buFont typeface="Open Sans"/>
              <a:buChar char="■"/>
              <a:defRPr sz="9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-285750" lvl="6" marL="320040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900"/>
              <a:buFont typeface="Open Sans"/>
              <a:buChar char="●"/>
              <a:defRPr sz="9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-285750" lvl="7" marL="365760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900"/>
              <a:buFont typeface="Open Sans"/>
              <a:buChar char="○"/>
              <a:defRPr sz="9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-285750" lvl="8" marL="411480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  <a:buClr>
                <a:srgbClr val="434343"/>
              </a:buClr>
              <a:buSzPts val="900"/>
              <a:buFont typeface="Open Sans"/>
              <a:buChar char="■"/>
              <a:defRPr sz="9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130" name="Google Shape;130;p19"/>
          <p:cNvSpPr txBox="1"/>
          <p:nvPr>
            <p:ph idx="3" type="title"/>
          </p:nvPr>
        </p:nvSpPr>
        <p:spPr>
          <a:xfrm>
            <a:off x="1941301" y="2547775"/>
            <a:ext cx="2076600" cy="323400"/>
          </a:xfrm>
          <a:prstGeom prst="rect">
            <a:avLst/>
          </a:prstGeom>
        </p:spPr>
        <p:txBody>
          <a:bodyPr anchorCtr="0" anchor="t" bIns="68575" lIns="68575" spcFirstLastPara="1" rIns="68575" wrap="square" tIns="6857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Hanken Grotesk"/>
              <a:buNone/>
              <a:defRPr b="1" sz="1200">
                <a:solidFill>
                  <a:schemeClr val="accent2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131" name="Google Shape;131;p19"/>
          <p:cNvSpPr/>
          <p:nvPr/>
        </p:nvSpPr>
        <p:spPr>
          <a:xfrm>
            <a:off x="7366714" y="837880"/>
            <a:ext cx="327300" cy="327300"/>
          </a:xfrm>
          <a:prstGeom prst="plus">
            <a:avLst>
              <a:gd fmla="val 34849" name="adj"/>
            </a:avLst>
          </a:prstGeom>
          <a:solidFill>
            <a:srgbClr val="E2E8E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2" name="Google Shape;132;p19"/>
          <p:cNvSpPr/>
          <p:nvPr/>
        </p:nvSpPr>
        <p:spPr>
          <a:xfrm>
            <a:off x="7896500" y="76200"/>
            <a:ext cx="1120500" cy="1120500"/>
          </a:xfrm>
          <a:prstGeom prst="plus">
            <a:avLst>
              <a:gd fmla="val 34849" name="adj"/>
            </a:avLst>
          </a:prstGeom>
          <a:solidFill>
            <a:srgbClr val="E2E8E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3" name="Google Shape;133;p19"/>
          <p:cNvSpPr/>
          <p:nvPr/>
        </p:nvSpPr>
        <p:spPr>
          <a:xfrm>
            <a:off x="4233550" y="2304125"/>
            <a:ext cx="56400" cy="1120500"/>
          </a:xfrm>
          <a:prstGeom prst="rect">
            <a:avLst/>
          </a:prstGeom>
          <a:gradFill>
            <a:gsLst>
              <a:gs pos="0">
                <a:srgbClr val="2198E4"/>
              </a:gs>
              <a:gs pos="100000">
                <a:srgbClr val="0C62DF"/>
              </a:gs>
            </a:gsLst>
            <a:lin ang="2698631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rgbClr val="FFFFFF"/>
              </a:solidFill>
              <a:latin typeface="Hanken Grotesk"/>
              <a:ea typeface="Hanken Grotesk"/>
              <a:cs typeface="Hanken Grotesk"/>
              <a:sym typeface="Hanken Grotesk"/>
            </a:endParaRPr>
          </a:p>
        </p:txBody>
      </p:sp>
      <p:sp>
        <p:nvSpPr>
          <p:cNvPr id="134" name="Google Shape;134;p19"/>
          <p:cNvSpPr/>
          <p:nvPr/>
        </p:nvSpPr>
        <p:spPr>
          <a:xfrm>
            <a:off x="5249400" y="2304200"/>
            <a:ext cx="3401700" cy="1120500"/>
          </a:xfrm>
          <a:prstGeom prst="rect">
            <a:avLst/>
          </a:prstGeom>
          <a:solidFill>
            <a:srgbClr val="E2E8E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5" name="Google Shape;135;p19"/>
          <p:cNvSpPr/>
          <p:nvPr>
            <p:ph idx="4" type="pic"/>
          </p:nvPr>
        </p:nvSpPr>
        <p:spPr>
          <a:xfrm>
            <a:off x="4893288" y="2304038"/>
            <a:ext cx="1120500" cy="1120500"/>
          </a:xfrm>
          <a:prstGeom prst="rect">
            <a:avLst/>
          </a:prstGeom>
          <a:noFill/>
          <a:ln>
            <a:noFill/>
          </a:ln>
        </p:spPr>
      </p:sp>
      <p:sp>
        <p:nvSpPr>
          <p:cNvPr id="136" name="Google Shape;136;p19"/>
          <p:cNvSpPr txBox="1"/>
          <p:nvPr>
            <p:ph idx="5" type="body"/>
          </p:nvPr>
        </p:nvSpPr>
        <p:spPr>
          <a:xfrm>
            <a:off x="6302458" y="2871015"/>
            <a:ext cx="2076600" cy="386100"/>
          </a:xfrm>
          <a:prstGeom prst="rect">
            <a:avLst/>
          </a:prstGeom>
        </p:spPr>
        <p:txBody>
          <a:bodyPr anchorCtr="0" anchor="t" bIns="68575" lIns="68575" spcFirstLastPara="1" rIns="68575" wrap="square" tIns="68575">
            <a:noAutofit/>
          </a:bodyPr>
          <a:lstStyle>
            <a:lvl1pPr indent="-285750" lvl="0" marL="45720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900"/>
              <a:buFont typeface="Open Sans"/>
              <a:buChar char="●"/>
              <a:defRPr sz="9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285750" lvl="1" marL="91440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900"/>
              <a:buFont typeface="Open Sans"/>
              <a:buChar char="○"/>
              <a:defRPr sz="9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-285750" lvl="2" marL="137160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900"/>
              <a:buFont typeface="Open Sans"/>
              <a:buChar char="■"/>
              <a:defRPr sz="9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-285750" lvl="3" marL="182880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900"/>
              <a:buFont typeface="Open Sans"/>
              <a:buChar char="●"/>
              <a:defRPr sz="9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-285750" lvl="4" marL="228600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900"/>
              <a:buFont typeface="Open Sans"/>
              <a:buChar char="○"/>
              <a:defRPr sz="9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-285750" lvl="5" marL="274320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900"/>
              <a:buFont typeface="Open Sans"/>
              <a:buChar char="■"/>
              <a:defRPr sz="9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-285750" lvl="6" marL="320040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900"/>
              <a:buFont typeface="Open Sans"/>
              <a:buChar char="●"/>
              <a:defRPr sz="9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-285750" lvl="7" marL="365760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900"/>
              <a:buFont typeface="Open Sans"/>
              <a:buChar char="○"/>
              <a:defRPr sz="9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-285750" lvl="8" marL="411480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  <a:buClr>
                <a:srgbClr val="434343"/>
              </a:buClr>
              <a:buSzPts val="900"/>
              <a:buFont typeface="Open Sans"/>
              <a:buChar char="■"/>
              <a:defRPr sz="9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137" name="Google Shape;137;p19"/>
          <p:cNvSpPr txBox="1"/>
          <p:nvPr>
            <p:ph idx="6" type="title"/>
          </p:nvPr>
        </p:nvSpPr>
        <p:spPr>
          <a:xfrm>
            <a:off x="6302451" y="2547700"/>
            <a:ext cx="2076600" cy="323400"/>
          </a:xfrm>
          <a:prstGeom prst="rect">
            <a:avLst/>
          </a:prstGeom>
        </p:spPr>
        <p:txBody>
          <a:bodyPr anchorCtr="0" anchor="t" bIns="68575" lIns="68575" spcFirstLastPara="1" rIns="68575" wrap="square" tIns="6857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Hanken Grotesk"/>
              <a:buNone/>
              <a:defRPr b="1" sz="1200">
                <a:solidFill>
                  <a:schemeClr val="accent2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138" name="Google Shape;138;p19"/>
          <p:cNvSpPr/>
          <p:nvPr/>
        </p:nvSpPr>
        <p:spPr>
          <a:xfrm>
            <a:off x="8594700" y="2304050"/>
            <a:ext cx="56400" cy="1120500"/>
          </a:xfrm>
          <a:prstGeom prst="rect">
            <a:avLst/>
          </a:prstGeom>
          <a:gradFill>
            <a:gsLst>
              <a:gs pos="0">
                <a:srgbClr val="2198E4"/>
              </a:gs>
              <a:gs pos="100000">
                <a:srgbClr val="0C62DF"/>
              </a:gs>
            </a:gsLst>
            <a:lin ang="2698631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rgbClr val="FFFFFF"/>
              </a:solidFill>
              <a:latin typeface="Hanken Grotesk"/>
              <a:ea typeface="Hanken Grotesk"/>
              <a:cs typeface="Hanken Grotesk"/>
              <a:sym typeface="Hanken Grotesk"/>
            </a:endParaRPr>
          </a:p>
        </p:txBody>
      </p:sp>
      <p:sp>
        <p:nvSpPr>
          <p:cNvPr id="139" name="Google Shape;139;p19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rgbClr val="434343"/>
                </a:solidFill>
              </a:defRPr>
            </a:lvl1pPr>
            <a:lvl2pPr lvl="1">
              <a:buNone/>
              <a:defRPr>
                <a:solidFill>
                  <a:srgbClr val="434343"/>
                </a:solidFill>
              </a:defRPr>
            </a:lvl2pPr>
            <a:lvl3pPr lvl="2">
              <a:buNone/>
              <a:defRPr>
                <a:solidFill>
                  <a:srgbClr val="434343"/>
                </a:solidFill>
              </a:defRPr>
            </a:lvl3pPr>
            <a:lvl4pPr lvl="3">
              <a:buNone/>
              <a:defRPr>
                <a:solidFill>
                  <a:srgbClr val="434343"/>
                </a:solidFill>
              </a:defRPr>
            </a:lvl4pPr>
            <a:lvl5pPr lvl="4">
              <a:buNone/>
              <a:defRPr>
                <a:solidFill>
                  <a:srgbClr val="434343"/>
                </a:solidFill>
              </a:defRPr>
            </a:lvl5pPr>
            <a:lvl6pPr lvl="5">
              <a:buNone/>
              <a:defRPr>
                <a:solidFill>
                  <a:srgbClr val="434343"/>
                </a:solidFill>
              </a:defRPr>
            </a:lvl6pPr>
            <a:lvl7pPr lvl="6">
              <a:buNone/>
              <a:defRPr>
                <a:solidFill>
                  <a:srgbClr val="434343"/>
                </a:solidFill>
              </a:defRPr>
            </a:lvl7pPr>
            <a:lvl8pPr lvl="7">
              <a:buNone/>
              <a:defRPr>
                <a:solidFill>
                  <a:srgbClr val="434343"/>
                </a:solidFill>
              </a:defRPr>
            </a:lvl8pPr>
            <a:lvl9pPr lvl="8">
              <a:buNone/>
              <a:defRPr>
                <a:solidFill>
                  <a:srgbClr val="434343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 Team Members  slide - v3">
  <p:cSld name="BLANK_4_2_1_1"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0"/>
          <p:cNvSpPr/>
          <p:nvPr/>
        </p:nvSpPr>
        <p:spPr>
          <a:xfrm>
            <a:off x="888250" y="1503775"/>
            <a:ext cx="3401700" cy="1120500"/>
          </a:xfrm>
          <a:prstGeom prst="rect">
            <a:avLst/>
          </a:prstGeom>
          <a:solidFill>
            <a:srgbClr val="E2E8E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2" name="Google Shape;142;p20"/>
          <p:cNvSpPr txBox="1"/>
          <p:nvPr>
            <p:ph type="title"/>
          </p:nvPr>
        </p:nvSpPr>
        <p:spPr>
          <a:xfrm>
            <a:off x="532150" y="571500"/>
            <a:ext cx="8118900" cy="554100"/>
          </a:xfrm>
          <a:prstGeom prst="rect">
            <a:avLst/>
          </a:prstGeom>
        </p:spPr>
        <p:txBody>
          <a:bodyPr anchorCtr="0" anchor="t" bIns="68575" lIns="68575" spcFirstLastPara="1" rIns="68575" wrap="square" tIns="6857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700"/>
              <a:buFont typeface="Hanken Grotesk"/>
              <a:buNone/>
              <a:defRPr b="1" sz="2700">
                <a:solidFill>
                  <a:srgbClr val="3F3F3F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000"/>
              <a:buNone/>
              <a:defRPr>
                <a:solidFill>
                  <a:srgbClr val="3F3F3F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000"/>
              <a:buNone/>
              <a:defRPr>
                <a:solidFill>
                  <a:srgbClr val="3F3F3F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000"/>
              <a:buNone/>
              <a:defRPr>
                <a:solidFill>
                  <a:srgbClr val="3F3F3F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000"/>
              <a:buNone/>
              <a:defRPr>
                <a:solidFill>
                  <a:srgbClr val="3F3F3F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000"/>
              <a:buNone/>
              <a:defRPr>
                <a:solidFill>
                  <a:srgbClr val="3F3F3F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000"/>
              <a:buNone/>
              <a:defRPr>
                <a:solidFill>
                  <a:srgbClr val="3F3F3F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000"/>
              <a:buNone/>
              <a:defRPr>
                <a:solidFill>
                  <a:srgbClr val="3F3F3F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000"/>
              <a:buNone/>
              <a:defRPr>
                <a:solidFill>
                  <a:srgbClr val="3F3F3F"/>
                </a:solidFill>
              </a:defRPr>
            </a:lvl9pPr>
          </a:lstStyle>
          <a:p/>
        </p:txBody>
      </p:sp>
      <p:sp>
        <p:nvSpPr>
          <p:cNvPr id="143" name="Google Shape;143;p20"/>
          <p:cNvSpPr/>
          <p:nvPr>
            <p:ph idx="2" type="pic"/>
          </p:nvPr>
        </p:nvSpPr>
        <p:spPr>
          <a:xfrm>
            <a:off x="532138" y="1503613"/>
            <a:ext cx="1120500" cy="1120500"/>
          </a:xfrm>
          <a:prstGeom prst="rect">
            <a:avLst/>
          </a:prstGeom>
          <a:noFill/>
          <a:ln>
            <a:noFill/>
          </a:ln>
        </p:spPr>
      </p:sp>
      <p:sp>
        <p:nvSpPr>
          <p:cNvPr id="144" name="Google Shape;144;p20"/>
          <p:cNvSpPr txBox="1"/>
          <p:nvPr>
            <p:ph idx="1" type="body"/>
          </p:nvPr>
        </p:nvSpPr>
        <p:spPr>
          <a:xfrm>
            <a:off x="1941308" y="2070590"/>
            <a:ext cx="2076600" cy="386100"/>
          </a:xfrm>
          <a:prstGeom prst="rect">
            <a:avLst/>
          </a:prstGeom>
        </p:spPr>
        <p:txBody>
          <a:bodyPr anchorCtr="0" anchor="t" bIns="68575" lIns="68575" spcFirstLastPara="1" rIns="68575" wrap="square" tIns="68575">
            <a:noAutofit/>
          </a:bodyPr>
          <a:lstStyle>
            <a:lvl1pPr indent="-285750" lvl="0" marL="45720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900"/>
              <a:buFont typeface="Open Sans"/>
              <a:buChar char="●"/>
              <a:defRPr sz="9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285750" lvl="1" marL="91440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900"/>
              <a:buFont typeface="Open Sans"/>
              <a:buChar char="○"/>
              <a:defRPr sz="9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-285750" lvl="2" marL="137160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900"/>
              <a:buFont typeface="Open Sans"/>
              <a:buChar char="■"/>
              <a:defRPr sz="9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-285750" lvl="3" marL="182880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900"/>
              <a:buFont typeface="Open Sans"/>
              <a:buChar char="●"/>
              <a:defRPr sz="9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-285750" lvl="4" marL="228600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900"/>
              <a:buFont typeface="Open Sans"/>
              <a:buChar char="○"/>
              <a:defRPr sz="9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-285750" lvl="5" marL="274320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900"/>
              <a:buFont typeface="Open Sans"/>
              <a:buChar char="■"/>
              <a:defRPr sz="9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-285750" lvl="6" marL="320040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900"/>
              <a:buFont typeface="Open Sans"/>
              <a:buChar char="●"/>
              <a:defRPr sz="9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-285750" lvl="7" marL="365760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900"/>
              <a:buFont typeface="Open Sans"/>
              <a:buChar char="○"/>
              <a:defRPr sz="9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-285750" lvl="8" marL="411480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  <a:buClr>
                <a:srgbClr val="434343"/>
              </a:buClr>
              <a:buSzPts val="900"/>
              <a:buFont typeface="Open Sans"/>
              <a:buChar char="■"/>
              <a:defRPr sz="9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145" name="Google Shape;145;p20"/>
          <p:cNvSpPr txBox="1"/>
          <p:nvPr>
            <p:ph idx="3" type="title"/>
          </p:nvPr>
        </p:nvSpPr>
        <p:spPr>
          <a:xfrm>
            <a:off x="1941301" y="1747275"/>
            <a:ext cx="2076600" cy="323400"/>
          </a:xfrm>
          <a:prstGeom prst="rect">
            <a:avLst/>
          </a:prstGeom>
        </p:spPr>
        <p:txBody>
          <a:bodyPr anchorCtr="0" anchor="t" bIns="68575" lIns="68575" spcFirstLastPara="1" rIns="68575" wrap="square" tIns="6857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Hanken Grotesk"/>
              <a:buNone/>
              <a:defRPr b="1" sz="1200">
                <a:solidFill>
                  <a:schemeClr val="accent2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146" name="Google Shape;146;p20"/>
          <p:cNvSpPr/>
          <p:nvPr/>
        </p:nvSpPr>
        <p:spPr>
          <a:xfrm>
            <a:off x="7366714" y="837880"/>
            <a:ext cx="327300" cy="327300"/>
          </a:xfrm>
          <a:prstGeom prst="plus">
            <a:avLst>
              <a:gd fmla="val 34849" name="adj"/>
            </a:avLst>
          </a:prstGeom>
          <a:solidFill>
            <a:srgbClr val="E2E8E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7" name="Google Shape;147;p20"/>
          <p:cNvSpPr/>
          <p:nvPr/>
        </p:nvSpPr>
        <p:spPr>
          <a:xfrm>
            <a:off x="7896500" y="76200"/>
            <a:ext cx="1120500" cy="1120500"/>
          </a:xfrm>
          <a:prstGeom prst="plus">
            <a:avLst>
              <a:gd fmla="val 34849" name="adj"/>
            </a:avLst>
          </a:prstGeom>
          <a:solidFill>
            <a:srgbClr val="E2E8E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8" name="Google Shape;148;p20"/>
          <p:cNvSpPr/>
          <p:nvPr/>
        </p:nvSpPr>
        <p:spPr>
          <a:xfrm>
            <a:off x="4233550" y="1503625"/>
            <a:ext cx="56400" cy="1120500"/>
          </a:xfrm>
          <a:prstGeom prst="rect">
            <a:avLst/>
          </a:prstGeom>
          <a:gradFill>
            <a:gsLst>
              <a:gs pos="0">
                <a:srgbClr val="2198E4"/>
              </a:gs>
              <a:gs pos="100000">
                <a:srgbClr val="0C62DF"/>
              </a:gs>
            </a:gsLst>
            <a:lin ang="2698631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rgbClr val="FFFFFF"/>
              </a:solidFill>
              <a:latin typeface="Hanken Grotesk"/>
              <a:ea typeface="Hanken Grotesk"/>
              <a:cs typeface="Hanken Grotesk"/>
              <a:sym typeface="Hanken Grotesk"/>
            </a:endParaRPr>
          </a:p>
        </p:txBody>
      </p:sp>
      <p:sp>
        <p:nvSpPr>
          <p:cNvPr id="149" name="Google Shape;149;p20"/>
          <p:cNvSpPr/>
          <p:nvPr/>
        </p:nvSpPr>
        <p:spPr>
          <a:xfrm>
            <a:off x="5249400" y="1503700"/>
            <a:ext cx="3401700" cy="1120500"/>
          </a:xfrm>
          <a:prstGeom prst="rect">
            <a:avLst/>
          </a:prstGeom>
          <a:solidFill>
            <a:srgbClr val="E2E8E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0" name="Google Shape;150;p20"/>
          <p:cNvSpPr/>
          <p:nvPr>
            <p:ph idx="4" type="pic"/>
          </p:nvPr>
        </p:nvSpPr>
        <p:spPr>
          <a:xfrm>
            <a:off x="4893288" y="1503538"/>
            <a:ext cx="1120500" cy="1120500"/>
          </a:xfrm>
          <a:prstGeom prst="rect">
            <a:avLst/>
          </a:prstGeom>
          <a:noFill/>
          <a:ln>
            <a:noFill/>
          </a:ln>
        </p:spPr>
      </p:sp>
      <p:sp>
        <p:nvSpPr>
          <p:cNvPr id="151" name="Google Shape;151;p20"/>
          <p:cNvSpPr txBox="1"/>
          <p:nvPr>
            <p:ph idx="5" type="body"/>
          </p:nvPr>
        </p:nvSpPr>
        <p:spPr>
          <a:xfrm>
            <a:off x="6302458" y="2070515"/>
            <a:ext cx="2076600" cy="386100"/>
          </a:xfrm>
          <a:prstGeom prst="rect">
            <a:avLst/>
          </a:prstGeom>
        </p:spPr>
        <p:txBody>
          <a:bodyPr anchorCtr="0" anchor="t" bIns="68575" lIns="68575" spcFirstLastPara="1" rIns="68575" wrap="square" tIns="68575">
            <a:noAutofit/>
          </a:bodyPr>
          <a:lstStyle>
            <a:lvl1pPr indent="-285750" lvl="0" marL="45720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900"/>
              <a:buFont typeface="Open Sans"/>
              <a:buChar char="●"/>
              <a:defRPr sz="9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285750" lvl="1" marL="91440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900"/>
              <a:buFont typeface="Open Sans"/>
              <a:buChar char="○"/>
              <a:defRPr sz="9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-285750" lvl="2" marL="137160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900"/>
              <a:buFont typeface="Open Sans"/>
              <a:buChar char="■"/>
              <a:defRPr sz="9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-285750" lvl="3" marL="182880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900"/>
              <a:buFont typeface="Open Sans"/>
              <a:buChar char="●"/>
              <a:defRPr sz="9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-285750" lvl="4" marL="228600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900"/>
              <a:buFont typeface="Open Sans"/>
              <a:buChar char="○"/>
              <a:defRPr sz="9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-285750" lvl="5" marL="274320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900"/>
              <a:buFont typeface="Open Sans"/>
              <a:buChar char="■"/>
              <a:defRPr sz="9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-285750" lvl="6" marL="320040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900"/>
              <a:buFont typeface="Open Sans"/>
              <a:buChar char="●"/>
              <a:defRPr sz="9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-285750" lvl="7" marL="365760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900"/>
              <a:buFont typeface="Open Sans"/>
              <a:buChar char="○"/>
              <a:defRPr sz="9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-285750" lvl="8" marL="411480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  <a:buClr>
                <a:srgbClr val="434343"/>
              </a:buClr>
              <a:buSzPts val="900"/>
              <a:buFont typeface="Open Sans"/>
              <a:buChar char="■"/>
              <a:defRPr sz="9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152" name="Google Shape;152;p20"/>
          <p:cNvSpPr txBox="1"/>
          <p:nvPr>
            <p:ph idx="6" type="title"/>
          </p:nvPr>
        </p:nvSpPr>
        <p:spPr>
          <a:xfrm>
            <a:off x="6302451" y="1747200"/>
            <a:ext cx="2076600" cy="323400"/>
          </a:xfrm>
          <a:prstGeom prst="rect">
            <a:avLst/>
          </a:prstGeom>
        </p:spPr>
        <p:txBody>
          <a:bodyPr anchorCtr="0" anchor="t" bIns="68575" lIns="68575" spcFirstLastPara="1" rIns="68575" wrap="square" tIns="6857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Hanken Grotesk"/>
              <a:buNone/>
              <a:defRPr b="1" sz="1200">
                <a:solidFill>
                  <a:schemeClr val="accent2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153" name="Google Shape;153;p20"/>
          <p:cNvSpPr/>
          <p:nvPr/>
        </p:nvSpPr>
        <p:spPr>
          <a:xfrm>
            <a:off x="8594700" y="1503550"/>
            <a:ext cx="56400" cy="1120500"/>
          </a:xfrm>
          <a:prstGeom prst="rect">
            <a:avLst/>
          </a:prstGeom>
          <a:gradFill>
            <a:gsLst>
              <a:gs pos="0">
                <a:srgbClr val="2198E4"/>
              </a:gs>
              <a:gs pos="100000">
                <a:srgbClr val="0C62DF"/>
              </a:gs>
            </a:gsLst>
            <a:lin ang="2698631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rgbClr val="FFFFFF"/>
              </a:solidFill>
              <a:latin typeface="Hanken Grotesk"/>
              <a:ea typeface="Hanken Grotesk"/>
              <a:cs typeface="Hanken Grotesk"/>
              <a:sym typeface="Hanken Grotesk"/>
            </a:endParaRPr>
          </a:p>
        </p:txBody>
      </p:sp>
      <p:sp>
        <p:nvSpPr>
          <p:cNvPr id="154" name="Google Shape;154;p20"/>
          <p:cNvSpPr/>
          <p:nvPr/>
        </p:nvSpPr>
        <p:spPr>
          <a:xfrm>
            <a:off x="907925" y="3002675"/>
            <a:ext cx="3401700" cy="1120500"/>
          </a:xfrm>
          <a:prstGeom prst="rect">
            <a:avLst/>
          </a:prstGeom>
          <a:solidFill>
            <a:srgbClr val="E2E8E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5" name="Google Shape;155;p20"/>
          <p:cNvSpPr/>
          <p:nvPr>
            <p:ph idx="7" type="pic"/>
          </p:nvPr>
        </p:nvSpPr>
        <p:spPr>
          <a:xfrm>
            <a:off x="551813" y="3002513"/>
            <a:ext cx="1120500" cy="1120500"/>
          </a:xfrm>
          <a:prstGeom prst="rect">
            <a:avLst/>
          </a:prstGeom>
          <a:noFill/>
          <a:ln>
            <a:noFill/>
          </a:ln>
        </p:spPr>
      </p:sp>
      <p:sp>
        <p:nvSpPr>
          <p:cNvPr id="156" name="Google Shape;156;p20"/>
          <p:cNvSpPr txBox="1"/>
          <p:nvPr>
            <p:ph idx="8" type="body"/>
          </p:nvPr>
        </p:nvSpPr>
        <p:spPr>
          <a:xfrm>
            <a:off x="1960983" y="3569490"/>
            <a:ext cx="2076600" cy="386100"/>
          </a:xfrm>
          <a:prstGeom prst="rect">
            <a:avLst/>
          </a:prstGeom>
        </p:spPr>
        <p:txBody>
          <a:bodyPr anchorCtr="0" anchor="t" bIns="68575" lIns="68575" spcFirstLastPara="1" rIns="68575" wrap="square" tIns="68575">
            <a:noAutofit/>
          </a:bodyPr>
          <a:lstStyle>
            <a:lvl1pPr indent="-285750" lvl="0" marL="45720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900"/>
              <a:buFont typeface="Open Sans"/>
              <a:buChar char="●"/>
              <a:defRPr sz="9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285750" lvl="1" marL="91440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900"/>
              <a:buFont typeface="Open Sans"/>
              <a:buChar char="○"/>
              <a:defRPr sz="9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-285750" lvl="2" marL="137160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900"/>
              <a:buFont typeface="Open Sans"/>
              <a:buChar char="■"/>
              <a:defRPr sz="9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-285750" lvl="3" marL="182880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900"/>
              <a:buFont typeface="Open Sans"/>
              <a:buChar char="●"/>
              <a:defRPr sz="9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-285750" lvl="4" marL="228600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900"/>
              <a:buFont typeface="Open Sans"/>
              <a:buChar char="○"/>
              <a:defRPr sz="9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-285750" lvl="5" marL="274320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900"/>
              <a:buFont typeface="Open Sans"/>
              <a:buChar char="■"/>
              <a:defRPr sz="9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-285750" lvl="6" marL="320040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900"/>
              <a:buFont typeface="Open Sans"/>
              <a:buChar char="●"/>
              <a:defRPr sz="9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-285750" lvl="7" marL="365760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900"/>
              <a:buFont typeface="Open Sans"/>
              <a:buChar char="○"/>
              <a:defRPr sz="9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-285750" lvl="8" marL="411480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  <a:buClr>
                <a:srgbClr val="434343"/>
              </a:buClr>
              <a:buSzPts val="900"/>
              <a:buFont typeface="Open Sans"/>
              <a:buChar char="■"/>
              <a:defRPr sz="9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157" name="Google Shape;157;p20"/>
          <p:cNvSpPr txBox="1"/>
          <p:nvPr>
            <p:ph idx="9" type="title"/>
          </p:nvPr>
        </p:nvSpPr>
        <p:spPr>
          <a:xfrm>
            <a:off x="1960976" y="3246175"/>
            <a:ext cx="2076600" cy="323400"/>
          </a:xfrm>
          <a:prstGeom prst="rect">
            <a:avLst/>
          </a:prstGeom>
        </p:spPr>
        <p:txBody>
          <a:bodyPr anchorCtr="0" anchor="t" bIns="68575" lIns="68575" spcFirstLastPara="1" rIns="68575" wrap="square" tIns="6857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Hanken Grotesk"/>
              <a:buNone/>
              <a:defRPr b="1" sz="1200">
                <a:solidFill>
                  <a:schemeClr val="accent2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158" name="Google Shape;158;p20"/>
          <p:cNvSpPr/>
          <p:nvPr/>
        </p:nvSpPr>
        <p:spPr>
          <a:xfrm>
            <a:off x="4253225" y="3002525"/>
            <a:ext cx="56400" cy="1120500"/>
          </a:xfrm>
          <a:prstGeom prst="rect">
            <a:avLst/>
          </a:prstGeom>
          <a:gradFill>
            <a:gsLst>
              <a:gs pos="0">
                <a:srgbClr val="2198E4"/>
              </a:gs>
              <a:gs pos="100000">
                <a:srgbClr val="0C62DF"/>
              </a:gs>
            </a:gsLst>
            <a:lin ang="2698631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rgbClr val="FFFFFF"/>
              </a:solidFill>
              <a:latin typeface="Hanken Grotesk"/>
              <a:ea typeface="Hanken Grotesk"/>
              <a:cs typeface="Hanken Grotesk"/>
              <a:sym typeface="Hanken Grotesk"/>
            </a:endParaRPr>
          </a:p>
        </p:txBody>
      </p:sp>
      <p:sp>
        <p:nvSpPr>
          <p:cNvPr id="159" name="Google Shape;159;p20"/>
          <p:cNvSpPr/>
          <p:nvPr/>
        </p:nvSpPr>
        <p:spPr>
          <a:xfrm>
            <a:off x="5269075" y="3002600"/>
            <a:ext cx="3401700" cy="1120500"/>
          </a:xfrm>
          <a:prstGeom prst="rect">
            <a:avLst/>
          </a:prstGeom>
          <a:solidFill>
            <a:srgbClr val="E2E8E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0" name="Google Shape;160;p20"/>
          <p:cNvSpPr/>
          <p:nvPr>
            <p:ph idx="13" type="pic"/>
          </p:nvPr>
        </p:nvSpPr>
        <p:spPr>
          <a:xfrm>
            <a:off x="4912963" y="3002438"/>
            <a:ext cx="1120500" cy="1120500"/>
          </a:xfrm>
          <a:prstGeom prst="rect">
            <a:avLst/>
          </a:prstGeom>
          <a:noFill/>
          <a:ln>
            <a:noFill/>
          </a:ln>
        </p:spPr>
      </p:sp>
      <p:sp>
        <p:nvSpPr>
          <p:cNvPr id="161" name="Google Shape;161;p20"/>
          <p:cNvSpPr txBox="1"/>
          <p:nvPr>
            <p:ph idx="14" type="body"/>
          </p:nvPr>
        </p:nvSpPr>
        <p:spPr>
          <a:xfrm>
            <a:off x="6322133" y="3569415"/>
            <a:ext cx="2076600" cy="386100"/>
          </a:xfrm>
          <a:prstGeom prst="rect">
            <a:avLst/>
          </a:prstGeom>
        </p:spPr>
        <p:txBody>
          <a:bodyPr anchorCtr="0" anchor="t" bIns="68575" lIns="68575" spcFirstLastPara="1" rIns="68575" wrap="square" tIns="68575">
            <a:noAutofit/>
          </a:bodyPr>
          <a:lstStyle>
            <a:lvl1pPr indent="-285750" lvl="0" marL="45720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900"/>
              <a:buFont typeface="Open Sans"/>
              <a:buChar char="●"/>
              <a:defRPr sz="9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285750" lvl="1" marL="91440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900"/>
              <a:buFont typeface="Open Sans"/>
              <a:buChar char="○"/>
              <a:defRPr sz="9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-285750" lvl="2" marL="137160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900"/>
              <a:buFont typeface="Open Sans"/>
              <a:buChar char="■"/>
              <a:defRPr sz="9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-285750" lvl="3" marL="182880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900"/>
              <a:buFont typeface="Open Sans"/>
              <a:buChar char="●"/>
              <a:defRPr sz="9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-285750" lvl="4" marL="228600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900"/>
              <a:buFont typeface="Open Sans"/>
              <a:buChar char="○"/>
              <a:defRPr sz="9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-285750" lvl="5" marL="274320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900"/>
              <a:buFont typeface="Open Sans"/>
              <a:buChar char="■"/>
              <a:defRPr sz="9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-285750" lvl="6" marL="320040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900"/>
              <a:buFont typeface="Open Sans"/>
              <a:buChar char="●"/>
              <a:defRPr sz="9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-285750" lvl="7" marL="365760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900"/>
              <a:buFont typeface="Open Sans"/>
              <a:buChar char="○"/>
              <a:defRPr sz="9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-285750" lvl="8" marL="411480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  <a:buClr>
                <a:srgbClr val="434343"/>
              </a:buClr>
              <a:buSzPts val="900"/>
              <a:buFont typeface="Open Sans"/>
              <a:buChar char="■"/>
              <a:defRPr sz="9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162" name="Google Shape;162;p20"/>
          <p:cNvSpPr txBox="1"/>
          <p:nvPr>
            <p:ph idx="15" type="title"/>
          </p:nvPr>
        </p:nvSpPr>
        <p:spPr>
          <a:xfrm>
            <a:off x="6322126" y="3246100"/>
            <a:ext cx="2076600" cy="323400"/>
          </a:xfrm>
          <a:prstGeom prst="rect">
            <a:avLst/>
          </a:prstGeom>
        </p:spPr>
        <p:txBody>
          <a:bodyPr anchorCtr="0" anchor="t" bIns="68575" lIns="68575" spcFirstLastPara="1" rIns="68575" wrap="square" tIns="6857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Hanken Grotesk"/>
              <a:buNone/>
              <a:defRPr b="1" sz="1200">
                <a:solidFill>
                  <a:schemeClr val="accent2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163" name="Google Shape;163;p20"/>
          <p:cNvSpPr/>
          <p:nvPr/>
        </p:nvSpPr>
        <p:spPr>
          <a:xfrm>
            <a:off x="8614375" y="3002450"/>
            <a:ext cx="56400" cy="1120500"/>
          </a:xfrm>
          <a:prstGeom prst="rect">
            <a:avLst/>
          </a:prstGeom>
          <a:gradFill>
            <a:gsLst>
              <a:gs pos="0">
                <a:srgbClr val="2198E4"/>
              </a:gs>
              <a:gs pos="100000">
                <a:srgbClr val="0C62DF"/>
              </a:gs>
            </a:gsLst>
            <a:lin ang="2698631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rgbClr val="FFFFFF"/>
              </a:solidFill>
              <a:latin typeface="Hanken Grotesk"/>
              <a:ea typeface="Hanken Grotesk"/>
              <a:cs typeface="Hanken Grotesk"/>
              <a:sym typeface="Hanken Grotesk"/>
            </a:endParaRPr>
          </a:p>
        </p:txBody>
      </p:sp>
      <p:sp>
        <p:nvSpPr>
          <p:cNvPr id="164" name="Google Shape;164;p20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rgbClr val="434343"/>
                </a:solidFill>
              </a:defRPr>
            </a:lvl1pPr>
            <a:lvl2pPr lvl="1">
              <a:buNone/>
              <a:defRPr>
                <a:solidFill>
                  <a:srgbClr val="434343"/>
                </a:solidFill>
              </a:defRPr>
            </a:lvl2pPr>
            <a:lvl3pPr lvl="2">
              <a:buNone/>
              <a:defRPr>
                <a:solidFill>
                  <a:srgbClr val="434343"/>
                </a:solidFill>
              </a:defRPr>
            </a:lvl3pPr>
            <a:lvl4pPr lvl="3">
              <a:buNone/>
              <a:defRPr>
                <a:solidFill>
                  <a:srgbClr val="434343"/>
                </a:solidFill>
              </a:defRPr>
            </a:lvl4pPr>
            <a:lvl5pPr lvl="4">
              <a:buNone/>
              <a:defRPr>
                <a:solidFill>
                  <a:srgbClr val="434343"/>
                </a:solidFill>
              </a:defRPr>
            </a:lvl5pPr>
            <a:lvl6pPr lvl="5">
              <a:buNone/>
              <a:defRPr>
                <a:solidFill>
                  <a:srgbClr val="434343"/>
                </a:solidFill>
              </a:defRPr>
            </a:lvl6pPr>
            <a:lvl7pPr lvl="6">
              <a:buNone/>
              <a:defRPr>
                <a:solidFill>
                  <a:srgbClr val="434343"/>
                </a:solidFill>
              </a:defRPr>
            </a:lvl7pPr>
            <a:lvl8pPr lvl="7">
              <a:buNone/>
              <a:defRPr>
                <a:solidFill>
                  <a:srgbClr val="434343"/>
                </a:solidFill>
              </a:defRPr>
            </a:lvl8pPr>
            <a:lvl9pPr lvl="8">
              <a:buNone/>
              <a:defRPr>
                <a:solidFill>
                  <a:srgbClr val="434343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 Team Members  slide - v3">
  <p:cSld name="BLANK_4_1"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21"/>
          <p:cNvSpPr/>
          <p:nvPr/>
        </p:nvSpPr>
        <p:spPr>
          <a:xfrm rot="5400000">
            <a:off x="4521538" y="-275200"/>
            <a:ext cx="99900" cy="8078700"/>
          </a:xfrm>
          <a:prstGeom prst="rect">
            <a:avLst/>
          </a:prstGeom>
          <a:gradFill>
            <a:gsLst>
              <a:gs pos="0">
                <a:srgbClr val="2198E4"/>
              </a:gs>
              <a:gs pos="100000">
                <a:srgbClr val="0C62DF"/>
              </a:gs>
            </a:gsLst>
            <a:lin ang="2698631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rgbClr val="FFFFFF"/>
              </a:solidFill>
              <a:latin typeface="Hanken Grotesk"/>
              <a:ea typeface="Hanken Grotesk"/>
              <a:cs typeface="Hanken Grotesk"/>
              <a:sym typeface="Hanken Grotesk"/>
            </a:endParaRPr>
          </a:p>
        </p:txBody>
      </p:sp>
      <p:sp>
        <p:nvSpPr>
          <p:cNvPr id="167" name="Google Shape;167;p21"/>
          <p:cNvSpPr/>
          <p:nvPr/>
        </p:nvSpPr>
        <p:spPr>
          <a:xfrm>
            <a:off x="532263" y="1804550"/>
            <a:ext cx="8079600" cy="1916700"/>
          </a:xfrm>
          <a:prstGeom prst="rect">
            <a:avLst/>
          </a:prstGeom>
          <a:solidFill>
            <a:srgbClr val="E2E8E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8" name="Google Shape;168;p21"/>
          <p:cNvSpPr txBox="1"/>
          <p:nvPr>
            <p:ph type="title"/>
          </p:nvPr>
        </p:nvSpPr>
        <p:spPr>
          <a:xfrm>
            <a:off x="571500" y="571500"/>
            <a:ext cx="8079600" cy="554100"/>
          </a:xfrm>
          <a:prstGeom prst="rect">
            <a:avLst/>
          </a:prstGeom>
        </p:spPr>
        <p:txBody>
          <a:bodyPr anchorCtr="0" anchor="t" bIns="68575" lIns="68575" spcFirstLastPara="1" rIns="68575" wrap="square" tIns="6857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700"/>
              <a:buFont typeface="Hanken Grotesk"/>
              <a:buNone/>
              <a:defRPr b="1" sz="2700">
                <a:solidFill>
                  <a:srgbClr val="3F3F3F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000"/>
              <a:buNone/>
              <a:defRPr>
                <a:solidFill>
                  <a:srgbClr val="3F3F3F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000"/>
              <a:buNone/>
              <a:defRPr>
                <a:solidFill>
                  <a:srgbClr val="3F3F3F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000"/>
              <a:buNone/>
              <a:defRPr>
                <a:solidFill>
                  <a:srgbClr val="3F3F3F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000"/>
              <a:buNone/>
              <a:defRPr>
                <a:solidFill>
                  <a:srgbClr val="3F3F3F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000"/>
              <a:buNone/>
              <a:defRPr>
                <a:solidFill>
                  <a:srgbClr val="3F3F3F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000"/>
              <a:buNone/>
              <a:defRPr>
                <a:solidFill>
                  <a:srgbClr val="3F3F3F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000"/>
              <a:buNone/>
              <a:defRPr>
                <a:solidFill>
                  <a:srgbClr val="3F3F3F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000"/>
              <a:buNone/>
              <a:defRPr>
                <a:solidFill>
                  <a:srgbClr val="3F3F3F"/>
                </a:solidFill>
              </a:defRPr>
            </a:lvl9pPr>
          </a:lstStyle>
          <a:p/>
        </p:txBody>
      </p:sp>
      <p:sp>
        <p:nvSpPr>
          <p:cNvPr id="169" name="Google Shape;169;p21"/>
          <p:cNvSpPr/>
          <p:nvPr>
            <p:ph idx="2" type="pic"/>
          </p:nvPr>
        </p:nvSpPr>
        <p:spPr>
          <a:xfrm>
            <a:off x="874738" y="1575938"/>
            <a:ext cx="1120500" cy="1120500"/>
          </a:xfrm>
          <a:prstGeom prst="rect">
            <a:avLst/>
          </a:prstGeom>
          <a:noFill/>
          <a:ln>
            <a:noFill/>
          </a:ln>
        </p:spPr>
      </p:sp>
      <p:sp>
        <p:nvSpPr>
          <p:cNvPr id="170" name="Google Shape;170;p21"/>
          <p:cNvSpPr/>
          <p:nvPr>
            <p:ph idx="3" type="pic"/>
          </p:nvPr>
        </p:nvSpPr>
        <p:spPr>
          <a:xfrm>
            <a:off x="3611497" y="1575938"/>
            <a:ext cx="1120500" cy="1120500"/>
          </a:xfrm>
          <a:prstGeom prst="rect">
            <a:avLst/>
          </a:prstGeom>
          <a:noFill/>
          <a:ln>
            <a:noFill/>
          </a:ln>
        </p:spPr>
      </p:sp>
      <p:sp>
        <p:nvSpPr>
          <p:cNvPr id="171" name="Google Shape;171;p21"/>
          <p:cNvSpPr/>
          <p:nvPr>
            <p:ph idx="4" type="pic"/>
          </p:nvPr>
        </p:nvSpPr>
        <p:spPr>
          <a:xfrm>
            <a:off x="6348266" y="1575938"/>
            <a:ext cx="1120500" cy="1120500"/>
          </a:xfrm>
          <a:prstGeom prst="rect">
            <a:avLst/>
          </a:prstGeom>
          <a:noFill/>
          <a:ln>
            <a:noFill/>
          </a:ln>
        </p:spPr>
      </p:sp>
      <p:sp>
        <p:nvSpPr>
          <p:cNvPr id="172" name="Google Shape;172;p21"/>
          <p:cNvSpPr txBox="1"/>
          <p:nvPr>
            <p:ph idx="1" type="body"/>
          </p:nvPr>
        </p:nvSpPr>
        <p:spPr>
          <a:xfrm>
            <a:off x="796125" y="3118104"/>
            <a:ext cx="1999800" cy="386100"/>
          </a:xfrm>
          <a:prstGeom prst="rect">
            <a:avLst/>
          </a:prstGeom>
        </p:spPr>
        <p:txBody>
          <a:bodyPr anchorCtr="0" anchor="t" bIns="68575" lIns="68575" spcFirstLastPara="1" rIns="68575" wrap="square" tIns="68575">
            <a:noAutofit/>
          </a:bodyPr>
          <a:lstStyle>
            <a:lvl1pPr indent="-285750" lvl="0" marL="45720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900"/>
              <a:buFont typeface="Open Sans"/>
              <a:buChar char="●"/>
              <a:defRPr sz="9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285750" lvl="1" marL="91440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900"/>
              <a:buFont typeface="Open Sans"/>
              <a:buChar char="○"/>
              <a:defRPr sz="9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-285750" lvl="2" marL="137160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900"/>
              <a:buFont typeface="Open Sans"/>
              <a:buChar char="■"/>
              <a:defRPr sz="9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-285750" lvl="3" marL="182880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900"/>
              <a:buFont typeface="Open Sans"/>
              <a:buChar char="●"/>
              <a:defRPr sz="9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-285750" lvl="4" marL="228600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900"/>
              <a:buFont typeface="Open Sans"/>
              <a:buChar char="○"/>
              <a:defRPr sz="9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-285750" lvl="5" marL="274320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900"/>
              <a:buFont typeface="Open Sans"/>
              <a:buChar char="■"/>
              <a:defRPr sz="9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-285750" lvl="6" marL="320040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900"/>
              <a:buFont typeface="Open Sans"/>
              <a:buChar char="●"/>
              <a:defRPr sz="9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-285750" lvl="7" marL="365760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900"/>
              <a:buFont typeface="Open Sans"/>
              <a:buChar char="○"/>
              <a:defRPr sz="9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-285750" lvl="8" marL="411480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  <a:buClr>
                <a:srgbClr val="434343"/>
              </a:buClr>
              <a:buSzPts val="900"/>
              <a:buFont typeface="Open Sans"/>
              <a:buChar char="■"/>
              <a:defRPr sz="9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173" name="Google Shape;173;p21"/>
          <p:cNvSpPr txBox="1"/>
          <p:nvPr>
            <p:ph idx="5" type="title"/>
          </p:nvPr>
        </p:nvSpPr>
        <p:spPr>
          <a:xfrm>
            <a:off x="796119" y="2870981"/>
            <a:ext cx="1999800" cy="323400"/>
          </a:xfrm>
          <a:prstGeom prst="rect">
            <a:avLst/>
          </a:prstGeom>
        </p:spPr>
        <p:txBody>
          <a:bodyPr anchorCtr="0" anchor="t" bIns="68575" lIns="68575" spcFirstLastPara="1" rIns="68575" wrap="square" tIns="6857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Hanken Grotesk"/>
              <a:buNone/>
              <a:defRPr b="1" sz="1200">
                <a:solidFill>
                  <a:schemeClr val="accent2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174" name="Google Shape;174;p21"/>
          <p:cNvSpPr txBox="1"/>
          <p:nvPr>
            <p:ph idx="6" type="body"/>
          </p:nvPr>
        </p:nvSpPr>
        <p:spPr>
          <a:xfrm>
            <a:off x="3532850" y="3118104"/>
            <a:ext cx="1999800" cy="386100"/>
          </a:xfrm>
          <a:prstGeom prst="rect">
            <a:avLst/>
          </a:prstGeom>
        </p:spPr>
        <p:txBody>
          <a:bodyPr anchorCtr="0" anchor="t" bIns="68575" lIns="68575" spcFirstLastPara="1" rIns="68575" wrap="square" tIns="68575">
            <a:noAutofit/>
          </a:bodyPr>
          <a:lstStyle>
            <a:lvl1pPr indent="-285750" lvl="0" marL="45720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900"/>
              <a:buFont typeface="Open Sans"/>
              <a:buChar char="●"/>
              <a:defRPr sz="9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285750" lvl="1" marL="91440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900"/>
              <a:buFont typeface="Open Sans"/>
              <a:buChar char="○"/>
              <a:defRPr sz="9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-285750" lvl="2" marL="137160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900"/>
              <a:buFont typeface="Open Sans"/>
              <a:buChar char="■"/>
              <a:defRPr sz="9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-285750" lvl="3" marL="182880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900"/>
              <a:buFont typeface="Open Sans"/>
              <a:buChar char="●"/>
              <a:defRPr sz="9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-285750" lvl="4" marL="228600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900"/>
              <a:buFont typeface="Open Sans"/>
              <a:buChar char="○"/>
              <a:defRPr sz="9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-285750" lvl="5" marL="274320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900"/>
              <a:buFont typeface="Open Sans"/>
              <a:buChar char="■"/>
              <a:defRPr sz="9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-285750" lvl="6" marL="320040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900"/>
              <a:buFont typeface="Open Sans"/>
              <a:buChar char="●"/>
              <a:defRPr sz="9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-285750" lvl="7" marL="365760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900"/>
              <a:buFont typeface="Open Sans"/>
              <a:buChar char="○"/>
              <a:defRPr sz="9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-285750" lvl="8" marL="411480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  <a:buClr>
                <a:srgbClr val="434343"/>
              </a:buClr>
              <a:buSzPts val="900"/>
              <a:buFont typeface="Open Sans"/>
              <a:buChar char="■"/>
              <a:defRPr sz="9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175" name="Google Shape;175;p21"/>
          <p:cNvSpPr txBox="1"/>
          <p:nvPr>
            <p:ph idx="7" type="title"/>
          </p:nvPr>
        </p:nvSpPr>
        <p:spPr>
          <a:xfrm>
            <a:off x="3532850" y="2870981"/>
            <a:ext cx="1999800" cy="323400"/>
          </a:xfrm>
          <a:prstGeom prst="rect">
            <a:avLst/>
          </a:prstGeom>
        </p:spPr>
        <p:txBody>
          <a:bodyPr anchorCtr="0" anchor="t" bIns="68575" lIns="68575" spcFirstLastPara="1" rIns="68575" wrap="square" tIns="6857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Hanken Grotesk"/>
              <a:buNone/>
              <a:defRPr b="1" sz="1200">
                <a:solidFill>
                  <a:schemeClr val="accent2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176" name="Google Shape;176;p21"/>
          <p:cNvSpPr txBox="1"/>
          <p:nvPr>
            <p:ph idx="8" type="body"/>
          </p:nvPr>
        </p:nvSpPr>
        <p:spPr>
          <a:xfrm>
            <a:off x="6269630" y="3118104"/>
            <a:ext cx="1999800" cy="386100"/>
          </a:xfrm>
          <a:prstGeom prst="rect">
            <a:avLst/>
          </a:prstGeom>
        </p:spPr>
        <p:txBody>
          <a:bodyPr anchorCtr="0" anchor="t" bIns="68575" lIns="68575" spcFirstLastPara="1" rIns="68575" wrap="square" tIns="68575">
            <a:noAutofit/>
          </a:bodyPr>
          <a:lstStyle>
            <a:lvl1pPr indent="-285750" lvl="0" marL="45720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900"/>
              <a:buFont typeface="Open Sans"/>
              <a:buChar char="●"/>
              <a:defRPr sz="9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285750" lvl="1" marL="91440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900"/>
              <a:buFont typeface="Open Sans"/>
              <a:buChar char="○"/>
              <a:defRPr sz="9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-285750" lvl="2" marL="137160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900"/>
              <a:buFont typeface="Open Sans"/>
              <a:buChar char="■"/>
              <a:defRPr sz="9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-285750" lvl="3" marL="182880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900"/>
              <a:buFont typeface="Open Sans"/>
              <a:buChar char="●"/>
              <a:defRPr sz="9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-285750" lvl="4" marL="228600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900"/>
              <a:buFont typeface="Open Sans"/>
              <a:buChar char="○"/>
              <a:defRPr sz="9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-285750" lvl="5" marL="274320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900"/>
              <a:buFont typeface="Open Sans"/>
              <a:buChar char="■"/>
              <a:defRPr sz="9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-285750" lvl="6" marL="320040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900"/>
              <a:buFont typeface="Open Sans"/>
              <a:buChar char="●"/>
              <a:defRPr sz="9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-285750" lvl="7" marL="365760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900"/>
              <a:buFont typeface="Open Sans"/>
              <a:buChar char="○"/>
              <a:defRPr sz="9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-285750" lvl="8" marL="411480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  <a:buClr>
                <a:srgbClr val="434343"/>
              </a:buClr>
              <a:buSzPts val="900"/>
              <a:buFont typeface="Open Sans"/>
              <a:buChar char="■"/>
              <a:defRPr sz="9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177" name="Google Shape;177;p21"/>
          <p:cNvSpPr txBox="1"/>
          <p:nvPr>
            <p:ph idx="9" type="title"/>
          </p:nvPr>
        </p:nvSpPr>
        <p:spPr>
          <a:xfrm>
            <a:off x="6269636" y="2870981"/>
            <a:ext cx="1999800" cy="323400"/>
          </a:xfrm>
          <a:prstGeom prst="rect">
            <a:avLst/>
          </a:prstGeom>
        </p:spPr>
        <p:txBody>
          <a:bodyPr anchorCtr="0" anchor="t" bIns="68575" lIns="68575" spcFirstLastPara="1" rIns="68575" wrap="square" tIns="6857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Hanken Grotesk"/>
              <a:buNone/>
              <a:defRPr b="1" sz="1200">
                <a:solidFill>
                  <a:schemeClr val="accent2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178" name="Google Shape;178;p21"/>
          <p:cNvSpPr/>
          <p:nvPr/>
        </p:nvSpPr>
        <p:spPr>
          <a:xfrm>
            <a:off x="7366714" y="837880"/>
            <a:ext cx="327300" cy="327300"/>
          </a:xfrm>
          <a:prstGeom prst="plus">
            <a:avLst>
              <a:gd fmla="val 34849" name="adj"/>
            </a:avLst>
          </a:prstGeom>
          <a:solidFill>
            <a:srgbClr val="E2E8E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9" name="Google Shape;179;p21"/>
          <p:cNvSpPr/>
          <p:nvPr/>
        </p:nvSpPr>
        <p:spPr>
          <a:xfrm>
            <a:off x="7896500" y="76200"/>
            <a:ext cx="1120500" cy="1120500"/>
          </a:xfrm>
          <a:prstGeom prst="plus">
            <a:avLst>
              <a:gd fmla="val 34849" name="adj"/>
            </a:avLst>
          </a:prstGeom>
          <a:solidFill>
            <a:srgbClr val="E2E8E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0" name="Google Shape;180;p21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rgbClr val="434343"/>
                </a:solidFill>
              </a:defRPr>
            </a:lvl1pPr>
            <a:lvl2pPr lvl="1">
              <a:buNone/>
              <a:defRPr>
                <a:solidFill>
                  <a:srgbClr val="434343"/>
                </a:solidFill>
              </a:defRPr>
            </a:lvl2pPr>
            <a:lvl3pPr lvl="2">
              <a:buNone/>
              <a:defRPr>
                <a:solidFill>
                  <a:srgbClr val="434343"/>
                </a:solidFill>
              </a:defRPr>
            </a:lvl3pPr>
            <a:lvl4pPr lvl="3">
              <a:buNone/>
              <a:defRPr>
                <a:solidFill>
                  <a:srgbClr val="434343"/>
                </a:solidFill>
              </a:defRPr>
            </a:lvl4pPr>
            <a:lvl5pPr lvl="4">
              <a:buNone/>
              <a:defRPr>
                <a:solidFill>
                  <a:srgbClr val="434343"/>
                </a:solidFill>
              </a:defRPr>
            </a:lvl5pPr>
            <a:lvl6pPr lvl="5">
              <a:buNone/>
              <a:defRPr>
                <a:solidFill>
                  <a:srgbClr val="434343"/>
                </a:solidFill>
              </a:defRPr>
            </a:lvl6pPr>
            <a:lvl7pPr lvl="6">
              <a:buNone/>
              <a:defRPr>
                <a:solidFill>
                  <a:srgbClr val="434343"/>
                </a:solidFill>
              </a:defRPr>
            </a:lvl7pPr>
            <a:lvl8pPr lvl="7">
              <a:buNone/>
              <a:defRPr>
                <a:solidFill>
                  <a:srgbClr val="434343"/>
                </a:solidFill>
              </a:defRPr>
            </a:lvl8pPr>
            <a:lvl9pPr lvl="8">
              <a:buNone/>
              <a:defRPr>
                <a:solidFill>
                  <a:srgbClr val="434343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with an image and 4 bullets">
  <p:cSld name="BLANK_3"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22"/>
          <p:cNvSpPr/>
          <p:nvPr/>
        </p:nvSpPr>
        <p:spPr>
          <a:xfrm>
            <a:off x="5138125" y="2908075"/>
            <a:ext cx="2701800" cy="2701800"/>
          </a:xfrm>
          <a:prstGeom prst="plus">
            <a:avLst>
              <a:gd fmla="val 34849" name="adj"/>
            </a:avLst>
          </a:prstGeom>
          <a:solidFill>
            <a:srgbClr val="E2E8E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3" name="Google Shape;183;p22"/>
          <p:cNvSpPr txBox="1"/>
          <p:nvPr>
            <p:ph type="title"/>
          </p:nvPr>
        </p:nvSpPr>
        <p:spPr>
          <a:xfrm>
            <a:off x="571500" y="571500"/>
            <a:ext cx="5115900" cy="554100"/>
          </a:xfrm>
          <a:prstGeom prst="rect">
            <a:avLst/>
          </a:prstGeom>
        </p:spPr>
        <p:txBody>
          <a:bodyPr anchorCtr="0" anchor="t" bIns="68575" lIns="68575" spcFirstLastPara="1" rIns="68575" wrap="square" tIns="6857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700"/>
              <a:buFont typeface="Hanken Grotesk"/>
              <a:buNone/>
              <a:defRPr b="1" sz="2700">
                <a:latin typeface="Hanken Grotesk"/>
                <a:ea typeface="Hanken Grotesk"/>
                <a:cs typeface="Hanken Grotesk"/>
                <a:sym typeface="Hanken Grotes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/>
        </p:txBody>
      </p:sp>
      <p:sp>
        <p:nvSpPr>
          <p:cNvPr id="184" name="Google Shape;184;p22"/>
          <p:cNvSpPr txBox="1"/>
          <p:nvPr>
            <p:ph idx="1" type="subTitle"/>
          </p:nvPr>
        </p:nvSpPr>
        <p:spPr>
          <a:xfrm>
            <a:off x="571500" y="1415288"/>
            <a:ext cx="5115900" cy="609600"/>
          </a:xfrm>
          <a:prstGeom prst="rect">
            <a:avLst/>
          </a:prstGeom>
        </p:spPr>
        <p:txBody>
          <a:bodyPr anchorCtr="0" anchor="t" bIns="68575" lIns="68575" spcFirstLastPara="1" rIns="68575" wrap="square" tIns="68575">
            <a:noAutofit/>
          </a:bodyPr>
          <a:lstStyle>
            <a:lvl1pPr lv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900"/>
              <a:buFont typeface="Open Sans"/>
              <a:buNone/>
              <a:defRPr sz="9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900"/>
              <a:buFont typeface="Open Sans"/>
              <a:buNone/>
              <a:defRPr sz="9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900"/>
              <a:buFont typeface="Open Sans"/>
              <a:buNone/>
              <a:defRPr sz="9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900"/>
              <a:buFont typeface="Open Sans"/>
              <a:buNone/>
              <a:defRPr sz="9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900"/>
              <a:buFont typeface="Open Sans"/>
              <a:buNone/>
              <a:defRPr sz="9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900"/>
              <a:buFont typeface="Open Sans"/>
              <a:buNone/>
              <a:defRPr sz="9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900"/>
              <a:buFont typeface="Open Sans"/>
              <a:buNone/>
              <a:defRPr sz="9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900"/>
              <a:buFont typeface="Open Sans"/>
              <a:buNone/>
              <a:defRPr sz="9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  <a:buClr>
                <a:srgbClr val="434343"/>
              </a:buClr>
              <a:buSzPts val="900"/>
              <a:buFont typeface="Open Sans"/>
              <a:buNone/>
              <a:defRPr sz="9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185" name="Google Shape;185;p22"/>
          <p:cNvSpPr txBox="1"/>
          <p:nvPr>
            <p:ph idx="2" type="body"/>
          </p:nvPr>
        </p:nvSpPr>
        <p:spPr>
          <a:xfrm>
            <a:off x="1147744" y="2539538"/>
            <a:ext cx="1798200" cy="775800"/>
          </a:xfrm>
          <a:prstGeom prst="rect">
            <a:avLst/>
          </a:prstGeom>
        </p:spPr>
        <p:txBody>
          <a:bodyPr anchorCtr="0" anchor="t" bIns="68575" lIns="68575" spcFirstLastPara="1" rIns="68575" wrap="square" tIns="68575">
            <a:noAutofit/>
          </a:bodyPr>
          <a:lstStyle>
            <a:lvl1pPr indent="-285750" lvl="0" marL="45720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900"/>
              <a:buFont typeface="Open Sans"/>
              <a:buChar char="●"/>
              <a:defRPr sz="9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285750" lvl="1" marL="91440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900"/>
              <a:buFont typeface="Open Sans"/>
              <a:buChar char="○"/>
              <a:defRPr sz="9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-285750" lvl="2" marL="137160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900"/>
              <a:buFont typeface="Open Sans"/>
              <a:buChar char="■"/>
              <a:defRPr sz="9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-285750" lvl="3" marL="182880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900"/>
              <a:buFont typeface="Open Sans"/>
              <a:buChar char="●"/>
              <a:defRPr sz="9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-285750" lvl="4" marL="228600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900"/>
              <a:buFont typeface="Open Sans"/>
              <a:buChar char="○"/>
              <a:defRPr sz="9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-285750" lvl="5" marL="274320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900"/>
              <a:buFont typeface="Open Sans"/>
              <a:buChar char="■"/>
              <a:defRPr sz="9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-285750" lvl="6" marL="320040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900"/>
              <a:buFont typeface="Open Sans"/>
              <a:buChar char="●"/>
              <a:defRPr sz="9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-285750" lvl="7" marL="365760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900"/>
              <a:buFont typeface="Open Sans"/>
              <a:buChar char="○"/>
              <a:defRPr sz="9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-285750" lvl="8" marL="411480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  <a:buClr>
                <a:srgbClr val="434343"/>
              </a:buClr>
              <a:buSzPts val="900"/>
              <a:buFont typeface="Open Sans"/>
              <a:buChar char="■"/>
              <a:defRPr sz="9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186" name="Google Shape;186;p22"/>
          <p:cNvSpPr txBox="1"/>
          <p:nvPr>
            <p:ph idx="3" type="title"/>
          </p:nvPr>
        </p:nvSpPr>
        <p:spPr>
          <a:xfrm>
            <a:off x="1147744" y="2250075"/>
            <a:ext cx="1798200" cy="323400"/>
          </a:xfrm>
          <a:prstGeom prst="rect">
            <a:avLst/>
          </a:prstGeom>
        </p:spPr>
        <p:txBody>
          <a:bodyPr anchorCtr="0" anchor="t" bIns="68575" lIns="68575" spcFirstLastPara="1" rIns="68575" wrap="square" tIns="6857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Hanken Grotesk"/>
              <a:buNone/>
              <a:defRPr b="1" sz="1200">
                <a:solidFill>
                  <a:schemeClr val="accent2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187" name="Google Shape;187;p22"/>
          <p:cNvSpPr txBox="1"/>
          <p:nvPr>
            <p:ph idx="4" type="body"/>
          </p:nvPr>
        </p:nvSpPr>
        <p:spPr>
          <a:xfrm>
            <a:off x="3825038" y="2539538"/>
            <a:ext cx="1798200" cy="775800"/>
          </a:xfrm>
          <a:prstGeom prst="rect">
            <a:avLst/>
          </a:prstGeom>
        </p:spPr>
        <p:txBody>
          <a:bodyPr anchorCtr="0" anchor="t" bIns="68575" lIns="68575" spcFirstLastPara="1" rIns="68575" wrap="square" tIns="68575">
            <a:noAutofit/>
          </a:bodyPr>
          <a:lstStyle>
            <a:lvl1pPr indent="-285750" lvl="0" marL="45720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900"/>
              <a:buFont typeface="Open Sans"/>
              <a:buChar char="●"/>
              <a:defRPr sz="9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285750" lvl="1" marL="91440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900"/>
              <a:buFont typeface="Open Sans"/>
              <a:buChar char="○"/>
              <a:defRPr sz="9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-285750" lvl="2" marL="137160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900"/>
              <a:buFont typeface="Open Sans"/>
              <a:buChar char="■"/>
              <a:defRPr sz="9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-285750" lvl="3" marL="182880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900"/>
              <a:buFont typeface="Open Sans"/>
              <a:buChar char="●"/>
              <a:defRPr sz="9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-285750" lvl="4" marL="228600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900"/>
              <a:buFont typeface="Open Sans"/>
              <a:buChar char="○"/>
              <a:defRPr sz="9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-285750" lvl="5" marL="274320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900"/>
              <a:buFont typeface="Open Sans"/>
              <a:buChar char="■"/>
              <a:defRPr sz="9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-285750" lvl="6" marL="320040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900"/>
              <a:buFont typeface="Open Sans"/>
              <a:buChar char="●"/>
              <a:defRPr sz="9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-285750" lvl="7" marL="365760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900"/>
              <a:buFont typeface="Open Sans"/>
              <a:buChar char="○"/>
              <a:defRPr sz="9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-285750" lvl="8" marL="411480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  <a:buClr>
                <a:srgbClr val="434343"/>
              </a:buClr>
              <a:buSzPts val="900"/>
              <a:buFont typeface="Open Sans"/>
              <a:buChar char="■"/>
              <a:defRPr sz="9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188" name="Google Shape;188;p22"/>
          <p:cNvSpPr txBox="1"/>
          <p:nvPr>
            <p:ph idx="5" type="title"/>
          </p:nvPr>
        </p:nvSpPr>
        <p:spPr>
          <a:xfrm>
            <a:off x="3825038" y="2250075"/>
            <a:ext cx="1798200" cy="323400"/>
          </a:xfrm>
          <a:prstGeom prst="rect">
            <a:avLst/>
          </a:prstGeom>
        </p:spPr>
        <p:txBody>
          <a:bodyPr anchorCtr="0" anchor="t" bIns="68575" lIns="68575" spcFirstLastPara="1" rIns="68575" wrap="square" tIns="6857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Hanken Grotesk"/>
              <a:buNone/>
              <a:defRPr b="1" sz="1200">
                <a:solidFill>
                  <a:schemeClr val="accent2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189" name="Google Shape;189;p22"/>
          <p:cNvSpPr txBox="1"/>
          <p:nvPr>
            <p:ph idx="6" type="body"/>
          </p:nvPr>
        </p:nvSpPr>
        <p:spPr>
          <a:xfrm>
            <a:off x="1147744" y="3796200"/>
            <a:ext cx="1798200" cy="775800"/>
          </a:xfrm>
          <a:prstGeom prst="rect">
            <a:avLst/>
          </a:prstGeom>
        </p:spPr>
        <p:txBody>
          <a:bodyPr anchorCtr="0" anchor="t" bIns="68575" lIns="68575" spcFirstLastPara="1" rIns="68575" wrap="square" tIns="68575">
            <a:noAutofit/>
          </a:bodyPr>
          <a:lstStyle>
            <a:lvl1pPr indent="-285750" lvl="0" marL="45720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900"/>
              <a:buFont typeface="Open Sans"/>
              <a:buChar char="●"/>
              <a:defRPr sz="9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285750" lvl="1" marL="91440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900"/>
              <a:buFont typeface="Open Sans"/>
              <a:buChar char="○"/>
              <a:defRPr sz="9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-285750" lvl="2" marL="137160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900"/>
              <a:buFont typeface="Open Sans"/>
              <a:buChar char="■"/>
              <a:defRPr sz="9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-285750" lvl="3" marL="182880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900"/>
              <a:buFont typeface="Open Sans"/>
              <a:buChar char="●"/>
              <a:defRPr sz="9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-285750" lvl="4" marL="228600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900"/>
              <a:buFont typeface="Open Sans"/>
              <a:buChar char="○"/>
              <a:defRPr sz="9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-285750" lvl="5" marL="274320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900"/>
              <a:buFont typeface="Open Sans"/>
              <a:buChar char="■"/>
              <a:defRPr sz="9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-285750" lvl="6" marL="320040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900"/>
              <a:buFont typeface="Open Sans"/>
              <a:buChar char="●"/>
              <a:defRPr sz="9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-285750" lvl="7" marL="365760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900"/>
              <a:buFont typeface="Open Sans"/>
              <a:buChar char="○"/>
              <a:defRPr sz="9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-285750" lvl="8" marL="411480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  <a:buClr>
                <a:srgbClr val="434343"/>
              </a:buClr>
              <a:buSzPts val="900"/>
              <a:buFont typeface="Open Sans"/>
              <a:buChar char="■"/>
              <a:defRPr sz="9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190" name="Google Shape;190;p22"/>
          <p:cNvSpPr txBox="1"/>
          <p:nvPr>
            <p:ph idx="7" type="title"/>
          </p:nvPr>
        </p:nvSpPr>
        <p:spPr>
          <a:xfrm>
            <a:off x="1147744" y="3506738"/>
            <a:ext cx="1798200" cy="323400"/>
          </a:xfrm>
          <a:prstGeom prst="rect">
            <a:avLst/>
          </a:prstGeom>
        </p:spPr>
        <p:txBody>
          <a:bodyPr anchorCtr="0" anchor="t" bIns="68575" lIns="68575" spcFirstLastPara="1" rIns="68575" wrap="square" tIns="6857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Hanken Grotesk"/>
              <a:buNone/>
              <a:defRPr b="1" sz="1200">
                <a:solidFill>
                  <a:schemeClr val="accent2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191" name="Google Shape;191;p22"/>
          <p:cNvSpPr txBox="1"/>
          <p:nvPr>
            <p:ph idx="8" type="body"/>
          </p:nvPr>
        </p:nvSpPr>
        <p:spPr>
          <a:xfrm>
            <a:off x="3825038" y="3796200"/>
            <a:ext cx="1798200" cy="775800"/>
          </a:xfrm>
          <a:prstGeom prst="rect">
            <a:avLst/>
          </a:prstGeom>
        </p:spPr>
        <p:txBody>
          <a:bodyPr anchorCtr="0" anchor="t" bIns="68575" lIns="68575" spcFirstLastPara="1" rIns="68575" wrap="square" tIns="68575">
            <a:noAutofit/>
          </a:bodyPr>
          <a:lstStyle>
            <a:lvl1pPr indent="-285750" lvl="0" marL="45720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900"/>
              <a:buFont typeface="Open Sans"/>
              <a:buChar char="●"/>
              <a:defRPr sz="9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285750" lvl="1" marL="91440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900"/>
              <a:buFont typeface="Open Sans"/>
              <a:buChar char="○"/>
              <a:defRPr sz="9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-285750" lvl="2" marL="137160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900"/>
              <a:buFont typeface="Open Sans"/>
              <a:buChar char="■"/>
              <a:defRPr sz="9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-285750" lvl="3" marL="182880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900"/>
              <a:buFont typeface="Open Sans"/>
              <a:buChar char="●"/>
              <a:defRPr sz="9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-285750" lvl="4" marL="228600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900"/>
              <a:buFont typeface="Open Sans"/>
              <a:buChar char="○"/>
              <a:defRPr sz="9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-285750" lvl="5" marL="274320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900"/>
              <a:buFont typeface="Open Sans"/>
              <a:buChar char="■"/>
              <a:defRPr sz="9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-285750" lvl="6" marL="320040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900"/>
              <a:buFont typeface="Open Sans"/>
              <a:buChar char="●"/>
              <a:defRPr sz="9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-285750" lvl="7" marL="365760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900"/>
              <a:buFont typeface="Open Sans"/>
              <a:buChar char="○"/>
              <a:defRPr sz="9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-285750" lvl="8" marL="411480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  <a:buClr>
                <a:srgbClr val="434343"/>
              </a:buClr>
              <a:buSzPts val="900"/>
              <a:buFont typeface="Open Sans"/>
              <a:buChar char="■"/>
              <a:defRPr sz="9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192" name="Google Shape;192;p22"/>
          <p:cNvSpPr txBox="1"/>
          <p:nvPr>
            <p:ph idx="9" type="title"/>
          </p:nvPr>
        </p:nvSpPr>
        <p:spPr>
          <a:xfrm>
            <a:off x="3825038" y="3506738"/>
            <a:ext cx="1798200" cy="323400"/>
          </a:xfrm>
          <a:prstGeom prst="rect">
            <a:avLst/>
          </a:prstGeom>
        </p:spPr>
        <p:txBody>
          <a:bodyPr anchorCtr="0" anchor="t" bIns="68575" lIns="68575" spcFirstLastPara="1" rIns="68575" wrap="square" tIns="6857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Hanken Grotesk"/>
              <a:buNone/>
              <a:defRPr b="1" sz="1200">
                <a:solidFill>
                  <a:schemeClr val="accent2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193" name="Google Shape;193;p22"/>
          <p:cNvSpPr/>
          <p:nvPr>
            <p:ph idx="13" type="pic"/>
          </p:nvPr>
        </p:nvSpPr>
        <p:spPr>
          <a:xfrm>
            <a:off x="6272213" y="571500"/>
            <a:ext cx="2300400" cy="4000500"/>
          </a:xfrm>
          <a:prstGeom prst="rect">
            <a:avLst/>
          </a:prstGeom>
          <a:noFill/>
          <a:ln>
            <a:noFill/>
          </a:ln>
        </p:spPr>
      </p:sp>
      <p:sp>
        <p:nvSpPr>
          <p:cNvPr id="194" name="Google Shape;194;p22"/>
          <p:cNvSpPr/>
          <p:nvPr/>
        </p:nvSpPr>
        <p:spPr>
          <a:xfrm>
            <a:off x="571500" y="2314600"/>
            <a:ext cx="420900" cy="225000"/>
          </a:xfrm>
          <a:prstGeom prst="rect">
            <a:avLst/>
          </a:prstGeom>
          <a:gradFill>
            <a:gsLst>
              <a:gs pos="0">
                <a:srgbClr val="2198E4"/>
              </a:gs>
              <a:gs pos="100000">
                <a:srgbClr val="0C62DF"/>
              </a:gs>
            </a:gsLst>
            <a:lin ang="2698631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900">
                <a:solidFill>
                  <a:srgbClr val="FFFFFF"/>
                </a:solidFill>
                <a:latin typeface="Hanken Grotesk"/>
                <a:ea typeface="Hanken Grotesk"/>
                <a:cs typeface="Hanken Grotesk"/>
                <a:sym typeface="Hanken Grotesk"/>
              </a:rPr>
              <a:t>01</a:t>
            </a:r>
            <a:endParaRPr b="1" sz="900">
              <a:solidFill>
                <a:srgbClr val="FFFFFF"/>
              </a:solidFill>
              <a:latin typeface="Hanken Grotesk"/>
              <a:ea typeface="Hanken Grotesk"/>
              <a:cs typeface="Hanken Grotesk"/>
              <a:sym typeface="Hanken Grotesk"/>
            </a:endParaRPr>
          </a:p>
        </p:txBody>
      </p:sp>
      <p:sp>
        <p:nvSpPr>
          <p:cNvPr id="195" name="Google Shape;195;p22"/>
          <p:cNvSpPr/>
          <p:nvPr/>
        </p:nvSpPr>
        <p:spPr>
          <a:xfrm>
            <a:off x="3320325" y="2314600"/>
            <a:ext cx="420900" cy="225000"/>
          </a:xfrm>
          <a:prstGeom prst="rect">
            <a:avLst/>
          </a:prstGeom>
          <a:gradFill>
            <a:gsLst>
              <a:gs pos="0">
                <a:srgbClr val="2198E4"/>
              </a:gs>
              <a:gs pos="100000">
                <a:srgbClr val="0C62DF"/>
              </a:gs>
            </a:gsLst>
            <a:lin ang="2698631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900">
                <a:solidFill>
                  <a:srgbClr val="FFFFFF"/>
                </a:solidFill>
                <a:latin typeface="Hanken Grotesk"/>
                <a:ea typeface="Hanken Grotesk"/>
                <a:cs typeface="Hanken Grotesk"/>
                <a:sym typeface="Hanken Grotesk"/>
              </a:rPr>
              <a:t>02</a:t>
            </a:r>
            <a:endParaRPr b="1" sz="900">
              <a:solidFill>
                <a:srgbClr val="FFFFFF"/>
              </a:solidFill>
              <a:latin typeface="Hanken Grotesk"/>
              <a:ea typeface="Hanken Grotesk"/>
              <a:cs typeface="Hanken Grotesk"/>
              <a:sym typeface="Hanken Grotesk"/>
            </a:endParaRPr>
          </a:p>
        </p:txBody>
      </p:sp>
      <p:sp>
        <p:nvSpPr>
          <p:cNvPr id="196" name="Google Shape;196;p22"/>
          <p:cNvSpPr/>
          <p:nvPr/>
        </p:nvSpPr>
        <p:spPr>
          <a:xfrm>
            <a:off x="571500" y="3555950"/>
            <a:ext cx="420900" cy="225000"/>
          </a:xfrm>
          <a:prstGeom prst="rect">
            <a:avLst/>
          </a:prstGeom>
          <a:gradFill>
            <a:gsLst>
              <a:gs pos="0">
                <a:srgbClr val="2198E4"/>
              </a:gs>
              <a:gs pos="100000">
                <a:srgbClr val="0C62DF"/>
              </a:gs>
            </a:gsLst>
            <a:lin ang="2698631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900">
                <a:solidFill>
                  <a:srgbClr val="FFFFFF"/>
                </a:solidFill>
                <a:latin typeface="Hanken Grotesk"/>
                <a:ea typeface="Hanken Grotesk"/>
                <a:cs typeface="Hanken Grotesk"/>
                <a:sym typeface="Hanken Grotesk"/>
              </a:rPr>
              <a:t>03</a:t>
            </a:r>
            <a:endParaRPr b="1" sz="900">
              <a:solidFill>
                <a:srgbClr val="FFFFFF"/>
              </a:solidFill>
              <a:latin typeface="Hanken Grotesk"/>
              <a:ea typeface="Hanken Grotesk"/>
              <a:cs typeface="Hanken Grotesk"/>
              <a:sym typeface="Hanken Grotesk"/>
            </a:endParaRPr>
          </a:p>
        </p:txBody>
      </p:sp>
      <p:sp>
        <p:nvSpPr>
          <p:cNvPr id="197" name="Google Shape;197;p22"/>
          <p:cNvSpPr/>
          <p:nvPr/>
        </p:nvSpPr>
        <p:spPr>
          <a:xfrm>
            <a:off x="3320325" y="3555950"/>
            <a:ext cx="420900" cy="225000"/>
          </a:xfrm>
          <a:prstGeom prst="rect">
            <a:avLst/>
          </a:prstGeom>
          <a:gradFill>
            <a:gsLst>
              <a:gs pos="0">
                <a:srgbClr val="2198E4"/>
              </a:gs>
              <a:gs pos="100000">
                <a:srgbClr val="0C62DF"/>
              </a:gs>
            </a:gsLst>
            <a:lin ang="2698631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900">
                <a:solidFill>
                  <a:srgbClr val="FFFFFF"/>
                </a:solidFill>
                <a:latin typeface="Hanken Grotesk"/>
                <a:ea typeface="Hanken Grotesk"/>
                <a:cs typeface="Hanken Grotesk"/>
                <a:sym typeface="Hanken Grotesk"/>
              </a:rPr>
              <a:t>04</a:t>
            </a:r>
            <a:endParaRPr b="1" sz="900">
              <a:solidFill>
                <a:srgbClr val="FFFFFF"/>
              </a:solidFill>
              <a:latin typeface="Hanken Grotesk"/>
              <a:ea typeface="Hanken Grotesk"/>
              <a:cs typeface="Hanken Grotesk"/>
              <a:sym typeface="Hanken Grotesk"/>
            </a:endParaRPr>
          </a:p>
        </p:txBody>
      </p:sp>
      <p:sp>
        <p:nvSpPr>
          <p:cNvPr id="198" name="Google Shape;198;p22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rgbClr val="434343"/>
                </a:solidFill>
              </a:defRPr>
            </a:lvl1pPr>
            <a:lvl2pPr lvl="1">
              <a:buNone/>
              <a:defRPr>
                <a:solidFill>
                  <a:srgbClr val="434343"/>
                </a:solidFill>
              </a:defRPr>
            </a:lvl2pPr>
            <a:lvl3pPr lvl="2">
              <a:buNone/>
              <a:defRPr>
                <a:solidFill>
                  <a:srgbClr val="434343"/>
                </a:solidFill>
              </a:defRPr>
            </a:lvl3pPr>
            <a:lvl4pPr lvl="3">
              <a:buNone/>
              <a:defRPr>
                <a:solidFill>
                  <a:srgbClr val="434343"/>
                </a:solidFill>
              </a:defRPr>
            </a:lvl4pPr>
            <a:lvl5pPr lvl="4">
              <a:buNone/>
              <a:defRPr>
                <a:solidFill>
                  <a:srgbClr val="434343"/>
                </a:solidFill>
              </a:defRPr>
            </a:lvl5pPr>
            <a:lvl6pPr lvl="5">
              <a:buNone/>
              <a:defRPr>
                <a:solidFill>
                  <a:srgbClr val="434343"/>
                </a:solidFill>
              </a:defRPr>
            </a:lvl6pPr>
            <a:lvl7pPr lvl="6">
              <a:buNone/>
              <a:defRPr>
                <a:solidFill>
                  <a:srgbClr val="434343"/>
                </a:solidFill>
              </a:defRPr>
            </a:lvl7pPr>
            <a:lvl8pPr lvl="7">
              <a:buNone/>
              <a:defRPr>
                <a:solidFill>
                  <a:srgbClr val="434343"/>
                </a:solidFill>
              </a:defRPr>
            </a:lvl8pPr>
            <a:lvl9pPr lvl="8">
              <a:buNone/>
              <a:defRPr>
                <a:solidFill>
                  <a:srgbClr val="434343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mpty 2">
  <p:cSld name="BLANK_2"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23"/>
          <p:cNvSpPr/>
          <p:nvPr/>
        </p:nvSpPr>
        <p:spPr>
          <a:xfrm>
            <a:off x="5069925" y="2131775"/>
            <a:ext cx="4074000" cy="2440200"/>
          </a:xfrm>
          <a:prstGeom prst="rect">
            <a:avLst/>
          </a:prstGeom>
          <a:solidFill>
            <a:srgbClr val="E2E8E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01" name="Google Shape;201;p23"/>
          <p:cNvSpPr txBox="1"/>
          <p:nvPr>
            <p:ph type="title"/>
          </p:nvPr>
        </p:nvSpPr>
        <p:spPr>
          <a:xfrm>
            <a:off x="5800725" y="571500"/>
            <a:ext cx="2771700" cy="1032000"/>
          </a:xfrm>
          <a:prstGeom prst="rect">
            <a:avLst/>
          </a:prstGeom>
        </p:spPr>
        <p:txBody>
          <a:bodyPr anchorCtr="0" anchor="t" bIns="68575" lIns="68575" spcFirstLastPara="1" rIns="68575" wrap="square" tIns="6857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700"/>
              <a:buFont typeface="Hanken Grotesk"/>
              <a:buNone/>
              <a:defRPr b="1" sz="2700">
                <a:latin typeface="Hanken Grotesk"/>
                <a:ea typeface="Hanken Grotesk"/>
                <a:cs typeface="Hanken Grotesk"/>
                <a:sym typeface="Hanken Grotes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/>
        </p:txBody>
      </p:sp>
      <p:sp>
        <p:nvSpPr>
          <p:cNvPr id="202" name="Google Shape;202;p23"/>
          <p:cNvSpPr txBox="1"/>
          <p:nvPr>
            <p:ph idx="1" type="body"/>
          </p:nvPr>
        </p:nvSpPr>
        <p:spPr>
          <a:xfrm>
            <a:off x="5800819" y="2661863"/>
            <a:ext cx="2771700" cy="1664700"/>
          </a:xfrm>
          <a:prstGeom prst="rect">
            <a:avLst/>
          </a:prstGeom>
        </p:spPr>
        <p:txBody>
          <a:bodyPr anchorCtr="0" anchor="t" bIns="68575" lIns="68575" spcFirstLastPara="1" rIns="68575" wrap="square" tIns="68575">
            <a:noAutofit/>
          </a:bodyPr>
          <a:lstStyle>
            <a:lvl1pPr indent="-285750" lvl="0" marL="45720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900"/>
              <a:buFont typeface="Open Sans"/>
              <a:buChar char="●"/>
              <a:defRPr sz="9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285750" lvl="1" marL="91440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900"/>
              <a:buFont typeface="Open Sans"/>
              <a:buChar char="○"/>
              <a:defRPr sz="9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-285750" lvl="2" marL="137160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900"/>
              <a:buFont typeface="Open Sans"/>
              <a:buChar char="■"/>
              <a:defRPr sz="9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-285750" lvl="3" marL="182880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900"/>
              <a:buFont typeface="Open Sans"/>
              <a:buChar char="●"/>
              <a:defRPr sz="9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-285750" lvl="4" marL="228600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900"/>
              <a:buFont typeface="Open Sans"/>
              <a:buChar char="○"/>
              <a:defRPr sz="9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-285750" lvl="5" marL="274320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900"/>
              <a:buFont typeface="Open Sans"/>
              <a:buChar char="■"/>
              <a:defRPr sz="9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-285750" lvl="6" marL="320040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900"/>
              <a:buFont typeface="Open Sans"/>
              <a:buChar char="●"/>
              <a:defRPr sz="9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-285750" lvl="7" marL="365760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900"/>
              <a:buFont typeface="Open Sans"/>
              <a:buChar char="○"/>
              <a:defRPr sz="9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-285750" lvl="8" marL="411480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  <a:buClr>
                <a:srgbClr val="434343"/>
              </a:buClr>
              <a:buSzPts val="900"/>
              <a:buFont typeface="Open Sans"/>
              <a:buChar char="■"/>
              <a:defRPr sz="9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203" name="Google Shape;203;p23"/>
          <p:cNvSpPr txBox="1"/>
          <p:nvPr>
            <p:ph idx="2" type="title"/>
          </p:nvPr>
        </p:nvSpPr>
        <p:spPr>
          <a:xfrm>
            <a:off x="5800819" y="2295675"/>
            <a:ext cx="2771700" cy="323400"/>
          </a:xfrm>
          <a:prstGeom prst="rect">
            <a:avLst/>
          </a:prstGeom>
        </p:spPr>
        <p:txBody>
          <a:bodyPr anchorCtr="0" anchor="t" bIns="68575" lIns="68575" spcFirstLastPara="1" rIns="68575" wrap="square" tIns="6857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Hanken Grotesk"/>
              <a:buNone/>
              <a:defRPr b="1" sz="1200">
                <a:solidFill>
                  <a:schemeClr val="accent2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204" name="Google Shape;204;p23"/>
          <p:cNvSpPr/>
          <p:nvPr>
            <p:ph idx="3" type="pic"/>
          </p:nvPr>
        </p:nvSpPr>
        <p:spPr>
          <a:xfrm>
            <a:off x="571500" y="571500"/>
            <a:ext cx="4572000" cy="4572000"/>
          </a:xfrm>
          <a:prstGeom prst="rect">
            <a:avLst/>
          </a:prstGeom>
          <a:noFill/>
          <a:ln>
            <a:noFill/>
          </a:ln>
        </p:spPr>
      </p:sp>
      <p:sp>
        <p:nvSpPr>
          <p:cNvPr id="205" name="Google Shape;205;p23"/>
          <p:cNvSpPr/>
          <p:nvPr/>
        </p:nvSpPr>
        <p:spPr>
          <a:xfrm>
            <a:off x="8431525" y="207305"/>
            <a:ext cx="556800" cy="556800"/>
          </a:xfrm>
          <a:prstGeom prst="plus">
            <a:avLst>
              <a:gd fmla="val 34849" name="adj"/>
            </a:avLst>
          </a:prstGeom>
          <a:solidFill>
            <a:srgbClr val="E2E8E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6" name="Google Shape;206;p23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rgbClr val="434343"/>
                </a:solidFill>
              </a:defRPr>
            </a:lvl1pPr>
            <a:lvl2pPr lvl="1">
              <a:buNone/>
              <a:defRPr>
                <a:solidFill>
                  <a:srgbClr val="434343"/>
                </a:solidFill>
              </a:defRPr>
            </a:lvl2pPr>
            <a:lvl3pPr lvl="2">
              <a:buNone/>
              <a:defRPr>
                <a:solidFill>
                  <a:srgbClr val="434343"/>
                </a:solidFill>
              </a:defRPr>
            </a:lvl3pPr>
            <a:lvl4pPr lvl="3">
              <a:buNone/>
              <a:defRPr>
                <a:solidFill>
                  <a:srgbClr val="434343"/>
                </a:solidFill>
              </a:defRPr>
            </a:lvl4pPr>
            <a:lvl5pPr lvl="4">
              <a:buNone/>
              <a:defRPr>
                <a:solidFill>
                  <a:srgbClr val="434343"/>
                </a:solidFill>
              </a:defRPr>
            </a:lvl5pPr>
            <a:lvl6pPr lvl="5">
              <a:buNone/>
              <a:defRPr>
                <a:solidFill>
                  <a:srgbClr val="434343"/>
                </a:solidFill>
              </a:defRPr>
            </a:lvl6pPr>
            <a:lvl7pPr lvl="6">
              <a:buNone/>
              <a:defRPr>
                <a:solidFill>
                  <a:srgbClr val="434343"/>
                </a:solidFill>
              </a:defRPr>
            </a:lvl7pPr>
            <a:lvl8pPr lvl="7">
              <a:buNone/>
              <a:defRPr>
                <a:solidFill>
                  <a:srgbClr val="434343"/>
                </a:solidFill>
              </a:defRPr>
            </a:lvl8pPr>
            <a:lvl9pPr lvl="8">
              <a:buNone/>
              <a:defRPr>
                <a:solidFill>
                  <a:srgbClr val="434343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mpty 1">
  <p:cSld name="BLANK_1"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24"/>
          <p:cNvSpPr txBox="1"/>
          <p:nvPr>
            <p:ph type="title"/>
          </p:nvPr>
        </p:nvSpPr>
        <p:spPr>
          <a:xfrm>
            <a:off x="571500" y="571500"/>
            <a:ext cx="4354200" cy="554100"/>
          </a:xfrm>
          <a:prstGeom prst="rect">
            <a:avLst/>
          </a:prstGeom>
        </p:spPr>
        <p:txBody>
          <a:bodyPr anchorCtr="0" anchor="t" bIns="68575" lIns="68575" spcFirstLastPara="1" rIns="68575" wrap="square" tIns="6857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700"/>
              <a:buFont typeface="Hanken Grotesk"/>
              <a:buNone/>
              <a:defRPr b="1" sz="2700">
                <a:latin typeface="Hanken Grotesk"/>
                <a:ea typeface="Hanken Grotesk"/>
                <a:cs typeface="Hanken Grotesk"/>
                <a:sym typeface="Hanken Grotes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/>
        </p:txBody>
      </p:sp>
      <p:sp>
        <p:nvSpPr>
          <p:cNvPr id="209" name="Google Shape;209;p24"/>
          <p:cNvSpPr txBox="1"/>
          <p:nvPr>
            <p:ph idx="1" type="subTitle"/>
          </p:nvPr>
        </p:nvSpPr>
        <p:spPr>
          <a:xfrm>
            <a:off x="1225369" y="1415288"/>
            <a:ext cx="3700500" cy="1498500"/>
          </a:xfrm>
          <a:prstGeom prst="rect">
            <a:avLst/>
          </a:prstGeom>
        </p:spPr>
        <p:txBody>
          <a:bodyPr anchorCtr="0" anchor="t" bIns="68575" lIns="68575" spcFirstLastPara="1" rIns="68575" wrap="square" tIns="68575">
            <a:noAutofit/>
          </a:bodyPr>
          <a:lstStyle>
            <a:lvl1pPr lv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900"/>
              <a:buFont typeface="Open Sans"/>
              <a:buNone/>
              <a:defRPr sz="9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900"/>
              <a:buFont typeface="Open Sans"/>
              <a:buNone/>
              <a:defRPr sz="9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900"/>
              <a:buFont typeface="Open Sans"/>
              <a:buNone/>
              <a:defRPr sz="9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900"/>
              <a:buFont typeface="Open Sans"/>
              <a:buNone/>
              <a:defRPr sz="9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900"/>
              <a:buFont typeface="Open Sans"/>
              <a:buNone/>
              <a:defRPr sz="9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900"/>
              <a:buFont typeface="Open Sans"/>
              <a:buNone/>
              <a:defRPr sz="9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900"/>
              <a:buFont typeface="Open Sans"/>
              <a:buNone/>
              <a:defRPr sz="9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900"/>
              <a:buFont typeface="Open Sans"/>
              <a:buNone/>
              <a:defRPr sz="9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  <a:buClr>
                <a:srgbClr val="434343"/>
              </a:buClr>
              <a:buSzPts val="900"/>
              <a:buFont typeface="Open Sans"/>
              <a:buNone/>
              <a:defRPr sz="9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210" name="Google Shape;210;p24"/>
          <p:cNvSpPr txBox="1"/>
          <p:nvPr>
            <p:ph idx="2" type="subTitle"/>
          </p:nvPr>
        </p:nvSpPr>
        <p:spPr>
          <a:xfrm>
            <a:off x="1225369" y="3073500"/>
            <a:ext cx="3700500" cy="1498500"/>
          </a:xfrm>
          <a:prstGeom prst="rect">
            <a:avLst/>
          </a:prstGeom>
        </p:spPr>
        <p:txBody>
          <a:bodyPr anchorCtr="0" anchor="t" bIns="68575" lIns="68575" spcFirstLastPara="1" rIns="68575" wrap="square" tIns="68575">
            <a:noAutofit/>
          </a:bodyPr>
          <a:lstStyle>
            <a:lvl1pPr lv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900"/>
              <a:buFont typeface="Open Sans"/>
              <a:buNone/>
              <a:defRPr sz="9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900"/>
              <a:buFont typeface="Open Sans"/>
              <a:buNone/>
              <a:defRPr sz="9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900"/>
              <a:buFont typeface="Open Sans"/>
              <a:buNone/>
              <a:defRPr sz="9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900"/>
              <a:buFont typeface="Open Sans"/>
              <a:buNone/>
              <a:defRPr sz="9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900"/>
              <a:buFont typeface="Open Sans"/>
              <a:buNone/>
              <a:defRPr sz="9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900"/>
              <a:buFont typeface="Open Sans"/>
              <a:buNone/>
              <a:defRPr sz="9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900"/>
              <a:buFont typeface="Open Sans"/>
              <a:buNone/>
              <a:defRPr sz="9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900"/>
              <a:buFont typeface="Open Sans"/>
              <a:buNone/>
              <a:defRPr sz="9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  <a:buClr>
                <a:srgbClr val="434343"/>
              </a:buClr>
              <a:buSzPts val="900"/>
              <a:buFont typeface="Open Sans"/>
              <a:buNone/>
              <a:defRPr sz="9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211" name="Google Shape;211;p24"/>
          <p:cNvSpPr txBox="1"/>
          <p:nvPr>
            <p:ph idx="3" type="title"/>
          </p:nvPr>
        </p:nvSpPr>
        <p:spPr>
          <a:xfrm>
            <a:off x="6951919" y="1785994"/>
            <a:ext cx="1620600" cy="415500"/>
          </a:xfrm>
          <a:prstGeom prst="rect">
            <a:avLst/>
          </a:prstGeom>
        </p:spPr>
        <p:txBody>
          <a:bodyPr anchorCtr="0" anchor="t" bIns="68575" lIns="68575" spcFirstLastPara="1" rIns="68575" wrap="square" tIns="6857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Hanken Grotesk"/>
              <a:buNone/>
              <a:defRPr b="1" sz="1800">
                <a:solidFill>
                  <a:schemeClr val="accent2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212" name="Google Shape;212;p24"/>
          <p:cNvSpPr txBox="1"/>
          <p:nvPr>
            <p:ph idx="4" type="body"/>
          </p:nvPr>
        </p:nvSpPr>
        <p:spPr>
          <a:xfrm>
            <a:off x="5759419" y="2282269"/>
            <a:ext cx="2813100" cy="2004000"/>
          </a:xfrm>
          <a:prstGeom prst="rect">
            <a:avLst/>
          </a:prstGeom>
        </p:spPr>
        <p:txBody>
          <a:bodyPr anchorCtr="0" anchor="t" bIns="68575" lIns="68575" spcFirstLastPara="1" rIns="68575" wrap="square" tIns="68575">
            <a:noAutofit/>
          </a:bodyPr>
          <a:lstStyle>
            <a:lvl1pPr indent="-285750" lvl="0" marL="45720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900"/>
              <a:buFont typeface="Open Sans"/>
              <a:buChar char="●"/>
              <a:defRPr sz="9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285750" lvl="1" marL="91440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900"/>
              <a:buFont typeface="Open Sans"/>
              <a:buChar char="○"/>
              <a:defRPr sz="9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-285750" lvl="2" marL="137160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900"/>
              <a:buFont typeface="Open Sans"/>
              <a:buChar char="■"/>
              <a:defRPr sz="9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-285750" lvl="3" marL="182880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900"/>
              <a:buFont typeface="Open Sans"/>
              <a:buChar char="●"/>
              <a:defRPr sz="9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-285750" lvl="4" marL="228600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900"/>
              <a:buFont typeface="Open Sans"/>
              <a:buChar char="○"/>
              <a:defRPr sz="9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-285750" lvl="5" marL="274320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900"/>
              <a:buFont typeface="Open Sans"/>
              <a:buChar char="■"/>
              <a:defRPr sz="9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-285750" lvl="6" marL="320040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900"/>
              <a:buFont typeface="Open Sans"/>
              <a:buChar char="●"/>
              <a:defRPr sz="9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-285750" lvl="7" marL="365760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900"/>
              <a:buFont typeface="Open Sans"/>
              <a:buChar char="○"/>
              <a:defRPr sz="9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-285750" lvl="8" marL="411480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  <a:buClr>
                <a:srgbClr val="434343"/>
              </a:buClr>
              <a:buSzPts val="900"/>
              <a:buFont typeface="Open Sans"/>
              <a:buChar char="■"/>
              <a:defRPr sz="9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213" name="Google Shape;213;p24"/>
          <p:cNvSpPr/>
          <p:nvPr>
            <p:ph idx="5" type="pic"/>
          </p:nvPr>
        </p:nvSpPr>
        <p:spPr>
          <a:xfrm>
            <a:off x="5939494" y="1353038"/>
            <a:ext cx="848400" cy="848400"/>
          </a:xfrm>
          <a:prstGeom prst="rect">
            <a:avLst/>
          </a:prstGeom>
          <a:noFill/>
          <a:ln>
            <a:noFill/>
          </a:ln>
        </p:spPr>
      </p:sp>
      <p:sp>
        <p:nvSpPr>
          <p:cNvPr id="214" name="Google Shape;214;p24"/>
          <p:cNvSpPr/>
          <p:nvPr/>
        </p:nvSpPr>
        <p:spPr>
          <a:xfrm>
            <a:off x="83550" y="83555"/>
            <a:ext cx="556800" cy="556800"/>
          </a:xfrm>
          <a:prstGeom prst="plus">
            <a:avLst>
              <a:gd fmla="val 34849" name="adj"/>
            </a:avLst>
          </a:prstGeom>
          <a:solidFill>
            <a:srgbClr val="E2E8E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5" name="Google Shape;215;p24"/>
          <p:cNvSpPr/>
          <p:nvPr/>
        </p:nvSpPr>
        <p:spPr>
          <a:xfrm>
            <a:off x="640350" y="1453924"/>
            <a:ext cx="420900" cy="225000"/>
          </a:xfrm>
          <a:prstGeom prst="rect">
            <a:avLst/>
          </a:prstGeom>
          <a:gradFill>
            <a:gsLst>
              <a:gs pos="0">
                <a:srgbClr val="2198E4"/>
              </a:gs>
              <a:gs pos="100000">
                <a:srgbClr val="0C62DF"/>
              </a:gs>
            </a:gsLst>
            <a:lin ang="2698631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900">
                <a:solidFill>
                  <a:srgbClr val="FFFFFF"/>
                </a:solidFill>
                <a:latin typeface="Hanken Grotesk"/>
                <a:ea typeface="Hanken Grotesk"/>
                <a:cs typeface="Hanken Grotesk"/>
                <a:sym typeface="Hanken Grotesk"/>
              </a:rPr>
              <a:t>01</a:t>
            </a:r>
            <a:endParaRPr b="1" sz="900">
              <a:solidFill>
                <a:srgbClr val="FFFFFF"/>
              </a:solidFill>
              <a:latin typeface="Hanken Grotesk"/>
              <a:ea typeface="Hanken Grotesk"/>
              <a:cs typeface="Hanken Grotesk"/>
              <a:sym typeface="Hanken Grotesk"/>
            </a:endParaRPr>
          </a:p>
        </p:txBody>
      </p:sp>
      <p:sp>
        <p:nvSpPr>
          <p:cNvPr id="216" name="Google Shape;216;p24"/>
          <p:cNvSpPr/>
          <p:nvPr/>
        </p:nvSpPr>
        <p:spPr>
          <a:xfrm>
            <a:off x="640350" y="3096451"/>
            <a:ext cx="420900" cy="225000"/>
          </a:xfrm>
          <a:prstGeom prst="rect">
            <a:avLst/>
          </a:prstGeom>
          <a:gradFill>
            <a:gsLst>
              <a:gs pos="0">
                <a:srgbClr val="2198E4"/>
              </a:gs>
              <a:gs pos="100000">
                <a:srgbClr val="0C62DF"/>
              </a:gs>
            </a:gsLst>
            <a:lin ang="2698631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900">
                <a:solidFill>
                  <a:srgbClr val="FFFFFF"/>
                </a:solidFill>
                <a:latin typeface="Hanken Grotesk"/>
                <a:ea typeface="Hanken Grotesk"/>
                <a:cs typeface="Hanken Grotesk"/>
                <a:sym typeface="Hanken Grotesk"/>
              </a:rPr>
              <a:t>02</a:t>
            </a:r>
            <a:endParaRPr b="1" sz="900">
              <a:solidFill>
                <a:srgbClr val="FFFFFF"/>
              </a:solidFill>
              <a:latin typeface="Hanken Grotesk"/>
              <a:ea typeface="Hanken Grotesk"/>
              <a:cs typeface="Hanken Grotesk"/>
              <a:sym typeface="Hanken Grotesk"/>
            </a:endParaRPr>
          </a:p>
        </p:txBody>
      </p:sp>
      <p:sp>
        <p:nvSpPr>
          <p:cNvPr id="217" name="Google Shape;217;p24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rgbClr val="434343"/>
                </a:solidFill>
              </a:defRPr>
            </a:lvl1pPr>
            <a:lvl2pPr lvl="1">
              <a:buNone/>
              <a:defRPr>
                <a:solidFill>
                  <a:srgbClr val="434343"/>
                </a:solidFill>
              </a:defRPr>
            </a:lvl2pPr>
            <a:lvl3pPr lvl="2">
              <a:buNone/>
              <a:defRPr>
                <a:solidFill>
                  <a:srgbClr val="434343"/>
                </a:solidFill>
              </a:defRPr>
            </a:lvl3pPr>
            <a:lvl4pPr lvl="3">
              <a:buNone/>
              <a:defRPr>
                <a:solidFill>
                  <a:srgbClr val="434343"/>
                </a:solidFill>
              </a:defRPr>
            </a:lvl4pPr>
            <a:lvl5pPr lvl="4">
              <a:buNone/>
              <a:defRPr>
                <a:solidFill>
                  <a:srgbClr val="434343"/>
                </a:solidFill>
              </a:defRPr>
            </a:lvl5pPr>
            <a:lvl6pPr lvl="5">
              <a:buNone/>
              <a:defRPr>
                <a:solidFill>
                  <a:srgbClr val="434343"/>
                </a:solidFill>
              </a:defRPr>
            </a:lvl6pPr>
            <a:lvl7pPr lvl="6">
              <a:buNone/>
              <a:defRPr>
                <a:solidFill>
                  <a:srgbClr val="434343"/>
                </a:solidFill>
              </a:defRPr>
            </a:lvl7pPr>
            <a:lvl8pPr lvl="7">
              <a:buNone/>
              <a:defRPr>
                <a:solidFill>
                  <a:srgbClr val="434343"/>
                </a:solidFill>
              </a:defRPr>
            </a:lvl8pPr>
            <a:lvl9pPr lvl="8">
              <a:buNone/>
              <a:defRPr>
                <a:solidFill>
                  <a:srgbClr val="434343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mpty" showMasterSp="0">
  <p:cSld name="1_Empty"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25"/>
          <p:cNvSpPr txBox="1"/>
          <p:nvPr>
            <p:ph type="title"/>
          </p:nvPr>
        </p:nvSpPr>
        <p:spPr>
          <a:xfrm>
            <a:off x="571500" y="1396819"/>
            <a:ext cx="5358300" cy="1246800"/>
          </a:xfrm>
          <a:prstGeom prst="rect">
            <a:avLst/>
          </a:prstGeom>
        </p:spPr>
        <p:txBody>
          <a:bodyPr anchorCtr="0" anchor="t" bIns="68575" lIns="68575" spcFirstLastPara="1" rIns="68575" wrap="square" tIns="6857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Font typeface="Hanken Grotesk"/>
              <a:buNone/>
              <a:defRPr b="1" sz="3600">
                <a:latin typeface="Hanken Grotesk"/>
                <a:ea typeface="Hanken Grotesk"/>
                <a:cs typeface="Hanken Grotesk"/>
                <a:sym typeface="Hanken Grotes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/>
        </p:txBody>
      </p:sp>
      <p:sp>
        <p:nvSpPr>
          <p:cNvPr id="220" name="Google Shape;220;p25"/>
          <p:cNvSpPr txBox="1"/>
          <p:nvPr>
            <p:ph idx="1" type="subTitle"/>
          </p:nvPr>
        </p:nvSpPr>
        <p:spPr>
          <a:xfrm>
            <a:off x="571463" y="3303469"/>
            <a:ext cx="5358300" cy="443400"/>
          </a:xfrm>
          <a:prstGeom prst="rect">
            <a:avLst/>
          </a:prstGeom>
        </p:spPr>
        <p:txBody>
          <a:bodyPr anchorCtr="0" anchor="t" bIns="68575" lIns="68575" spcFirstLastPara="1" rIns="68575" wrap="square" tIns="68575">
            <a:noAutofit/>
          </a:bodyPr>
          <a:lstStyle>
            <a:lvl1pPr lv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900"/>
              <a:buFont typeface="Open Sans"/>
              <a:buNone/>
              <a:defRPr sz="9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900"/>
              <a:buFont typeface="Open Sans"/>
              <a:buNone/>
              <a:defRPr sz="9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900"/>
              <a:buFont typeface="Open Sans"/>
              <a:buNone/>
              <a:defRPr sz="9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900"/>
              <a:buFont typeface="Open Sans"/>
              <a:buNone/>
              <a:defRPr sz="9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900"/>
              <a:buFont typeface="Open Sans"/>
              <a:buNone/>
              <a:defRPr sz="9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900"/>
              <a:buFont typeface="Open Sans"/>
              <a:buNone/>
              <a:defRPr sz="9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900"/>
              <a:buFont typeface="Open Sans"/>
              <a:buNone/>
              <a:defRPr sz="9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900"/>
              <a:buFont typeface="Open Sans"/>
              <a:buNone/>
              <a:defRPr sz="9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  <a:buClr>
                <a:srgbClr val="434343"/>
              </a:buClr>
              <a:buSzPts val="900"/>
              <a:buFont typeface="Open Sans"/>
              <a:buNone/>
              <a:defRPr sz="9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221" name="Google Shape;221;p25"/>
          <p:cNvSpPr/>
          <p:nvPr/>
        </p:nvSpPr>
        <p:spPr>
          <a:xfrm>
            <a:off x="6793238" y="3559249"/>
            <a:ext cx="2046000" cy="2046000"/>
          </a:xfrm>
          <a:prstGeom prst="plus">
            <a:avLst>
              <a:gd fmla="val 34849" name="adj"/>
            </a:avLst>
          </a:prstGeom>
          <a:solidFill>
            <a:srgbClr val="E2E8E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2" name="Google Shape;222;p25"/>
          <p:cNvSpPr/>
          <p:nvPr/>
        </p:nvSpPr>
        <p:spPr>
          <a:xfrm>
            <a:off x="6677700" y="2883380"/>
            <a:ext cx="556800" cy="556800"/>
          </a:xfrm>
          <a:prstGeom prst="plus">
            <a:avLst>
              <a:gd fmla="val 34849" name="adj"/>
            </a:avLst>
          </a:prstGeom>
          <a:solidFill>
            <a:srgbClr val="E2E8E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3" name="Google Shape;223;p25"/>
          <p:cNvSpPr/>
          <p:nvPr/>
        </p:nvSpPr>
        <p:spPr>
          <a:xfrm>
            <a:off x="7801676" y="285750"/>
            <a:ext cx="1037400" cy="1037400"/>
          </a:xfrm>
          <a:prstGeom prst="plus">
            <a:avLst>
              <a:gd fmla="val 34849" name="adj"/>
            </a:avLst>
          </a:prstGeom>
          <a:solidFill>
            <a:srgbClr val="E2E8E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4" name="Google Shape;224;p25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With Paragraph v2 - Image">
  <p:cSld name="TITLE_AND_BODY_1_3_1_2"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26"/>
          <p:cNvSpPr txBox="1"/>
          <p:nvPr>
            <p:ph type="title"/>
          </p:nvPr>
        </p:nvSpPr>
        <p:spPr>
          <a:xfrm>
            <a:off x="566250" y="445025"/>
            <a:ext cx="4093500" cy="500400"/>
          </a:xfrm>
          <a:prstGeom prst="rect">
            <a:avLst/>
          </a:prstGeom>
        </p:spPr>
        <p:txBody>
          <a:bodyPr anchorCtr="0" anchor="t" bIns="68575" lIns="68575" spcFirstLastPara="1" rIns="68575" wrap="square" tIns="6857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/>
        </p:txBody>
      </p:sp>
      <p:sp>
        <p:nvSpPr>
          <p:cNvPr id="227" name="Google Shape;227;p26"/>
          <p:cNvSpPr txBox="1"/>
          <p:nvPr>
            <p:ph idx="12" type="sldNum"/>
          </p:nvPr>
        </p:nvSpPr>
        <p:spPr>
          <a:xfrm>
            <a:off x="7999953" y="4663224"/>
            <a:ext cx="5778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228" name="Google Shape;228;p26"/>
          <p:cNvSpPr txBox="1"/>
          <p:nvPr>
            <p:ph idx="1" type="body"/>
          </p:nvPr>
        </p:nvSpPr>
        <p:spPr>
          <a:xfrm>
            <a:off x="566250" y="1382725"/>
            <a:ext cx="3986700" cy="3280500"/>
          </a:xfrm>
          <a:prstGeom prst="rect">
            <a:avLst/>
          </a:prstGeom>
        </p:spPr>
        <p:txBody>
          <a:bodyPr anchorCtr="0" anchor="t" bIns="68575" lIns="68575" spcFirstLastPara="1" rIns="68575" wrap="square" tIns="6857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Char char="✓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Char char="✓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Char char="✓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✓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✓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✓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✓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✓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✓"/>
              <a:defRPr/>
            </a:lvl9pPr>
          </a:lstStyle>
          <a:p/>
        </p:txBody>
      </p:sp>
      <p:sp>
        <p:nvSpPr>
          <p:cNvPr id="229" name="Google Shape;229;p26"/>
          <p:cNvSpPr/>
          <p:nvPr/>
        </p:nvSpPr>
        <p:spPr>
          <a:xfrm>
            <a:off x="5138125" y="2908075"/>
            <a:ext cx="2701800" cy="2701800"/>
          </a:xfrm>
          <a:prstGeom prst="plus">
            <a:avLst>
              <a:gd fmla="val 34849" name="adj"/>
            </a:avLst>
          </a:prstGeom>
          <a:solidFill>
            <a:srgbClr val="E2E8E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0" name="Google Shape;230;p26"/>
          <p:cNvSpPr/>
          <p:nvPr>
            <p:ph idx="2" type="pic"/>
          </p:nvPr>
        </p:nvSpPr>
        <p:spPr>
          <a:xfrm>
            <a:off x="5870827" y="571500"/>
            <a:ext cx="2701800" cy="40005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act us slide - v1">
  <p:cSld name="CUSTOM_16"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27"/>
          <p:cNvSpPr txBox="1"/>
          <p:nvPr>
            <p:ph type="title"/>
          </p:nvPr>
        </p:nvSpPr>
        <p:spPr>
          <a:xfrm>
            <a:off x="283950" y="2425500"/>
            <a:ext cx="3521700" cy="428700"/>
          </a:xfrm>
          <a:prstGeom prst="rect">
            <a:avLst/>
          </a:prstGeom>
        </p:spPr>
        <p:txBody>
          <a:bodyPr anchorCtr="0" anchor="t" bIns="68575" lIns="68575" spcFirstLastPara="1" rIns="68575" wrap="square" tIns="6857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>
                <a:latin typeface="Inter"/>
                <a:ea typeface="Inter"/>
                <a:cs typeface="Inter"/>
                <a:sym typeface="Inter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>
                <a:latin typeface="Inter"/>
                <a:ea typeface="Inter"/>
                <a:cs typeface="Inter"/>
                <a:sym typeface="Inter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>
                <a:latin typeface="Inter"/>
                <a:ea typeface="Inter"/>
                <a:cs typeface="Inter"/>
                <a:sym typeface="Inter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>
                <a:latin typeface="Inter"/>
                <a:ea typeface="Inter"/>
                <a:cs typeface="Inter"/>
                <a:sym typeface="Inter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>
                <a:latin typeface="Inter"/>
                <a:ea typeface="Inter"/>
                <a:cs typeface="Inter"/>
                <a:sym typeface="Inter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>
                <a:latin typeface="Inter"/>
                <a:ea typeface="Inter"/>
                <a:cs typeface="Inter"/>
                <a:sym typeface="Inter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>
                <a:latin typeface="Inter"/>
                <a:ea typeface="Inter"/>
                <a:cs typeface="Inter"/>
                <a:sym typeface="Inter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>
                <a:latin typeface="Inter"/>
                <a:ea typeface="Inter"/>
                <a:cs typeface="Inter"/>
                <a:sym typeface="Inter"/>
              </a:defRPr>
            </a:lvl9pPr>
          </a:lstStyle>
          <a:p/>
        </p:txBody>
      </p:sp>
      <p:sp>
        <p:nvSpPr>
          <p:cNvPr id="233" name="Google Shape;233;p27"/>
          <p:cNvSpPr/>
          <p:nvPr>
            <p:ph idx="2" type="pic"/>
          </p:nvPr>
        </p:nvSpPr>
        <p:spPr>
          <a:xfrm>
            <a:off x="283950" y="263200"/>
            <a:ext cx="8576100" cy="1692900"/>
          </a:xfrm>
          <a:prstGeom prst="rect">
            <a:avLst/>
          </a:prstGeom>
          <a:noFill/>
          <a:ln>
            <a:noFill/>
          </a:ln>
        </p:spPr>
      </p:sp>
      <p:sp>
        <p:nvSpPr>
          <p:cNvPr id="234" name="Google Shape;234;p27"/>
          <p:cNvSpPr txBox="1"/>
          <p:nvPr>
            <p:ph idx="1" type="body"/>
          </p:nvPr>
        </p:nvSpPr>
        <p:spPr>
          <a:xfrm>
            <a:off x="4362375" y="2838575"/>
            <a:ext cx="4230000" cy="4287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235" name="Google Shape;235;p27"/>
          <p:cNvSpPr txBox="1"/>
          <p:nvPr>
            <p:ph idx="3" type="body"/>
          </p:nvPr>
        </p:nvSpPr>
        <p:spPr>
          <a:xfrm>
            <a:off x="4347675" y="3667225"/>
            <a:ext cx="4230000" cy="4287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236" name="Google Shape;236;p27"/>
          <p:cNvSpPr txBox="1"/>
          <p:nvPr>
            <p:ph idx="4" type="body"/>
          </p:nvPr>
        </p:nvSpPr>
        <p:spPr>
          <a:xfrm>
            <a:off x="4347675" y="4495875"/>
            <a:ext cx="4230000" cy="4287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237" name="Google Shape;237;p27"/>
          <p:cNvSpPr txBox="1"/>
          <p:nvPr/>
        </p:nvSpPr>
        <p:spPr>
          <a:xfrm>
            <a:off x="4347675" y="2425488"/>
            <a:ext cx="37929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0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accent5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Number</a:t>
            </a:r>
            <a:endParaRPr>
              <a:solidFill>
                <a:schemeClr val="accent5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  <p:sp>
        <p:nvSpPr>
          <p:cNvPr id="238" name="Google Shape;238;p27"/>
          <p:cNvSpPr txBox="1"/>
          <p:nvPr/>
        </p:nvSpPr>
        <p:spPr>
          <a:xfrm>
            <a:off x="4362375" y="3320988"/>
            <a:ext cx="37929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0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accent5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Email</a:t>
            </a:r>
            <a:endParaRPr>
              <a:solidFill>
                <a:schemeClr val="accent5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  <p:sp>
        <p:nvSpPr>
          <p:cNvPr id="239" name="Google Shape;239;p27"/>
          <p:cNvSpPr txBox="1"/>
          <p:nvPr/>
        </p:nvSpPr>
        <p:spPr>
          <a:xfrm>
            <a:off x="4362375" y="4149638"/>
            <a:ext cx="37929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0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accent5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Site Link</a:t>
            </a:r>
            <a:endParaRPr>
              <a:solidFill>
                <a:schemeClr val="accent5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  <p:sp>
        <p:nvSpPr>
          <p:cNvPr id="240" name="Google Shape;240;p27"/>
          <p:cNvSpPr/>
          <p:nvPr/>
        </p:nvSpPr>
        <p:spPr>
          <a:xfrm>
            <a:off x="7294700" y="2346100"/>
            <a:ext cx="400200" cy="400200"/>
          </a:xfrm>
          <a:prstGeom prst="plus">
            <a:avLst>
              <a:gd fmla="val 34849" name="adj"/>
            </a:avLst>
          </a:prstGeom>
          <a:solidFill>
            <a:srgbClr val="E2E8E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1" name="Google Shape;241;p27"/>
          <p:cNvSpPr/>
          <p:nvPr/>
        </p:nvSpPr>
        <p:spPr>
          <a:xfrm>
            <a:off x="7942500" y="1414750"/>
            <a:ext cx="1370100" cy="1370100"/>
          </a:xfrm>
          <a:prstGeom prst="plus">
            <a:avLst>
              <a:gd fmla="val 34849" name="adj"/>
            </a:avLst>
          </a:prstGeom>
          <a:solidFill>
            <a:srgbClr val="E2E8E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2" name="Google Shape;242;p27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>
        <p15:guide id="1" orient="horz" pos="3231">
          <p15:clr>
            <a:srgbClr val="E46962"/>
          </p15:clr>
        </p15:guide>
        <p15:guide id="2" orient="horz" pos="1659">
          <p15:clr>
            <a:srgbClr val="E46962"/>
          </p15:clr>
        </p15:guide>
        <p15:guide id="3" orient="horz" pos="2181">
          <p15:clr>
            <a:srgbClr val="E46962"/>
          </p15:clr>
        </p15:guide>
        <p15:guide id="4" orient="horz" pos="2703">
          <p15:clr>
            <a:srgbClr val="E46962"/>
          </p15:clr>
        </p15:guide>
        <p15:guide id="5" pos="2748">
          <p15:clr>
            <a:srgbClr val="E46962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act us slide - v2">
  <p:cSld name="CUSTOM_17"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28"/>
          <p:cNvSpPr/>
          <p:nvPr/>
        </p:nvSpPr>
        <p:spPr>
          <a:xfrm>
            <a:off x="7675700" y="526666"/>
            <a:ext cx="322200" cy="322200"/>
          </a:xfrm>
          <a:prstGeom prst="plus">
            <a:avLst>
              <a:gd fmla="val 34849" name="adj"/>
            </a:avLst>
          </a:prstGeom>
          <a:solidFill>
            <a:srgbClr val="E2E8E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5" name="Google Shape;245;p28"/>
          <p:cNvSpPr/>
          <p:nvPr/>
        </p:nvSpPr>
        <p:spPr>
          <a:xfrm>
            <a:off x="8197168" y="-223050"/>
            <a:ext cx="1102800" cy="1102800"/>
          </a:xfrm>
          <a:prstGeom prst="plus">
            <a:avLst>
              <a:gd fmla="val 34849" name="adj"/>
            </a:avLst>
          </a:prstGeom>
          <a:solidFill>
            <a:srgbClr val="E2E8E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6" name="Google Shape;246;p28"/>
          <p:cNvSpPr txBox="1"/>
          <p:nvPr>
            <p:ph type="title"/>
          </p:nvPr>
        </p:nvSpPr>
        <p:spPr>
          <a:xfrm>
            <a:off x="3169725" y="1062600"/>
            <a:ext cx="5408100" cy="572700"/>
          </a:xfrm>
          <a:prstGeom prst="rect">
            <a:avLst/>
          </a:prstGeom>
        </p:spPr>
        <p:txBody>
          <a:bodyPr anchorCtr="0" anchor="t" bIns="68575" lIns="68575" spcFirstLastPara="1" rIns="68575" wrap="square" tIns="6857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>
                <a:latin typeface="Inter"/>
                <a:ea typeface="Inter"/>
                <a:cs typeface="Inter"/>
                <a:sym typeface="Inter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>
                <a:latin typeface="Inter"/>
                <a:ea typeface="Inter"/>
                <a:cs typeface="Inter"/>
                <a:sym typeface="Inter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>
                <a:latin typeface="Inter"/>
                <a:ea typeface="Inter"/>
                <a:cs typeface="Inter"/>
                <a:sym typeface="Inter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>
                <a:latin typeface="Inter"/>
                <a:ea typeface="Inter"/>
                <a:cs typeface="Inter"/>
                <a:sym typeface="Inter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>
                <a:latin typeface="Inter"/>
                <a:ea typeface="Inter"/>
                <a:cs typeface="Inter"/>
                <a:sym typeface="Inter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>
                <a:latin typeface="Inter"/>
                <a:ea typeface="Inter"/>
                <a:cs typeface="Inter"/>
                <a:sym typeface="Inter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>
                <a:latin typeface="Inter"/>
                <a:ea typeface="Inter"/>
                <a:cs typeface="Inter"/>
                <a:sym typeface="Inter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>
                <a:latin typeface="Inter"/>
                <a:ea typeface="Inter"/>
                <a:cs typeface="Inter"/>
                <a:sym typeface="Inter"/>
              </a:defRPr>
            </a:lvl9pPr>
          </a:lstStyle>
          <a:p/>
        </p:txBody>
      </p:sp>
      <p:sp>
        <p:nvSpPr>
          <p:cNvPr id="247" name="Google Shape;247;p28"/>
          <p:cNvSpPr txBox="1"/>
          <p:nvPr>
            <p:ph idx="1" type="body"/>
          </p:nvPr>
        </p:nvSpPr>
        <p:spPr>
          <a:xfrm>
            <a:off x="3169725" y="2386254"/>
            <a:ext cx="2408700" cy="437700"/>
          </a:xfrm>
          <a:prstGeom prst="rect">
            <a:avLst/>
          </a:prstGeom>
        </p:spPr>
        <p:txBody>
          <a:bodyPr anchorCtr="0" anchor="t" bIns="91425" lIns="90000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248" name="Google Shape;248;p28"/>
          <p:cNvSpPr txBox="1"/>
          <p:nvPr>
            <p:ph idx="2" type="body"/>
          </p:nvPr>
        </p:nvSpPr>
        <p:spPr>
          <a:xfrm>
            <a:off x="3169725" y="3867400"/>
            <a:ext cx="2408700" cy="437700"/>
          </a:xfrm>
          <a:prstGeom prst="rect">
            <a:avLst/>
          </a:prstGeom>
        </p:spPr>
        <p:txBody>
          <a:bodyPr anchorCtr="0" anchor="t" bIns="91425" lIns="90000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249" name="Google Shape;249;p28"/>
          <p:cNvSpPr txBox="1"/>
          <p:nvPr>
            <p:ph idx="3" type="body"/>
          </p:nvPr>
        </p:nvSpPr>
        <p:spPr>
          <a:xfrm>
            <a:off x="5956200" y="2386282"/>
            <a:ext cx="2408700" cy="437700"/>
          </a:xfrm>
          <a:prstGeom prst="rect">
            <a:avLst/>
          </a:prstGeom>
        </p:spPr>
        <p:txBody>
          <a:bodyPr anchorCtr="0" anchor="t" bIns="91425" lIns="90000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250" name="Google Shape;250;p28"/>
          <p:cNvSpPr txBox="1"/>
          <p:nvPr>
            <p:ph idx="4" type="body"/>
          </p:nvPr>
        </p:nvSpPr>
        <p:spPr>
          <a:xfrm>
            <a:off x="6119400" y="3867400"/>
            <a:ext cx="2408700" cy="437700"/>
          </a:xfrm>
          <a:prstGeom prst="rect">
            <a:avLst/>
          </a:prstGeom>
        </p:spPr>
        <p:txBody>
          <a:bodyPr anchorCtr="0" anchor="t" bIns="91425" lIns="90000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251" name="Google Shape;251;p28"/>
          <p:cNvSpPr txBox="1"/>
          <p:nvPr/>
        </p:nvSpPr>
        <p:spPr>
          <a:xfrm>
            <a:off x="3169725" y="2093750"/>
            <a:ext cx="24087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0000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accent5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Number</a:t>
            </a:r>
            <a:endParaRPr>
              <a:solidFill>
                <a:schemeClr val="accent5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</p:txBody>
      </p:sp>
      <p:sp>
        <p:nvSpPr>
          <p:cNvPr id="252" name="Google Shape;252;p28"/>
          <p:cNvSpPr txBox="1"/>
          <p:nvPr/>
        </p:nvSpPr>
        <p:spPr>
          <a:xfrm>
            <a:off x="3169725" y="3574900"/>
            <a:ext cx="24087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0000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accent5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Email</a:t>
            </a:r>
            <a:endParaRPr>
              <a:solidFill>
                <a:schemeClr val="accent5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</p:txBody>
      </p:sp>
      <p:sp>
        <p:nvSpPr>
          <p:cNvPr id="253" name="Google Shape;253;p28"/>
          <p:cNvSpPr txBox="1"/>
          <p:nvPr/>
        </p:nvSpPr>
        <p:spPr>
          <a:xfrm>
            <a:off x="5956216" y="2093750"/>
            <a:ext cx="24087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0000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accent5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Site Link</a:t>
            </a:r>
            <a:endParaRPr>
              <a:solidFill>
                <a:schemeClr val="accent5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</p:txBody>
      </p:sp>
      <p:sp>
        <p:nvSpPr>
          <p:cNvPr id="254" name="Google Shape;254;p28"/>
          <p:cNvSpPr txBox="1"/>
          <p:nvPr/>
        </p:nvSpPr>
        <p:spPr>
          <a:xfrm>
            <a:off x="6119415" y="3574900"/>
            <a:ext cx="23094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0000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accent5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Address</a:t>
            </a:r>
            <a:endParaRPr>
              <a:solidFill>
                <a:schemeClr val="accent5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</p:txBody>
      </p:sp>
      <p:sp>
        <p:nvSpPr>
          <p:cNvPr id="255" name="Google Shape;255;p28"/>
          <p:cNvSpPr/>
          <p:nvPr/>
        </p:nvSpPr>
        <p:spPr>
          <a:xfrm>
            <a:off x="1343025" y="3136675"/>
            <a:ext cx="2701800" cy="2701800"/>
          </a:xfrm>
          <a:prstGeom prst="plus">
            <a:avLst>
              <a:gd fmla="val 34849" name="adj"/>
            </a:avLst>
          </a:prstGeom>
          <a:solidFill>
            <a:srgbClr val="E2E8E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6" name="Google Shape;256;p28"/>
          <p:cNvSpPr/>
          <p:nvPr>
            <p:ph idx="5" type="pic"/>
          </p:nvPr>
        </p:nvSpPr>
        <p:spPr>
          <a:xfrm>
            <a:off x="491538" y="571500"/>
            <a:ext cx="2300400" cy="4000500"/>
          </a:xfrm>
          <a:prstGeom prst="rect">
            <a:avLst/>
          </a:prstGeom>
          <a:noFill/>
          <a:ln>
            <a:noFill/>
          </a:ln>
        </p:spPr>
      </p:sp>
      <p:sp>
        <p:nvSpPr>
          <p:cNvPr id="257" name="Google Shape;257;p28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>
        <p15:guide id="1" pos="2880">
          <p15:clr>
            <a:srgbClr val="E46962"/>
          </p15:clr>
        </p15:guide>
        <p15:guide id="2" orient="horz" pos="689">
          <p15:clr>
            <a:srgbClr val="E46962"/>
          </p15:clr>
        </p15:guide>
        <p15:guide id="3" orient="horz" pos="1334">
          <p15:clr>
            <a:srgbClr val="E46962"/>
          </p15:clr>
        </p15:guide>
        <p15:guide id="4" orient="horz" pos="1979">
          <p15:clr>
            <a:srgbClr val="E46962"/>
          </p15:clr>
        </p15:guide>
        <p15:guide id="5" orient="horz" pos="2624">
          <p15:clr>
            <a:srgbClr val="E46962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ingle user layout - v2">
  <p:cSld name="CUSTOM_20"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29"/>
          <p:cNvSpPr/>
          <p:nvPr/>
        </p:nvSpPr>
        <p:spPr>
          <a:xfrm>
            <a:off x="590500" y="1270000"/>
            <a:ext cx="8011500" cy="3169200"/>
          </a:xfrm>
          <a:prstGeom prst="rect">
            <a:avLst/>
          </a:prstGeom>
          <a:solidFill>
            <a:srgbClr val="E2E8E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0" name="Google Shape;260;p29"/>
          <p:cNvSpPr txBox="1"/>
          <p:nvPr>
            <p:ph type="title"/>
          </p:nvPr>
        </p:nvSpPr>
        <p:spPr>
          <a:xfrm>
            <a:off x="566250" y="445025"/>
            <a:ext cx="8011500" cy="572700"/>
          </a:xfrm>
          <a:prstGeom prst="rect">
            <a:avLst/>
          </a:prstGeom>
        </p:spPr>
        <p:txBody>
          <a:bodyPr anchorCtr="0" anchor="t" bIns="68575" lIns="68575" spcFirstLastPara="1" rIns="68575" wrap="square" tIns="6857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>
                <a:latin typeface="Inter"/>
                <a:ea typeface="Inter"/>
                <a:cs typeface="Inter"/>
                <a:sym typeface="Inter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>
                <a:latin typeface="Inter"/>
                <a:ea typeface="Inter"/>
                <a:cs typeface="Inter"/>
                <a:sym typeface="Inter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>
                <a:latin typeface="Inter"/>
                <a:ea typeface="Inter"/>
                <a:cs typeface="Inter"/>
                <a:sym typeface="Inter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>
                <a:latin typeface="Inter"/>
                <a:ea typeface="Inter"/>
                <a:cs typeface="Inter"/>
                <a:sym typeface="Inter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>
                <a:latin typeface="Inter"/>
                <a:ea typeface="Inter"/>
                <a:cs typeface="Inter"/>
                <a:sym typeface="Inter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>
                <a:latin typeface="Inter"/>
                <a:ea typeface="Inter"/>
                <a:cs typeface="Inter"/>
                <a:sym typeface="Inter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>
                <a:latin typeface="Inter"/>
                <a:ea typeface="Inter"/>
                <a:cs typeface="Inter"/>
                <a:sym typeface="Inter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>
                <a:latin typeface="Inter"/>
                <a:ea typeface="Inter"/>
                <a:cs typeface="Inter"/>
                <a:sym typeface="Inter"/>
              </a:defRPr>
            </a:lvl9pPr>
          </a:lstStyle>
          <a:p/>
        </p:txBody>
      </p:sp>
      <p:sp>
        <p:nvSpPr>
          <p:cNvPr id="261" name="Google Shape;261;p29"/>
          <p:cNvSpPr/>
          <p:nvPr>
            <p:ph idx="2" type="pic"/>
          </p:nvPr>
        </p:nvSpPr>
        <p:spPr>
          <a:xfrm>
            <a:off x="764925" y="1080225"/>
            <a:ext cx="1930800" cy="2521200"/>
          </a:xfrm>
          <a:prstGeom prst="rect">
            <a:avLst/>
          </a:prstGeom>
          <a:noFill/>
          <a:ln>
            <a:noFill/>
          </a:ln>
        </p:spPr>
      </p:sp>
      <p:sp>
        <p:nvSpPr>
          <p:cNvPr id="262" name="Google Shape;262;p29"/>
          <p:cNvSpPr txBox="1"/>
          <p:nvPr>
            <p:ph idx="1" type="body"/>
          </p:nvPr>
        </p:nvSpPr>
        <p:spPr>
          <a:xfrm>
            <a:off x="2894025" y="1635425"/>
            <a:ext cx="5536500" cy="2354700"/>
          </a:xfrm>
          <a:prstGeom prst="rect">
            <a:avLst/>
          </a:prstGeom>
        </p:spPr>
        <p:txBody>
          <a:bodyPr anchorCtr="0" anchor="t" bIns="108000" lIns="0" spcFirstLastPara="1" rIns="108000" wrap="square" tIns="180000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263" name="Google Shape;263;p29"/>
          <p:cNvSpPr/>
          <p:nvPr/>
        </p:nvSpPr>
        <p:spPr>
          <a:xfrm>
            <a:off x="581025" y="3510750"/>
            <a:ext cx="2114700" cy="928800"/>
          </a:xfrm>
          <a:prstGeom prst="rect">
            <a:avLst/>
          </a:prstGeom>
          <a:gradFill>
            <a:gsLst>
              <a:gs pos="0">
                <a:srgbClr val="3985F4"/>
              </a:gs>
              <a:gs pos="100000">
                <a:srgbClr val="0F489C"/>
              </a:gs>
            </a:gsLst>
            <a:lin ang="2700006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264" name="Google Shape;264;p29"/>
          <p:cNvSpPr txBox="1"/>
          <p:nvPr>
            <p:ph idx="3" type="subTitle"/>
          </p:nvPr>
        </p:nvSpPr>
        <p:spPr>
          <a:xfrm>
            <a:off x="648500" y="3536198"/>
            <a:ext cx="2002200" cy="297300"/>
          </a:xfrm>
          <a:prstGeom prst="rect">
            <a:avLst/>
          </a:prstGeom>
        </p:spPr>
        <p:txBody>
          <a:bodyPr anchorCtr="0" anchor="t" bIns="91425" lIns="0" spcFirstLastPara="1" rIns="126000" wrap="square" tIns="9000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 Medium"/>
              <a:buNone/>
              <a:defRPr sz="1400">
                <a:solidFill>
                  <a:schemeClr val="lt1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2pPr>
            <a:lvl3pPr lvl="2"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3pPr>
            <a:lvl4pPr lvl="3"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4pPr>
            <a:lvl5pPr lvl="4"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5pPr>
            <a:lvl6pPr lvl="5"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6pPr>
            <a:lvl7pPr lvl="6"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7pPr>
            <a:lvl8pPr lvl="7"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8pPr>
            <a:lvl9pPr lvl="8"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9pPr>
          </a:lstStyle>
          <a:p/>
        </p:txBody>
      </p:sp>
      <p:sp>
        <p:nvSpPr>
          <p:cNvPr id="265" name="Google Shape;265;p29"/>
          <p:cNvSpPr txBox="1"/>
          <p:nvPr>
            <p:ph idx="4" type="body"/>
          </p:nvPr>
        </p:nvSpPr>
        <p:spPr>
          <a:xfrm>
            <a:off x="648500" y="3992700"/>
            <a:ext cx="1930800" cy="302400"/>
          </a:xfrm>
          <a:prstGeom prst="rect">
            <a:avLst/>
          </a:prstGeom>
        </p:spPr>
        <p:txBody>
          <a:bodyPr anchorCtr="0" anchor="t" bIns="90000" lIns="90000" spcFirstLastPara="1" rIns="90000" wrap="square" tIns="90000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66" name="Google Shape;266;p29"/>
          <p:cNvSpPr/>
          <p:nvPr/>
        </p:nvSpPr>
        <p:spPr>
          <a:xfrm>
            <a:off x="7807820" y="539417"/>
            <a:ext cx="297300" cy="297300"/>
          </a:xfrm>
          <a:prstGeom prst="plus">
            <a:avLst>
              <a:gd fmla="val 34849" name="adj"/>
            </a:avLst>
          </a:prstGeom>
          <a:solidFill>
            <a:srgbClr val="E2E8E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7" name="Google Shape;267;p29"/>
          <p:cNvSpPr/>
          <p:nvPr/>
        </p:nvSpPr>
        <p:spPr>
          <a:xfrm>
            <a:off x="8289013" y="-152400"/>
            <a:ext cx="1017600" cy="1017600"/>
          </a:xfrm>
          <a:prstGeom prst="plus">
            <a:avLst>
              <a:gd fmla="val 34849" name="adj"/>
            </a:avLst>
          </a:prstGeom>
          <a:solidFill>
            <a:srgbClr val="E2E8E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8" name="Google Shape;268;p29"/>
          <p:cNvSpPr/>
          <p:nvPr/>
        </p:nvSpPr>
        <p:spPr>
          <a:xfrm>
            <a:off x="76200" y="130611"/>
            <a:ext cx="431700" cy="431700"/>
          </a:xfrm>
          <a:prstGeom prst="plus">
            <a:avLst>
              <a:gd fmla="val 34849" name="adj"/>
            </a:avLst>
          </a:prstGeom>
          <a:solidFill>
            <a:srgbClr val="E2E8E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9" name="Google Shape;269;p29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>
        <p15:guide id="1" orient="horz" pos="1202">
          <p15:clr>
            <a:srgbClr val="E46962"/>
          </p15:clr>
        </p15:guide>
        <p15:guide id="2" orient="horz" pos="2374">
          <p15:clr>
            <a:srgbClr val="E46962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ingle user layout - v3">
  <p:cSld name="CUSTOM_21"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30"/>
          <p:cNvSpPr/>
          <p:nvPr/>
        </p:nvSpPr>
        <p:spPr>
          <a:xfrm>
            <a:off x="-10948" y="0"/>
            <a:ext cx="451500" cy="3612900"/>
          </a:xfrm>
          <a:prstGeom prst="rect">
            <a:avLst/>
          </a:prstGeom>
          <a:gradFill>
            <a:gsLst>
              <a:gs pos="0">
                <a:srgbClr val="2198E4"/>
              </a:gs>
              <a:gs pos="100000">
                <a:srgbClr val="0C62DF"/>
              </a:gs>
            </a:gsLst>
            <a:lin ang="2698631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rgbClr val="FFFFFF"/>
              </a:solidFill>
              <a:latin typeface="Hanken Grotesk"/>
              <a:ea typeface="Hanken Grotesk"/>
              <a:cs typeface="Hanken Grotesk"/>
              <a:sym typeface="Hanken Grotesk"/>
            </a:endParaRPr>
          </a:p>
        </p:txBody>
      </p:sp>
      <p:sp>
        <p:nvSpPr>
          <p:cNvPr id="272" name="Google Shape;272;p30"/>
          <p:cNvSpPr/>
          <p:nvPr/>
        </p:nvSpPr>
        <p:spPr>
          <a:xfrm>
            <a:off x="307800" y="1263000"/>
            <a:ext cx="8528400" cy="3284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3" name="Google Shape;273;p30"/>
          <p:cNvSpPr txBox="1"/>
          <p:nvPr>
            <p:ph type="title"/>
          </p:nvPr>
        </p:nvSpPr>
        <p:spPr>
          <a:xfrm>
            <a:off x="566250" y="445025"/>
            <a:ext cx="8011500" cy="452700"/>
          </a:xfrm>
          <a:prstGeom prst="rect">
            <a:avLst/>
          </a:prstGeom>
        </p:spPr>
        <p:txBody>
          <a:bodyPr anchorCtr="0" anchor="t" bIns="68575" lIns="68575" spcFirstLastPara="1" rIns="68575" wrap="square" tIns="6857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>
                <a:latin typeface="Inter"/>
                <a:ea typeface="Inter"/>
                <a:cs typeface="Inter"/>
                <a:sym typeface="Inter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>
                <a:latin typeface="Inter"/>
                <a:ea typeface="Inter"/>
                <a:cs typeface="Inter"/>
                <a:sym typeface="Inter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>
                <a:latin typeface="Inter"/>
                <a:ea typeface="Inter"/>
                <a:cs typeface="Inter"/>
                <a:sym typeface="Inter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>
                <a:latin typeface="Inter"/>
                <a:ea typeface="Inter"/>
                <a:cs typeface="Inter"/>
                <a:sym typeface="Inter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>
                <a:latin typeface="Inter"/>
                <a:ea typeface="Inter"/>
                <a:cs typeface="Inter"/>
                <a:sym typeface="Inter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>
                <a:latin typeface="Inter"/>
                <a:ea typeface="Inter"/>
                <a:cs typeface="Inter"/>
                <a:sym typeface="Inter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>
                <a:latin typeface="Inter"/>
                <a:ea typeface="Inter"/>
                <a:cs typeface="Inter"/>
                <a:sym typeface="Inter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>
                <a:latin typeface="Inter"/>
                <a:ea typeface="Inter"/>
                <a:cs typeface="Inter"/>
                <a:sym typeface="Inter"/>
              </a:defRPr>
            </a:lvl9pPr>
          </a:lstStyle>
          <a:p/>
        </p:txBody>
      </p:sp>
      <p:sp>
        <p:nvSpPr>
          <p:cNvPr id="274" name="Google Shape;274;p30"/>
          <p:cNvSpPr/>
          <p:nvPr>
            <p:ph idx="2" type="pic"/>
          </p:nvPr>
        </p:nvSpPr>
        <p:spPr>
          <a:xfrm>
            <a:off x="556925" y="1017725"/>
            <a:ext cx="1886100" cy="2444700"/>
          </a:xfrm>
          <a:prstGeom prst="rect">
            <a:avLst/>
          </a:prstGeom>
          <a:noFill/>
          <a:ln>
            <a:noFill/>
          </a:ln>
        </p:spPr>
      </p:sp>
      <p:sp>
        <p:nvSpPr>
          <p:cNvPr id="275" name="Google Shape;275;p30"/>
          <p:cNvSpPr txBox="1"/>
          <p:nvPr>
            <p:ph idx="1" type="body"/>
          </p:nvPr>
        </p:nvSpPr>
        <p:spPr>
          <a:xfrm>
            <a:off x="556825" y="3944475"/>
            <a:ext cx="1932000" cy="265500"/>
          </a:xfrm>
          <a:prstGeom prst="rect">
            <a:avLst/>
          </a:prstGeom>
        </p:spPr>
        <p:txBody>
          <a:bodyPr anchorCtr="0" anchor="t" bIns="108000" lIns="0" spcFirstLastPara="1" rIns="90000" wrap="square" tIns="108000">
            <a:noAutofit/>
          </a:bodyPr>
          <a:lstStyle>
            <a:lvl1pPr indent="-29845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indent="-298450" lvl="1" marL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276" name="Google Shape;276;p30"/>
          <p:cNvSpPr txBox="1"/>
          <p:nvPr>
            <p:ph idx="3" type="subTitle"/>
          </p:nvPr>
        </p:nvSpPr>
        <p:spPr>
          <a:xfrm>
            <a:off x="556899" y="3662325"/>
            <a:ext cx="1932000" cy="265500"/>
          </a:xfrm>
          <a:prstGeom prst="rect">
            <a:avLst/>
          </a:prstGeom>
        </p:spPr>
        <p:txBody>
          <a:bodyPr anchorCtr="0" anchor="ctr" bIns="108000" lIns="0" spcFirstLastPara="1" rIns="91425" wrap="square" tIns="10800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Open Sans Medium"/>
              <a:buNone/>
              <a:defRPr sz="1400">
                <a:solidFill>
                  <a:schemeClr val="accent5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7" name="Google Shape;277;p30"/>
          <p:cNvSpPr txBox="1"/>
          <p:nvPr>
            <p:ph idx="4" type="body"/>
          </p:nvPr>
        </p:nvSpPr>
        <p:spPr>
          <a:xfrm>
            <a:off x="3268325" y="1576150"/>
            <a:ext cx="4707000" cy="2547600"/>
          </a:xfrm>
          <a:prstGeom prst="rect">
            <a:avLst/>
          </a:prstGeom>
        </p:spPr>
        <p:txBody>
          <a:bodyPr anchorCtr="0" anchor="t" bIns="108000" lIns="0" spcFirstLastPara="1" rIns="91425" wrap="square" tIns="108000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278" name="Google Shape;278;p30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>
        <p15:guide id="1" pos="2059">
          <p15:clr>
            <a:srgbClr val="E46962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ingle user slide - v1">
  <p:cSld name="CUSTOM_19"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31"/>
          <p:cNvSpPr/>
          <p:nvPr/>
        </p:nvSpPr>
        <p:spPr>
          <a:xfrm>
            <a:off x="8508821" y="0"/>
            <a:ext cx="661800" cy="3612900"/>
          </a:xfrm>
          <a:prstGeom prst="rect">
            <a:avLst/>
          </a:prstGeom>
          <a:gradFill>
            <a:gsLst>
              <a:gs pos="0">
                <a:srgbClr val="2198E4"/>
              </a:gs>
              <a:gs pos="100000">
                <a:srgbClr val="0C62DF"/>
              </a:gs>
            </a:gsLst>
            <a:lin ang="2698631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rgbClr val="FFFFFF"/>
              </a:solidFill>
              <a:latin typeface="Hanken Grotesk"/>
              <a:ea typeface="Hanken Grotesk"/>
              <a:cs typeface="Hanken Grotesk"/>
              <a:sym typeface="Hanken Grotesk"/>
            </a:endParaRPr>
          </a:p>
        </p:txBody>
      </p:sp>
      <p:sp>
        <p:nvSpPr>
          <p:cNvPr id="281" name="Google Shape;281;p31"/>
          <p:cNvSpPr/>
          <p:nvPr/>
        </p:nvSpPr>
        <p:spPr>
          <a:xfrm>
            <a:off x="566250" y="1342650"/>
            <a:ext cx="7942500" cy="3144000"/>
          </a:xfrm>
          <a:prstGeom prst="rect">
            <a:avLst/>
          </a:prstGeom>
          <a:solidFill>
            <a:srgbClr val="E2E8E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2" name="Google Shape;282;p31"/>
          <p:cNvSpPr txBox="1"/>
          <p:nvPr>
            <p:ph type="title"/>
          </p:nvPr>
        </p:nvSpPr>
        <p:spPr>
          <a:xfrm>
            <a:off x="566250" y="445025"/>
            <a:ext cx="8011500" cy="572700"/>
          </a:xfrm>
          <a:prstGeom prst="rect">
            <a:avLst/>
          </a:prstGeom>
        </p:spPr>
        <p:txBody>
          <a:bodyPr anchorCtr="0" anchor="t" bIns="68575" lIns="68575" spcFirstLastPara="1" rIns="68575" wrap="square" tIns="6857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>
                <a:latin typeface="Inter"/>
                <a:ea typeface="Inter"/>
                <a:cs typeface="Inter"/>
                <a:sym typeface="Inter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>
                <a:latin typeface="Inter"/>
                <a:ea typeface="Inter"/>
                <a:cs typeface="Inter"/>
                <a:sym typeface="Inter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>
                <a:latin typeface="Inter"/>
                <a:ea typeface="Inter"/>
                <a:cs typeface="Inter"/>
                <a:sym typeface="Inter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>
                <a:latin typeface="Inter"/>
                <a:ea typeface="Inter"/>
                <a:cs typeface="Inter"/>
                <a:sym typeface="Inter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>
                <a:latin typeface="Inter"/>
                <a:ea typeface="Inter"/>
                <a:cs typeface="Inter"/>
                <a:sym typeface="Inter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>
                <a:latin typeface="Inter"/>
                <a:ea typeface="Inter"/>
                <a:cs typeface="Inter"/>
                <a:sym typeface="Inter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>
                <a:latin typeface="Inter"/>
                <a:ea typeface="Inter"/>
                <a:cs typeface="Inter"/>
                <a:sym typeface="Inter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>
                <a:latin typeface="Inter"/>
                <a:ea typeface="Inter"/>
                <a:cs typeface="Inter"/>
                <a:sym typeface="Inter"/>
              </a:defRPr>
            </a:lvl9pPr>
          </a:lstStyle>
          <a:p/>
        </p:txBody>
      </p:sp>
      <p:sp>
        <p:nvSpPr>
          <p:cNvPr id="283" name="Google Shape;283;p31"/>
          <p:cNvSpPr/>
          <p:nvPr>
            <p:ph idx="2" type="pic"/>
          </p:nvPr>
        </p:nvSpPr>
        <p:spPr>
          <a:xfrm>
            <a:off x="783125" y="1552005"/>
            <a:ext cx="1839300" cy="1839300"/>
          </a:xfrm>
          <a:prstGeom prst="rect">
            <a:avLst/>
          </a:prstGeom>
          <a:noFill/>
          <a:ln>
            <a:noFill/>
          </a:ln>
        </p:spPr>
      </p:sp>
      <p:sp>
        <p:nvSpPr>
          <p:cNvPr id="284" name="Google Shape;284;p31"/>
          <p:cNvSpPr txBox="1"/>
          <p:nvPr>
            <p:ph idx="1" type="subTitle"/>
          </p:nvPr>
        </p:nvSpPr>
        <p:spPr>
          <a:xfrm>
            <a:off x="783125" y="3544575"/>
            <a:ext cx="2060700" cy="321000"/>
          </a:xfrm>
          <a:prstGeom prst="rect">
            <a:avLst/>
          </a:prstGeom>
        </p:spPr>
        <p:txBody>
          <a:bodyPr anchorCtr="0" anchor="ctr" bIns="91425" lIns="0" spcFirstLastPara="1" rIns="91425" wrap="square" tIns="9000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Open Sans Medium"/>
              <a:buNone/>
              <a:defRPr sz="1200">
                <a:solidFill>
                  <a:schemeClr val="accent5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9pPr>
          </a:lstStyle>
          <a:p/>
        </p:txBody>
      </p:sp>
      <p:sp>
        <p:nvSpPr>
          <p:cNvPr id="285" name="Google Shape;285;p31"/>
          <p:cNvSpPr txBox="1"/>
          <p:nvPr>
            <p:ph idx="3" type="body"/>
          </p:nvPr>
        </p:nvSpPr>
        <p:spPr>
          <a:xfrm>
            <a:off x="3231925" y="1628200"/>
            <a:ext cx="4905900" cy="24027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286" name="Google Shape;286;p31"/>
          <p:cNvSpPr txBox="1"/>
          <p:nvPr>
            <p:ph idx="4" type="body"/>
          </p:nvPr>
        </p:nvSpPr>
        <p:spPr>
          <a:xfrm>
            <a:off x="783125" y="3924200"/>
            <a:ext cx="2060700" cy="3210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287" name="Google Shape;287;p31"/>
          <p:cNvSpPr/>
          <p:nvPr/>
        </p:nvSpPr>
        <p:spPr>
          <a:xfrm>
            <a:off x="7675700" y="526666"/>
            <a:ext cx="322200" cy="322200"/>
          </a:xfrm>
          <a:prstGeom prst="plus">
            <a:avLst>
              <a:gd fmla="val 34849" name="adj"/>
            </a:avLst>
          </a:prstGeom>
          <a:solidFill>
            <a:srgbClr val="E2E8E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8" name="Google Shape;288;p31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>
        <p15:guide id="1" pos="2164">
          <p15:clr>
            <a:srgbClr val="E46962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with 2 columns v1">
  <p:cSld name="TITLE_AND_BODY_2"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32"/>
          <p:cNvSpPr txBox="1"/>
          <p:nvPr>
            <p:ph type="title"/>
          </p:nvPr>
        </p:nvSpPr>
        <p:spPr>
          <a:xfrm>
            <a:off x="566250" y="408150"/>
            <a:ext cx="8011500" cy="572700"/>
          </a:xfrm>
          <a:prstGeom prst="rect">
            <a:avLst/>
          </a:prstGeom>
        </p:spPr>
        <p:txBody>
          <a:bodyPr anchorCtr="0" anchor="t" bIns="68575" lIns="68575" spcFirstLastPara="1" rIns="68575" wrap="square" tIns="6857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291" name="Google Shape;291;p32"/>
          <p:cNvSpPr txBox="1"/>
          <p:nvPr>
            <p:ph idx="1" type="body"/>
          </p:nvPr>
        </p:nvSpPr>
        <p:spPr>
          <a:xfrm>
            <a:off x="650850" y="1987200"/>
            <a:ext cx="3776700" cy="2766900"/>
          </a:xfrm>
          <a:prstGeom prst="rect">
            <a:avLst/>
          </a:prstGeom>
        </p:spPr>
        <p:txBody>
          <a:bodyPr anchorCtr="0" anchor="t" bIns="68575" lIns="68575" spcFirstLastPara="1" rIns="68575" wrap="square" tIns="6857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292" name="Google Shape;292;p32"/>
          <p:cNvSpPr txBox="1"/>
          <p:nvPr>
            <p:ph idx="12" type="sldNum"/>
          </p:nvPr>
        </p:nvSpPr>
        <p:spPr>
          <a:xfrm>
            <a:off x="8029058" y="4663217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293" name="Google Shape;293;p32"/>
          <p:cNvSpPr txBox="1"/>
          <p:nvPr>
            <p:ph idx="2" type="body"/>
          </p:nvPr>
        </p:nvSpPr>
        <p:spPr>
          <a:xfrm>
            <a:off x="4845500" y="1987200"/>
            <a:ext cx="3732300" cy="2766900"/>
          </a:xfrm>
          <a:prstGeom prst="rect">
            <a:avLst/>
          </a:prstGeom>
        </p:spPr>
        <p:txBody>
          <a:bodyPr anchorCtr="0" anchor="t" bIns="68575" lIns="68575" spcFirstLastPara="1" rIns="68575" wrap="square" tIns="6857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294" name="Google Shape;294;p32"/>
          <p:cNvSpPr/>
          <p:nvPr/>
        </p:nvSpPr>
        <p:spPr>
          <a:xfrm>
            <a:off x="566250" y="1370350"/>
            <a:ext cx="84600" cy="393600"/>
          </a:xfrm>
          <a:prstGeom prst="rect">
            <a:avLst/>
          </a:prstGeom>
          <a:gradFill>
            <a:gsLst>
              <a:gs pos="0">
                <a:srgbClr val="2198E4"/>
              </a:gs>
              <a:gs pos="100000">
                <a:srgbClr val="0C62DF"/>
              </a:gs>
            </a:gsLst>
            <a:lin ang="2698631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295" name="Google Shape;295;p32"/>
          <p:cNvSpPr/>
          <p:nvPr/>
        </p:nvSpPr>
        <p:spPr>
          <a:xfrm>
            <a:off x="4760850" y="1370350"/>
            <a:ext cx="84600" cy="393600"/>
          </a:xfrm>
          <a:prstGeom prst="rect">
            <a:avLst/>
          </a:prstGeom>
          <a:gradFill>
            <a:gsLst>
              <a:gs pos="0">
                <a:srgbClr val="2198E4"/>
              </a:gs>
              <a:gs pos="100000">
                <a:srgbClr val="0C62DF"/>
              </a:gs>
            </a:gsLst>
            <a:lin ang="2698631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296" name="Google Shape;296;p32"/>
          <p:cNvSpPr txBox="1"/>
          <p:nvPr>
            <p:ph idx="3" type="subTitle"/>
          </p:nvPr>
        </p:nvSpPr>
        <p:spPr>
          <a:xfrm>
            <a:off x="650850" y="1349950"/>
            <a:ext cx="3732300" cy="434400"/>
          </a:xfrm>
          <a:prstGeom prst="rect">
            <a:avLst/>
          </a:prstGeom>
        </p:spPr>
        <p:txBody>
          <a:bodyPr anchorCtr="0" anchor="ctr" bIns="68575" lIns="68575" spcFirstLastPara="1" rIns="68575" wrap="square" tIns="6857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Open Sans Medium"/>
              <a:buNone/>
              <a:defRPr sz="1400">
                <a:solidFill>
                  <a:schemeClr val="accent5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 Medium"/>
              <a:buNone/>
              <a:defRPr sz="1400">
                <a:latin typeface="Open Sans Medium"/>
                <a:ea typeface="Open Sans Medium"/>
                <a:cs typeface="Open Sans Medium"/>
                <a:sym typeface="Open Sans Medium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 Medium"/>
              <a:buNone/>
              <a:defRPr sz="1400">
                <a:latin typeface="Open Sans Medium"/>
                <a:ea typeface="Open Sans Medium"/>
                <a:cs typeface="Open Sans Medium"/>
                <a:sym typeface="Open Sans Medium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 Medium"/>
              <a:buNone/>
              <a:defRPr sz="1400">
                <a:latin typeface="Open Sans Medium"/>
                <a:ea typeface="Open Sans Medium"/>
                <a:cs typeface="Open Sans Medium"/>
                <a:sym typeface="Open Sans Medium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 Medium"/>
              <a:buNone/>
              <a:defRPr sz="1400">
                <a:latin typeface="Open Sans Medium"/>
                <a:ea typeface="Open Sans Medium"/>
                <a:cs typeface="Open Sans Medium"/>
                <a:sym typeface="Open Sans Medium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 Medium"/>
              <a:buNone/>
              <a:defRPr sz="1400">
                <a:latin typeface="Open Sans Medium"/>
                <a:ea typeface="Open Sans Medium"/>
                <a:cs typeface="Open Sans Medium"/>
                <a:sym typeface="Open Sans Medium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 Medium"/>
              <a:buNone/>
              <a:defRPr sz="1400">
                <a:latin typeface="Open Sans Medium"/>
                <a:ea typeface="Open Sans Medium"/>
                <a:cs typeface="Open Sans Medium"/>
                <a:sym typeface="Open Sans Medium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 Medium"/>
              <a:buNone/>
              <a:defRPr sz="1400">
                <a:latin typeface="Open Sans Medium"/>
                <a:ea typeface="Open Sans Medium"/>
                <a:cs typeface="Open Sans Medium"/>
                <a:sym typeface="Open Sans Medium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 Medium"/>
              <a:buNone/>
              <a:defRPr sz="1400">
                <a:latin typeface="Open Sans Medium"/>
                <a:ea typeface="Open Sans Medium"/>
                <a:cs typeface="Open Sans Medium"/>
                <a:sym typeface="Open Sans Medium"/>
              </a:defRPr>
            </a:lvl9pPr>
          </a:lstStyle>
          <a:p/>
        </p:txBody>
      </p:sp>
      <p:sp>
        <p:nvSpPr>
          <p:cNvPr id="297" name="Google Shape;297;p32"/>
          <p:cNvSpPr txBox="1"/>
          <p:nvPr>
            <p:ph idx="4" type="subTitle"/>
          </p:nvPr>
        </p:nvSpPr>
        <p:spPr>
          <a:xfrm>
            <a:off x="4845450" y="1349950"/>
            <a:ext cx="3903300" cy="434400"/>
          </a:xfrm>
          <a:prstGeom prst="rect">
            <a:avLst/>
          </a:prstGeom>
        </p:spPr>
        <p:txBody>
          <a:bodyPr anchorCtr="0" anchor="ctr" bIns="68575" lIns="68575" spcFirstLastPara="1" rIns="68575" wrap="square" tIns="6857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Open Sans Medium"/>
              <a:buNone/>
              <a:defRPr sz="1400">
                <a:solidFill>
                  <a:schemeClr val="accent5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 Medium"/>
              <a:buNone/>
              <a:defRPr sz="1400">
                <a:latin typeface="Open Sans Medium"/>
                <a:ea typeface="Open Sans Medium"/>
                <a:cs typeface="Open Sans Medium"/>
                <a:sym typeface="Open Sans Medium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 Medium"/>
              <a:buNone/>
              <a:defRPr sz="1400">
                <a:latin typeface="Open Sans Medium"/>
                <a:ea typeface="Open Sans Medium"/>
                <a:cs typeface="Open Sans Medium"/>
                <a:sym typeface="Open Sans Medium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 Medium"/>
              <a:buNone/>
              <a:defRPr sz="1400">
                <a:latin typeface="Open Sans Medium"/>
                <a:ea typeface="Open Sans Medium"/>
                <a:cs typeface="Open Sans Medium"/>
                <a:sym typeface="Open Sans Medium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 Medium"/>
              <a:buNone/>
              <a:defRPr sz="1400">
                <a:latin typeface="Open Sans Medium"/>
                <a:ea typeface="Open Sans Medium"/>
                <a:cs typeface="Open Sans Medium"/>
                <a:sym typeface="Open Sans Medium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 Medium"/>
              <a:buNone/>
              <a:defRPr sz="1400">
                <a:latin typeface="Open Sans Medium"/>
                <a:ea typeface="Open Sans Medium"/>
                <a:cs typeface="Open Sans Medium"/>
                <a:sym typeface="Open Sans Medium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 Medium"/>
              <a:buNone/>
              <a:defRPr sz="1400">
                <a:latin typeface="Open Sans Medium"/>
                <a:ea typeface="Open Sans Medium"/>
                <a:cs typeface="Open Sans Medium"/>
                <a:sym typeface="Open Sans Medium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 Medium"/>
              <a:buNone/>
              <a:defRPr sz="1400">
                <a:latin typeface="Open Sans Medium"/>
                <a:ea typeface="Open Sans Medium"/>
                <a:cs typeface="Open Sans Medium"/>
                <a:sym typeface="Open Sans Medium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 Medium"/>
              <a:buNone/>
              <a:defRPr sz="1400">
                <a:latin typeface="Open Sans Medium"/>
                <a:ea typeface="Open Sans Medium"/>
                <a:cs typeface="Open Sans Medium"/>
                <a:sym typeface="Open Sans Medium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with 2 columns v2">
  <p:cSld name="TITLE_AND_BODY_1_2"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33"/>
          <p:cNvSpPr txBox="1"/>
          <p:nvPr>
            <p:ph type="title"/>
          </p:nvPr>
        </p:nvSpPr>
        <p:spPr>
          <a:xfrm>
            <a:off x="566250" y="445025"/>
            <a:ext cx="8011500" cy="572700"/>
          </a:xfrm>
          <a:prstGeom prst="rect">
            <a:avLst/>
          </a:prstGeom>
        </p:spPr>
        <p:txBody>
          <a:bodyPr anchorCtr="0" anchor="t" bIns="68575" lIns="68575" spcFirstLastPara="1" rIns="68575" wrap="square" tIns="6857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300" name="Google Shape;300;p33"/>
          <p:cNvSpPr txBox="1"/>
          <p:nvPr>
            <p:ph idx="12" type="sldNum"/>
          </p:nvPr>
        </p:nvSpPr>
        <p:spPr>
          <a:xfrm>
            <a:off x="8029058" y="4663217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301" name="Google Shape;301;p33"/>
          <p:cNvSpPr txBox="1"/>
          <p:nvPr>
            <p:ph idx="1" type="body"/>
          </p:nvPr>
        </p:nvSpPr>
        <p:spPr>
          <a:xfrm>
            <a:off x="4427475" y="1377275"/>
            <a:ext cx="4150200" cy="1480200"/>
          </a:xfrm>
          <a:prstGeom prst="rect">
            <a:avLst/>
          </a:prstGeom>
        </p:spPr>
        <p:txBody>
          <a:bodyPr anchorCtr="0" anchor="t" bIns="68575" lIns="68575" spcFirstLastPara="1" rIns="68575" wrap="square" tIns="6857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302" name="Google Shape;302;p33"/>
          <p:cNvSpPr txBox="1"/>
          <p:nvPr>
            <p:ph idx="2" type="body"/>
          </p:nvPr>
        </p:nvSpPr>
        <p:spPr>
          <a:xfrm>
            <a:off x="4427475" y="3088775"/>
            <a:ext cx="4150200" cy="1480200"/>
          </a:xfrm>
          <a:prstGeom prst="rect">
            <a:avLst/>
          </a:prstGeom>
        </p:spPr>
        <p:txBody>
          <a:bodyPr anchorCtr="0" anchor="t" bIns="68575" lIns="68575" spcFirstLastPara="1" rIns="68575" wrap="square" tIns="6857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303" name="Google Shape;303;p33"/>
          <p:cNvSpPr txBox="1"/>
          <p:nvPr>
            <p:ph idx="3" type="subTitle"/>
          </p:nvPr>
        </p:nvSpPr>
        <p:spPr>
          <a:xfrm>
            <a:off x="566250" y="1395850"/>
            <a:ext cx="3318600" cy="393600"/>
          </a:xfrm>
          <a:prstGeom prst="rect">
            <a:avLst/>
          </a:prstGeom>
        </p:spPr>
        <p:txBody>
          <a:bodyPr anchorCtr="0" anchor="t" bIns="68575" lIns="68575" spcFirstLastPara="1" rIns="68575" wrap="square" tIns="6857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Open Sans Medium"/>
              <a:buNone/>
              <a:defRPr sz="1400">
                <a:solidFill>
                  <a:schemeClr val="accent5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 Medium"/>
              <a:buNone/>
              <a:defRPr sz="1400">
                <a:latin typeface="Open Sans Medium"/>
                <a:ea typeface="Open Sans Medium"/>
                <a:cs typeface="Open Sans Medium"/>
                <a:sym typeface="Open Sans Medium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 Medium"/>
              <a:buNone/>
              <a:defRPr sz="1400">
                <a:latin typeface="Open Sans Medium"/>
                <a:ea typeface="Open Sans Medium"/>
                <a:cs typeface="Open Sans Medium"/>
                <a:sym typeface="Open Sans Medium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 Medium"/>
              <a:buNone/>
              <a:defRPr sz="1400">
                <a:latin typeface="Open Sans Medium"/>
                <a:ea typeface="Open Sans Medium"/>
                <a:cs typeface="Open Sans Medium"/>
                <a:sym typeface="Open Sans Medium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 Medium"/>
              <a:buNone/>
              <a:defRPr sz="1400">
                <a:latin typeface="Open Sans Medium"/>
                <a:ea typeface="Open Sans Medium"/>
                <a:cs typeface="Open Sans Medium"/>
                <a:sym typeface="Open Sans Medium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 Medium"/>
              <a:buNone/>
              <a:defRPr sz="1400">
                <a:latin typeface="Open Sans Medium"/>
                <a:ea typeface="Open Sans Medium"/>
                <a:cs typeface="Open Sans Medium"/>
                <a:sym typeface="Open Sans Medium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 Medium"/>
              <a:buNone/>
              <a:defRPr sz="1400">
                <a:latin typeface="Open Sans Medium"/>
                <a:ea typeface="Open Sans Medium"/>
                <a:cs typeface="Open Sans Medium"/>
                <a:sym typeface="Open Sans Medium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 Medium"/>
              <a:buNone/>
              <a:defRPr sz="1400">
                <a:latin typeface="Open Sans Medium"/>
                <a:ea typeface="Open Sans Medium"/>
                <a:cs typeface="Open Sans Medium"/>
                <a:sym typeface="Open Sans Medium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 Medium"/>
              <a:buNone/>
              <a:defRPr sz="1400">
                <a:latin typeface="Open Sans Medium"/>
                <a:ea typeface="Open Sans Medium"/>
                <a:cs typeface="Open Sans Medium"/>
                <a:sym typeface="Open Sans Medium"/>
              </a:defRPr>
            </a:lvl9pPr>
          </a:lstStyle>
          <a:p/>
        </p:txBody>
      </p:sp>
      <p:sp>
        <p:nvSpPr>
          <p:cNvPr id="304" name="Google Shape;304;p33"/>
          <p:cNvSpPr txBox="1"/>
          <p:nvPr>
            <p:ph idx="4" type="subTitle"/>
          </p:nvPr>
        </p:nvSpPr>
        <p:spPr>
          <a:xfrm>
            <a:off x="566250" y="3088775"/>
            <a:ext cx="3318600" cy="393600"/>
          </a:xfrm>
          <a:prstGeom prst="rect">
            <a:avLst/>
          </a:prstGeom>
        </p:spPr>
        <p:txBody>
          <a:bodyPr anchorCtr="0" anchor="t" bIns="68575" lIns="68575" spcFirstLastPara="1" rIns="68575" wrap="square" tIns="6857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Open Sans Medium"/>
              <a:buNone/>
              <a:defRPr>
                <a:solidFill>
                  <a:schemeClr val="accent5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 Medium"/>
              <a:buNone/>
              <a:defRPr>
                <a:latin typeface="Open Sans Medium"/>
                <a:ea typeface="Open Sans Medium"/>
                <a:cs typeface="Open Sans Medium"/>
                <a:sym typeface="Open Sans Medium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 Medium"/>
              <a:buNone/>
              <a:defRPr>
                <a:latin typeface="Open Sans Medium"/>
                <a:ea typeface="Open Sans Medium"/>
                <a:cs typeface="Open Sans Medium"/>
                <a:sym typeface="Open Sans Medium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 Medium"/>
              <a:buNone/>
              <a:defRPr>
                <a:latin typeface="Open Sans Medium"/>
                <a:ea typeface="Open Sans Medium"/>
                <a:cs typeface="Open Sans Medium"/>
                <a:sym typeface="Open Sans Medium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 Medium"/>
              <a:buNone/>
              <a:defRPr>
                <a:latin typeface="Open Sans Medium"/>
                <a:ea typeface="Open Sans Medium"/>
                <a:cs typeface="Open Sans Medium"/>
                <a:sym typeface="Open Sans Medium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 Medium"/>
              <a:buNone/>
              <a:defRPr>
                <a:latin typeface="Open Sans Medium"/>
                <a:ea typeface="Open Sans Medium"/>
                <a:cs typeface="Open Sans Medium"/>
                <a:sym typeface="Open Sans Medium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 Medium"/>
              <a:buNone/>
              <a:defRPr>
                <a:latin typeface="Open Sans Medium"/>
                <a:ea typeface="Open Sans Medium"/>
                <a:cs typeface="Open Sans Medium"/>
                <a:sym typeface="Open Sans Medium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 Medium"/>
              <a:buNone/>
              <a:defRPr>
                <a:latin typeface="Open Sans Medium"/>
                <a:ea typeface="Open Sans Medium"/>
                <a:cs typeface="Open Sans Medium"/>
                <a:sym typeface="Open Sans Medium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 Medium"/>
              <a:buNone/>
              <a:defRPr>
                <a:latin typeface="Open Sans Medium"/>
                <a:ea typeface="Open Sans Medium"/>
                <a:cs typeface="Open Sans Medium"/>
                <a:sym typeface="Open Sans Medium"/>
              </a:defRPr>
            </a:lvl9pPr>
          </a:lstStyle>
          <a:p/>
        </p:txBody>
      </p:sp>
      <p:sp>
        <p:nvSpPr>
          <p:cNvPr id="305" name="Google Shape;305;p33"/>
          <p:cNvSpPr/>
          <p:nvPr/>
        </p:nvSpPr>
        <p:spPr>
          <a:xfrm>
            <a:off x="7294700" y="745900"/>
            <a:ext cx="400200" cy="400200"/>
          </a:xfrm>
          <a:prstGeom prst="plus">
            <a:avLst>
              <a:gd fmla="val 34849" name="adj"/>
            </a:avLst>
          </a:prstGeom>
          <a:solidFill>
            <a:srgbClr val="E2E8E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6" name="Google Shape;306;p33"/>
          <p:cNvSpPr/>
          <p:nvPr/>
        </p:nvSpPr>
        <p:spPr>
          <a:xfrm>
            <a:off x="7942500" y="-185450"/>
            <a:ext cx="1370100" cy="1370100"/>
          </a:xfrm>
          <a:prstGeom prst="plus">
            <a:avLst>
              <a:gd fmla="val 34849" name="adj"/>
            </a:avLst>
          </a:prstGeom>
          <a:solidFill>
            <a:srgbClr val="E2E8E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with 2 columns v3">
  <p:cSld name="TITLE_AND_BODY_1_1"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34"/>
          <p:cNvSpPr txBox="1"/>
          <p:nvPr>
            <p:ph type="title"/>
          </p:nvPr>
        </p:nvSpPr>
        <p:spPr>
          <a:xfrm>
            <a:off x="566250" y="445025"/>
            <a:ext cx="8011500" cy="572700"/>
          </a:xfrm>
          <a:prstGeom prst="rect">
            <a:avLst/>
          </a:prstGeom>
        </p:spPr>
        <p:txBody>
          <a:bodyPr anchorCtr="0" anchor="t" bIns="68575" lIns="68575" spcFirstLastPara="1" rIns="68575" wrap="square" tIns="6857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309" name="Google Shape;309;p34"/>
          <p:cNvSpPr txBox="1"/>
          <p:nvPr>
            <p:ph idx="12" type="sldNum"/>
          </p:nvPr>
        </p:nvSpPr>
        <p:spPr>
          <a:xfrm>
            <a:off x="8029058" y="4663217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310" name="Google Shape;310;p34"/>
          <p:cNvSpPr txBox="1"/>
          <p:nvPr>
            <p:ph idx="1" type="body"/>
          </p:nvPr>
        </p:nvSpPr>
        <p:spPr>
          <a:xfrm>
            <a:off x="566250" y="1899000"/>
            <a:ext cx="3243300" cy="2365200"/>
          </a:xfrm>
          <a:prstGeom prst="rect">
            <a:avLst/>
          </a:prstGeom>
        </p:spPr>
        <p:txBody>
          <a:bodyPr anchorCtr="0" anchor="t" bIns="68575" lIns="68575" spcFirstLastPara="1" rIns="68575" wrap="square" tIns="6857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311" name="Google Shape;311;p34"/>
          <p:cNvSpPr txBox="1"/>
          <p:nvPr>
            <p:ph idx="2" type="body"/>
          </p:nvPr>
        </p:nvSpPr>
        <p:spPr>
          <a:xfrm>
            <a:off x="5226525" y="1899000"/>
            <a:ext cx="3243300" cy="2365200"/>
          </a:xfrm>
          <a:prstGeom prst="rect">
            <a:avLst/>
          </a:prstGeom>
        </p:spPr>
        <p:txBody>
          <a:bodyPr anchorCtr="0" anchor="t" bIns="68575" lIns="68575" spcFirstLastPara="1" rIns="68575" wrap="square" tIns="6857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312" name="Google Shape;312;p34"/>
          <p:cNvSpPr txBox="1"/>
          <p:nvPr>
            <p:ph idx="3" type="subTitle"/>
          </p:nvPr>
        </p:nvSpPr>
        <p:spPr>
          <a:xfrm>
            <a:off x="566250" y="1382475"/>
            <a:ext cx="3243300" cy="302100"/>
          </a:xfrm>
          <a:prstGeom prst="rect">
            <a:avLst/>
          </a:prstGeom>
        </p:spPr>
        <p:txBody>
          <a:bodyPr anchorCtr="0" anchor="t" bIns="68575" lIns="68575" spcFirstLastPara="1" rIns="68575" wrap="square" tIns="6857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Open Sans Medium"/>
              <a:buNone/>
              <a:defRPr sz="1400">
                <a:solidFill>
                  <a:schemeClr val="accent5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Open Sans Medium"/>
              <a:buNone/>
              <a:defRPr sz="1400">
                <a:solidFill>
                  <a:schemeClr val="accent5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Open Sans Medium"/>
              <a:buNone/>
              <a:defRPr sz="1400">
                <a:solidFill>
                  <a:schemeClr val="accent5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Open Sans Medium"/>
              <a:buNone/>
              <a:defRPr sz="1400">
                <a:solidFill>
                  <a:schemeClr val="accent5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Open Sans Medium"/>
              <a:buNone/>
              <a:defRPr sz="1400">
                <a:solidFill>
                  <a:schemeClr val="accent5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Open Sans Medium"/>
              <a:buNone/>
              <a:defRPr sz="1400">
                <a:solidFill>
                  <a:schemeClr val="accent5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Open Sans Medium"/>
              <a:buNone/>
              <a:defRPr sz="1400">
                <a:solidFill>
                  <a:schemeClr val="accent5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Open Sans Medium"/>
              <a:buNone/>
              <a:defRPr sz="1400">
                <a:solidFill>
                  <a:schemeClr val="accent5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Open Sans Medium"/>
              <a:buNone/>
              <a:defRPr sz="1400">
                <a:solidFill>
                  <a:schemeClr val="accent5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9pPr>
          </a:lstStyle>
          <a:p/>
        </p:txBody>
      </p:sp>
      <p:sp>
        <p:nvSpPr>
          <p:cNvPr id="313" name="Google Shape;313;p34"/>
          <p:cNvSpPr txBox="1"/>
          <p:nvPr>
            <p:ph idx="4" type="subTitle"/>
          </p:nvPr>
        </p:nvSpPr>
        <p:spPr>
          <a:xfrm>
            <a:off x="5226525" y="1382475"/>
            <a:ext cx="3243300" cy="318300"/>
          </a:xfrm>
          <a:prstGeom prst="rect">
            <a:avLst/>
          </a:prstGeom>
        </p:spPr>
        <p:txBody>
          <a:bodyPr anchorCtr="0" anchor="t" bIns="68575" lIns="68575" spcFirstLastPara="1" rIns="68575" wrap="square" tIns="6857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 Medium"/>
              <a:buNone/>
              <a:defRPr>
                <a:latin typeface="Open Sans Medium"/>
                <a:ea typeface="Open Sans Medium"/>
                <a:cs typeface="Open Sans Medium"/>
                <a:sym typeface="Open Sans Medium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 Medium"/>
              <a:buNone/>
              <a:defRPr>
                <a:latin typeface="Open Sans Medium"/>
                <a:ea typeface="Open Sans Medium"/>
                <a:cs typeface="Open Sans Medium"/>
                <a:sym typeface="Open Sans Medium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 Medium"/>
              <a:buNone/>
              <a:defRPr>
                <a:latin typeface="Open Sans Medium"/>
                <a:ea typeface="Open Sans Medium"/>
                <a:cs typeface="Open Sans Medium"/>
                <a:sym typeface="Open Sans Medium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 Medium"/>
              <a:buNone/>
              <a:defRPr>
                <a:latin typeface="Open Sans Medium"/>
                <a:ea typeface="Open Sans Medium"/>
                <a:cs typeface="Open Sans Medium"/>
                <a:sym typeface="Open Sans Medium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 Medium"/>
              <a:buNone/>
              <a:defRPr>
                <a:latin typeface="Open Sans Medium"/>
                <a:ea typeface="Open Sans Medium"/>
                <a:cs typeface="Open Sans Medium"/>
                <a:sym typeface="Open Sans Medium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 Medium"/>
              <a:buNone/>
              <a:defRPr>
                <a:latin typeface="Open Sans Medium"/>
                <a:ea typeface="Open Sans Medium"/>
                <a:cs typeface="Open Sans Medium"/>
                <a:sym typeface="Open Sans Medium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 Medium"/>
              <a:buNone/>
              <a:defRPr>
                <a:latin typeface="Open Sans Medium"/>
                <a:ea typeface="Open Sans Medium"/>
                <a:cs typeface="Open Sans Medium"/>
                <a:sym typeface="Open Sans Medium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 Medium"/>
              <a:buNone/>
              <a:defRPr>
                <a:latin typeface="Open Sans Medium"/>
                <a:ea typeface="Open Sans Medium"/>
                <a:cs typeface="Open Sans Medium"/>
                <a:sym typeface="Open Sans Medium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 Medium"/>
              <a:buNone/>
              <a:defRPr>
                <a:latin typeface="Open Sans Medium"/>
                <a:ea typeface="Open Sans Medium"/>
                <a:cs typeface="Open Sans Medium"/>
                <a:sym typeface="Open Sans Medium"/>
              </a:defRPr>
            </a:lvl9pPr>
          </a:lstStyle>
          <a:p/>
        </p:txBody>
      </p:sp>
      <p:sp>
        <p:nvSpPr>
          <p:cNvPr id="314" name="Google Shape;314;p34"/>
          <p:cNvSpPr/>
          <p:nvPr/>
        </p:nvSpPr>
        <p:spPr>
          <a:xfrm>
            <a:off x="-10950" y="0"/>
            <a:ext cx="354000" cy="3317400"/>
          </a:xfrm>
          <a:prstGeom prst="rect">
            <a:avLst/>
          </a:prstGeom>
          <a:gradFill>
            <a:gsLst>
              <a:gs pos="0">
                <a:srgbClr val="2198E4"/>
              </a:gs>
              <a:gs pos="100000">
                <a:srgbClr val="0C62DF"/>
              </a:gs>
            </a:gsLst>
            <a:lin ang="2698631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rgbClr val="FFFFFF"/>
              </a:solidFill>
              <a:latin typeface="Hanken Grotesk"/>
              <a:ea typeface="Hanken Grotesk"/>
              <a:cs typeface="Hanken Grotesk"/>
              <a:sym typeface="Hanken Grotesk"/>
            </a:endParaRPr>
          </a:p>
        </p:txBody>
      </p:sp>
      <p:sp>
        <p:nvSpPr>
          <p:cNvPr id="315" name="Google Shape;315;p34"/>
          <p:cNvSpPr/>
          <p:nvPr/>
        </p:nvSpPr>
        <p:spPr>
          <a:xfrm rot="10800000">
            <a:off x="1730325" y="3725275"/>
            <a:ext cx="400200" cy="400200"/>
          </a:xfrm>
          <a:prstGeom prst="plus">
            <a:avLst>
              <a:gd fmla="val 34849" name="adj"/>
            </a:avLst>
          </a:prstGeom>
          <a:solidFill>
            <a:srgbClr val="E2E8E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6" name="Google Shape;316;p34"/>
          <p:cNvSpPr/>
          <p:nvPr/>
        </p:nvSpPr>
        <p:spPr>
          <a:xfrm rot="10800000">
            <a:off x="112625" y="3686725"/>
            <a:ext cx="1370100" cy="1370100"/>
          </a:xfrm>
          <a:prstGeom prst="plus">
            <a:avLst>
              <a:gd fmla="val 34849" name="adj"/>
            </a:avLst>
          </a:prstGeom>
          <a:solidFill>
            <a:srgbClr val="E2E8E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extLst>
    <p:ext uri="{DCECCB84-F9BA-43D5-87BE-67443E8EF086}">
      <p15:sldGuideLst>
        <p15:guide id="1" orient="horz" pos="1473">
          <p15:clr>
            <a:srgbClr val="E46962"/>
          </p15:clr>
        </p15:guide>
        <p15:guide id="2" orient="horz" pos="2689">
          <p15:clr>
            <a:srgbClr val="E46962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with 2 columns v1 Image">
  <p:cSld name="TITLE_AND_BODY_1_1_3"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35"/>
          <p:cNvSpPr/>
          <p:nvPr/>
        </p:nvSpPr>
        <p:spPr>
          <a:xfrm>
            <a:off x="6894750" y="1127425"/>
            <a:ext cx="400200" cy="400200"/>
          </a:xfrm>
          <a:prstGeom prst="plus">
            <a:avLst>
              <a:gd fmla="val 34849" name="adj"/>
            </a:avLst>
          </a:prstGeom>
          <a:solidFill>
            <a:srgbClr val="E2E8E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9" name="Google Shape;319;p35"/>
          <p:cNvSpPr/>
          <p:nvPr/>
        </p:nvSpPr>
        <p:spPr>
          <a:xfrm>
            <a:off x="7542550" y="196075"/>
            <a:ext cx="1370100" cy="1370100"/>
          </a:xfrm>
          <a:prstGeom prst="plus">
            <a:avLst>
              <a:gd fmla="val 34849" name="adj"/>
            </a:avLst>
          </a:prstGeom>
          <a:solidFill>
            <a:srgbClr val="E2E8E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0" name="Google Shape;320;p35"/>
          <p:cNvSpPr txBox="1"/>
          <p:nvPr>
            <p:ph type="title"/>
          </p:nvPr>
        </p:nvSpPr>
        <p:spPr>
          <a:xfrm>
            <a:off x="566250" y="445025"/>
            <a:ext cx="8011500" cy="572700"/>
          </a:xfrm>
          <a:prstGeom prst="rect">
            <a:avLst/>
          </a:prstGeom>
        </p:spPr>
        <p:txBody>
          <a:bodyPr anchorCtr="0" anchor="t" bIns="68575" lIns="68575" spcFirstLastPara="1" rIns="68575" wrap="square" tIns="6857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321" name="Google Shape;321;p35"/>
          <p:cNvSpPr txBox="1"/>
          <p:nvPr>
            <p:ph idx="12" type="sldNum"/>
          </p:nvPr>
        </p:nvSpPr>
        <p:spPr>
          <a:xfrm>
            <a:off x="8029058" y="4663217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322" name="Google Shape;322;p35"/>
          <p:cNvSpPr txBox="1"/>
          <p:nvPr>
            <p:ph idx="1" type="body"/>
          </p:nvPr>
        </p:nvSpPr>
        <p:spPr>
          <a:xfrm>
            <a:off x="3804600" y="1841321"/>
            <a:ext cx="2218500" cy="2765100"/>
          </a:xfrm>
          <a:prstGeom prst="rect">
            <a:avLst/>
          </a:prstGeom>
        </p:spPr>
        <p:txBody>
          <a:bodyPr anchorCtr="0" anchor="t" bIns="68575" lIns="68575" spcFirstLastPara="1" rIns="68575" wrap="square" tIns="6857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323" name="Google Shape;323;p35"/>
          <p:cNvSpPr txBox="1"/>
          <p:nvPr>
            <p:ph idx="2" type="body"/>
          </p:nvPr>
        </p:nvSpPr>
        <p:spPr>
          <a:xfrm>
            <a:off x="6251423" y="1841321"/>
            <a:ext cx="2218500" cy="2765100"/>
          </a:xfrm>
          <a:prstGeom prst="rect">
            <a:avLst/>
          </a:prstGeom>
        </p:spPr>
        <p:txBody>
          <a:bodyPr anchorCtr="0" anchor="t" bIns="68575" lIns="68575" spcFirstLastPara="1" rIns="68575" wrap="square" tIns="6857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324" name="Google Shape;324;p35"/>
          <p:cNvSpPr txBox="1"/>
          <p:nvPr>
            <p:ph idx="3" type="subTitle"/>
          </p:nvPr>
        </p:nvSpPr>
        <p:spPr>
          <a:xfrm>
            <a:off x="3804600" y="1289076"/>
            <a:ext cx="2218500" cy="323100"/>
          </a:xfrm>
          <a:prstGeom prst="rect">
            <a:avLst/>
          </a:prstGeom>
        </p:spPr>
        <p:txBody>
          <a:bodyPr anchorCtr="0" anchor="t" bIns="68575" lIns="68575" spcFirstLastPara="1" rIns="68575" wrap="square" tIns="6857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Open Sans Medium"/>
              <a:buNone/>
              <a:defRPr sz="1400">
                <a:solidFill>
                  <a:schemeClr val="accent5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Open Sans Medium"/>
              <a:buNone/>
              <a:defRPr sz="1400">
                <a:solidFill>
                  <a:schemeClr val="accent5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Open Sans Medium"/>
              <a:buNone/>
              <a:defRPr sz="1400">
                <a:solidFill>
                  <a:schemeClr val="accent5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Open Sans Medium"/>
              <a:buNone/>
              <a:defRPr sz="1400">
                <a:solidFill>
                  <a:schemeClr val="accent5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Open Sans Medium"/>
              <a:buNone/>
              <a:defRPr sz="1400">
                <a:solidFill>
                  <a:schemeClr val="accent5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Open Sans Medium"/>
              <a:buNone/>
              <a:defRPr sz="1400">
                <a:solidFill>
                  <a:schemeClr val="accent5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Open Sans Medium"/>
              <a:buNone/>
              <a:defRPr sz="1400">
                <a:solidFill>
                  <a:schemeClr val="accent5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Open Sans Medium"/>
              <a:buNone/>
              <a:defRPr sz="1400">
                <a:solidFill>
                  <a:schemeClr val="accent5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Open Sans Medium"/>
              <a:buNone/>
              <a:defRPr sz="1400">
                <a:solidFill>
                  <a:schemeClr val="accent5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9pPr>
          </a:lstStyle>
          <a:p/>
        </p:txBody>
      </p:sp>
      <p:sp>
        <p:nvSpPr>
          <p:cNvPr id="325" name="Google Shape;325;p35"/>
          <p:cNvSpPr txBox="1"/>
          <p:nvPr>
            <p:ph idx="4" type="subTitle"/>
          </p:nvPr>
        </p:nvSpPr>
        <p:spPr>
          <a:xfrm>
            <a:off x="6251418" y="1289076"/>
            <a:ext cx="2218500" cy="340200"/>
          </a:xfrm>
          <a:prstGeom prst="rect">
            <a:avLst/>
          </a:prstGeom>
        </p:spPr>
        <p:txBody>
          <a:bodyPr anchorCtr="0" anchor="t" bIns="68575" lIns="68575" spcFirstLastPara="1" rIns="68575" wrap="square" tIns="6857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 Medium"/>
              <a:buNone/>
              <a:defRPr>
                <a:latin typeface="Open Sans Medium"/>
                <a:ea typeface="Open Sans Medium"/>
                <a:cs typeface="Open Sans Medium"/>
                <a:sym typeface="Open Sans Medium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 Medium"/>
              <a:buNone/>
              <a:defRPr>
                <a:latin typeface="Open Sans Medium"/>
                <a:ea typeface="Open Sans Medium"/>
                <a:cs typeface="Open Sans Medium"/>
                <a:sym typeface="Open Sans Medium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 Medium"/>
              <a:buNone/>
              <a:defRPr>
                <a:latin typeface="Open Sans Medium"/>
                <a:ea typeface="Open Sans Medium"/>
                <a:cs typeface="Open Sans Medium"/>
                <a:sym typeface="Open Sans Medium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 Medium"/>
              <a:buNone/>
              <a:defRPr>
                <a:latin typeface="Open Sans Medium"/>
                <a:ea typeface="Open Sans Medium"/>
                <a:cs typeface="Open Sans Medium"/>
                <a:sym typeface="Open Sans Medium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 Medium"/>
              <a:buNone/>
              <a:defRPr>
                <a:latin typeface="Open Sans Medium"/>
                <a:ea typeface="Open Sans Medium"/>
                <a:cs typeface="Open Sans Medium"/>
                <a:sym typeface="Open Sans Medium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 Medium"/>
              <a:buNone/>
              <a:defRPr>
                <a:latin typeface="Open Sans Medium"/>
                <a:ea typeface="Open Sans Medium"/>
                <a:cs typeface="Open Sans Medium"/>
                <a:sym typeface="Open Sans Medium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 Medium"/>
              <a:buNone/>
              <a:defRPr>
                <a:latin typeface="Open Sans Medium"/>
                <a:ea typeface="Open Sans Medium"/>
                <a:cs typeface="Open Sans Medium"/>
                <a:sym typeface="Open Sans Medium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 Medium"/>
              <a:buNone/>
              <a:defRPr>
                <a:latin typeface="Open Sans Medium"/>
                <a:ea typeface="Open Sans Medium"/>
                <a:cs typeface="Open Sans Medium"/>
                <a:sym typeface="Open Sans Medium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 Medium"/>
              <a:buNone/>
              <a:defRPr>
                <a:latin typeface="Open Sans Medium"/>
                <a:ea typeface="Open Sans Medium"/>
                <a:cs typeface="Open Sans Medium"/>
                <a:sym typeface="Open Sans Medium"/>
              </a:defRPr>
            </a:lvl9pPr>
          </a:lstStyle>
          <a:p/>
        </p:txBody>
      </p:sp>
      <p:sp>
        <p:nvSpPr>
          <p:cNvPr id="326" name="Google Shape;326;p35"/>
          <p:cNvSpPr/>
          <p:nvPr/>
        </p:nvSpPr>
        <p:spPr>
          <a:xfrm>
            <a:off x="-10950" y="0"/>
            <a:ext cx="354000" cy="3317400"/>
          </a:xfrm>
          <a:prstGeom prst="rect">
            <a:avLst/>
          </a:prstGeom>
          <a:gradFill>
            <a:gsLst>
              <a:gs pos="0">
                <a:srgbClr val="2198E4"/>
              </a:gs>
              <a:gs pos="100000">
                <a:srgbClr val="0C62DF"/>
              </a:gs>
            </a:gsLst>
            <a:lin ang="2698631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rgbClr val="FFFFFF"/>
              </a:solidFill>
              <a:latin typeface="Hanken Grotesk"/>
              <a:ea typeface="Hanken Grotesk"/>
              <a:cs typeface="Hanken Grotesk"/>
              <a:sym typeface="Hanken Grotesk"/>
            </a:endParaRPr>
          </a:p>
        </p:txBody>
      </p:sp>
      <p:sp>
        <p:nvSpPr>
          <p:cNvPr id="327" name="Google Shape;327;p35"/>
          <p:cNvSpPr/>
          <p:nvPr>
            <p:ph idx="5" type="pic"/>
          </p:nvPr>
        </p:nvSpPr>
        <p:spPr>
          <a:xfrm>
            <a:off x="571500" y="1384800"/>
            <a:ext cx="2881200" cy="32784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extLst>
    <p:ext uri="{DCECCB84-F9BA-43D5-87BE-67443E8EF086}">
      <p15:sldGuideLst>
        <p15:guide id="1" orient="horz" pos="1473">
          <p15:clr>
            <a:srgbClr val="E46962"/>
          </p15:clr>
        </p15:guide>
        <p15:guide id="2" orient="horz" pos="2689">
          <p15:clr>
            <a:srgbClr val="E46962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with 3 columns - o">
  <p:cSld name="TITLE_AND_BODY_1_3"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36"/>
          <p:cNvSpPr txBox="1"/>
          <p:nvPr>
            <p:ph type="title"/>
          </p:nvPr>
        </p:nvSpPr>
        <p:spPr>
          <a:xfrm>
            <a:off x="448975" y="445025"/>
            <a:ext cx="8233500" cy="572700"/>
          </a:xfrm>
          <a:prstGeom prst="rect">
            <a:avLst/>
          </a:prstGeom>
        </p:spPr>
        <p:txBody>
          <a:bodyPr anchorCtr="0" anchor="t" bIns="68575" lIns="68575" spcFirstLastPara="1" rIns="68575" wrap="square" tIns="6857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330" name="Google Shape;330;p36"/>
          <p:cNvSpPr txBox="1"/>
          <p:nvPr>
            <p:ph idx="12" type="sldNum"/>
          </p:nvPr>
        </p:nvSpPr>
        <p:spPr>
          <a:xfrm>
            <a:off x="8029058" y="4663217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331" name="Google Shape;331;p36"/>
          <p:cNvSpPr txBox="1"/>
          <p:nvPr>
            <p:ph idx="1" type="body"/>
          </p:nvPr>
        </p:nvSpPr>
        <p:spPr>
          <a:xfrm>
            <a:off x="566250" y="2313600"/>
            <a:ext cx="2415000" cy="2192100"/>
          </a:xfrm>
          <a:prstGeom prst="rect">
            <a:avLst/>
          </a:prstGeom>
        </p:spPr>
        <p:txBody>
          <a:bodyPr anchorCtr="0" anchor="t" bIns="68575" lIns="68575" spcFirstLastPara="1" rIns="68575" wrap="square" tIns="6857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332" name="Google Shape;332;p36"/>
          <p:cNvSpPr/>
          <p:nvPr/>
        </p:nvSpPr>
        <p:spPr>
          <a:xfrm>
            <a:off x="566250" y="1378200"/>
            <a:ext cx="548700" cy="284400"/>
          </a:xfrm>
          <a:prstGeom prst="rect">
            <a:avLst/>
          </a:prstGeom>
          <a:gradFill>
            <a:gsLst>
              <a:gs pos="0">
                <a:srgbClr val="2198E4"/>
              </a:gs>
              <a:gs pos="100000">
                <a:srgbClr val="0C62DF"/>
              </a:gs>
            </a:gsLst>
            <a:lin ang="2698631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chemeClr val="lt1"/>
                </a:solidFill>
                <a:latin typeface="Hanken Grotesk Medium"/>
                <a:ea typeface="Hanken Grotesk Medium"/>
                <a:cs typeface="Hanken Grotesk Medium"/>
                <a:sym typeface="Hanken Grotesk Medium"/>
              </a:rPr>
              <a:t>01</a:t>
            </a:r>
            <a:endParaRPr sz="1200">
              <a:solidFill>
                <a:schemeClr val="lt1"/>
              </a:solidFill>
              <a:latin typeface="Hanken Grotesk Medium"/>
              <a:ea typeface="Hanken Grotesk Medium"/>
              <a:cs typeface="Hanken Grotesk Medium"/>
              <a:sym typeface="Hanken Grotesk Medium"/>
            </a:endParaRPr>
          </a:p>
        </p:txBody>
      </p:sp>
      <p:sp>
        <p:nvSpPr>
          <p:cNvPr id="333" name="Google Shape;333;p36"/>
          <p:cNvSpPr txBox="1"/>
          <p:nvPr>
            <p:ph idx="2" type="subTitle"/>
          </p:nvPr>
        </p:nvSpPr>
        <p:spPr>
          <a:xfrm>
            <a:off x="566250" y="1738800"/>
            <a:ext cx="2415000" cy="434400"/>
          </a:xfrm>
          <a:prstGeom prst="rect">
            <a:avLst/>
          </a:prstGeom>
        </p:spPr>
        <p:txBody>
          <a:bodyPr anchorCtr="0" anchor="ctr" bIns="68575" lIns="68575" spcFirstLastPara="1" rIns="68575" wrap="square" tIns="6857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Open Sans Medium"/>
              <a:buNone/>
              <a:defRPr sz="1400">
                <a:solidFill>
                  <a:schemeClr val="accent5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 Medium"/>
              <a:buNone/>
              <a:defRPr sz="1400">
                <a:latin typeface="Open Sans Medium"/>
                <a:ea typeface="Open Sans Medium"/>
                <a:cs typeface="Open Sans Medium"/>
                <a:sym typeface="Open Sans Medium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 Medium"/>
              <a:buNone/>
              <a:defRPr sz="1400">
                <a:latin typeface="Open Sans Medium"/>
                <a:ea typeface="Open Sans Medium"/>
                <a:cs typeface="Open Sans Medium"/>
                <a:sym typeface="Open Sans Medium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 Medium"/>
              <a:buNone/>
              <a:defRPr sz="1400">
                <a:latin typeface="Open Sans Medium"/>
                <a:ea typeface="Open Sans Medium"/>
                <a:cs typeface="Open Sans Medium"/>
                <a:sym typeface="Open Sans Medium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 Medium"/>
              <a:buNone/>
              <a:defRPr sz="1400">
                <a:latin typeface="Open Sans Medium"/>
                <a:ea typeface="Open Sans Medium"/>
                <a:cs typeface="Open Sans Medium"/>
                <a:sym typeface="Open Sans Medium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 Medium"/>
              <a:buNone/>
              <a:defRPr sz="1400">
                <a:latin typeface="Open Sans Medium"/>
                <a:ea typeface="Open Sans Medium"/>
                <a:cs typeface="Open Sans Medium"/>
                <a:sym typeface="Open Sans Medium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 Medium"/>
              <a:buNone/>
              <a:defRPr sz="1400">
                <a:latin typeface="Open Sans Medium"/>
                <a:ea typeface="Open Sans Medium"/>
                <a:cs typeface="Open Sans Medium"/>
                <a:sym typeface="Open Sans Medium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 Medium"/>
              <a:buNone/>
              <a:defRPr sz="1400">
                <a:latin typeface="Open Sans Medium"/>
                <a:ea typeface="Open Sans Medium"/>
                <a:cs typeface="Open Sans Medium"/>
                <a:sym typeface="Open Sans Medium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 Medium"/>
              <a:buNone/>
              <a:defRPr sz="1400">
                <a:latin typeface="Open Sans Medium"/>
                <a:ea typeface="Open Sans Medium"/>
                <a:cs typeface="Open Sans Medium"/>
                <a:sym typeface="Open Sans Medium"/>
              </a:defRPr>
            </a:lvl9pPr>
          </a:lstStyle>
          <a:p/>
        </p:txBody>
      </p:sp>
      <p:sp>
        <p:nvSpPr>
          <p:cNvPr id="334" name="Google Shape;334;p36"/>
          <p:cNvSpPr txBox="1"/>
          <p:nvPr>
            <p:ph idx="3" type="body"/>
          </p:nvPr>
        </p:nvSpPr>
        <p:spPr>
          <a:xfrm>
            <a:off x="3254075" y="2313600"/>
            <a:ext cx="2415000" cy="2192100"/>
          </a:xfrm>
          <a:prstGeom prst="rect">
            <a:avLst/>
          </a:prstGeom>
        </p:spPr>
        <p:txBody>
          <a:bodyPr anchorCtr="0" anchor="t" bIns="68575" lIns="68575" spcFirstLastPara="1" rIns="68575" wrap="square" tIns="6857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335" name="Google Shape;335;p36"/>
          <p:cNvSpPr/>
          <p:nvPr/>
        </p:nvSpPr>
        <p:spPr>
          <a:xfrm>
            <a:off x="3254079" y="1378200"/>
            <a:ext cx="548700" cy="284400"/>
          </a:xfrm>
          <a:prstGeom prst="rect">
            <a:avLst/>
          </a:prstGeom>
          <a:gradFill>
            <a:gsLst>
              <a:gs pos="0">
                <a:srgbClr val="2198E4"/>
              </a:gs>
              <a:gs pos="100000">
                <a:srgbClr val="0C62DF"/>
              </a:gs>
            </a:gsLst>
            <a:lin ang="2698631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chemeClr val="lt1"/>
                </a:solidFill>
                <a:latin typeface="Hanken Grotesk Medium"/>
                <a:ea typeface="Hanken Grotesk Medium"/>
                <a:cs typeface="Hanken Grotesk Medium"/>
                <a:sym typeface="Hanken Grotesk Medium"/>
              </a:rPr>
              <a:t>02</a:t>
            </a:r>
            <a:endParaRPr sz="1200">
              <a:solidFill>
                <a:schemeClr val="lt1"/>
              </a:solidFill>
              <a:latin typeface="Hanken Grotesk Medium"/>
              <a:ea typeface="Hanken Grotesk Medium"/>
              <a:cs typeface="Hanken Grotesk Medium"/>
              <a:sym typeface="Hanken Grotesk Medium"/>
            </a:endParaRPr>
          </a:p>
        </p:txBody>
      </p:sp>
      <p:sp>
        <p:nvSpPr>
          <p:cNvPr id="336" name="Google Shape;336;p36"/>
          <p:cNvSpPr txBox="1"/>
          <p:nvPr>
            <p:ph idx="4" type="subTitle"/>
          </p:nvPr>
        </p:nvSpPr>
        <p:spPr>
          <a:xfrm>
            <a:off x="3254075" y="1738800"/>
            <a:ext cx="2415000" cy="434400"/>
          </a:xfrm>
          <a:prstGeom prst="rect">
            <a:avLst/>
          </a:prstGeom>
        </p:spPr>
        <p:txBody>
          <a:bodyPr anchorCtr="0" anchor="ctr" bIns="68575" lIns="68575" spcFirstLastPara="1" rIns="68575" wrap="square" tIns="6857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Open Sans Medium"/>
              <a:buNone/>
              <a:defRPr sz="1400">
                <a:solidFill>
                  <a:schemeClr val="accent5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 Medium"/>
              <a:buNone/>
              <a:defRPr sz="1400">
                <a:latin typeface="Open Sans Medium"/>
                <a:ea typeface="Open Sans Medium"/>
                <a:cs typeface="Open Sans Medium"/>
                <a:sym typeface="Open Sans Medium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 Medium"/>
              <a:buNone/>
              <a:defRPr sz="1400">
                <a:latin typeface="Open Sans Medium"/>
                <a:ea typeface="Open Sans Medium"/>
                <a:cs typeface="Open Sans Medium"/>
                <a:sym typeface="Open Sans Medium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 Medium"/>
              <a:buNone/>
              <a:defRPr sz="1400">
                <a:latin typeface="Open Sans Medium"/>
                <a:ea typeface="Open Sans Medium"/>
                <a:cs typeface="Open Sans Medium"/>
                <a:sym typeface="Open Sans Medium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 Medium"/>
              <a:buNone/>
              <a:defRPr sz="1400">
                <a:latin typeface="Open Sans Medium"/>
                <a:ea typeface="Open Sans Medium"/>
                <a:cs typeface="Open Sans Medium"/>
                <a:sym typeface="Open Sans Medium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 Medium"/>
              <a:buNone/>
              <a:defRPr sz="1400">
                <a:latin typeface="Open Sans Medium"/>
                <a:ea typeface="Open Sans Medium"/>
                <a:cs typeface="Open Sans Medium"/>
                <a:sym typeface="Open Sans Medium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 Medium"/>
              <a:buNone/>
              <a:defRPr sz="1400">
                <a:latin typeface="Open Sans Medium"/>
                <a:ea typeface="Open Sans Medium"/>
                <a:cs typeface="Open Sans Medium"/>
                <a:sym typeface="Open Sans Medium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 Medium"/>
              <a:buNone/>
              <a:defRPr sz="1400">
                <a:latin typeface="Open Sans Medium"/>
                <a:ea typeface="Open Sans Medium"/>
                <a:cs typeface="Open Sans Medium"/>
                <a:sym typeface="Open Sans Medium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 Medium"/>
              <a:buNone/>
              <a:defRPr sz="1400">
                <a:latin typeface="Open Sans Medium"/>
                <a:ea typeface="Open Sans Medium"/>
                <a:cs typeface="Open Sans Medium"/>
                <a:sym typeface="Open Sans Medium"/>
              </a:defRPr>
            </a:lvl9pPr>
          </a:lstStyle>
          <a:p/>
        </p:txBody>
      </p:sp>
      <p:sp>
        <p:nvSpPr>
          <p:cNvPr id="337" name="Google Shape;337;p36"/>
          <p:cNvSpPr txBox="1"/>
          <p:nvPr>
            <p:ph idx="5" type="body"/>
          </p:nvPr>
        </p:nvSpPr>
        <p:spPr>
          <a:xfrm>
            <a:off x="5941900" y="2313600"/>
            <a:ext cx="2415000" cy="2192100"/>
          </a:xfrm>
          <a:prstGeom prst="rect">
            <a:avLst/>
          </a:prstGeom>
        </p:spPr>
        <p:txBody>
          <a:bodyPr anchorCtr="0" anchor="t" bIns="68575" lIns="68575" spcFirstLastPara="1" rIns="68575" wrap="square" tIns="6857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338" name="Google Shape;338;p36"/>
          <p:cNvSpPr/>
          <p:nvPr/>
        </p:nvSpPr>
        <p:spPr>
          <a:xfrm>
            <a:off x="5941901" y="1378200"/>
            <a:ext cx="548700" cy="284400"/>
          </a:xfrm>
          <a:prstGeom prst="rect">
            <a:avLst/>
          </a:prstGeom>
          <a:gradFill>
            <a:gsLst>
              <a:gs pos="0">
                <a:srgbClr val="2198E4"/>
              </a:gs>
              <a:gs pos="100000">
                <a:srgbClr val="0C62DF"/>
              </a:gs>
            </a:gsLst>
            <a:lin ang="2698631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chemeClr val="lt1"/>
                </a:solidFill>
                <a:latin typeface="Hanken Grotesk Medium"/>
                <a:ea typeface="Hanken Grotesk Medium"/>
                <a:cs typeface="Hanken Grotesk Medium"/>
                <a:sym typeface="Hanken Grotesk Medium"/>
              </a:rPr>
              <a:t>03</a:t>
            </a:r>
            <a:endParaRPr sz="1200">
              <a:solidFill>
                <a:schemeClr val="lt1"/>
              </a:solidFill>
              <a:latin typeface="Hanken Grotesk Medium"/>
              <a:ea typeface="Hanken Grotesk Medium"/>
              <a:cs typeface="Hanken Grotesk Medium"/>
              <a:sym typeface="Hanken Grotesk Medium"/>
            </a:endParaRPr>
          </a:p>
        </p:txBody>
      </p:sp>
      <p:sp>
        <p:nvSpPr>
          <p:cNvPr id="339" name="Google Shape;339;p36"/>
          <p:cNvSpPr txBox="1"/>
          <p:nvPr>
            <p:ph idx="6" type="subTitle"/>
          </p:nvPr>
        </p:nvSpPr>
        <p:spPr>
          <a:xfrm>
            <a:off x="5941900" y="1738800"/>
            <a:ext cx="2415000" cy="434400"/>
          </a:xfrm>
          <a:prstGeom prst="rect">
            <a:avLst/>
          </a:prstGeom>
        </p:spPr>
        <p:txBody>
          <a:bodyPr anchorCtr="0" anchor="ctr" bIns="68575" lIns="68575" spcFirstLastPara="1" rIns="68575" wrap="square" tIns="6857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Open Sans Medium"/>
              <a:buNone/>
              <a:defRPr sz="1400">
                <a:solidFill>
                  <a:schemeClr val="accent5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 Medium"/>
              <a:buNone/>
              <a:defRPr sz="1400">
                <a:latin typeface="Open Sans Medium"/>
                <a:ea typeface="Open Sans Medium"/>
                <a:cs typeface="Open Sans Medium"/>
                <a:sym typeface="Open Sans Medium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 Medium"/>
              <a:buNone/>
              <a:defRPr sz="1400">
                <a:latin typeface="Open Sans Medium"/>
                <a:ea typeface="Open Sans Medium"/>
                <a:cs typeface="Open Sans Medium"/>
                <a:sym typeface="Open Sans Medium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 Medium"/>
              <a:buNone/>
              <a:defRPr sz="1400">
                <a:latin typeface="Open Sans Medium"/>
                <a:ea typeface="Open Sans Medium"/>
                <a:cs typeface="Open Sans Medium"/>
                <a:sym typeface="Open Sans Medium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 Medium"/>
              <a:buNone/>
              <a:defRPr sz="1400">
                <a:latin typeface="Open Sans Medium"/>
                <a:ea typeface="Open Sans Medium"/>
                <a:cs typeface="Open Sans Medium"/>
                <a:sym typeface="Open Sans Medium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 Medium"/>
              <a:buNone/>
              <a:defRPr sz="1400">
                <a:latin typeface="Open Sans Medium"/>
                <a:ea typeface="Open Sans Medium"/>
                <a:cs typeface="Open Sans Medium"/>
                <a:sym typeface="Open Sans Medium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 Medium"/>
              <a:buNone/>
              <a:defRPr sz="1400">
                <a:latin typeface="Open Sans Medium"/>
                <a:ea typeface="Open Sans Medium"/>
                <a:cs typeface="Open Sans Medium"/>
                <a:sym typeface="Open Sans Medium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 Medium"/>
              <a:buNone/>
              <a:defRPr sz="1400">
                <a:latin typeface="Open Sans Medium"/>
                <a:ea typeface="Open Sans Medium"/>
                <a:cs typeface="Open Sans Medium"/>
                <a:sym typeface="Open Sans Medium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 Medium"/>
              <a:buNone/>
              <a:defRPr sz="1400">
                <a:latin typeface="Open Sans Medium"/>
                <a:ea typeface="Open Sans Medium"/>
                <a:cs typeface="Open Sans Medium"/>
                <a:sym typeface="Open Sans Medium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with 3 columns-v2 - o">
  <p:cSld name="TITLE_AND_BODY_2_1"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37"/>
          <p:cNvSpPr/>
          <p:nvPr/>
        </p:nvSpPr>
        <p:spPr>
          <a:xfrm>
            <a:off x="0" y="1160525"/>
            <a:ext cx="9144000" cy="3983100"/>
          </a:xfrm>
          <a:prstGeom prst="rect">
            <a:avLst/>
          </a:prstGeom>
          <a:solidFill>
            <a:srgbClr val="E2E8E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2" name="Google Shape;342;p37"/>
          <p:cNvSpPr txBox="1"/>
          <p:nvPr>
            <p:ph type="title"/>
          </p:nvPr>
        </p:nvSpPr>
        <p:spPr>
          <a:xfrm>
            <a:off x="566250" y="445025"/>
            <a:ext cx="8011500" cy="572700"/>
          </a:xfrm>
          <a:prstGeom prst="rect">
            <a:avLst/>
          </a:prstGeom>
        </p:spPr>
        <p:txBody>
          <a:bodyPr anchorCtr="0" anchor="t" bIns="68575" lIns="68575" spcFirstLastPara="1" rIns="68575" wrap="square" tIns="6857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343" name="Google Shape;343;p37"/>
          <p:cNvSpPr txBox="1"/>
          <p:nvPr>
            <p:ph idx="1" type="body"/>
          </p:nvPr>
        </p:nvSpPr>
        <p:spPr>
          <a:xfrm>
            <a:off x="566250" y="1904400"/>
            <a:ext cx="2444700" cy="2628300"/>
          </a:xfrm>
          <a:prstGeom prst="rect">
            <a:avLst/>
          </a:prstGeom>
        </p:spPr>
        <p:txBody>
          <a:bodyPr anchorCtr="0" anchor="t" bIns="68575" lIns="68575" spcFirstLastPara="1" rIns="68575" wrap="square" tIns="6857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344" name="Google Shape;344;p37"/>
          <p:cNvSpPr txBox="1"/>
          <p:nvPr>
            <p:ph idx="12" type="sldNum"/>
          </p:nvPr>
        </p:nvSpPr>
        <p:spPr>
          <a:xfrm>
            <a:off x="8029058" y="4663217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345" name="Google Shape;345;p37"/>
          <p:cNvSpPr txBox="1"/>
          <p:nvPr>
            <p:ph idx="2" type="subTitle"/>
          </p:nvPr>
        </p:nvSpPr>
        <p:spPr>
          <a:xfrm>
            <a:off x="595000" y="1367825"/>
            <a:ext cx="2415600" cy="273300"/>
          </a:xfrm>
          <a:prstGeom prst="rect">
            <a:avLst/>
          </a:prstGeom>
        </p:spPr>
        <p:txBody>
          <a:bodyPr anchorCtr="0" anchor="t" bIns="68575" lIns="68575" spcFirstLastPara="1" rIns="68575" wrap="square" tIns="6857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Open Sans Medium"/>
              <a:buNone/>
              <a:defRPr sz="1400">
                <a:solidFill>
                  <a:schemeClr val="accent5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Open Sans Medium"/>
              <a:buNone/>
              <a:defRPr sz="1400">
                <a:solidFill>
                  <a:schemeClr val="accent5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Open Sans Medium"/>
              <a:buNone/>
              <a:defRPr sz="1400">
                <a:solidFill>
                  <a:schemeClr val="accent5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Open Sans Medium"/>
              <a:buNone/>
              <a:defRPr sz="1400">
                <a:solidFill>
                  <a:schemeClr val="accent5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Open Sans Medium"/>
              <a:buNone/>
              <a:defRPr sz="1400">
                <a:solidFill>
                  <a:schemeClr val="accent5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Open Sans Medium"/>
              <a:buNone/>
              <a:defRPr sz="1400">
                <a:solidFill>
                  <a:schemeClr val="accent5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Open Sans Medium"/>
              <a:buNone/>
              <a:defRPr sz="1400">
                <a:solidFill>
                  <a:schemeClr val="accent5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Open Sans Medium"/>
              <a:buNone/>
              <a:defRPr sz="1400">
                <a:solidFill>
                  <a:schemeClr val="accent5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Open Sans Medium"/>
              <a:buNone/>
              <a:defRPr sz="1400">
                <a:solidFill>
                  <a:schemeClr val="accent5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9pPr>
          </a:lstStyle>
          <a:p/>
        </p:txBody>
      </p:sp>
      <p:sp>
        <p:nvSpPr>
          <p:cNvPr id="346" name="Google Shape;346;p37"/>
          <p:cNvSpPr txBox="1"/>
          <p:nvPr>
            <p:ph idx="3" type="body"/>
          </p:nvPr>
        </p:nvSpPr>
        <p:spPr>
          <a:xfrm>
            <a:off x="3302850" y="1904400"/>
            <a:ext cx="2444700" cy="2628300"/>
          </a:xfrm>
          <a:prstGeom prst="rect">
            <a:avLst/>
          </a:prstGeom>
        </p:spPr>
        <p:txBody>
          <a:bodyPr anchorCtr="0" anchor="t" bIns="68575" lIns="68575" spcFirstLastPara="1" rIns="68575" wrap="square" tIns="6857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347" name="Google Shape;347;p37"/>
          <p:cNvSpPr txBox="1"/>
          <p:nvPr>
            <p:ph idx="4" type="subTitle"/>
          </p:nvPr>
        </p:nvSpPr>
        <p:spPr>
          <a:xfrm>
            <a:off x="3302507" y="1367825"/>
            <a:ext cx="2444700" cy="273300"/>
          </a:xfrm>
          <a:prstGeom prst="rect">
            <a:avLst/>
          </a:prstGeom>
        </p:spPr>
        <p:txBody>
          <a:bodyPr anchorCtr="0" anchor="t" bIns="68575" lIns="68575" spcFirstLastPara="1" rIns="68575" wrap="square" tIns="6857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Open Sans Medium"/>
              <a:buNone/>
              <a:defRPr sz="1400">
                <a:solidFill>
                  <a:schemeClr val="accent5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Open Sans Medium"/>
              <a:buNone/>
              <a:defRPr sz="1400">
                <a:solidFill>
                  <a:schemeClr val="accent5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Open Sans Medium"/>
              <a:buNone/>
              <a:defRPr sz="1400">
                <a:solidFill>
                  <a:schemeClr val="accent5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Open Sans Medium"/>
              <a:buNone/>
              <a:defRPr sz="1400">
                <a:solidFill>
                  <a:schemeClr val="accent5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Open Sans Medium"/>
              <a:buNone/>
              <a:defRPr sz="1400">
                <a:solidFill>
                  <a:schemeClr val="accent5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Open Sans Medium"/>
              <a:buNone/>
              <a:defRPr sz="1400">
                <a:solidFill>
                  <a:schemeClr val="accent5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Open Sans Medium"/>
              <a:buNone/>
              <a:defRPr sz="1400">
                <a:solidFill>
                  <a:schemeClr val="accent5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Open Sans Medium"/>
              <a:buNone/>
              <a:defRPr sz="1400">
                <a:solidFill>
                  <a:schemeClr val="accent5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Open Sans Medium"/>
              <a:buNone/>
              <a:defRPr sz="1400">
                <a:solidFill>
                  <a:schemeClr val="accent5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9pPr>
          </a:lstStyle>
          <a:p/>
        </p:txBody>
      </p:sp>
      <p:sp>
        <p:nvSpPr>
          <p:cNvPr id="348" name="Google Shape;348;p37"/>
          <p:cNvSpPr txBox="1"/>
          <p:nvPr>
            <p:ph idx="5" type="body"/>
          </p:nvPr>
        </p:nvSpPr>
        <p:spPr>
          <a:xfrm>
            <a:off x="6039450" y="1904400"/>
            <a:ext cx="2444700" cy="2628300"/>
          </a:xfrm>
          <a:prstGeom prst="rect">
            <a:avLst/>
          </a:prstGeom>
        </p:spPr>
        <p:txBody>
          <a:bodyPr anchorCtr="0" anchor="t" bIns="68575" lIns="68575" spcFirstLastPara="1" rIns="68575" wrap="square" tIns="6857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349" name="Google Shape;349;p37"/>
          <p:cNvSpPr txBox="1"/>
          <p:nvPr>
            <p:ph idx="6" type="subTitle"/>
          </p:nvPr>
        </p:nvSpPr>
        <p:spPr>
          <a:xfrm>
            <a:off x="6039103" y="1367825"/>
            <a:ext cx="2444700" cy="273300"/>
          </a:xfrm>
          <a:prstGeom prst="rect">
            <a:avLst/>
          </a:prstGeom>
        </p:spPr>
        <p:txBody>
          <a:bodyPr anchorCtr="0" anchor="t" bIns="68575" lIns="68575" spcFirstLastPara="1" rIns="68575" wrap="square" tIns="6857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Open Sans Medium"/>
              <a:buNone/>
              <a:defRPr sz="1400">
                <a:solidFill>
                  <a:schemeClr val="accent5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Open Sans Medium"/>
              <a:buNone/>
              <a:defRPr sz="1400">
                <a:solidFill>
                  <a:schemeClr val="accent5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Open Sans Medium"/>
              <a:buNone/>
              <a:defRPr sz="1400">
                <a:solidFill>
                  <a:schemeClr val="accent5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Open Sans Medium"/>
              <a:buNone/>
              <a:defRPr sz="1400">
                <a:solidFill>
                  <a:schemeClr val="accent5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Open Sans Medium"/>
              <a:buNone/>
              <a:defRPr sz="1400">
                <a:solidFill>
                  <a:schemeClr val="accent5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Open Sans Medium"/>
              <a:buNone/>
              <a:defRPr sz="1400">
                <a:solidFill>
                  <a:schemeClr val="accent5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Open Sans Medium"/>
              <a:buNone/>
              <a:defRPr sz="1400">
                <a:solidFill>
                  <a:schemeClr val="accent5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Open Sans Medium"/>
              <a:buNone/>
              <a:defRPr sz="1400">
                <a:solidFill>
                  <a:schemeClr val="accent5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Open Sans Medium"/>
              <a:buNone/>
              <a:defRPr sz="1400">
                <a:solidFill>
                  <a:schemeClr val="accent5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9pPr>
          </a:lstStyle>
          <a:p/>
        </p:txBody>
      </p:sp>
      <p:sp>
        <p:nvSpPr>
          <p:cNvPr id="350" name="Google Shape;350;p37"/>
          <p:cNvSpPr/>
          <p:nvPr/>
        </p:nvSpPr>
        <p:spPr>
          <a:xfrm>
            <a:off x="8572500" y="171300"/>
            <a:ext cx="400200" cy="400200"/>
          </a:xfrm>
          <a:prstGeom prst="plus">
            <a:avLst>
              <a:gd fmla="val 34849" name="adj"/>
            </a:avLst>
          </a:prstGeom>
          <a:solidFill>
            <a:srgbClr val="E2E8E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with 3 columns-v3 1 Image">
  <p:cSld name="TITLE_AND_BODY_2_1_1"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38"/>
          <p:cNvSpPr/>
          <p:nvPr/>
        </p:nvSpPr>
        <p:spPr>
          <a:xfrm>
            <a:off x="0" y="2048875"/>
            <a:ext cx="9144000" cy="3094800"/>
          </a:xfrm>
          <a:prstGeom prst="rect">
            <a:avLst/>
          </a:prstGeom>
          <a:solidFill>
            <a:srgbClr val="E2E8E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3" name="Google Shape;353;p38"/>
          <p:cNvSpPr txBox="1"/>
          <p:nvPr>
            <p:ph type="title"/>
          </p:nvPr>
        </p:nvSpPr>
        <p:spPr>
          <a:xfrm>
            <a:off x="566250" y="445025"/>
            <a:ext cx="8011500" cy="572700"/>
          </a:xfrm>
          <a:prstGeom prst="rect">
            <a:avLst/>
          </a:prstGeom>
        </p:spPr>
        <p:txBody>
          <a:bodyPr anchorCtr="0" anchor="t" bIns="68575" lIns="68575" spcFirstLastPara="1" rIns="68575" wrap="square" tIns="6857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354" name="Google Shape;354;p38"/>
          <p:cNvSpPr txBox="1"/>
          <p:nvPr>
            <p:ph idx="1" type="body"/>
          </p:nvPr>
        </p:nvSpPr>
        <p:spPr>
          <a:xfrm>
            <a:off x="566250" y="3437425"/>
            <a:ext cx="2444700" cy="1225800"/>
          </a:xfrm>
          <a:prstGeom prst="rect">
            <a:avLst/>
          </a:prstGeom>
        </p:spPr>
        <p:txBody>
          <a:bodyPr anchorCtr="0" anchor="t" bIns="68575" lIns="68575" spcFirstLastPara="1" rIns="68575" wrap="square" tIns="6857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355" name="Google Shape;355;p38"/>
          <p:cNvSpPr txBox="1"/>
          <p:nvPr>
            <p:ph idx="12" type="sldNum"/>
          </p:nvPr>
        </p:nvSpPr>
        <p:spPr>
          <a:xfrm>
            <a:off x="8029058" y="4663217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356" name="Google Shape;356;p38"/>
          <p:cNvSpPr txBox="1"/>
          <p:nvPr>
            <p:ph idx="2" type="subTitle"/>
          </p:nvPr>
        </p:nvSpPr>
        <p:spPr>
          <a:xfrm>
            <a:off x="595000" y="2900850"/>
            <a:ext cx="2415600" cy="273300"/>
          </a:xfrm>
          <a:prstGeom prst="rect">
            <a:avLst/>
          </a:prstGeom>
        </p:spPr>
        <p:txBody>
          <a:bodyPr anchorCtr="0" anchor="t" bIns="68575" lIns="68575" spcFirstLastPara="1" rIns="68575" wrap="square" tIns="6857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Open Sans Medium"/>
              <a:buNone/>
              <a:defRPr sz="1400">
                <a:solidFill>
                  <a:schemeClr val="accent5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Open Sans Medium"/>
              <a:buNone/>
              <a:defRPr sz="1400">
                <a:solidFill>
                  <a:schemeClr val="accent5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Open Sans Medium"/>
              <a:buNone/>
              <a:defRPr sz="1400">
                <a:solidFill>
                  <a:schemeClr val="accent5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Open Sans Medium"/>
              <a:buNone/>
              <a:defRPr sz="1400">
                <a:solidFill>
                  <a:schemeClr val="accent5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Open Sans Medium"/>
              <a:buNone/>
              <a:defRPr sz="1400">
                <a:solidFill>
                  <a:schemeClr val="accent5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Open Sans Medium"/>
              <a:buNone/>
              <a:defRPr sz="1400">
                <a:solidFill>
                  <a:schemeClr val="accent5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Open Sans Medium"/>
              <a:buNone/>
              <a:defRPr sz="1400">
                <a:solidFill>
                  <a:schemeClr val="accent5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Open Sans Medium"/>
              <a:buNone/>
              <a:defRPr sz="1400">
                <a:solidFill>
                  <a:schemeClr val="accent5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Open Sans Medium"/>
              <a:buNone/>
              <a:defRPr sz="1400">
                <a:solidFill>
                  <a:schemeClr val="accent5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9pPr>
          </a:lstStyle>
          <a:p/>
        </p:txBody>
      </p:sp>
      <p:sp>
        <p:nvSpPr>
          <p:cNvPr id="357" name="Google Shape;357;p38"/>
          <p:cNvSpPr txBox="1"/>
          <p:nvPr>
            <p:ph idx="3" type="body"/>
          </p:nvPr>
        </p:nvSpPr>
        <p:spPr>
          <a:xfrm>
            <a:off x="3302850" y="3437425"/>
            <a:ext cx="2444700" cy="1225800"/>
          </a:xfrm>
          <a:prstGeom prst="rect">
            <a:avLst/>
          </a:prstGeom>
        </p:spPr>
        <p:txBody>
          <a:bodyPr anchorCtr="0" anchor="t" bIns="68575" lIns="68575" spcFirstLastPara="1" rIns="68575" wrap="square" tIns="6857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358" name="Google Shape;358;p38"/>
          <p:cNvSpPr txBox="1"/>
          <p:nvPr>
            <p:ph idx="4" type="subTitle"/>
          </p:nvPr>
        </p:nvSpPr>
        <p:spPr>
          <a:xfrm>
            <a:off x="3302507" y="2900850"/>
            <a:ext cx="2444700" cy="273300"/>
          </a:xfrm>
          <a:prstGeom prst="rect">
            <a:avLst/>
          </a:prstGeom>
        </p:spPr>
        <p:txBody>
          <a:bodyPr anchorCtr="0" anchor="t" bIns="68575" lIns="68575" spcFirstLastPara="1" rIns="68575" wrap="square" tIns="6857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Open Sans Medium"/>
              <a:buNone/>
              <a:defRPr sz="1400">
                <a:solidFill>
                  <a:schemeClr val="accent5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Open Sans Medium"/>
              <a:buNone/>
              <a:defRPr sz="1400">
                <a:solidFill>
                  <a:schemeClr val="accent5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Open Sans Medium"/>
              <a:buNone/>
              <a:defRPr sz="1400">
                <a:solidFill>
                  <a:schemeClr val="accent5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Open Sans Medium"/>
              <a:buNone/>
              <a:defRPr sz="1400">
                <a:solidFill>
                  <a:schemeClr val="accent5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Open Sans Medium"/>
              <a:buNone/>
              <a:defRPr sz="1400">
                <a:solidFill>
                  <a:schemeClr val="accent5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Open Sans Medium"/>
              <a:buNone/>
              <a:defRPr sz="1400">
                <a:solidFill>
                  <a:schemeClr val="accent5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Open Sans Medium"/>
              <a:buNone/>
              <a:defRPr sz="1400">
                <a:solidFill>
                  <a:schemeClr val="accent5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Open Sans Medium"/>
              <a:buNone/>
              <a:defRPr sz="1400">
                <a:solidFill>
                  <a:schemeClr val="accent5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Open Sans Medium"/>
              <a:buNone/>
              <a:defRPr sz="1400">
                <a:solidFill>
                  <a:schemeClr val="accent5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9pPr>
          </a:lstStyle>
          <a:p/>
        </p:txBody>
      </p:sp>
      <p:sp>
        <p:nvSpPr>
          <p:cNvPr id="359" name="Google Shape;359;p38"/>
          <p:cNvSpPr txBox="1"/>
          <p:nvPr>
            <p:ph idx="5" type="body"/>
          </p:nvPr>
        </p:nvSpPr>
        <p:spPr>
          <a:xfrm>
            <a:off x="6039450" y="3437425"/>
            <a:ext cx="2444700" cy="1225800"/>
          </a:xfrm>
          <a:prstGeom prst="rect">
            <a:avLst/>
          </a:prstGeom>
        </p:spPr>
        <p:txBody>
          <a:bodyPr anchorCtr="0" anchor="t" bIns="68575" lIns="68575" spcFirstLastPara="1" rIns="68575" wrap="square" tIns="6857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360" name="Google Shape;360;p38"/>
          <p:cNvSpPr txBox="1"/>
          <p:nvPr>
            <p:ph idx="6" type="subTitle"/>
          </p:nvPr>
        </p:nvSpPr>
        <p:spPr>
          <a:xfrm>
            <a:off x="6039103" y="2900850"/>
            <a:ext cx="2444700" cy="273300"/>
          </a:xfrm>
          <a:prstGeom prst="rect">
            <a:avLst/>
          </a:prstGeom>
        </p:spPr>
        <p:txBody>
          <a:bodyPr anchorCtr="0" anchor="t" bIns="68575" lIns="68575" spcFirstLastPara="1" rIns="68575" wrap="square" tIns="6857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Open Sans Medium"/>
              <a:buNone/>
              <a:defRPr sz="1400">
                <a:solidFill>
                  <a:schemeClr val="accent5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Open Sans Medium"/>
              <a:buNone/>
              <a:defRPr sz="1400">
                <a:solidFill>
                  <a:schemeClr val="accent5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Open Sans Medium"/>
              <a:buNone/>
              <a:defRPr sz="1400">
                <a:solidFill>
                  <a:schemeClr val="accent5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Open Sans Medium"/>
              <a:buNone/>
              <a:defRPr sz="1400">
                <a:solidFill>
                  <a:schemeClr val="accent5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Open Sans Medium"/>
              <a:buNone/>
              <a:defRPr sz="1400">
                <a:solidFill>
                  <a:schemeClr val="accent5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Open Sans Medium"/>
              <a:buNone/>
              <a:defRPr sz="1400">
                <a:solidFill>
                  <a:schemeClr val="accent5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Open Sans Medium"/>
              <a:buNone/>
              <a:defRPr sz="1400">
                <a:solidFill>
                  <a:schemeClr val="accent5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Open Sans Medium"/>
              <a:buNone/>
              <a:defRPr sz="1400">
                <a:solidFill>
                  <a:schemeClr val="accent5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Open Sans Medium"/>
              <a:buNone/>
              <a:defRPr sz="1400">
                <a:solidFill>
                  <a:schemeClr val="accent5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9pPr>
          </a:lstStyle>
          <a:p/>
        </p:txBody>
      </p:sp>
      <p:sp>
        <p:nvSpPr>
          <p:cNvPr id="361" name="Google Shape;361;p38"/>
          <p:cNvSpPr/>
          <p:nvPr/>
        </p:nvSpPr>
        <p:spPr>
          <a:xfrm>
            <a:off x="8572500" y="171300"/>
            <a:ext cx="400200" cy="400200"/>
          </a:xfrm>
          <a:prstGeom prst="plus">
            <a:avLst>
              <a:gd fmla="val 34849" name="adj"/>
            </a:avLst>
          </a:prstGeom>
          <a:solidFill>
            <a:srgbClr val="E2E8E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2" name="Google Shape;362;p38"/>
          <p:cNvSpPr/>
          <p:nvPr>
            <p:ph idx="7" type="pic"/>
          </p:nvPr>
        </p:nvSpPr>
        <p:spPr>
          <a:xfrm>
            <a:off x="595025" y="1290025"/>
            <a:ext cx="2415600" cy="1536600"/>
          </a:xfrm>
          <a:prstGeom prst="rect">
            <a:avLst/>
          </a:prstGeom>
          <a:noFill/>
          <a:ln>
            <a:noFill/>
          </a:ln>
        </p:spPr>
      </p:sp>
      <p:sp>
        <p:nvSpPr>
          <p:cNvPr id="363" name="Google Shape;363;p38"/>
          <p:cNvSpPr/>
          <p:nvPr>
            <p:ph idx="8" type="pic"/>
          </p:nvPr>
        </p:nvSpPr>
        <p:spPr>
          <a:xfrm>
            <a:off x="3317050" y="1290025"/>
            <a:ext cx="2415600" cy="1536600"/>
          </a:xfrm>
          <a:prstGeom prst="rect">
            <a:avLst/>
          </a:prstGeom>
          <a:noFill/>
          <a:ln>
            <a:noFill/>
          </a:ln>
        </p:spPr>
      </p:sp>
      <p:sp>
        <p:nvSpPr>
          <p:cNvPr id="364" name="Google Shape;364;p38"/>
          <p:cNvSpPr/>
          <p:nvPr>
            <p:ph idx="9" type="pic"/>
          </p:nvPr>
        </p:nvSpPr>
        <p:spPr>
          <a:xfrm>
            <a:off x="6054000" y="1290025"/>
            <a:ext cx="2415600" cy="15366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with 3 columns-v3">
  <p:cSld name="TITLE_AND_BODY_1_1_2"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39"/>
          <p:cNvSpPr txBox="1"/>
          <p:nvPr>
            <p:ph type="title"/>
          </p:nvPr>
        </p:nvSpPr>
        <p:spPr>
          <a:xfrm>
            <a:off x="566250" y="445025"/>
            <a:ext cx="8011500" cy="572700"/>
          </a:xfrm>
          <a:prstGeom prst="rect">
            <a:avLst/>
          </a:prstGeom>
        </p:spPr>
        <p:txBody>
          <a:bodyPr anchorCtr="0" anchor="t" bIns="68575" lIns="68575" spcFirstLastPara="1" rIns="68575" wrap="square" tIns="6857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367" name="Google Shape;367;p39"/>
          <p:cNvSpPr txBox="1"/>
          <p:nvPr>
            <p:ph idx="12" type="sldNum"/>
          </p:nvPr>
        </p:nvSpPr>
        <p:spPr>
          <a:xfrm>
            <a:off x="8029045" y="4663217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368" name="Google Shape;368;p39"/>
          <p:cNvSpPr txBox="1"/>
          <p:nvPr>
            <p:ph idx="1" type="subTitle"/>
          </p:nvPr>
        </p:nvSpPr>
        <p:spPr>
          <a:xfrm>
            <a:off x="571500" y="1354450"/>
            <a:ext cx="2337300" cy="265200"/>
          </a:xfrm>
          <a:prstGeom prst="rect">
            <a:avLst/>
          </a:prstGeom>
        </p:spPr>
        <p:txBody>
          <a:bodyPr anchorCtr="0" anchor="t" bIns="68575" lIns="68575" spcFirstLastPara="1" rIns="68575" wrap="square" tIns="6857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 Medium"/>
              <a:buNone/>
              <a:defRPr sz="1400">
                <a:latin typeface="Open Sans Medium"/>
                <a:ea typeface="Open Sans Medium"/>
                <a:cs typeface="Open Sans Medium"/>
                <a:sym typeface="Open Sans Medium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 Medium"/>
              <a:buNone/>
              <a:defRPr sz="1400">
                <a:latin typeface="Open Sans Medium"/>
                <a:ea typeface="Open Sans Medium"/>
                <a:cs typeface="Open Sans Medium"/>
                <a:sym typeface="Open Sans Medium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 Medium"/>
              <a:buNone/>
              <a:defRPr sz="1400">
                <a:latin typeface="Open Sans Medium"/>
                <a:ea typeface="Open Sans Medium"/>
                <a:cs typeface="Open Sans Medium"/>
                <a:sym typeface="Open Sans Medium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 Medium"/>
              <a:buNone/>
              <a:defRPr sz="1400">
                <a:latin typeface="Open Sans Medium"/>
                <a:ea typeface="Open Sans Medium"/>
                <a:cs typeface="Open Sans Medium"/>
                <a:sym typeface="Open Sans Medium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 Medium"/>
              <a:buNone/>
              <a:defRPr sz="1400">
                <a:latin typeface="Open Sans Medium"/>
                <a:ea typeface="Open Sans Medium"/>
                <a:cs typeface="Open Sans Medium"/>
                <a:sym typeface="Open Sans Medium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 Medium"/>
              <a:buNone/>
              <a:defRPr sz="1400">
                <a:latin typeface="Open Sans Medium"/>
                <a:ea typeface="Open Sans Medium"/>
                <a:cs typeface="Open Sans Medium"/>
                <a:sym typeface="Open Sans Medium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 Medium"/>
              <a:buNone/>
              <a:defRPr sz="1400">
                <a:latin typeface="Open Sans Medium"/>
                <a:ea typeface="Open Sans Medium"/>
                <a:cs typeface="Open Sans Medium"/>
                <a:sym typeface="Open Sans Medium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 Medium"/>
              <a:buNone/>
              <a:defRPr sz="1400">
                <a:latin typeface="Open Sans Medium"/>
                <a:ea typeface="Open Sans Medium"/>
                <a:cs typeface="Open Sans Medium"/>
                <a:sym typeface="Open Sans Medium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 Medium"/>
              <a:buNone/>
              <a:defRPr sz="1400">
                <a:latin typeface="Open Sans Medium"/>
                <a:ea typeface="Open Sans Medium"/>
                <a:cs typeface="Open Sans Medium"/>
                <a:sym typeface="Open Sans Medium"/>
              </a:defRPr>
            </a:lvl9pPr>
          </a:lstStyle>
          <a:p/>
        </p:txBody>
      </p:sp>
      <p:sp>
        <p:nvSpPr>
          <p:cNvPr id="369" name="Google Shape;369;p39"/>
          <p:cNvSpPr txBox="1"/>
          <p:nvPr>
            <p:ph idx="2" type="subTitle"/>
          </p:nvPr>
        </p:nvSpPr>
        <p:spPr>
          <a:xfrm>
            <a:off x="3300075" y="1354450"/>
            <a:ext cx="2337300" cy="265200"/>
          </a:xfrm>
          <a:prstGeom prst="rect">
            <a:avLst/>
          </a:prstGeom>
        </p:spPr>
        <p:txBody>
          <a:bodyPr anchorCtr="0" anchor="t" bIns="68575" lIns="68575" spcFirstLastPara="1" rIns="68575" wrap="square" tIns="6857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 Medium"/>
              <a:buNone/>
              <a:defRPr sz="1400">
                <a:latin typeface="Open Sans Medium"/>
                <a:ea typeface="Open Sans Medium"/>
                <a:cs typeface="Open Sans Medium"/>
                <a:sym typeface="Open Sans Medium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 Medium"/>
              <a:buNone/>
              <a:defRPr sz="1400">
                <a:latin typeface="Open Sans Medium"/>
                <a:ea typeface="Open Sans Medium"/>
                <a:cs typeface="Open Sans Medium"/>
                <a:sym typeface="Open Sans Medium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 Medium"/>
              <a:buNone/>
              <a:defRPr sz="1400">
                <a:latin typeface="Open Sans Medium"/>
                <a:ea typeface="Open Sans Medium"/>
                <a:cs typeface="Open Sans Medium"/>
                <a:sym typeface="Open Sans Medium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 Medium"/>
              <a:buNone/>
              <a:defRPr sz="1400">
                <a:latin typeface="Open Sans Medium"/>
                <a:ea typeface="Open Sans Medium"/>
                <a:cs typeface="Open Sans Medium"/>
                <a:sym typeface="Open Sans Medium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 Medium"/>
              <a:buNone/>
              <a:defRPr sz="1400">
                <a:latin typeface="Open Sans Medium"/>
                <a:ea typeface="Open Sans Medium"/>
                <a:cs typeface="Open Sans Medium"/>
                <a:sym typeface="Open Sans Medium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 Medium"/>
              <a:buNone/>
              <a:defRPr sz="1400">
                <a:latin typeface="Open Sans Medium"/>
                <a:ea typeface="Open Sans Medium"/>
                <a:cs typeface="Open Sans Medium"/>
                <a:sym typeface="Open Sans Medium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 Medium"/>
              <a:buNone/>
              <a:defRPr sz="1400">
                <a:latin typeface="Open Sans Medium"/>
                <a:ea typeface="Open Sans Medium"/>
                <a:cs typeface="Open Sans Medium"/>
                <a:sym typeface="Open Sans Medium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 Medium"/>
              <a:buNone/>
              <a:defRPr sz="1400">
                <a:latin typeface="Open Sans Medium"/>
                <a:ea typeface="Open Sans Medium"/>
                <a:cs typeface="Open Sans Medium"/>
                <a:sym typeface="Open Sans Medium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 Medium"/>
              <a:buNone/>
              <a:defRPr sz="1400">
                <a:latin typeface="Open Sans Medium"/>
                <a:ea typeface="Open Sans Medium"/>
                <a:cs typeface="Open Sans Medium"/>
                <a:sym typeface="Open Sans Medium"/>
              </a:defRPr>
            </a:lvl9pPr>
          </a:lstStyle>
          <a:p/>
        </p:txBody>
      </p:sp>
      <p:sp>
        <p:nvSpPr>
          <p:cNvPr id="370" name="Google Shape;370;p39"/>
          <p:cNvSpPr txBox="1"/>
          <p:nvPr>
            <p:ph idx="3" type="subTitle"/>
          </p:nvPr>
        </p:nvSpPr>
        <p:spPr>
          <a:xfrm>
            <a:off x="6028825" y="1354450"/>
            <a:ext cx="2337300" cy="265200"/>
          </a:xfrm>
          <a:prstGeom prst="rect">
            <a:avLst/>
          </a:prstGeom>
        </p:spPr>
        <p:txBody>
          <a:bodyPr anchorCtr="0" anchor="t" bIns="68575" lIns="68575" spcFirstLastPara="1" rIns="68575" wrap="square" tIns="6857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 Medium"/>
              <a:buNone/>
              <a:defRPr sz="1400">
                <a:latin typeface="Open Sans Medium"/>
                <a:ea typeface="Open Sans Medium"/>
                <a:cs typeface="Open Sans Medium"/>
                <a:sym typeface="Open Sans Medium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 Medium"/>
              <a:buNone/>
              <a:defRPr sz="1400">
                <a:latin typeface="Open Sans Medium"/>
                <a:ea typeface="Open Sans Medium"/>
                <a:cs typeface="Open Sans Medium"/>
                <a:sym typeface="Open Sans Medium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 Medium"/>
              <a:buNone/>
              <a:defRPr sz="1400">
                <a:latin typeface="Open Sans Medium"/>
                <a:ea typeface="Open Sans Medium"/>
                <a:cs typeface="Open Sans Medium"/>
                <a:sym typeface="Open Sans Medium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 Medium"/>
              <a:buNone/>
              <a:defRPr sz="1400">
                <a:latin typeface="Open Sans Medium"/>
                <a:ea typeface="Open Sans Medium"/>
                <a:cs typeface="Open Sans Medium"/>
                <a:sym typeface="Open Sans Medium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 Medium"/>
              <a:buNone/>
              <a:defRPr sz="1400">
                <a:latin typeface="Open Sans Medium"/>
                <a:ea typeface="Open Sans Medium"/>
                <a:cs typeface="Open Sans Medium"/>
                <a:sym typeface="Open Sans Medium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 Medium"/>
              <a:buNone/>
              <a:defRPr sz="1400">
                <a:latin typeface="Open Sans Medium"/>
                <a:ea typeface="Open Sans Medium"/>
                <a:cs typeface="Open Sans Medium"/>
                <a:sym typeface="Open Sans Medium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 Medium"/>
              <a:buNone/>
              <a:defRPr sz="1400">
                <a:latin typeface="Open Sans Medium"/>
                <a:ea typeface="Open Sans Medium"/>
                <a:cs typeface="Open Sans Medium"/>
                <a:sym typeface="Open Sans Medium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 Medium"/>
              <a:buNone/>
              <a:defRPr sz="1400">
                <a:latin typeface="Open Sans Medium"/>
                <a:ea typeface="Open Sans Medium"/>
                <a:cs typeface="Open Sans Medium"/>
                <a:sym typeface="Open Sans Medium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 Medium"/>
              <a:buNone/>
              <a:defRPr sz="1400">
                <a:latin typeface="Open Sans Medium"/>
                <a:ea typeface="Open Sans Medium"/>
                <a:cs typeface="Open Sans Medium"/>
                <a:sym typeface="Open Sans Medium"/>
              </a:defRPr>
            </a:lvl9pPr>
          </a:lstStyle>
          <a:p/>
        </p:txBody>
      </p:sp>
      <p:sp>
        <p:nvSpPr>
          <p:cNvPr id="371" name="Google Shape;371;p39"/>
          <p:cNvSpPr txBox="1"/>
          <p:nvPr>
            <p:ph idx="4" type="body"/>
          </p:nvPr>
        </p:nvSpPr>
        <p:spPr>
          <a:xfrm>
            <a:off x="571350" y="1925400"/>
            <a:ext cx="2337300" cy="2110800"/>
          </a:xfrm>
          <a:prstGeom prst="rect">
            <a:avLst/>
          </a:prstGeom>
        </p:spPr>
        <p:txBody>
          <a:bodyPr anchorCtr="0" anchor="t" bIns="68575" lIns="68575" spcFirstLastPara="1" rIns="68575" wrap="square" tIns="6857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372" name="Google Shape;372;p39"/>
          <p:cNvSpPr txBox="1"/>
          <p:nvPr>
            <p:ph idx="5" type="body"/>
          </p:nvPr>
        </p:nvSpPr>
        <p:spPr>
          <a:xfrm>
            <a:off x="3300075" y="1925400"/>
            <a:ext cx="2337300" cy="2110800"/>
          </a:xfrm>
          <a:prstGeom prst="rect">
            <a:avLst/>
          </a:prstGeom>
        </p:spPr>
        <p:txBody>
          <a:bodyPr anchorCtr="0" anchor="t" bIns="68575" lIns="68575" spcFirstLastPara="1" rIns="68575" wrap="square" tIns="6857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373" name="Google Shape;373;p39"/>
          <p:cNvSpPr txBox="1"/>
          <p:nvPr>
            <p:ph idx="6" type="body"/>
          </p:nvPr>
        </p:nvSpPr>
        <p:spPr>
          <a:xfrm>
            <a:off x="6028825" y="1925400"/>
            <a:ext cx="2337300" cy="2110800"/>
          </a:xfrm>
          <a:prstGeom prst="rect">
            <a:avLst/>
          </a:prstGeom>
        </p:spPr>
        <p:txBody>
          <a:bodyPr anchorCtr="0" anchor="t" bIns="68575" lIns="68575" spcFirstLastPara="1" rIns="68575" wrap="square" tIns="6857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374" name="Google Shape;374;p39"/>
          <p:cNvSpPr/>
          <p:nvPr/>
        </p:nvSpPr>
        <p:spPr>
          <a:xfrm rot="10800000">
            <a:off x="1730325" y="3725275"/>
            <a:ext cx="400200" cy="400200"/>
          </a:xfrm>
          <a:prstGeom prst="plus">
            <a:avLst>
              <a:gd fmla="val 34849" name="adj"/>
            </a:avLst>
          </a:prstGeom>
          <a:solidFill>
            <a:srgbClr val="E2E8E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5" name="Google Shape;375;p39"/>
          <p:cNvSpPr/>
          <p:nvPr/>
        </p:nvSpPr>
        <p:spPr>
          <a:xfrm rot="10800000">
            <a:off x="112625" y="3686725"/>
            <a:ext cx="1370100" cy="1370100"/>
          </a:xfrm>
          <a:prstGeom prst="plus">
            <a:avLst>
              <a:gd fmla="val 34849" name="adj"/>
            </a:avLst>
          </a:prstGeom>
          <a:solidFill>
            <a:srgbClr val="E2E8E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extLst>
    <p:ext uri="{DCECCB84-F9BA-43D5-87BE-67443E8EF086}">
      <p15:sldGuideLst>
        <p15:guide id="1" orient="horz" pos="850">
          <p15:clr>
            <a:srgbClr val="E46962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with 3 items on timeline">
  <p:cSld name="MAIN_POINT_2_2"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40"/>
          <p:cNvSpPr txBox="1"/>
          <p:nvPr>
            <p:ph type="title"/>
          </p:nvPr>
        </p:nvSpPr>
        <p:spPr>
          <a:xfrm>
            <a:off x="313400" y="445025"/>
            <a:ext cx="7801500" cy="393600"/>
          </a:xfrm>
          <a:prstGeom prst="rect">
            <a:avLst/>
          </a:prstGeom>
        </p:spPr>
        <p:txBody>
          <a:bodyPr anchorCtr="0" anchor="t" bIns="68575" lIns="68575" spcFirstLastPara="1" rIns="68575" wrap="square" tIns="6857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/>
        </p:txBody>
      </p:sp>
      <p:sp>
        <p:nvSpPr>
          <p:cNvPr id="378" name="Google Shape;378;p40"/>
          <p:cNvSpPr txBox="1"/>
          <p:nvPr>
            <p:ph idx="12" type="sldNum"/>
          </p:nvPr>
        </p:nvSpPr>
        <p:spPr>
          <a:xfrm>
            <a:off x="7999953" y="4663224"/>
            <a:ext cx="5778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379" name="Google Shape;379;p40"/>
          <p:cNvSpPr txBox="1"/>
          <p:nvPr>
            <p:ph idx="1" type="body"/>
          </p:nvPr>
        </p:nvSpPr>
        <p:spPr>
          <a:xfrm>
            <a:off x="2691100" y="2581050"/>
            <a:ext cx="5423700" cy="504300"/>
          </a:xfrm>
          <a:prstGeom prst="rect">
            <a:avLst/>
          </a:prstGeom>
        </p:spPr>
        <p:txBody>
          <a:bodyPr anchorCtr="0" anchor="ctr" bIns="68575" lIns="68575" spcFirstLastPara="1" rIns="68575" wrap="square" tIns="6857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380" name="Google Shape;380;p40"/>
          <p:cNvSpPr txBox="1"/>
          <p:nvPr>
            <p:ph idx="2" type="body"/>
          </p:nvPr>
        </p:nvSpPr>
        <p:spPr>
          <a:xfrm>
            <a:off x="2679475" y="1478314"/>
            <a:ext cx="5423700" cy="484500"/>
          </a:xfrm>
          <a:prstGeom prst="rect">
            <a:avLst/>
          </a:prstGeom>
        </p:spPr>
        <p:txBody>
          <a:bodyPr anchorCtr="0" anchor="ctr" bIns="68575" lIns="68575" spcFirstLastPara="1" rIns="68575" wrap="square" tIns="6857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381" name="Google Shape;381;p40"/>
          <p:cNvSpPr txBox="1"/>
          <p:nvPr>
            <p:ph idx="3" type="body"/>
          </p:nvPr>
        </p:nvSpPr>
        <p:spPr>
          <a:xfrm>
            <a:off x="2691100" y="3654544"/>
            <a:ext cx="5423700" cy="504300"/>
          </a:xfrm>
          <a:prstGeom prst="rect">
            <a:avLst/>
          </a:prstGeom>
        </p:spPr>
        <p:txBody>
          <a:bodyPr anchorCtr="0" anchor="ctr" bIns="68575" lIns="68575" spcFirstLastPara="1" rIns="68575" wrap="square" tIns="6857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cxnSp>
        <p:nvCxnSpPr>
          <p:cNvPr id="382" name="Google Shape;382;p40"/>
          <p:cNvCxnSpPr/>
          <p:nvPr/>
        </p:nvCxnSpPr>
        <p:spPr>
          <a:xfrm>
            <a:off x="2366100" y="1384225"/>
            <a:ext cx="0" cy="3211800"/>
          </a:xfrm>
          <a:prstGeom prst="straightConnector1">
            <a:avLst/>
          </a:prstGeom>
          <a:noFill/>
          <a:ln cap="flat" cmpd="sng" w="9525">
            <a:solidFill>
              <a:schemeClr val="accent4"/>
            </a:solidFill>
            <a:prstDash val="dash"/>
            <a:round/>
            <a:headEnd len="med" w="med" type="none"/>
            <a:tailEnd len="med" w="med" type="none"/>
          </a:ln>
        </p:spPr>
      </p:cxnSp>
      <p:sp>
        <p:nvSpPr>
          <p:cNvPr id="383" name="Google Shape;383;p40"/>
          <p:cNvSpPr/>
          <p:nvPr/>
        </p:nvSpPr>
        <p:spPr>
          <a:xfrm>
            <a:off x="2289750" y="1650775"/>
            <a:ext cx="152700" cy="152700"/>
          </a:xfrm>
          <a:prstGeom prst="mathPlus">
            <a:avLst>
              <a:gd fmla="val 23520" name="adj1"/>
            </a:avLst>
          </a:prstGeom>
          <a:gradFill>
            <a:gsLst>
              <a:gs pos="0">
                <a:srgbClr val="2198E4"/>
              </a:gs>
              <a:gs pos="100000">
                <a:srgbClr val="0C62DF"/>
              </a:gs>
            </a:gsLst>
            <a:lin ang="2698631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4" name="Google Shape;384;p40"/>
          <p:cNvSpPr/>
          <p:nvPr/>
        </p:nvSpPr>
        <p:spPr>
          <a:xfrm>
            <a:off x="2289750" y="2737600"/>
            <a:ext cx="152700" cy="152700"/>
          </a:xfrm>
          <a:prstGeom prst="mathPlus">
            <a:avLst>
              <a:gd fmla="val 23520" name="adj1"/>
            </a:avLst>
          </a:prstGeom>
          <a:gradFill>
            <a:gsLst>
              <a:gs pos="0">
                <a:srgbClr val="2198E4"/>
              </a:gs>
              <a:gs pos="100000">
                <a:srgbClr val="0C62DF"/>
              </a:gs>
            </a:gsLst>
            <a:lin ang="2698631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5" name="Google Shape;385;p40"/>
          <p:cNvSpPr/>
          <p:nvPr/>
        </p:nvSpPr>
        <p:spPr>
          <a:xfrm>
            <a:off x="2289750" y="3824425"/>
            <a:ext cx="152700" cy="152700"/>
          </a:xfrm>
          <a:prstGeom prst="mathPlus">
            <a:avLst>
              <a:gd fmla="val 23520" name="adj1"/>
            </a:avLst>
          </a:prstGeom>
          <a:gradFill>
            <a:gsLst>
              <a:gs pos="0">
                <a:srgbClr val="2198E4"/>
              </a:gs>
              <a:gs pos="100000">
                <a:srgbClr val="0C62DF"/>
              </a:gs>
            </a:gsLst>
            <a:lin ang="2698631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6" name="Google Shape;386;p40"/>
          <p:cNvSpPr txBox="1"/>
          <p:nvPr>
            <p:ph idx="4" type="subTitle"/>
          </p:nvPr>
        </p:nvSpPr>
        <p:spPr>
          <a:xfrm>
            <a:off x="313400" y="2645150"/>
            <a:ext cx="1886700" cy="328500"/>
          </a:xfrm>
          <a:prstGeom prst="rect">
            <a:avLst/>
          </a:prstGeom>
        </p:spPr>
        <p:txBody>
          <a:bodyPr anchorCtr="0" anchor="ctr" bIns="68575" lIns="68575" spcFirstLastPara="1" rIns="68575" wrap="square" tIns="68575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Open Sans Medium"/>
              <a:buNone/>
              <a:defRPr>
                <a:solidFill>
                  <a:schemeClr val="accent5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 Medium"/>
              <a:buNone/>
              <a:defRPr>
                <a:latin typeface="Open Sans Medium"/>
                <a:ea typeface="Open Sans Medium"/>
                <a:cs typeface="Open Sans Medium"/>
                <a:sym typeface="Open Sans Medium"/>
              </a:defRPr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 Medium"/>
              <a:buNone/>
              <a:defRPr>
                <a:latin typeface="Open Sans Medium"/>
                <a:ea typeface="Open Sans Medium"/>
                <a:cs typeface="Open Sans Medium"/>
                <a:sym typeface="Open Sans Medium"/>
              </a:defRPr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 Medium"/>
              <a:buNone/>
              <a:defRPr>
                <a:latin typeface="Open Sans Medium"/>
                <a:ea typeface="Open Sans Medium"/>
                <a:cs typeface="Open Sans Medium"/>
                <a:sym typeface="Open Sans Medium"/>
              </a:defRPr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 Medium"/>
              <a:buNone/>
              <a:defRPr>
                <a:latin typeface="Open Sans Medium"/>
                <a:ea typeface="Open Sans Medium"/>
                <a:cs typeface="Open Sans Medium"/>
                <a:sym typeface="Open Sans Medium"/>
              </a:defRPr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 Medium"/>
              <a:buNone/>
              <a:defRPr>
                <a:latin typeface="Open Sans Medium"/>
                <a:ea typeface="Open Sans Medium"/>
                <a:cs typeface="Open Sans Medium"/>
                <a:sym typeface="Open Sans Medium"/>
              </a:defRPr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 Medium"/>
              <a:buNone/>
              <a:defRPr>
                <a:latin typeface="Open Sans Medium"/>
                <a:ea typeface="Open Sans Medium"/>
                <a:cs typeface="Open Sans Medium"/>
                <a:sym typeface="Open Sans Medium"/>
              </a:defRPr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 Medium"/>
              <a:buNone/>
              <a:defRPr>
                <a:latin typeface="Open Sans Medium"/>
                <a:ea typeface="Open Sans Medium"/>
                <a:cs typeface="Open Sans Medium"/>
                <a:sym typeface="Open Sans Medium"/>
              </a:defRPr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 Medium"/>
              <a:buNone/>
              <a:defRPr>
                <a:latin typeface="Open Sans Medium"/>
                <a:ea typeface="Open Sans Medium"/>
                <a:cs typeface="Open Sans Medium"/>
                <a:sym typeface="Open Sans Medium"/>
              </a:defRPr>
            </a:lvl9pPr>
          </a:lstStyle>
          <a:p/>
        </p:txBody>
      </p:sp>
      <p:sp>
        <p:nvSpPr>
          <p:cNvPr id="387" name="Google Shape;387;p40"/>
          <p:cNvSpPr txBox="1"/>
          <p:nvPr>
            <p:ph idx="5" type="subTitle"/>
          </p:nvPr>
        </p:nvSpPr>
        <p:spPr>
          <a:xfrm>
            <a:off x="313400" y="1540800"/>
            <a:ext cx="1886700" cy="328500"/>
          </a:xfrm>
          <a:prstGeom prst="rect">
            <a:avLst/>
          </a:prstGeom>
        </p:spPr>
        <p:txBody>
          <a:bodyPr anchorCtr="0" anchor="ctr" bIns="68575" lIns="68575" spcFirstLastPara="1" rIns="68575" wrap="square" tIns="68575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Open Sans Medium"/>
              <a:buNone/>
              <a:defRPr sz="1400">
                <a:solidFill>
                  <a:schemeClr val="accent5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 Medium"/>
              <a:buNone/>
              <a:defRPr sz="1400">
                <a:latin typeface="Open Sans Medium"/>
                <a:ea typeface="Open Sans Medium"/>
                <a:cs typeface="Open Sans Medium"/>
                <a:sym typeface="Open Sans Medium"/>
              </a:defRPr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 Medium"/>
              <a:buNone/>
              <a:defRPr sz="1400">
                <a:latin typeface="Open Sans Medium"/>
                <a:ea typeface="Open Sans Medium"/>
                <a:cs typeface="Open Sans Medium"/>
                <a:sym typeface="Open Sans Medium"/>
              </a:defRPr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 Medium"/>
              <a:buNone/>
              <a:defRPr sz="1400">
                <a:latin typeface="Open Sans Medium"/>
                <a:ea typeface="Open Sans Medium"/>
                <a:cs typeface="Open Sans Medium"/>
                <a:sym typeface="Open Sans Medium"/>
              </a:defRPr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 Medium"/>
              <a:buNone/>
              <a:defRPr sz="1400">
                <a:latin typeface="Open Sans Medium"/>
                <a:ea typeface="Open Sans Medium"/>
                <a:cs typeface="Open Sans Medium"/>
                <a:sym typeface="Open Sans Medium"/>
              </a:defRPr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 Medium"/>
              <a:buNone/>
              <a:defRPr sz="1400">
                <a:latin typeface="Open Sans Medium"/>
                <a:ea typeface="Open Sans Medium"/>
                <a:cs typeface="Open Sans Medium"/>
                <a:sym typeface="Open Sans Medium"/>
              </a:defRPr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 Medium"/>
              <a:buNone/>
              <a:defRPr sz="1400">
                <a:latin typeface="Open Sans Medium"/>
                <a:ea typeface="Open Sans Medium"/>
                <a:cs typeface="Open Sans Medium"/>
                <a:sym typeface="Open Sans Medium"/>
              </a:defRPr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 Medium"/>
              <a:buNone/>
              <a:defRPr sz="1400">
                <a:latin typeface="Open Sans Medium"/>
                <a:ea typeface="Open Sans Medium"/>
                <a:cs typeface="Open Sans Medium"/>
                <a:sym typeface="Open Sans Medium"/>
              </a:defRPr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 Medium"/>
              <a:buNone/>
              <a:defRPr sz="1400">
                <a:latin typeface="Open Sans Medium"/>
                <a:ea typeface="Open Sans Medium"/>
                <a:cs typeface="Open Sans Medium"/>
                <a:sym typeface="Open Sans Medium"/>
              </a:defRPr>
            </a:lvl9pPr>
          </a:lstStyle>
          <a:p/>
        </p:txBody>
      </p:sp>
      <p:sp>
        <p:nvSpPr>
          <p:cNvPr id="388" name="Google Shape;388;p40"/>
          <p:cNvSpPr txBox="1"/>
          <p:nvPr>
            <p:ph idx="6" type="subTitle"/>
          </p:nvPr>
        </p:nvSpPr>
        <p:spPr>
          <a:xfrm>
            <a:off x="313400" y="3736525"/>
            <a:ext cx="1886700" cy="328500"/>
          </a:xfrm>
          <a:prstGeom prst="rect">
            <a:avLst/>
          </a:prstGeom>
        </p:spPr>
        <p:txBody>
          <a:bodyPr anchorCtr="0" anchor="ctr" bIns="68575" lIns="68575" spcFirstLastPara="1" rIns="68575" wrap="square" tIns="68575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Open Sans Medium"/>
              <a:buNone/>
              <a:defRPr sz="1400">
                <a:solidFill>
                  <a:schemeClr val="accent5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 Medium"/>
              <a:buNone/>
              <a:defRPr sz="1400">
                <a:latin typeface="Open Sans Medium"/>
                <a:ea typeface="Open Sans Medium"/>
                <a:cs typeface="Open Sans Medium"/>
                <a:sym typeface="Open Sans Medium"/>
              </a:defRPr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 Medium"/>
              <a:buNone/>
              <a:defRPr sz="1400">
                <a:latin typeface="Open Sans Medium"/>
                <a:ea typeface="Open Sans Medium"/>
                <a:cs typeface="Open Sans Medium"/>
                <a:sym typeface="Open Sans Medium"/>
              </a:defRPr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 Medium"/>
              <a:buNone/>
              <a:defRPr sz="1400">
                <a:latin typeface="Open Sans Medium"/>
                <a:ea typeface="Open Sans Medium"/>
                <a:cs typeface="Open Sans Medium"/>
                <a:sym typeface="Open Sans Medium"/>
              </a:defRPr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 Medium"/>
              <a:buNone/>
              <a:defRPr sz="1400">
                <a:latin typeface="Open Sans Medium"/>
                <a:ea typeface="Open Sans Medium"/>
                <a:cs typeface="Open Sans Medium"/>
                <a:sym typeface="Open Sans Medium"/>
              </a:defRPr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 Medium"/>
              <a:buNone/>
              <a:defRPr sz="1400">
                <a:latin typeface="Open Sans Medium"/>
                <a:ea typeface="Open Sans Medium"/>
                <a:cs typeface="Open Sans Medium"/>
                <a:sym typeface="Open Sans Medium"/>
              </a:defRPr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 Medium"/>
              <a:buNone/>
              <a:defRPr sz="1400">
                <a:latin typeface="Open Sans Medium"/>
                <a:ea typeface="Open Sans Medium"/>
                <a:cs typeface="Open Sans Medium"/>
                <a:sym typeface="Open Sans Medium"/>
              </a:defRPr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 Medium"/>
              <a:buNone/>
              <a:defRPr sz="1400">
                <a:latin typeface="Open Sans Medium"/>
                <a:ea typeface="Open Sans Medium"/>
                <a:cs typeface="Open Sans Medium"/>
                <a:sym typeface="Open Sans Medium"/>
              </a:defRPr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 Medium"/>
              <a:buNone/>
              <a:defRPr sz="1400">
                <a:latin typeface="Open Sans Medium"/>
                <a:ea typeface="Open Sans Medium"/>
                <a:cs typeface="Open Sans Medium"/>
                <a:sym typeface="Open Sans Medium"/>
              </a:defRPr>
            </a:lvl9pPr>
          </a:lstStyle>
          <a:p/>
        </p:txBody>
      </p:sp>
      <p:sp>
        <p:nvSpPr>
          <p:cNvPr id="389" name="Google Shape;389;p40"/>
          <p:cNvSpPr/>
          <p:nvPr/>
        </p:nvSpPr>
        <p:spPr>
          <a:xfrm>
            <a:off x="8582548" y="0"/>
            <a:ext cx="577800" cy="3317400"/>
          </a:xfrm>
          <a:prstGeom prst="rect">
            <a:avLst/>
          </a:prstGeom>
          <a:gradFill>
            <a:gsLst>
              <a:gs pos="0">
                <a:srgbClr val="2198E4"/>
              </a:gs>
              <a:gs pos="100000">
                <a:srgbClr val="0C62DF"/>
              </a:gs>
            </a:gsLst>
            <a:lin ang="2698631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rgbClr val="FFFFFF"/>
              </a:solidFill>
              <a:latin typeface="Hanken Grotesk"/>
              <a:ea typeface="Hanken Grotesk"/>
              <a:cs typeface="Hanken Grotesk"/>
              <a:sym typeface="Hanken Grotesk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with 3 items on timeline v2">
  <p:cSld name="MAIN_POINT_2_2_1"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41"/>
          <p:cNvSpPr txBox="1"/>
          <p:nvPr>
            <p:ph type="title"/>
          </p:nvPr>
        </p:nvSpPr>
        <p:spPr>
          <a:xfrm>
            <a:off x="566250" y="445025"/>
            <a:ext cx="8012100" cy="932100"/>
          </a:xfrm>
          <a:prstGeom prst="rect">
            <a:avLst/>
          </a:prstGeom>
        </p:spPr>
        <p:txBody>
          <a:bodyPr anchorCtr="0" anchor="t" bIns="68575" lIns="68575" spcFirstLastPara="1" rIns="68575" wrap="square" tIns="685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392" name="Google Shape;392;p41"/>
          <p:cNvSpPr txBox="1"/>
          <p:nvPr>
            <p:ph idx="12" type="sldNum"/>
          </p:nvPr>
        </p:nvSpPr>
        <p:spPr>
          <a:xfrm>
            <a:off x="7999953" y="4663224"/>
            <a:ext cx="5778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393" name="Google Shape;393;p41"/>
          <p:cNvSpPr txBox="1"/>
          <p:nvPr>
            <p:ph idx="1" type="body"/>
          </p:nvPr>
        </p:nvSpPr>
        <p:spPr>
          <a:xfrm>
            <a:off x="607550" y="1871725"/>
            <a:ext cx="1722000" cy="1281600"/>
          </a:xfrm>
          <a:prstGeom prst="rect">
            <a:avLst/>
          </a:prstGeom>
        </p:spPr>
        <p:txBody>
          <a:bodyPr anchorCtr="0" anchor="b" bIns="68575" lIns="68575" spcFirstLastPara="1" rIns="68575" wrap="square" tIns="68575">
            <a:noAutofit/>
          </a:bodyPr>
          <a:lstStyle>
            <a:lvl1pPr indent="-298450" lvl="0" marL="457200" algn="ctr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indent="-298450" lvl="1" marL="914400" algn="ctr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algn="ctr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algn="ctr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algn="ctr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algn="ctr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algn="ctr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algn="ctr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algn="ctr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cxnSp>
        <p:nvCxnSpPr>
          <p:cNvPr id="394" name="Google Shape;394;p41"/>
          <p:cNvCxnSpPr/>
          <p:nvPr/>
        </p:nvCxnSpPr>
        <p:spPr>
          <a:xfrm>
            <a:off x="567850" y="3366550"/>
            <a:ext cx="80121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dash"/>
            <a:round/>
            <a:headEnd len="med" w="med" type="none"/>
            <a:tailEnd len="med" w="med" type="none"/>
          </a:ln>
        </p:spPr>
      </p:cxnSp>
      <p:sp>
        <p:nvSpPr>
          <p:cNvPr id="395" name="Google Shape;395;p41"/>
          <p:cNvSpPr/>
          <p:nvPr/>
        </p:nvSpPr>
        <p:spPr>
          <a:xfrm>
            <a:off x="4495650" y="3290200"/>
            <a:ext cx="152700" cy="152700"/>
          </a:xfrm>
          <a:prstGeom prst="mathPlus">
            <a:avLst>
              <a:gd fmla="val 23520" name="adj1"/>
            </a:avLst>
          </a:prstGeom>
          <a:gradFill>
            <a:gsLst>
              <a:gs pos="0">
                <a:srgbClr val="2198E4"/>
              </a:gs>
              <a:gs pos="100000">
                <a:srgbClr val="0C62DF"/>
              </a:gs>
            </a:gsLst>
            <a:lin ang="2698631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6" name="Google Shape;396;p41"/>
          <p:cNvSpPr/>
          <p:nvPr/>
        </p:nvSpPr>
        <p:spPr>
          <a:xfrm>
            <a:off x="1392200" y="3290200"/>
            <a:ext cx="152700" cy="152700"/>
          </a:xfrm>
          <a:prstGeom prst="mathPlus">
            <a:avLst>
              <a:gd fmla="val 23520" name="adj1"/>
            </a:avLst>
          </a:prstGeom>
          <a:gradFill>
            <a:gsLst>
              <a:gs pos="0">
                <a:srgbClr val="2198E4"/>
              </a:gs>
              <a:gs pos="100000">
                <a:srgbClr val="0C62DF"/>
              </a:gs>
            </a:gsLst>
            <a:lin ang="2698631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7" name="Google Shape;397;p41"/>
          <p:cNvSpPr/>
          <p:nvPr/>
        </p:nvSpPr>
        <p:spPr>
          <a:xfrm>
            <a:off x="7599100" y="3317625"/>
            <a:ext cx="152700" cy="152700"/>
          </a:xfrm>
          <a:prstGeom prst="mathPlus">
            <a:avLst>
              <a:gd fmla="val 23520" name="adj1"/>
            </a:avLst>
          </a:prstGeom>
          <a:gradFill>
            <a:gsLst>
              <a:gs pos="0">
                <a:srgbClr val="2198E4"/>
              </a:gs>
              <a:gs pos="100000">
                <a:srgbClr val="0C62DF"/>
              </a:gs>
            </a:gsLst>
            <a:lin ang="2698631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8" name="Google Shape;398;p41"/>
          <p:cNvSpPr txBox="1"/>
          <p:nvPr>
            <p:ph idx="2" type="body"/>
          </p:nvPr>
        </p:nvSpPr>
        <p:spPr>
          <a:xfrm>
            <a:off x="3711000" y="1871725"/>
            <a:ext cx="1722000" cy="1281600"/>
          </a:xfrm>
          <a:prstGeom prst="rect">
            <a:avLst/>
          </a:prstGeom>
        </p:spPr>
        <p:txBody>
          <a:bodyPr anchorCtr="0" anchor="b" bIns="68575" lIns="68575" spcFirstLastPara="1" rIns="68575" wrap="square" tIns="68575">
            <a:noAutofit/>
          </a:bodyPr>
          <a:lstStyle>
            <a:lvl1pPr indent="-298450" lvl="0" marL="457200" algn="ctr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indent="-298450" lvl="1" marL="914400" algn="ctr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algn="ctr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algn="ctr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algn="ctr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algn="ctr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algn="ctr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algn="ctr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algn="ctr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399" name="Google Shape;399;p41"/>
          <p:cNvSpPr txBox="1"/>
          <p:nvPr>
            <p:ph idx="3" type="body"/>
          </p:nvPr>
        </p:nvSpPr>
        <p:spPr>
          <a:xfrm>
            <a:off x="6814450" y="1871725"/>
            <a:ext cx="1722000" cy="1281600"/>
          </a:xfrm>
          <a:prstGeom prst="rect">
            <a:avLst/>
          </a:prstGeom>
        </p:spPr>
        <p:txBody>
          <a:bodyPr anchorCtr="0" anchor="b" bIns="68575" lIns="68575" spcFirstLastPara="1" rIns="68575" wrap="square" tIns="68575">
            <a:noAutofit/>
          </a:bodyPr>
          <a:lstStyle>
            <a:lvl1pPr indent="-298450" lvl="0" marL="457200" algn="ctr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indent="-298450" lvl="1" marL="914400" algn="ctr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algn="ctr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algn="ctr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algn="ctr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algn="ctr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algn="ctr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algn="ctr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algn="ctr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400" name="Google Shape;400;p41"/>
          <p:cNvSpPr txBox="1"/>
          <p:nvPr>
            <p:ph idx="4" type="subTitle"/>
          </p:nvPr>
        </p:nvSpPr>
        <p:spPr>
          <a:xfrm>
            <a:off x="258100" y="3623450"/>
            <a:ext cx="2421000" cy="328500"/>
          </a:xfrm>
          <a:prstGeom prst="rect">
            <a:avLst/>
          </a:prstGeom>
        </p:spPr>
        <p:txBody>
          <a:bodyPr anchorCtr="0" anchor="ctr" bIns="68575" lIns="68575" spcFirstLastPara="1" rIns="68575" wrap="square" tIns="685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Open Sans Medium"/>
              <a:buNone/>
              <a:defRPr>
                <a:solidFill>
                  <a:schemeClr val="accent5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Open Sans Medium"/>
              <a:buNone/>
              <a:defRPr>
                <a:solidFill>
                  <a:schemeClr val="accent5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Open Sans Medium"/>
              <a:buNone/>
              <a:defRPr>
                <a:solidFill>
                  <a:schemeClr val="accent5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Open Sans Medium"/>
              <a:buNone/>
              <a:defRPr>
                <a:solidFill>
                  <a:schemeClr val="accent5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Open Sans Medium"/>
              <a:buNone/>
              <a:defRPr>
                <a:solidFill>
                  <a:schemeClr val="accent5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Open Sans Medium"/>
              <a:buNone/>
              <a:defRPr>
                <a:solidFill>
                  <a:schemeClr val="accent5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Open Sans Medium"/>
              <a:buNone/>
              <a:defRPr>
                <a:solidFill>
                  <a:schemeClr val="accent5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Open Sans Medium"/>
              <a:buNone/>
              <a:defRPr>
                <a:solidFill>
                  <a:schemeClr val="accent5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Open Sans Medium"/>
              <a:buNone/>
              <a:defRPr>
                <a:solidFill>
                  <a:schemeClr val="accent5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9pPr>
          </a:lstStyle>
          <a:p/>
        </p:txBody>
      </p:sp>
      <p:sp>
        <p:nvSpPr>
          <p:cNvPr id="401" name="Google Shape;401;p41"/>
          <p:cNvSpPr txBox="1"/>
          <p:nvPr>
            <p:ph idx="5" type="subTitle"/>
          </p:nvPr>
        </p:nvSpPr>
        <p:spPr>
          <a:xfrm>
            <a:off x="3361498" y="3623450"/>
            <a:ext cx="2421000" cy="328500"/>
          </a:xfrm>
          <a:prstGeom prst="rect">
            <a:avLst/>
          </a:prstGeom>
        </p:spPr>
        <p:txBody>
          <a:bodyPr anchorCtr="0" anchor="ctr" bIns="68575" lIns="68575" spcFirstLastPara="1" rIns="68575" wrap="square" tIns="685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Open Sans Medium"/>
              <a:buNone/>
              <a:defRPr>
                <a:solidFill>
                  <a:schemeClr val="accent5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Open Sans Medium"/>
              <a:buNone/>
              <a:defRPr>
                <a:solidFill>
                  <a:schemeClr val="accent5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Open Sans Medium"/>
              <a:buNone/>
              <a:defRPr>
                <a:solidFill>
                  <a:schemeClr val="accent5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Open Sans Medium"/>
              <a:buNone/>
              <a:defRPr>
                <a:solidFill>
                  <a:schemeClr val="accent5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Open Sans Medium"/>
              <a:buNone/>
              <a:defRPr>
                <a:solidFill>
                  <a:schemeClr val="accent5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Open Sans Medium"/>
              <a:buNone/>
              <a:defRPr>
                <a:solidFill>
                  <a:schemeClr val="accent5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Open Sans Medium"/>
              <a:buNone/>
              <a:defRPr>
                <a:solidFill>
                  <a:schemeClr val="accent5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Open Sans Medium"/>
              <a:buNone/>
              <a:defRPr>
                <a:solidFill>
                  <a:schemeClr val="accent5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Open Sans Medium"/>
              <a:buNone/>
              <a:defRPr>
                <a:solidFill>
                  <a:schemeClr val="accent5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9pPr>
          </a:lstStyle>
          <a:p/>
        </p:txBody>
      </p:sp>
      <p:sp>
        <p:nvSpPr>
          <p:cNvPr id="402" name="Google Shape;402;p41"/>
          <p:cNvSpPr txBox="1"/>
          <p:nvPr>
            <p:ph idx="6" type="subTitle"/>
          </p:nvPr>
        </p:nvSpPr>
        <p:spPr>
          <a:xfrm>
            <a:off x="6464948" y="3623450"/>
            <a:ext cx="2421000" cy="328500"/>
          </a:xfrm>
          <a:prstGeom prst="rect">
            <a:avLst/>
          </a:prstGeom>
        </p:spPr>
        <p:txBody>
          <a:bodyPr anchorCtr="0" anchor="ctr" bIns="68575" lIns="68575" spcFirstLastPara="1" rIns="68575" wrap="square" tIns="685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Open Sans Medium"/>
              <a:buNone/>
              <a:defRPr>
                <a:solidFill>
                  <a:schemeClr val="accent5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Open Sans Medium"/>
              <a:buNone/>
              <a:defRPr>
                <a:solidFill>
                  <a:schemeClr val="accent5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Open Sans Medium"/>
              <a:buNone/>
              <a:defRPr>
                <a:solidFill>
                  <a:schemeClr val="accent5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Open Sans Medium"/>
              <a:buNone/>
              <a:defRPr>
                <a:solidFill>
                  <a:schemeClr val="accent5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Open Sans Medium"/>
              <a:buNone/>
              <a:defRPr>
                <a:solidFill>
                  <a:schemeClr val="accent5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Open Sans Medium"/>
              <a:buNone/>
              <a:defRPr>
                <a:solidFill>
                  <a:schemeClr val="accent5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Open Sans Medium"/>
              <a:buNone/>
              <a:defRPr>
                <a:solidFill>
                  <a:schemeClr val="accent5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Open Sans Medium"/>
              <a:buNone/>
              <a:defRPr>
                <a:solidFill>
                  <a:schemeClr val="accent5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Open Sans Medium"/>
              <a:buNone/>
              <a:defRPr>
                <a:solidFill>
                  <a:schemeClr val="accent5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with 3 key metrics">
  <p:cSld name="TITLE_AND_BODY_1_2_1"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42"/>
          <p:cNvSpPr/>
          <p:nvPr/>
        </p:nvSpPr>
        <p:spPr>
          <a:xfrm>
            <a:off x="0" y="1160525"/>
            <a:ext cx="9144000" cy="3983100"/>
          </a:xfrm>
          <a:prstGeom prst="rect">
            <a:avLst/>
          </a:prstGeom>
          <a:solidFill>
            <a:srgbClr val="E2E8E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5" name="Google Shape;405;p42"/>
          <p:cNvSpPr txBox="1"/>
          <p:nvPr>
            <p:ph type="title"/>
          </p:nvPr>
        </p:nvSpPr>
        <p:spPr>
          <a:xfrm>
            <a:off x="566250" y="445025"/>
            <a:ext cx="8011500" cy="572700"/>
          </a:xfrm>
          <a:prstGeom prst="rect">
            <a:avLst/>
          </a:prstGeom>
        </p:spPr>
        <p:txBody>
          <a:bodyPr anchorCtr="0" anchor="t" bIns="68575" lIns="68575" spcFirstLastPara="1" rIns="68575" wrap="square" tIns="6857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406" name="Google Shape;406;p42"/>
          <p:cNvSpPr txBox="1"/>
          <p:nvPr>
            <p:ph idx="12" type="sldNum"/>
          </p:nvPr>
        </p:nvSpPr>
        <p:spPr>
          <a:xfrm>
            <a:off x="8029058" y="4663217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407" name="Google Shape;407;p42"/>
          <p:cNvSpPr txBox="1"/>
          <p:nvPr>
            <p:ph idx="1" type="body"/>
          </p:nvPr>
        </p:nvSpPr>
        <p:spPr>
          <a:xfrm>
            <a:off x="566250" y="2376000"/>
            <a:ext cx="2090100" cy="1739700"/>
          </a:xfrm>
          <a:prstGeom prst="rect">
            <a:avLst/>
          </a:prstGeom>
        </p:spPr>
        <p:txBody>
          <a:bodyPr anchorCtr="0" anchor="t" bIns="68575" lIns="68575" spcFirstLastPara="1" rIns="68575" wrap="square" tIns="6857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408" name="Google Shape;408;p42"/>
          <p:cNvSpPr txBox="1"/>
          <p:nvPr>
            <p:ph idx="2" type="body"/>
          </p:nvPr>
        </p:nvSpPr>
        <p:spPr>
          <a:xfrm>
            <a:off x="3464701" y="2377550"/>
            <a:ext cx="2221500" cy="1739700"/>
          </a:xfrm>
          <a:prstGeom prst="rect">
            <a:avLst/>
          </a:prstGeom>
        </p:spPr>
        <p:txBody>
          <a:bodyPr anchorCtr="0" anchor="t" bIns="68575" lIns="68575" spcFirstLastPara="1" rIns="68575" wrap="square" tIns="6857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409" name="Google Shape;409;p42"/>
          <p:cNvSpPr txBox="1"/>
          <p:nvPr>
            <p:ph idx="3" type="body"/>
          </p:nvPr>
        </p:nvSpPr>
        <p:spPr>
          <a:xfrm>
            <a:off x="6428851" y="2377550"/>
            <a:ext cx="2221500" cy="1739700"/>
          </a:xfrm>
          <a:prstGeom prst="rect">
            <a:avLst/>
          </a:prstGeom>
        </p:spPr>
        <p:txBody>
          <a:bodyPr anchorCtr="0" anchor="t" bIns="68575" lIns="68575" spcFirstLastPara="1" rIns="68575" wrap="square" tIns="6857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410" name="Google Shape;410;p42"/>
          <p:cNvSpPr txBox="1"/>
          <p:nvPr>
            <p:ph idx="4" type="subTitle"/>
          </p:nvPr>
        </p:nvSpPr>
        <p:spPr>
          <a:xfrm>
            <a:off x="566250" y="1803600"/>
            <a:ext cx="2090100" cy="504900"/>
          </a:xfrm>
          <a:prstGeom prst="rect">
            <a:avLst/>
          </a:prstGeom>
        </p:spPr>
        <p:txBody>
          <a:bodyPr anchorCtr="0" anchor="ctr" bIns="68575" lIns="68575" spcFirstLastPara="1" rIns="68575" wrap="square" tIns="6857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Open Sans Medium"/>
              <a:buNone/>
              <a:defRPr sz="2000">
                <a:solidFill>
                  <a:schemeClr val="accent5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Open Sans Medium"/>
              <a:buNone/>
              <a:defRPr sz="2000">
                <a:solidFill>
                  <a:schemeClr val="accent5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Open Sans Medium"/>
              <a:buNone/>
              <a:defRPr sz="2000">
                <a:solidFill>
                  <a:schemeClr val="accent5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Open Sans Medium"/>
              <a:buNone/>
              <a:defRPr sz="2000">
                <a:solidFill>
                  <a:schemeClr val="accent5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Open Sans Medium"/>
              <a:buNone/>
              <a:defRPr sz="2000">
                <a:solidFill>
                  <a:schemeClr val="accent5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Open Sans Medium"/>
              <a:buNone/>
              <a:defRPr sz="2000">
                <a:solidFill>
                  <a:schemeClr val="accent5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Open Sans Medium"/>
              <a:buNone/>
              <a:defRPr sz="2000">
                <a:solidFill>
                  <a:schemeClr val="accent5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Open Sans Medium"/>
              <a:buNone/>
              <a:defRPr sz="2000">
                <a:solidFill>
                  <a:schemeClr val="accent5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Open Sans Medium"/>
              <a:buNone/>
              <a:defRPr sz="2000">
                <a:solidFill>
                  <a:schemeClr val="accent5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9pPr>
          </a:lstStyle>
          <a:p/>
        </p:txBody>
      </p:sp>
      <p:sp>
        <p:nvSpPr>
          <p:cNvPr id="411" name="Google Shape;411;p42"/>
          <p:cNvSpPr txBox="1"/>
          <p:nvPr>
            <p:ph idx="5" type="subTitle"/>
          </p:nvPr>
        </p:nvSpPr>
        <p:spPr>
          <a:xfrm>
            <a:off x="3464688" y="1803600"/>
            <a:ext cx="2221500" cy="504900"/>
          </a:xfrm>
          <a:prstGeom prst="rect">
            <a:avLst/>
          </a:prstGeom>
        </p:spPr>
        <p:txBody>
          <a:bodyPr anchorCtr="0" anchor="ctr" bIns="68575" lIns="68575" spcFirstLastPara="1" rIns="68575" wrap="square" tIns="6857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Open Sans Medium"/>
              <a:buNone/>
              <a:defRPr sz="2000">
                <a:solidFill>
                  <a:schemeClr val="accent5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Open Sans Medium"/>
              <a:buNone/>
              <a:defRPr sz="2000">
                <a:solidFill>
                  <a:schemeClr val="accent5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Open Sans Medium"/>
              <a:buNone/>
              <a:defRPr sz="2000">
                <a:solidFill>
                  <a:schemeClr val="accent5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Open Sans Medium"/>
              <a:buNone/>
              <a:defRPr sz="2000">
                <a:solidFill>
                  <a:schemeClr val="accent5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Open Sans Medium"/>
              <a:buNone/>
              <a:defRPr sz="2000">
                <a:solidFill>
                  <a:schemeClr val="accent5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Open Sans Medium"/>
              <a:buNone/>
              <a:defRPr sz="2000">
                <a:solidFill>
                  <a:schemeClr val="accent5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Open Sans Medium"/>
              <a:buNone/>
              <a:defRPr sz="2000">
                <a:solidFill>
                  <a:schemeClr val="accent5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Open Sans Medium"/>
              <a:buNone/>
              <a:defRPr sz="2000">
                <a:solidFill>
                  <a:schemeClr val="accent5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Open Sans Medium"/>
              <a:buNone/>
              <a:defRPr sz="2000">
                <a:solidFill>
                  <a:schemeClr val="accent5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9pPr>
          </a:lstStyle>
          <a:p/>
        </p:txBody>
      </p:sp>
      <p:sp>
        <p:nvSpPr>
          <p:cNvPr id="412" name="Google Shape;412;p42"/>
          <p:cNvSpPr txBox="1"/>
          <p:nvPr>
            <p:ph idx="6" type="subTitle"/>
          </p:nvPr>
        </p:nvSpPr>
        <p:spPr>
          <a:xfrm>
            <a:off x="6428838" y="1803600"/>
            <a:ext cx="2221500" cy="504900"/>
          </a:xfrm>
          <a:prstGeom prst="rect">
            <a:avLst/>
          </a:prstGeom>
        </p:spPr>
        <p:txBody>
          <a:bodyPr anchorCtr="0" anchor="ctr" bIns="68575" lIns="68575" spcFirstLastPara="1" rIns="68575" wrap="square" tIns="6857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Open Sans Medium"/>
              <a:buNone/>
              <a:defRPr sz="2000">
                <a:solidFill>
                  <a:schemeClr val="accent5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Open Sans Medium"/>
              <a:buNone/>
              <a:defRPr sz="2000">
                <a:solidFill>
                  <a:schemeClr val="accent5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Open Sans Medium"/>
              <a:buNone/>
              <a:defRPr sz="2000">
                <a:solidFill>
                  <a:schemeClr val="accent5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Open Sans Medium"/>
              <a:buNone/>
              <a:defRPr sz="2000">
                <a:solidFill>
                  <a:schemeClr val="accent5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Open Sans Medium"/>
              <a:buNone/>
              <a:defRPr sz="2000">
                <a:solidFill>
                  <a:schemeClr val="accent5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Open Sans Medium"/>
              <a:buNone/>
              <a:defRPr sz="2000">
                <a:solidFill>
                  <a:schemeClr val="accent5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Open Sans Medium"/>
              <a:buNone/>
              <a:defRPr sz="2000">
                <a:solidFill>
                  <a:schemeClr val="accent5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Open Sans Medium"/>
              <a:buNone/>
              <a:defRPr sz="2000">
                <a:solidFill>
                  <a:schemeClr val="accent5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Open Sans Medium"/>
              <a:buNone/>
              <a:defRPr sz="2000">
                <a:solidFill>
                  <a:schemeClr val="accent5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9pPr>
          </a:lstStyle>
          <a:p/>
        </p:txBody>
      </p:sp>
      <p:sp>
        <p:nvSpPr>
          <p:cNvPr id="413" name="Google Shape;413;p42"/>
          <p:cNvSpPr/>
          <p:nvPr/>
        </p:nvSpPr>
        <p:spPr>
          <a:xfrm>
            <a:off x="8572500" y="171300"/>
            <a:ext cx="400200" cy="400200"/>
          </a:xfrm>
          <a:prstGeom prst="plus">
            <a:avLst>
              <a:gd fmla="val 34849" name="adj"/>
            </a:avLst>
          </a:prstGeom>
          <a:solidFill>
            <a:srgbClr val="E2E8E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with 2 key metrics">
  <p:cSld name="TITLE_AND_BODY_1_2_1_4">
    <p:spTree>
      <p:nvGrpSpPr>
        <p:cNvPr id="414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43"/>
          <p:cNvSpPr/>
          <p:nvPr/>
        </p:nvSpPr>
        <p:spPr>
          <a:xfrm>
            <a:off x="0" y="1160525"/>
            <a:ext cx="9144000" cy="3983100"/>
          </a:xfrm>
          <a:prstGeom prst="rect">
            <a:avLst/>
          </a:prstGeom>
          <a:solidFill>
            <a:srgbClr val="E2E8E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6" name="Google Shape;416;p43"/>
          <p:cNvSpPr txBox="1"/>
          <p:nvPr>
            <p:ph type="title"/>
          </p:nvPr>
        </p:nvSpPr>
        <p:spPr>
          <a:xfrm>
            <a:off x="566250" y="445025"/>
            <a:ext cx="8011500" cy="572700"/>
          </a:xfrm>
          <a:prstGeom prst="rect">
            <a:avLst/>
          </a:prstGeom>
        </p:spPr>
        <p:txBody>
          <a:bodyPr anchorCtr="0" anchor="t" bIns="68575" lIns="68575" spcFirstLastPara="1" rIns="68575" wrap="square" tIns="6857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417" name="Google Shape;417;p43"/>
          <p:cNvSpPr txBox="1"/>
          <p:nvPr>
            <p:ph idx="12" type="sldNum"/>
          </p:nvPr>
        </p:nvSpPr>
        <p:spPr>
          <a:xfrm>
            <a:off x="8029058" y="4663217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418" name="Google Shape;418;p43"/>
          <p:cNvSpPr txBox="1"/>
          <p:nvPr>
            <p:ph idx="1" type="body"/>
          </p:nvPr>
        </p:nvSpPr>
        <p:spPr>
          <a:xfrm>
            <a:off x="1253788" y="2376000"/>
            <a:ext cx="2556900" cy="1739700"/>
          </a:xfrm>
          <a:prstGeom prst="rect">
            <a:avLst/>
          </a:prstGeom>
        </p:spPr>
        <p:txBody>
          <a:bodyPr anchorCtr="0" anchor="t" bIns="68575" lIns="68575" spcFirstLastPara="1" rIns="68575" wrap="square" tIns="6857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419" name="Google Shape;419;p43"/>
          <p:cNvSpPr txBox="1"/>
          <p:nvPr>
            <p:ph idx="2" type="body"/>
          </p:nvPr>
        </p:nvSpPr>
        <p:spPr>
          <a:xfrm>
            <a:off x="5172503" y="2377550"/>
            <a:ext cx="2717700" cy="1739700"/>
          </a:xfrm>
          <a:prstGeom prst="rect">
            <a:avLst/>
          </a:prstGeom>
        </p:spPr>
        <p:txBody>
          <a:bodyPr anchorCtr="0" anchor="t" bIns="68575" lIns="68575" spcFirstLastPara="1" rIns="68575" wrap="square" tIns="6857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420" name="Google Shape;420;p43"/>
          <p:cNvSpPr txBox="1"/>
          <p:nvPr>
            <p:ph idx="3" type="subTitle"/>
          </p:nvPr>
        </p:nvSpPr>
        <p:spPr>
          <a:xfrm>
            <a:off x="1253788" y="1803600"/>
            <a:ext cx="2556900" cy="504900"/>
          </a:xfrm>
          <a:prstGeom prst="rect">
            <a:avLst/>
          </a:prstGeom>
        </p:spPr>
        <p:txBody>
          <a:bodyPr anchorCtr="0" anchor="ctr" bIns="68575" lIns="68575" spcFirstLastPara="1" rIns="68575" wrap="square" tIns="6857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Open Sans Medium"/>
              <a:buNone/>
              <a:defRPr sz="2000">
                <a:solidFill>
                  <a:schemeClr val="accent5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Open Sans Medium"/>
              <a:buNone/>
              <a:defRPr sz="2000">
                <a:solidFill>
                  <a:schemeClr val="accent5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Open Sans Medium"/>
              <a:buNone/>
              <a:defRPr sz="2000">
                <a:solidFill>
                  <a:schemeClr val="accent5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Open Sans Medium"/>
              <a:buNone/>
              <a:defRPr sz="2000">
                <a:solidFill>
                  <a:schemeClr val="accent5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Open Sans Medium"/>
              <a:buNone/>
              <a:defRPr sz="2000">
                <a:solidFill>
                  <a:schemeClr val="accent5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Open Sans Medium"/>
              <a:buNone/>
              <a:defRPr sz="2000">
                <a:solidFill>
                  <a:schemeClr val="accent5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Open Sans Medium"/>
              <a:buNone/>
              <a:defRPr sz="2000">
                <a:solidFill>
                  <a:schemeClr val="accent5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Open Sans Medium"/>
              <a:buNone/>
              <a:defRPr sz="2000">
                <a:solidFill>
                  <a:schemeClr val="accent5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Open Sans Medium"/>
              <a:buNone/>
              <a:defRPr sz="2000">
                <a:solidFill>
                  <a:schemeClr val="accent5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9pPr>
          </a:lstStyle>
          <a:p/>
        </p:txBody>
      </p:sp>
      <p:sp>
        <p:nvSpPr>
          <p:cNvPr id="421" name="Google Shape;421;p43"/>
          <p:cNvSpPr txBox="1"/>
          <p:nvPr>
            <p:ph idx="4" type="subTitle"/>
          </p:nvPr>
        </p:nvSpPr>
        <p:spPr>
          <a:xfrm>
            <a:off x="5172487" y="1803600"/>
            <a:ext cx="2717700" cy="504900"/>
          </a:xfrm>
          <a:prstGeom prst="rect">
            <a:avLst/>
          </a:prstGeom>
        </p:spPr>
        <p:txBody>
          <a:bodyPr anchorCtr="0" anchor="ctr" bIns="68575" lIns="68575" spcFirstLastPara="1" rIns="68575" wrap="square" tIns="6857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Open Sans Medium"/>
              <a:buNone/>
              <a:defRPr sz="2000">
                <a:solidFill>
                  <a:schemeClr val="accent5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Open Sans Medium"/>
              <a:buNone/>
              <a:defRPr sz="2000">
                <a:solidFill>
                  <a:schemeClr val="accent5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Open Sans Medium"/>
              <a:buNone/>
              <a:defRPr sz="2000">
                <a:solidFill>
                  <a:schemeClr val="accent5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Open Sans Medium"/>
              <a:buNone/>
              <a:defRPr sz="2000">
                <a:solidFill>
                  <a:schemeClr val="accent5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Open Sans Medium"/>
              <a:buNone/>
              <a:defRPr sz="2000">
                <a:solidFill>
                  <a:schemeClr val="accent5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Open Sans Medium"/>
              <a:buNone/>
              <a:defRPr sz="2000">
                <a:solidFill>
                  <a:schemeClr val="accent5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Open Sans Medium"/>
              <a:buNone/>
              <a:defRPr sz="2000">
                <a:solidFill>
                  <a:schemeClr val="accent5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Open Sans Medium"/>
              <a:buNone/>
              <a:defRPr sz="2000">
                <a:solidFill>
                  <a:schemeClr val="accent5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Open Sans Medium"/>
              <a:buNone/>
              <a:defRPr sz="2000">
                <a:solidFill>
                  <a:schemeClr val="accent5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9pPr>
          </a:lstStyle>
          <a:p/>
        </p:txBody>
      </p:sp>
      <p:sp>
        <p:nvSpPr>
          <p:cNvPr id="422" name="Google Shape;422;p43"/>
          <p:cNvSpPr/>
          <p:nvPr/>
        </p:nvSpPr>
        <p:spPr>
          <a:xfrm>
            <a:off x="8572500" y="171300"/>
            <a:ext cx="400200" cy="400200"/>
          </a:xfrm>
          <a:prstGeom prst="plus">
            <a:avLst>
              <a:gd fmla="val 34849" name="adj"/>
            </a:avLst>
          </a:prstGeom>
          <a:solidFill>
            <a:srgbClr val="E2E8E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with 3 key metrics v2">
  <p:cSld name="TITLE_AND_BODY_1_2_1_3">
    <p:spTree>
      <p:nvGrpSpPr>
        <p:cNvPr id="423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44"/>
          <p:cNvSpPr/>
          <p:nvPr/>
        </p:nvSpPr>
        <p:spPr>
          <a:xfrm rot="10800000">
            <a:off x="1489475" y="4020875"/>
            <a:ext cx="400200" cy="400200"/>
          </a:xfrm>
          <a:prstGeom prst="plus">
            <a:avLst>
              <a:gd fmla="val 34849" name="adj"/>
            </a:avLst>
          </a:prstGeom>
          <a:solidFill>
            <a:srgbClr val="E2E8E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5" name="Google Shape;425;p44"/>
          <p:cNvSpPr/>
          <p:nvPr/>
        </p:nvSpPr>
        <p:spPr>
          <a:xfrm rot="10800000">
            <a:off x="-128225" y="3982325"/>
            <a:ext cx="1370100" cy="1370100"/>
          </a:xfrm>
          <a:prstGeom prst="plus">
            <a:avLst>
              <a:gd fmla="val 34849" name="adj"/>
            </a:avLst>
          </a:prstGeom>
          <a:solidFill>
            <a:srgbClr val="E2E8E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6" name="Google Shape;426;p44"/>
          <p:cNvSpPr/>
          <p:nvPr/>
        </p:nvSpPr>
        <p:spPr>
          <a:xfrm>
            <a:off x="569625" y="1377275"/>
            <a:ext cx="2575500" cy="2875800"/>
          </a:xfrm>
          <a:prstGeom prst="rect">
            <a:avLst/>
          </a:prstGeom>
          <a:solidFill>
            <a:srgbClr val="E2E8E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7" name="Google Shape;427;p44"/>
          <p:cNvSpPr txBox="1"/>
          <p:nvPr>
            <p:ph type="title"/>
          </p:nvPr>
        </p:nvSpPr>
        <p:spPr>
          <a:xfrm>
            <a:off x="566250" y="445025"/>
            <a:ext cx="8011500" cy="572700"/>
          </a:xfrm>
          <a:prstGeom prst="rect">
            <a:avLst/>
          </a:prstGeom>
        </p:spPr>
        <p:txBody>
          <a:bodyPr anchorCtr="0" anchor="t" bIns="68575" lIns="68575" spcFirstLastPara="1" rIns="68575" wrap="square" tIns="6857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428" name="Google Shape;428;p44"/>
          <p:cNvSpPr txBox="1"/>
          <p:nvPr>
            <p:ph idx="12" type="sldNum"/>
          </p:nvPr>
        </p:nvSpPr>
        <p:spPr>
          <a:xfrm>
            <a:off x="8029058" y="4663217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429" name="Google Shape;429;p44"/>
          <p:cNvSpPr txBox="1"/>
          <p:nvPr>
            <p:ph idx="1" type="body"/>
          </p:nvPr>
        </p:nvSpPr>
        <p:spPr>
          <a:xfrm>
            <a:off x="821800" y="2449762"/>
            <a:ext cx="2090100" cy="1016700"/>
          </a:xfrm>
          <a:prstGeom prst="rect">
            <a:avLst/>
          </a:prstGeom>
        </p:spPr>
        <p:txBody>
          <a:bodyPr anchorCtr="0" anchor="t" bIns="68575" lIns="68575" spcFirstLastPara="1" rIns="68575" wrap="square" tIns="6857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430" name="Google Shape;430;p44"/>
          <p:cNvSpPr/>
          <p:nvPr/>
        </p:nvSpPr>
        <p:spPr>
          <a:xfrm>
            <a:off x="3287700" y="1377275"/>
            <a:ext cx="2575500" cy="2875800"/>
          </a:xfrm>
          <a:prstGeom prst="rect">
            <a:avLst/>
          </a:prstGeom>
          <a:solidFill>
            <a:srgbClr val="E2E8E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1" name="Google Shape;431;p44"/>
          <p:cNvSpPr/>
          <p:nvPr/>
        </p:nvSpPr>
        <p:spPr>
          <a:xfrm>
            <a:off x="6005750" y="1377275"/>
            <a:ext cx="2575500" cy="2875800"/>
          </a:xfrm>
          <a:prstGeom prst="rect">
            <a:avLst/>
          </a:prstGeom>
          <a:solidFill>
            <a:srgbClr val="E2E8E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2" name="Google Shape;432;p44"/>
          <p:cNvSpPr txBox="1"/>
          <p:nvPr>
            <p:ph idx="2" type="body"/>
          </p:nvPr>
        </p:nvSpPr>
        <p:spPr>
          <a:xfrm>
            <a:off x="3530388" y="2449762"/>
            <a:ext cx="2090100" cy="1016700"/>
          </a:xfrm>
          <a:prstGeom prst="rect">
            <a:avLst/>
          </a:prstGeom>
        </p:spPr>
        <p:txBody>
          <a:bodyPr anchorCtr="0" anchor="t" bIns="68575" lIns="68575" spcFirstLastPara="1" rIns="68575" wrap="square" tIns="6857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433" name="Google Shape;433;p44"/>
          <p:cNvSpPr txBox="1"/>
          <p:nvPr>
            <p:ph idx="3" type="body"/>
          </p:nvPr>
        </p:nvSpPr>
        <p:spPr>
          <a:xfrm>
            <a:off x="6238988" y="2449762"/>
            <a:ext cx="2090100" cy="1016700"/>
          </a:xfrm>
          <a:prstGeom prst="rect">
            <a:avLst/>
          </a:prstGeom>
        </p:spPr>
        <p:txBody>
          <a:bodyPr anchorCtr="0" anchor="t" bIns="68575" lIns="68575" spcFirstLastPara="1" rIns="68575" wrap="square" tIns="6857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434" name="Google Shape;434;p44"/>
          <p:cNvSpPr/>
          <p:nvPr/>
        </p:nvSpPr>
        <p:spPr>
          <a:xfrm>
            <a:off x="566250" y="1377275"/>
            <a:ext cx="2575500" cy="57000"/>
          </a:xfrm>
          <a:prstGeom prst="rect">
            <a:avLst/>
          </a:prstGeom>
          <a:gradFill>
            <a:gsLst>
              <a:gs pos="0">
                <a:srgbClr val="2198E4"/>
              </a:gs>
              <a:gs pos="100000">
                <a:srgbClr val="0C62DF"/>
              </a:gs>
            </a:gsLst>
            <a:lin ang="2698631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435" name="Google Shape;435;p44"/>
          <p:cNvSpPr txBox="1"/>
          <p:nvPr>
            <p:ph idx="4" type="subTitle"/>
          </p:nvPr>
        </p:nvSpPr>
        <p:spPr>
          <a:xfrm>
            <a:off x="821800" y="1937950"/>
            <a:ext cx="2090100" cy="434400"/>
          </a:xfrm>
          <a:prstGeom prst="rect">
            <a:avLst/>
          </a:prstGeom>
        </p:spPr>
        <p:txBody>
          <a:bodyPr anchorCtr="0" anchor="ctr" bIns="68575" lIns="68575" spcFirstLastPara="1" rIns="68575" wrap="square" tIns="6857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Open Sans Medium"/>
              <a:buNone/>
              <a:defRPr sz="2000">
                <a:solidFill>
                  <a:schemeClr val="accent5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 Medium"/>
              <a:buNone/>
              <a:defRPr sz="2000">
                <a:latin typeface="Open Sans Medium"/>
                <a:ea typeface="Open Sans Medium"/>
                <a:cs typeface="Open Sans Medium"/>
                <a:sym typeface="Open Sans Medium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 Medium"/>
              <a:buNone/>
              <a:defRPr sz="2000">
                <a:latin typeface="Open Sans Medium"/>
                <a:ea typeface="Open Sans Medium"/>
                <a:cs typeface="Open Sans Medium"/>
                <a:sym typeface="Open Sans Medium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 Medium"/>
              <a:buNone/>
              <a:defRPr sz="2000">
                <a:latin typeface="Open Sans Medium"/>
                <a:ea typeface="Open Sans Medium"/>
                <a:cs typeface="Open Sans Medium"/>
                <a:sym typeface="Open Sans Medium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 Medium"/>
              <a:buNone/>
              <a:defRPr sz="2000">
                <a:latin typeface="Open Sans Medium"/>
                <a:ea typeface="Open Sans Medium"/>
                <a:cs typeface="Open Sans Medium"/>
                <a:sym typeface="Open Sans Medium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 Medium"/>
              <a:buNone/>
              <a:defRPr sz="2000">
                <a:latin typeface="Open Sans Medium"/>
                <a:ea typeface="Open Sans Medium"/>
                <a:cs typeface="Open Sans Medium"/>
                <a:sym typeface="Open Sans Medium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 Medium"/>
              <a:buNone/>
              <a:defRPr sz="2000">
                <a:latin typeface="Open Sans Medium"/>
                <a:ea typeface="Open Sans Medium"/>
                <a:cs typeface="Open Sans Medium"/>
                <a:sym typeface="Open Sans Medium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 Medium"/>
              <a:buNone/>
              <a:defRPr sz="2000">
                <a:latin typeface="Open Sans Medium"/>
                <a:ea typeface="Open Sans Medium"/>
                <a:cs typeface="Open Sans Medium"/>
                <a:sym typeface="Open Sans Medium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 Medium"/>
              <a:buNone/>
              <a:defRPr sz="2000">
                <a:latin typeface="Open Sans Medium"/>
                <a:ea typeface="Open Sans Medium"/>
                <a:cs typeface="Open Sans Medium"/>
                <a:sym typeface="Open Sans Medium"/>
              </a:defRPr>
            </a:lvl9pPr>
          </a:lstStyle>
          <a:p/>
        </p:txBody>
      </p:sp>
      <p:sp>
        <p:nvSpPr>
          <p:cNvPr id="436" name="Google Shape;436;p44"/>
          <p:cNvSpPr txBox="1"/>
          <p:nvPr>
            <p:ph idx="5" type="subTitle"/>
          </p:nvPr>
        </p:nvSpPr>
        <p:spPr>
          <a:xfrm>
            <a:off x="3530388" y="1937950"/>
            <a:ext cx="2090100" cy="434400"/>
          </a:xfrm>
          <a:prstGeom prst="rect">
            <a:avLst/>
          </a:prstGeom>
        </p:spPr>
        <p:txBody>
          <a:bodyPr anchorCtr="0" anchor="ctr" bIns="68575" lIns="68575" spcFirstLastPara="1" rIns="68575" wrap="square" tIns="6857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Open Sans Medium"/>
              <a:buNone/>
              <a:defRPr sz="2000">
                <a:solidFill>
                  <a:schemeClr val="accent5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 Medium"/>
              <a:buNone/>
              <a:defRPr sz="2000">
                <a:latin typeface="Open Sans Medium"/>
                <a:ea typeface="Open Sans Medium"/>
                <a:cs typeface="Open Sans Medium"/>
                <a:sym typeface="Open Sans Medium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 Medium"/>
              <a:buNone/>
              <a:defRPr sz="2000">
                <a:latin typeface="Open Sans Medium"/>
                <a:ea typeface="Open Sans Medium"/>
                <a:cs typeface="Open Sans Medium"/>
                <a:sym typeface="Open Sans Medium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 Medium"/>
              <a:buNone/>
              <a:defRPr sz="2000">
                <a:latin typeface="Open Sans Medium"/>
                <a:ea typeface="Open Sans Medium"/>
                <a:cs typeface="Open Sans Medium"/>
                <a:sym typeface="Open Sans Medium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 Medium"/>
              <a:buNone/>
              <a:defRPr sz="2000">
                <a:latin typeface="Open Sans Medium"/>
                <a:ea typeface="Open Sans Medium"/>
                <a:cs typeface="Open Sans Medium"/>
                <a:sym typeface="Open Sans Medium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 Medium"/>
              <a:buNone/>
              <a:defRPr sz="2000">
                <a:latin typeface="Open Sans Medium"/>
                <a:ea typeface="Open Sans Medium"/>
                <a:cs typeface="Open Sans Medium"/>
                <a:sym typeface="Open Sans Medium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 Medium"/>
              <a:buNone/>
              <a:defRPr sz="2000">
                <a:latin typeface="Open Sans Medium"/>
                <a:ea typeface="Open Sans Medium"/>
                <a:cs typeface="Open Sans Medium"/>
                <a:sym typeface="Open Sans Medium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 Medium"/>
              <a:buNone/>
              <a:defRPr sz="2000">
                <a:latin typeface="Open Sans Medium"/>
                <a:ea typeface="Open Sans Medium"/>
                <a:cs typeface="Open Sans Medium"/>
                <a:sym typeface="Open Sans Medium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 Medium"/>
              <a:buNone/>
              <a:defRPr sz="2000">
                <a:latin typeface="Open Sans Medium"/>
                <a:ea typeface="Open Sans Medium"/>
                <a:cs typeface="Open Sans Medium"/>
                <a:sym typeface="Open Sans Medium"/>
              </a:defRPr>
            </a:lvl9pPr>
          </a:lstStyle>
          <a:p/>
        </p:txBody>
      </p:sp>
      <p:sp>
        <p:nvSpPr>
          <p:cNvPr id="437" name="Google Shape;437;p44"/>
          <p:cNvSpPr txBox="1"/>
          <p:nvPr>
            <p:ph idx="6" type="subTitle"/>
          </p:nvPr>
        </p:nvSpPr>
        <p:spPr>
          <a:xfrm>
            <a:off x="6238988" y="1937950"/>
            <a:ext cx="2090100" cy="434400"/>
          </a:xfrm>
          <a:prstGeom prst="rect">
            <a:avLst/>
          </a:prstGeom>
        </p:spPr>
        <p:txBody>
          <a:bodyPr anchorCtr="0" anchor="ctr" bIns="68575" lIns="68575" spcFirstLastPara="1" rIns="68575" wrap="square" tIns="6857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Open Sans Medium"/>
              <a:buNone/>
              <a:defRPr sz="2000">
                <a:solidFill>
                  <a:schemeClr val="accent5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 Medium"/>
              <a:buNone/>
              <a:defRPr sz="2000">
                <a:latin typeface="Open Sans Medium"/>
                <a:ea typeface="Open Sans Medium"/>
                <a:cs typeface="Open Sans Medium"/>
                <a:sym typeface="Open Sans Medium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 Medium"/>
              <a:buNone/>
              <a:defRPr sz="2000">
                <a:latin typeface="Open Sans Medium"/>
                <a:ea typeface="Open Sans Medium"/>
                <a:cs typeface="Open Sans Medium"/>
                <a:sym typeface="Open Sans Medium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 Medium"/>
              <a:buNone/>
              <a:defRPr sz="2000">
                <a:latin typeface="Open Sans Medium"/>
                <a:ea typeface="Open Sans Medium"/>
                <a:cs typeface="Open Sans Medium"/>
                <a:sym typeface="Open Sans Medium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 Medium"/>
              <a:buNone/>
              <a:defRPr sz="2000">
                <a:latin typeface="Open Sans Medium"/>
                <a:ea typeface="Open Sans Medium"/>
                <a:cs typeface="Open Sans Medium"/>
                <a:sym typeface="Open Sans Medium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 Medium"/>
              <a:buNone/>
              <a:defRPr sz="2000">
                <a:latin typeface="Open Sans Medium"/>
                <a:ea typeface="Open Sans Medium"/>
                <a:cs typeface="Open Sans Medium"/>
                <a:sym typeface="Open Sans Medium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 Medium"/>
              <a:buNone/>
              <a:defRPr sz="2000">
                <a:latin typeface="Open Sans Medium"/>
                <a:ea typeface="Open Sans Medium"/>
                <a:cs typeface="Open Sans Medium"/>
                <a:sym typeface="Open Sans Medium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 Medium"/>
              <a:buNone/>
              <a:defRPr sz="2000">
                <a:latin typeface="Open Sans Medium"/>
                <a:ea typeface="Open Sans Medium"/>
                <a:cs typeface="Open Sans Medium"/>
                <a:sym typeface="Open Sans Medium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 Medium"/>
              <a:buNone/>
              <a:defRPr sz="2000">
                <a:latin typeface="Open Sans Medium"/>
                <a:ea typeface="Open Sans Medium"/>
                <a:cs typeface="Open Sans Medium"/>
                <a:sym typeface="Open Sans Medium"/>
              </a:defRPr>
            </a:lvl9pPr>
          </a:lstStyle>
          <a:p/>
        </p:txBody>
      </p:sp>
      <p:sp>
        <p:nvSpPr>
          <p:cNvPr id="438" name="Google Shape;438;p44"/>
          <p:cNvSpPr/>
          <p:nvPr/>
        </p:nvSpPr>
        <p:spPr>
          <a:xfrm>
            <a:off x="3286000" y="1377275"/>
            <a:ext cx="2575500" cy="57000"/>
          </a:xfrm>
          <a:prstGeom prst="rect">
            <a:avLst/>
          </a:prstGeom>
          <a:gradFill>
            <a:gsLst>
              <a:gs pos="0">
                <a:srgbClr val="2198E4"/>
              </a:gs>
              <a:gs pos="100000">
                <a:srgbClr val="0C62DF"/>
              </a:gs>
            </a:gsLst>
            <a:lin ang="2698631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439" name="Google Shape;439;p44"/>
          <p:cNvSpPr/>
          <p:nvPr/>
        </p:nvSpPr>
        <p:spPr>
          <a:xfrm>
            <a:off x="6005775" y="1377275"/>
            <a:ext cx="2575500" cy="57000"/>
          </a:xfrm>
          <a:prstGeom prst="rect">
            <a:avLst/>
          </a:prstGeom>
          <a:gradFill>
            <a:gsLst>
              <a:gs pos="0">
                <a:srgbClr val="2198E4"/>
              </a:gs>
              <a:gs pos="100000">
                <a:srgbClr val="0C62DF"/>
              </a:gs>
            </a:gsLst>
            <a:lin ang="2698631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with 3 key metrics v4">
  <p:cSld name="TITLE_AND_BODY_1_2_1_1_2">
    <p:spTree>
      <p:nvGrpSpPr>
        <p:cNvPr id="440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45"/>
          <p:cNvSpPr txBox="1"/>
          <p:nvPr>
            <p:ph type="title"/>
          </p:nvPr>
        </p:nvSpPr>
        <p:spPr>
          <a:xfrm>
            <a:off x="566250" y="445025"/>
            <a:ext cx="8011500" cy="572700"/>
          </a:xfrm>
          <a:prstGeom prst="rect">
            <a:avLst/>
          </a:prstGeom>
        </p:spPr>
        <p:txBody>
          <a:bodyPr anchorCtr="0" anchor="t" bIns="68575" lIns="68575" spcFirstLastPara="1" rIns="68575" wrap="square" tIns="685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442" name="Google Shape;442;p45"/>
          <p:cNvSpPr txBox="1"/>
          <p:nvPr>
            <p:ph idx="12" type="sldNum"/>
          </p:nvPr>
        </p:nvSpPr>
        <p:spPr>
          <a:xfrm>
            <a:off x="8029058" y="4663217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443" name="Google Shape;443;p45"/>
          <p:cNvSpPr txBox="1"/>
          <p:nvPr>
            <p:ph idx="1" type="body"/>
          </p:nvPr>
        </p:nvSpPr>
        <p:spPr>
          <a:xfrm>
            <a:off x="663050" y="2816837"/>
            <a:ext cx="2090100" cy="1016700"/>
          </a:xfrm>
          <a:prstGeom prst="rect">
            <a:avLst/>
          </a:prstGeom>
        </p:spPr>
        <p:txBody>
          <a:bodyPr anchorCtr="0" anchor="t" bIns="68575" lIns="68575" spcFirstLastPara="1" rIns="68575" wrap="square" tIns="68575">
            <a:noAutofit/>
          </a:bodyPr>
          <a:lstStyle>
            <a:lvl1pPr indent="-298450" lvl="0" marL="457200" algn="ctr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indent="-298450" lvl="1" marL="914400" algn="ctr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algn="ctr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algn="ctr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algn="ctr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algn="ctr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algn="ctr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algn="ctr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algn="ctr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444" name="Google Shape;444;p45"/>
          <p:cNvSpPr txBox="1"/>
          <p:nvPr>
            <p:ph idx="2" type="body"/>
          </p:nvPr>
        </p:nvSpPr>
        <p:spPr>
          <a:xfrm>
            <a:off x="3526950" y="2816837"/>
            <a:ext cx="2090100" cy="1016700"/>
          </a:xfrm>
          <a:prstGeom prst="rect">
            <a:avLst/>
          </a:prstGeom>
        </p:spPr>
        <p:txBody>
          <a:bodyPr anchorCtr="0" anchor="t" bIns="68575" lIns="68575" spcFirstLastPara="1" rIns="68575" wrap="square" tIns="68575">
            <a:noAutofit/>
          </a:bodyPr>
          <a:lstStyle>
            <a:lvl1pPr indent="-298450" lvl="0" marL="457200" algn="ctr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indent="-298450" lvl="1" marL="914400" algn="ctr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algn="ctr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algn="ctr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algn="ctr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algn="ctr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algn="ctr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algn="ctr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algn="ctr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445" name="Google Shape;445;p45"/>
          <p:cNvSpPr txBox="1"/>
          <p:nvPr>
            <p:ph idx="3" type="body"/>
          </p:nvPr>
        </p:nvSpPr>
        <p:spPr>
          <a:xfrm>
            <a:off x="6390850" y="2816837"/>
            <a:ext cx="2090100" cy="1016700"/>
          </a:xfrm>
          <a:prstGeom prst="rect">
            <a:avLst/>
          </a:prstGeom>
        </p:spPr>
        <p:txBody>
          <a:bodyPr anchorCtr="0" anchor="t" bIns="68575" lIns="68575" spcFirstLastPara="1" rIns="68575" wrap="square" tIns="68575">
            <a:noAutofit/>
          </a:bodyPr>
          <a:lstStyle>
            <a:lvl1pPr indent="-298450" lvl="0" marL="457200" algn="ctr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indent="-298450" lvl="1" marL="914400" algn="ctr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algn="ctr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algn="ctr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algn="ctr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algn="ctr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algn="ctr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algn="ctr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algn="ctr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446" name="Google Shape;446;p45"/>
          <p:cNvSpPr txBox="1"/>
          <p:nvPr>
            <p:ph idx="4" type="subTitle"/>
          </p:nvPr>
        </p:nvSpPr>
        <p:spPr>
          <a:xfrm>
            <a:off x="1091900" y="1827700"/>
            <a:ext cx="1232400" cy="434400"/>
          </a:xfrm>
          <a:prstGeom prst="rect">
            <a:avLst/>
          </a:prstGeom>
        </p:spPr>
        <p:txBody>
          <a:bodyPr anchorCtr="0" anchor="ctr" bIns="68575" lIns="68575" spcFirstLastPara="1" rIns="68575" wrap="square" tIns="685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Open Sans Medium"/>
              <a:buNone/>
              <a:defRPr sz="2000">
                <a:solidFill>
                  <a:schemeClr val="accent5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 Medium"/>
              <a:buNone/>
              <a:defRPr sz="2000">
                <a:latin typeface="Open Sans Medium"/>
                <a:ea typeface="Open Sans Medium"/>
                <a:cs typeface="Open Sans Medium"/>
                <a:sym typeface="Open Sans Medium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 Medium"/>
              <a:buNone/>
              <a:defRPr sz="2000">
                <a:latin typeface="Open Sans Medium"/>
                <a:ea typeface="Open Sans Medium"/>
                <a:cs typeface="Open Sans Medium"/>
                <a:sym typeface="Open Sans Medium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 Medium"/>
              <a:buNone/>
              <a:defRPr sz="2000">
                <a:latin typeface="Open Sans Medium"/>
                <a:ea typeface="Open Sans Medium"/>
                <a:cs typeface="Open Sans Medium"/>
                <a:sym typeface="Open Sans Medium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 Medium"/>
              <a:buNone/>
              <a:defRPr sz="2000">
                <a:latin typeface="Open Sans Medium"/>
                <a:ea typeface="Open Sans Medium"/>
                <a:cs typeface="Open Sans Medium"/>
                <a:sym typeface="Open Sans Medium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 Medium"/>
              <a:buNone/>
              <a:defRPr sz="2000">
                <a:latin typeface="Open Sans Medium"/>
                <a:ea typeface="Open Sans Medium"/>
                <a:cs typeface="Open Sans Medium"/>
                <a:sym typeface="Open Sans Medium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 Medium"/>
              <a:buNone/>
              <a:defRPr sz="2000">
                <a:latin typeface="Open Sans Medium"/>
                <a:ea typeface="Open Sans Medium"/>
                <a:cs typeface="Open Sans Medium"/>
                <a:sym typeface="Open Sans Medium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 Medium"/>
              <a:buNone/>
              <a:defRPr sz="2000">
                <a:latin typeface="Open Sans Medium"/>
                <a:ea typeface="Open Sans Medium"/>
                <a:cs typeface="Open Sans Medium"/>
                <a:sym typeface="Open Sans Medium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 Medium"/>
              <a:buNone/>
              <a:defRPr sz="2000">
                <a:latin typeface="Open Sans Medium"/>
                <a:ea typeface="Open Sans Medium"/>
                <a:cs typeface="Open Sans Medium"/>
                <a:sym typeface="Open Sans Medium"/>
              </a:defRPr>
            </a:lvl9pPr>
          </a:lstStyle>
          <a:p/>
        </p:txBody>
      </p:sp>
      <p:sp>
        <p:nvSpPr>
          <p:cNvPr id="447" name="Google Shape;447;p45"/>
          <p:cNvSpPr txBox="1"/>
          <p:nvPr>
            <p:ph idx="5" type="subTitle"/>
          </p:nvPr>
        </p:nvSpPr>
        <p:spPr>
          <a:xfrm>
            <a:off x="3955800" y="1827700"/>
            <a:ext cx="1232400" cy="434400"/>
          </a:xfrm>
          <a:prstGeom prst="rect">
            <a:avLst/>
          </a:prstGeom>
        </p:spPr>
        <p:txBody>
          <a:bodyPr anchorCtr="0" anchor="ctr" bIns="68575" lIns="68575" spcFirstLastPara="1" rIns="68575" wrap="square" tIns="685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Open Sans Medium"/>
              <a:buNone/>
              <a:defRPr sz="2000">
                <a:solidFill>
                  <a:schemeClr val="accent5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 Medium"/>
              <a:buNone/>
              <a:defRPr sz="2000">
                <a:latin typeface="Open Sans Medium"/>
                <a:ea typeface="Open Sans Medium"/>
                <a:cs typeface="Open Sans Medium"/>
                <a:sym typeface="Open Sans Medium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 Medium"/>
              <a:buNone/>
              <a:defRPr sz="2000">
                <a:latin typeface="Open Sans Medium"/>
                <a:ea typeface="Open Sans Medium"/>
                <a:cs typeface="Open Sans Medium"/>
                <a:sym typeface="Open Sans Medium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 Medium"/>
              <a:buNone/>
              <a:defRPr sz="2000">
                <a:latin typeface="Open Sans Medium"/>
                <a:ea typeface="Open Sans Medium"/>
                <a:cs typeface="Open Sans Medium"/>
                <a:sym typeface="Open Sans Medium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 Medium"/>
              <a:buNone/>
              <a:defRPr sz="2000">
                <a:latin typeface="Open Sans Medium"/>
                <a:ea typeface="Open Sans Medium"/>
                <a:cs typeface="Open Sans Medium"/>
                <a:sym typeface="Open Sans Medium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 Medium"/>
              <a:buNone/>
              <a:defRPr sz="2000">
                <a:latin typeface="Open Sans Medium"/>
                <a:ea typeface="Open Sans Medium"/>
                <a:cs typeface="Open Sans Medium"/>
                <a:sym typeface="Open Sans Medium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 Medium"/>
              <a:buNone/>
              <a:defRPr sz="2000">
                <a:latin typeface="Open Sans Medium"/>
                <a:ea typeface="Open Sans Medium"/>
                <a:cs typeface="Open Sans Medium"/>
                <a:sym typeface="Open Sans Medium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 Medium"/>
              <a:buNone/>
              <a:defRPr sz="2000">
                <a:latin typeface="Open Sans Medium"/>
                <a:ea typeface="Open Sans Medium"/>
                <a:cs typeface="Open Sans Medium"/>
                <a:sym typeface="Open Sans Medium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 Medium"/>
              <a:buNone/>
              <a:defRPr sz="2000">
                <a:latin typeface="Open Sans Medium"/>
                <a:ea typeface="Open Sans Medium"/>
                <a:cs typeface="Open Sans Medium"/>
                <a:sym typeface="Open Sans Medium"/>
              </a:defRPr>
            </a:lvl9pPr>
          </a:lstStyle>
          <a:p/>
        </p:txBody>
      </p:sp>
      <p:sp>
        <p:nvSpPr>
          <p:cNvPr id="448" name="Google Shape;448;p45"/>
          <p:cNvSpPr txBox="1"/>
          <p:nvPr>
            <p:ph idx="6" type="subTitle"/>
          </p:nvPr>
        </p:nvSpPr>
        <p:spPr>
          <a:xfrm>
            <a:off x="6819700" y="1827700"/>
            <a:ext cx="1232400" cy="434400"/>
          </a:xfrm>
          <a:prstGeom prst="rect">
            <a:avLst/>
          </a:prstGeom>
        </p:spPr>
        <p:txBody>
          <a:bodyPr anchorCtr="0" anchor="ctr" bIns="68575" lIns="68575" spcFirstLastPara="1" rIns="68575" wrap="square" tIns="685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Open Sans Medium"/>
              <a:buNone/>
              <a:defRPr sz="2000">
                <a:solidFill>
                  <a:schemeClr val="accent5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 Medium"/>
              <a:buNone/>
              <a:defRPr sz="2000">
                <a:latin typeface="Open Sans Medium"/>
                <a:ea typeface="Open Sans Medium"/>
                <a:cs typeface="Open Sans Medium"/>
                <a:sym typeface="Open Sans Medium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 Medium"/>
              <a:buNone/>
              <a:defRPr sz="2000">
                <a:latin typeface="Open Sans Medium"/>
                <a:ea typeface="Open Sans Medium"/>
                <a:cs typeface="Open Sans Medium"/>
                <a:sym typeface="Open Sans Medium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 Medium"/>
              <a:buNone/>
              <a:defRPr sz="2000">
                <a:latin typeface="Open Sans Medium"/>
                <a:ea typeface="Open Sans Medium"/>
                <a:cs typeface="Open Sans Medium"/>
                <a:sym typeface="Open Sans Medium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 Medium"/>
              <a:buNone/>
              <a:defRPr sz="2000">
                <a:latin typeface="Open Sans Medium"/>
                <a:ea typeface="Open Sans Medium"/>
                <a:cs typeface="Open Sans Medium"/>
                <a:sym typeface="Open Sans Medium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 Medium"/>
              <a:buNone/>
              <a:defRPr sz="2000">
                <a:latin typeface="Open Sans Medium"/>
                <a:ea typeface="Open Sans Medium"/>
                <a:cs typeface="Open Sans Medium"/>
                <a:sym typeface="Open Sans Medium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 Medium"/>
              <a:buNone/>
              <a:defRPr sz="2000">
                <a:latin typeface="Open Sans Medium"/>
                <a:ea typeface="Open Sans Medium"/>
                <a:cs typeface="Open Sans Medium"/>
                <a:sym typeface="Open Sans Medium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 Medium"/>
              <a:buNone/>
              <a:defRPr sz="2000">
                <a:latin typeface="Open Sans Medium"/>
                <a:ea typeface="Open Sans Medium"/>
                <a:cs typeface="Open Sans Medium"/>
                <a:sym typeface="Open Sans Medium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 Medium"/>
              <a:buNone/>
              <a:defRPr sz="2000">
                <a:latin typeface="Open Sans Medium"/>
                <a:ea typeface="Open Sans Medium"/>
                <a:cs typeface="Open Sans Medium"/>
                <a:sym typeface="Open Sans Medium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with 3 paragraphs">
  <p:cSld name="TITLE_AND_BODY_1_1_1_1_1">
    <p:spTree>
      <p:nvGrpSpPr>
        <p:cNvPr id="449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46"/>
          <p:cNvSpPr/>
          <p:nvPr/>
        </p:nvSpPr>
        <p:spPr>
          <a:xfrm>
            <a:off x="645900" y="1380257"/>
            <a:ext cx="2418600" cy="66300"/>
          </a:xfrm>
          <a:prstGeom prst="rect">
            <a:avLst/>
          </a:prstGeom>
          <a:gradFill>
            <a:gsLst>
              <a:gs pos="0">
                <a:srgbClr val="2198E4"/>
              </a:gs>
              <a:gs pos="100000">
                <a:srgbClr val="0C62DF"/>
              </a:gs>
            </a:gsLst>
            <a:lin ang="2698631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1" name="Google Shape;451;p46"/>
          <p:cNvSpPr/>
          <p:nvPr/>
        </p:nvSpPr>
        <p:spPr>
          <a:xfrm>
            <a:off x="6079500" y="1380202"/>
            <a:ext cx="2418600" cy="66300"/>
          </a:xfrm>
          <a:prstGeom prst="rect">
            <a:avLst/>
          </a:prstGeom>
          <a:gradFill>
            <a:gsLst>
              <a:gs pos="0">
                <a:srgbClr val="2198E4"/>
              </a:gs>
              <a:gs pos="100000">
                <a:srgbClr val="0C62DF"/>
              </a:gs>
            </a:gsLst>
            <a:lin ang="2698631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452" name="Google Shape;452;p46"/>
          <p:cNvSpPr/>
          <p:nvPr/>
        </p:nvSpPr>
        <p:spPr>
          <a:xfrm>
            <a:off x="3358950" y="1380202"/>
            <a:ext cx="2418600" cy="66300"/>
          </a:xfrm>
          <a:prstGeom prst="rect">
            <a:avLst/>
          </a:prstGeom>
          <a:gradFill>
            <a:gsLst>
              <a:gs pos="0">
                <a:srgbClr val="2198E4"/>
              </a:gs>
              <a:gs pos="100000">
                <a:srgbClr val="0C62DF"/>
              </a:gs>
            </a:gsLst>
            <a:lin ang="2698631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453" name="Google Shape;453;p46"/>
          <p:cNvSpPr txBox="1"/>
          <p:nvPr>
            <p:ph type="title"/>
          </p:nvPr>
        </p:nvSpPr>
        <p:spPr>
          <a:xfrm>
            <a:off x="566250" y="445025"/>
            <a:ext cx="8011500" cy="572700"/>
          </a:xfrm>
          <a:prstGeom prst="rect">
            <a:avLst/>
          </a:prstGeom>
        </p:spPr>
        <p:txBody>
          <a:bodyPr anchorCtr="0" anchor="t" bIns="68575" lIns="68575" spcFirstLastPara="1" rIns="68575" wrap="square" tIns="6857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/>
        </p:txBody>
      </p:sp>
      <p:sp>
        <p:nvSpPr>
          <p:cNvPr id="454" name="Google Shape;454;p46"/>
          <p:cNvSpPr txBox="1"/>
          <p:nvPr>
            <p:ph idx="12" type="sldNum"/>
          </p:nvPr>
        </p:nvSpPr>
        <p:spPr>
          <a:xfrm>
            <a:off x="8029058" y="4663217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455" name="Google Shape;455;p46"/>
          <p:cNvSpPr txBox="1"/>
          <p:nvPr>
            <p:ph idx="1" type="body"/>
          </p:nvPr>
        </p:nvSpPr>
        <p:spPr>
          <a:xfrm>
            <a:off x="645900" y="1594925"/>
            <a:ext cx="2418600" cy="2188200"/>
          </a:xfrm>
          <a:prstGeom prst="rect">
            <a:avLst/>
          </a:prstGeom>
        </p:spPr>
        <p:txBody>
          <a:bodyPr anchorCtr="0" anchor="t" bIns="91425" lIns="91425" spcFirstLastPara="1" rIns="167400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456" name="Google Shape;456;p46"/>
          <p:cNvSpPr txBox="1"/>
          <p:nvPr>
            <p:ph idx="2" type="body"/>
          </p:nvPr>
        </p:nvSpPr>
        <p:spPr>
          <a:xfrm>
            <a:off x="3358950" y="1594950"/>
            <a:ext cx="2418600" cy="2188200"/>
          </a:xfrm>
          <a:prstGeom prst="rect">
            <a:avLst/>
          </a:prstGeom>
        </p:spPr>
        <p:txBody>
          <a:bodyPr anchorCtr="0" anchor="t" bIns="68575" lIns="68575" spcFirstLastPara="1" rIns="68575" wrap="square" tIns="6857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457" name="Google Shape;457;p46"/>
          <p:cNvSpPr txBox="1"/>
          <p:nvPr>
            <p:ph idx="3" type="body"/>
          </p:nvPr>
        </p:nvSpPr>
        <p:spPr>
          <a:xfrm>
            <a:off x="6079500" y="1594950"/>
            <a:ext cx="2418600" cy="2188200"/>
          </a:xfrm>
          <a:prstGeom prst="rect">
            <a:avLst/>
          </a:prstGeom>
        </p:spPr>
        <p:txBody>
          <a:bodyPr anchorCtr="0" anchor="t" bIns="68575" lIns="68575" spcFirstLastPara="1" rIns="68575" wrap="square" tIns="6857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458" name="Google Shape;458;p46"/>
          <p:cNvSpPr/>
          <p:nvPr/>
        </p:nvSpPr>
        <p:spPr>
          <a:xfrm>
            <a:off x="85650" y="85650"/>
            <a:ext cx="400200" cy="400200"/>
          </a:xfrm>
          <a:prstGeom prst="plus">
            <a:avLst>
              <a:gd fmla="val 34849" name="adj"/>
            </a:avLst>
          </a:prstGeom>
          <a:solidFill>
            <a:srgbClr val="E2E8E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extLst>
    <p:ext uri="{DCECCB84-F9BA-43D5-87BE-67443E8EF086}">
      <p15:sldGuideLst>
        <p15:guide id="1" orient="horz" pos="1257">
          <p15:clr>
            <a:srgbClr val="E46962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with 4 items on timeline 1">
  <p:cSld name="MAIN_POINT_2_2_2">
    <p:spTree>
      <p:nvGrpSpPr>
        <p:cNvPr id="459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p47"/>
          <p:cNvSpPr txBox="1"/>
          <p:nvPr>
            <p:ph type="title"/>
          </p:nvPr>
        </p:nvSpPr>
        <p:spPr>
          <a:xfrm>
            <a:off x="278250" y="445025"/>
            <a:ext cx="7803600" cy="475800"/>
          </a:xfrm>
          <a:prstGeom prst="rect">
            <a:avLst/>
          </a:prstGeom>
        </p:spPr>
        <p:txBody>
          <a:bodyPr anchorCtr="0" anchor="t" bIns="68575" lIns="68575" spcFirstLastPara="1" rIns="68575" wrap="square" tIns="6857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461" name="Google Shape;461;p47"/>
          <p:cNvSpPr txBox="1"/>
          <p:nvPr>
            <p:ph idx="12" type="sldNum"/>
          </p:nvPr>
        </p:nvSpPr>
        <p:spPr>
          <a:xfrm>
            <a:off x="7999953" y="4663224"/>
            <a:ext cx="5778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462" name="Google Shape;462;p47"/>
          <p:cNvSpPr txBox="1"/>
          <p:nvPr>
            <p:ph idx="1" type="body"/>
          </p:nvPr>
        </p:nvSpPr>
        <p:spPr>
          <a:xfrm>
            <a:off x="2691118" y="1237550"/>
            <a:ext cx="5390700" cy="663300"/>
          </a:xfrm>
          <a:prstGeom prst="rect">
            <a:avLst/>
          </a:prstGeom>
        </p:spPr>
        <p:txBody>
          <a:bodyPr anchorCtr="0" anchor="ctr" bIns="68575" lIns="68575" spcFirstLastPara="1" rIns="68575" wrap="square" tIns="6857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463" name="Google Shape;463;p47"/>
          <p:cNvSpPr txBox="1"/>
          <p:nvPr>
            <p:ph idx="2" type="body"/>
          </p:nvPr>
        </p:nvSpPr>
        <p:spPr>
          <a:xfrm>
            <a:off x="2691118" y="2225625"/>
            <a:ext cx="5390700" cy="663300"/>
          </a:xfrm>
          <a:prstGeom prst="rect">
            <a:avLst/>
          </a:prstGeom>
        </p:spPr>
        <p:txBody>
          <a:bodyPr anchorCtr="0" anchor="ctr" bIns="68575" lIns="68575" spcFirstLastPara="1" rIns="68575" wrap="square" tIns="6857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464" name="Google Shape;464;p47"/>
          <p:cNvSpPr txBox="1"/>
          <p:nvPr>
            <p:ph idx="3" type="body"/>
          </p:nvPr>
        </p:nvSpPr>
        <p:spPr>
          <a:xfrm>
            <a:off x="2691103" y="3297425"/>
            <a:ext cx="5390700" cy="663300"/>
          </a:xfrm>
          <a:prstGeom prst="rect">
            <a:avLst/>
          </a:prstGeom>
        </p:spPr>
        <p:txBody>
          <a:bodyPr anchorCtr="0" anchor="ctr" bIns="68575" lIns="68575" spcFirstLastPara="1" rIns="68575" wrap="square" tIns="6857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cxnSp>
        <p:nvCxnSpPr>
          <p:cNvPr id="465" name="Google Shape;465;p47"/>
          <p:cNvCxnSpPr/>
          <p:nvPr/>
        </p:nvCxnSpPr>
        <p:spPr>
          <a:xfrm>
            <a:off x="2366100" y="1266800"/>
            <a:ext cx="0" cy="360690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dash"/>
            <a:round/>
            <a:headEnd len="med" w="med" type="none"/>
            <a:tailEnd len="med" w="med" type="none"/>
          </a:ln>
        </p:spPr>
      </p:cxnSp>
      <p:sp>
        <p:nvSpPr>
          <p:cNvPr id="466" name="Google Shape;466;p47"/>
          <p:cNvSpPr/>
          <p:nvPr/>
        </p:nvSpPr>
        <p:spPr>
          <a:xfrm>
            <a:off x="2289750" y="1492850"/>
            <a:ext cx="152700" cy="152700"/>
          </a:xfrm>
          <a:prstGeom prst="mathPlus">
            <a:avLst>
              <a:gd fmla="val 23520" name="adj1"/>
            </a:avLst>
          </a:prstGeom>
          <a:gradFill>
            <a:gsLst>
              <a:gs pos="0">
                <a:srgbClr val="2198E4"/>
              </a:gs>
              <a:gs pos="100000">
                <a:srgbClr val="0C62DF"/>
              </a:gs>
            </a:gsLst>
            <a:lin ang="2698631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7" name="Google Shape;467;p47"/>
          <p:cNvSpPr/>
          <p:nvPr/>
        </p:nvSpPr>
        <p:spPr>
          <a:xfrm>
            <a:off x="2289750" y="2500275"/>
            <a:ext cx="152700" cy="152700"/>
          </a:xfrm>
          <a:prstGeom prst="mathPlus">
            <a:avLst>
              <a:gd fmla="val 23520" name="adj1"/>
            </a:avLst>
          </a:prstGeom>
          <a:gradFill>
            <a:gsLst>
              <a:gs pos="0">
                <a:srgbClr val="2198E4"/>
              </a:gs>
              <a:gs pos="100000">
                <a:srgbClr val="0C62DF"/>
              </a:gs>
            </a:gsLst>
            <a:lin ang="2698631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8" name="Google Shape;468;p47"/>
          <p:cNvSpPr/>
          <p:nvPr/>
        </p:nvSpPr>
        <p:spPr>
          <a:xfrm>
            <a:off x="2289750" y="3544525"/>
            <a:ext cx="152700" cy="152700"/>
          </a:xfrm>
          <a:prstGeom prst="mathPlus">
            <a:avLst>
              <a:gd fmla="val 23520" name="adj1"/>
            </a:avLst>
          </a:prstGeom>
          <a:gradFill>
            <a:gsLst>
              <a:gs pos="0">
                <a:srgbClr val="2198E4"/>
              </a:gs>
              <a:gs pos="100000">
                <a:srgbClr val="0C62DF"/>
              </a:gs>
            </a:gsLst>
            <a:lin ang="2698631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9" name="Google Shape;469;p47"/>
          <p:cNvSpPr txBox="1"/>
          <p:nvPr>
            <p:ph idx="4" type="subTitle"/>
          </p:nvPr>
        </p:nvSpPr>
        <p:spPr>
          <a:xfrm>
            <a:off x="203925" y="1404950"/>
            <a:ext cx="1995900" cy="328500"/>
          </a:xfrm>
          <a:prstGeom prst="rect">
            <a:avLst/>
          </a:prstGeom>
        </p:spPr>
        <p:txBody>
          <a:bodyPr anchorCtr="0" anchor="ctr" bIns="68575" lIns="68575" spcFirstLastPara="1" rIns="68575" wrap="square" tIns="68575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Open Sans Medium"/>
              <a:buNone/>
              <a:defRPr>
                <a:solidFill>
                  <a:schemeClr val="accent5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 Medium"/>
              <a:buNone/>
              <a:defRPr>
                <a:latin typeface="Open Sans Medium"/>
                <a:ea typeface="Open Sans Medium"/>
                <a:cs typeface="Open Sans Medium"/>
                <a:sym typeface="Open Sans Medium"/>
              </a:defRPr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 Medium"/>
              <a:buNone/>
              <a:defRPr>
                <a:latin typeface="Open Sans Medium"/>
                <a:ea typeface="Open Sans Medium"/>
                <a:cs typeface="Open Sans Medium"/>
                <a:sym typeface="Open Sans Medium"/>
              </a:defRPr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 Medium"/>
              <a:buNone/>
              <a:defRPr>
                <a:latin typeface="Open Sans Medium"/>
                <a:ea typeface="Open Sans Medium"/>
                <a:cs typeface="Open Sans Medium"/>
                <a:sym typeface="Open Sans Medium"/>
              </a:defRPr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 Medium"/>
              <a:buNone/>
              <a:defRPr>
                <a:latin typeface="Open Sans Medium"/>
                <a:ea typeface="Open Sans Medium"/>
                <a:cs typeface="Open Sans Medium"/>
                <a:sym typeface="Open Sans Medium"/>
              </a:defRPr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 Medium"/>
              <a:buNone/>
              <a:defRPr>
                <a:latin typeface="Open Sans Medium"/>
                <a:ea typeface="Open Sans Medium"/>
                <a:cs typeface="Open Sans Medium"/>
                <a:sym typeface="Open Sans Medium"/>
              </a:defRPr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 Medium"/>
              <a:buNone/>
              <a:defRPr>
                <a:latin typeface="Open Sans Medium"/>
                <a:ea typeface="Open Sans Medium"/>
                <a:cs typeface="Open Sans Medium"/>
                <a:sym typeface="Open Sans Medium"/>
              </a:defRPr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 Medium"/>
              <a:buNone/>
              <a:defRPr>
                <a:latin typeface="Open Sans Medium"/>
                <a:ea typeface="Open Sans Medium"/>
                <a:cs typeface="Open Sans Medium"/>
                <a:sym typeface="Open Sans Medium"/>
              </a:defRPr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 Medium"/>
              <a:buNone/>
              <a:defRPr>
                <a:latin typeface="Open Sans Medium"/>
                <a:ea typeface="Open Sans Medium"/>
                <a:cs typeface="Open Sans Medium"/>
                <a:sym typeface="Open Sans Medium"/>
              </a:defRPr>
            </a:lvl9pPr>
          </a:lstStyle>
          <a:p/>
        </p:txBody>
      </p:sp>
      <p:sp>
        <p:nvSpPr>
          <p:cNvPr id="470" name="Google Shape;470;p47"/>
          <p:cNvSpPr txBox="1"/>
          <p:nvPr>
            <p:ph idx="5" type="subTitle"/>
          </p:nvPr>
        </p:nvSpPr>
        <p:spPr>
          <a:xfrm>
            <a:off x="203925" y="2412375"/>
            <a:ext cx="1995900" cy="328500"/>
          </a:xfrm>
          <a:prstGeom prst="rect">
            <a:avLst/>
          </a:prstGeom>
        </p:spPr>
        <p:txBody>
          <a:bodyPr anchorCtr="0" anchor="ctr" bIns="68575" lIns="68575" spcFirstLastPara="1" rIns="68575" wrap="square" tIns="68575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Open Sans Medium"/>
              <a:buNone/>
              <a:defRPr sz="1400">
                <a:solidFill>
                  <a:schemeClr val="accent5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 Medium"/>
              <a:buNone/>
              <a:defRPr sz="1400">
                <a:latin typeface="Open Sans Medium"/>
                <a:ea typeface="Open Sans Medium"/>
                <a:cs typeface="Open Sans Medium"/>
                <a:sym typeface="Open Sans Medium"/>
              </a:defRPr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 Medium"/>
              <a:buNone/>
              <a:defRPr sz="1400">
                <a:latin typeface="Open Sans Medium"/>
                <a:ea typeface="Open Sans Medium"/>
                <a:cs typeface="Open Sans Medium"/>
                <a:sym typeface="Open Sans Medium"/>
              </a:defRPr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 Medium"/>
              <a:buNone/>
              <a:defRPr sz="1400">
                <a:latin typeface="Open Sans Medium"/>
                <a:ea typeface="Open Sans Medium"/>
                <a:cs typeface="Open Sans Medium"/>
                <a:sym typeface="Open Sans Medium"/>
              </a:defRPr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 Medium"/>
              <a:buNone/>
              <a:defRPr sz="1400">
                <a:latin typeface="Open Sans Medium"/>
                <a:ea typeface="Open Sans Medium"/>
                <a:cs typeface="Open Sans Medium"/>
                <a:sym typeface="Open Sans Medium"/>
              </a:defRPr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 Medium"/>
              <a:buNone/>
              <a:defRPr sz="1400">
                <a:latin typeface="Open Sans Medium"/>
                <a:ea typeface="Open Sans Medium"/>
                <a:cs typeface="Open Sans Medium"/>
                <a:sym typeface="Open Sans Medium"/>
              </a:defRPr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 Medium"/>
              <a:buNone/>
              <a:defRPr sz="1400">
                <a:latin typeface="Open Sans Medium"/>
                <a:ea typeface="Open Sans Medium"/>
                <a:cs typeface="Open Sans Medium"/>
                <a:sym typeface="Open Sans Medium"/>
              </a:defRPr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 Medium"/>
              <a:buNone/>
              <a:defRPr sz="1400">
                <a:latin typeface="Open Sans Medium"/>
                <a:ea typeface="Open Sans Medium"/>
                <a:cs typeface="Open Sans Medium"/>
                <a:sym typeface="Open Sans Medium"/>
              </a:defRPr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 Medium"/>
              <a:buNone/>
              <a:defRPr sz="1400">
                <a:latin typeface="Open Sans Medium"/>
                <a:ea typeface="Open Sans Medium"/>
                <a:cs typeface="Open Sans Medium"/>
                <a:sym typeface="Open Sans Medium"/>
              </a:defRPr>
            </a:lvl9pPr>
          </a:lstStyle>
          <a:p/>
        </p:txBody>
      </p:sp>
      <p:sp>
        <p:nvSpPr>
          <p:cNvPr id="471" name="Google Shape;471;p47"/>
          <p:cNvSpPr txBox="1"/>
          <p:nvPr>
            <p:ph idx="6" type="subTitle"/>
          </p:nvPr>
        </p:nvSpPr>
        <p:spPr>
          <a:xfrm>
            <a:off x="203925" y="3456625"/>
            <a:ext cx="1995900" cy="328500"/>
          </a:xfrm>
          <a:prstGeom prst="rect">
            <a:avLst/>
          </a:prstGeom>
        </p:spPr>
        <p:txBody>
          <a:bodyPr anchorCtr="0" anchor="ctr" bIns="68575" lIns="68575" spcFirstLastPara="1" rIns="68575" wrap="square" tIns="68575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Open Sans Medium"/>
              <a:buNone/>
              <a:defRPr sz="1400">
                <a:solidFill>
                  <a:schemeClr val="accent5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 Medium"/>
              <a:buNone/>
              <a:defRPr sz="1400">
                <a:latin typeface="Open Sans Medium"/>
                <a:ea typeface="Open Sans Medium"/>
                <a:cs typeface="Open Sans Medium"/>
                <a:sym typeface="Open Sans Medium"/>
              </a:defRPr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 Medium"/>
              <a:buNone/>
              <a:defRPr sz="1400">
                <a:latin typeface="Open Sans Medium"/>
                <a:ea typeface="Open Sans Medium"/>
                <a:cs typeface="Open Sans Medium"/>
                <a:sym typeface="Open Sans Medium"/>
              </a:defRPr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 Medium"/>
              <a:buNone/>
              <a:defRPr sz="1400">
                <a:latin typeface="Open Sans Medium"/>
                <a:ea typeface="Open Sans Medium"/>
                <a:cs typeface="Open Sans Medium"/>
                <a:sym typeface="Open Sans Medium"/>
              </a:defRPr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 Medium"/>
              <a:buNone/>
              <a:defRPr sz="1400">
                <a:latin typeface="Open Sans Medium"/>
                <a:ea typeface="Open Sans Medium"/>
                <a:cs typeface="Open Sans Medium"/>
                <a:sym typeface="Open Sans Medium"/>
              </a:defRPr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 Medium"/>
              <a:buNone/>
              <a:defRPr sz="1400">
                <a:latin typeface="Open Sans Medium"/>
                <a:ea typeface="Open Sans Medium"/>
                <a:cs typeface="Open Sans Medium"/>
                <a:sym typeface="Open Sans Medium"/>
              </a:defRPr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 Medium"/>
              <a:buNone/>
              <a:defRPr sz="1400">
                <a:latin typeface="Open Sans Medium"/>
                <a:ea typeface="Open Sans Medium"/>
                <a:cs typeface="Open Sans Medium"/>
                <a:sym typeface="Open Sans Medium"/>
              </a:defRPr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 Medium"/>
              <a:buNone/>
              <a:defRPr sz="1400">
                <a:latin typeface="Open Sans Medium"/>
                <a:ea typeface="Open Sans Medium"/>
                <a:cs typeface="Open Sans Medium"/>
                <a:sym typeface="Open Sans Medium"/>
              </a:defRPr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 Medium"/>
              <a:buNone/>
              <a:defRPr sz="1400">
                <a:latin typeface="Open Sans Medium"/>
                <a:ea typeface="Open Sans Medium"/>
                <a:cs typeface="Open Sans Medium"/>
                <a:sym typeface="Open Sans Medium"/>
              </a:defRPr>
            </a:lvl9pPr>
          </a:lstStyle>
          <a:p/>
        </p:txBody>
      </p:sp>
      <p:sp>
        <p:nvSpPr>
          <p:cNvPr id="472" name="Google Shape;472;p47"/>
          <p:cNvSpPr/>
          <p:nvPr/>
        </p:nvSpPr>
        <p:spPr>
          <a:xfrm>
            <a:off x="2289750" y="4329313"/>
            <a:ext cx="152700" cy="152700"/>
          </a:xfrm>
          <a:prstGeom prst="mathPlus">
            <a:avLst>
              <a:gd fmla="val 23520" name="adj1"/>
            </a:avLst>
          </a:prstGeom>
          <a:gradFill>
            <a:gsLst>
              <a:gs pos="0">
                <a:srgbClr val="2198E4"/>
              </a:gs>
              <a:gs pos="100000">
                <a:srgbClr val="0C62DF"/>
              </a:gs>
            </a:gsLst>
            <a:lin ang="2698631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3" name="Google Shape;473;p47"/>
          <p:cNvSpPr txBox="1"/>
          <p:nvPr>
            <p:ph idx="7" type="body"/>
          </p:nvPr>
        </p:nvSpPr>
        <p:spPr>
          <a:xfrm>
            <a:off x="2691103" y="4065025"/>
            <a:ext cx="5390700" cy="663300"/>
          </a:xfrm>
          <a:prstGeom prst="rect">
            <a:avLst/>
          </a:prstGeom>
        </p:spPr>
        <p:txBody>
          <a:bodyPr anchorCtr="0" anchor="ctr" bIns="68575" lIns="68575" spcFirstLastPara="1" rIns="68575" wrap="square" tIns="6857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474" name="Google Shape;474;p47"/>
          <p:cNvSpPr txBox="1"/>
          <p:nvPr>
            <p:ph idx="8" type="subTitle"/>
          </p:nvPr>
        </p:nvSpPr>
        <p:spPr>
          <a:xfrm>
            <a:off x="203925" y="4232425"/>
            <a:ext cx="1995900" cy="328500"/>
          </a:xfrm>
          <a:prstGeom prst="rect">
            <a:avLst/>
          </a:prstGeom>
        </p:spPr>
        <p:txBody>
          <a:bodyPr anchorCtr="0" anchor="ctr" bIns="68575" lIns="68575" spcFirstLastPara="1" rIns="68575" wrap="square" tIns="68575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Open Sans Medium"/>
              <a:buNone/>
              <a:defRPr sz="1400">
                <a:solidFill>
                  <a:schemeClr val="accent5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 Medium"/>
              <a:buNone/>
              <a:defRPr sz="1400">
                <a:latin typeface="Open Sans Medium"/>
                <a:ea typeface="Open Sans Medium"/>
                <a:cs typeface="Open Sans Medium"/>
                <a:sym typeface="Open Sans Medium"/>
              </a:defRPr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 Medium"/>
              <a:buNone/>
              <a:defRPr sz="1400">
                <a:latin typeface="Open Sans Medium"/>
                <a:ea typeface="Open Sans Medium"/>
                <a:cs typeface="Open Sans Medium"/>
                <a:sym typeface="Open Sans Medium"/>
              </a:defRPr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 Medium"/>
              <a:buNone/>
              <a:defRPr sz="1400">
                <a:latin typeface="Open Sans Medium"/>
                <a:ea typeface="Open Sans Medium"/>
                <a:cs typeface="Open Sans Medium"/>
                <a:sym typeface="Open Sans Medium"/>
              </a:defRPr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 Medium"/>
              <a:buNone/>
              <a:defRPr sz="1400">
                <a:latin typeface="Open Sans Medium"/>
                <a:ea typeface="Open Sans Medium"/>
                <a:cs typeface="Open Sans Medium"/>
                <a:sym typeface="Open Sans Medium"/>
              </a:defRPr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 Medium"/>
              <a:buNone/>
              <a:defRPr sz="1400">
                <a:latin typeface="Open Sans Medium"/>
                <a:ea typeface="Open Sans Medium"/>
                <a:cs typeface="Open Sans Medium"/>
                <a:sym typeface="Open Sans Medium"/>
              </a:defRPr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 Medium"/>
              <a:buNone/>
              <a:defRPr sz="1400">
                <a:latin typeface="Open Sans Medium"/>
                <a:ea typeface="Open Sans Medium"/>
                <a:cs typeface="Open Sans Medium"/>
                <a:sym typeface="Open Sans Medium"/>
              </a:defRPr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 Medium"/>
              <a:buNone/>
              <a:defRPr sz="1400">
                <a:latin typeface="Open Sans Medium"/>
                <a:ea typeface="Open Sans Medium"/>
                <a:cs typeface="Open Sans Medium"/>
                <a:sym typeface="Open Sans Medium"/>
              </a:defRPr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 Medium"/>
              <a:buNone/>
              <a:defRPr sz="1400">
                <a:latin typeface="Open Sans Medium"/>
                <a:ea typeface="Open Sans Medium"/>
                <a:cs typeface="Open Sans Medium"/>
                <a:sym typeface="Open Sans Medium"/>
              </a:defRPr>
            </a:lvl9pPr>
          </a:lstStyle>
          <a:p/>
        </p:txBody>
      </p:sp>
      <p:sp>
        <p:nvSpPr>
          <p:cNvPr id="475" name="Google Shape;475;p47"/>
          <p:cNvSpPr/>
          <p:nvPr/>
        </p:nvSpPr>
        <p:spPr>
          <a:xfrm>
            <a:off x="8582548" y="0"/>
            <a:ext cx="577800" cy="3317400"/>
          </a:xfrm>
          <a:prstGeom prst="rect">
            <a:avLst/>
          </a:prstGeom>
          <a:gradFill>
            <a:gsLst>
              <a:gs pos="0">
                <a:srgbClr val="2198E4"/>
              </a:gs>
              <a:gs pos="100000">
                <a:srgbClr val="0C62DF"/>
              </a:gs>
            </a:gsLst>
            <a:lin ang="2698631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rgbClr val="FFFFFF"/>
              </a:solidFill>
              <a:latin typeface="Hanken Grotesk"/>
              <a:ea typeface="Hanken Grotesk"/>
              <a:cs typeface="Hanken Grotesk"/>
              <a:sym typeface="Hanken Grotesk"/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with 4 key metrics v2">
  <p:cSld name="TITLE_AND_BODY_1_2_1_2">
    <p:spTree>
      <p:nvGrpSpPr>
        <p:cNvPr id="476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48"/>
          <p:cNvSpPr/>
          <p:nvPr/>
        </p:nvSpPr>
        <p:spPr>
          <a:xfrm>
            <a:off x="569477" y="1377275"/>
            <a:ext cx="1912800" cy="2340600"/>
          </a:xfrm>
          <a:prstGeom prst="rect">
            <a:avLst/>
          </a:prstGeom>
          <a:solidFill>
            <a:srgbClr val="E2E8E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8" name="Google Shape;478;p48"/>
          <p:cNvSpPr txBox="1"/>
          <p:nvPr>
            <p:ph type="title"/>
          </p:nvPr>
        </p:nvSpPr>
        <p:spPr>
          <a:xfrm>
            <a:off x="566250" y="445025"/>
            <a:ext cx="8011500" cy="572700"/>
          </a:xfrm>
          <a:prstGeom prst="rect">
            <a:avLst/>
          </a:prstGeom>
        </p:spPr>
        <p:txBody>
          <a:bodyPr anchorCtr="0" anchor="t" bIns="68575" lIns="68575" spcFirstLastPara="1" rIns="68575" wrap="square" tIns="6857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479" name="Google Shape;479;p48"/>
          <p:cNvSpPr txBox="1"/>
          <p:nvPr>
            <p:ph idx="1" type="body"/>
          </p:nvPr>
        </p:nvSpPr>
        <p:spPr>
          <a:xfrm>
            <a:off x="756741" y="2449762"/>
            <a:ext cx="1551900" cy="1016700"/>
          </a:xfrm>
          <a:prstGeom prst="rect">
            <a:avLst/>
          </a:prstGeom>
        </p:spPr>
        <p:txBody>
          <a:bodyPr anchorCtr="0" anchor="t" bIns="68575" lIns="68575" spcFirstLastPara="1" rIns="68575" wrap="square" tIns="6857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480" name="Google Shape;480;p48"/>
          <p:cNvSpPr/>
          <p:nvPr/>
        </p:nvSpPr>
        <p:spPr>
          <a:xfrm>
            <a:off x="566250" y="1377275"/>
            <a:ext cx="1912800" cy="45900"/>
          </a:xfrm>
          <a:prstGeom prst="rect">
            <a:avLst/>
          </a:prstGeom>
          <a:gradFill>
            <a:gsLst>
              <a:gs pos="0">
                <a:srgbClr val="2198E4"/>
              </a:gs>
              <a:gs pos="100000">
                <a:srgbClr val="0C62DF"/>
              </a:gs>
            </a:gsLst>
            <a:lin ang="2698631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1" name="Google Shape;481;p48"/>
          <p:cNvSpPr txBox="1"/>
          <p:nvPr>
            <p:ph idx="2" type="subTitle"/>
          </p:nvPr>
        </p:nvSpPr>
        <p:spPr>
          <a:xfrm>
            <a:off x="756741" y="1937950"/>
            <a:ext cx="1551900" cy="434400"/>
          </a:xfrm>
          <a:prstGeom prst="rect">
            <a:avLst/>
          </a:prstGeom>
        </p:spPr>
        <p:txBody>
          <a:bodyPr anchorCtr="0" anchor="ctr" bIns="68575" lIns="68575" spcFirstLastPara="1" rIns="68575" wrap="square" tIns="6857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Open Sans Medium"/>
              <a:buNone/>
              <a:defRPr sz="2000">
                <a:solidFill>
                  <a:schemeClr val="accent5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Open Sans Medium"/>
              <a:buNone/>
              <a:defRPr sz="2000">
                <a:solidFill>
                  <a:schemeClr val="accent5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Open Sans Medium"/>
              <a:buNone/>
              <a:defRPr sz="2000">
                <a:solidFill>
                  <a:schemeClr val="accent5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Open Sans Medium"/>
              <a:buNone/>
              <a:defRPr sz="2000">
                <a:solidFill>
                  <a:schemeClr val="accent5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Open Sans Medium"/>
              <a:buNone/>
              <a:defRPr sz="2000">
                <a:solidFill>
                  <a:schemeClr val="accent5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Open Sans Medium"/>
              <a:buNone/>
              <a:defRPr sz="2000">
                <a:solidFill>
                  <a:schemeClr val="accent5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Open Sans Medium"/>
              <a:buNone/>
              <a:defRPr sz="2000">
                <a:solidFill>
                  <a:schemeClr val="accent5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Open Sans Medium"/>
              <a:buNone/>
              <a:defRPr sz="2000">
                <a:solidFill>
                  <a:schemeClr val="accent5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Open Sans Medium"/>
              <a:buNone/>
              <a:defRPr sz="2000">
                <a:solidFill>
                  <a:schemeClr val="accent5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9pPr>
          </a:lstStyle>
          <a:p/>
        </p:txBody>
      </p:sp>
      <p:sp>
        <p:nvSpPr>
          <p:cNvPr id="482" name="Google Shape;482;p48"/>
          <p:cNvSpPr/>
          <p:nvPr/>
        </p:nvSpPr>
        <p:spPr>
          <a:xfrm>
            <a:off x="2601284" y="1377275"/>
            <a:ext cx="1912800" cy="2340600"/>
          </a:xfrm>
          <a:prstGeom prst="rect">
            <a:avLst/>
          </a:prstGeom>
          <a:solidFill>
            <a:srgbClr val="E2E8E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3" name="Google Shape;483;p48"/>
          <p:cNvSpPr txBox="1"/>
          <p:nvPr>
            <p:ph idx="3" type="body"/>
          </p:nvPr>
        </p:nvSpPr>
        <p:spPr>
          <a:xfrm>
            <a:off x="2788548" y="2449762"/>
            <a:ext cx="1551900" cy="1016700"/>
          </a:xfrm>
          <a:prstGeom prst="rect">
            <a:avLst/>
          </a:prstGeom>
        </p:spPr>
        <p:txBody>
          <a:bodyPr anchorCtr="0" anchor="t" bIns="68575" lIns="68575" spcFirstLastPara="1" rIns="68575" wrap="square" tIns="6857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484" name="Google Shape;484;p48"/>
          <p:cNvSpPr txBox="1"/>
          <p:nvPr>
            <p:ph idx="4" type="subTitle"/>
          </p:nvPr>
        </p:nvSpPr>
        <p:spPr>
          <a:xfrm>
            <a:off x="2788548" y="1937950"/>
            <a:ext cx="1551900" cy="434400"/>
          </a:xfrm>
          <a:prstGeom prst="rect">
            <a:avLst/>
          </a:prstGeom>
        </p:spPr>
        <p:txBody>
          <a:bodyPr anchorCtr="0" anchor="ctr" bIns="68575" lIns="68575" spcFirstLastPara="1" rIns="68575" wrap="square" tIns="6857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Open Sans Medium"/>
              <a:buNone/>
              <a:defRPr sz="2000">
                <a:solidFill>
                  <a:schemeClr val="accent5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Open Sans Medium"/>
              <a:buNone/>
              <a:defRPr sz="2000">
                <a:solidFill>
                  <a:schemeClr val="accent5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Open Sans Medium"/>
              <a:buNone/>
              <a:defRPr sz="2000">
                <a:solidFill>
                  <a:schemeClr val="accent5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Open Sans Medium"/>
              <a:buNone/>
              <a:defRPr sz="2000">
                <a:solidFill>
                  <a:schemeClr val="accent5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Open Sans Medium"/>
              <a:buNone/>
              <a:defRPr sz="2000">
                <a:solidFill>
                  <a:schemeClr val="accent5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Open Sans Medium"/>
              <a:buNone/>
              <a:defRPr sz="2000">
                <a:solidFill>
                  <a:schemeClr val="accent5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Open Sans Medium"/>
              <a:buNone/>
              <a:defRPr sz="2000">
                <a:solidFill>
                  <a:schemeClr val="accent5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Open Sans Medium"/>
              <a:buNone/>
              <a:defRPr sz="2000">
                <a:solidFill>
                  <a:schemeClr val="accent5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Open Sans Medium"/>
              <a:buNone/>
              <a:defRPr sz="2000">
                <a:solidFill>
                  <a:schemeClr val="accent5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9pPr>
          </a:lstStyle>
          <a:p/>
        </p:txBody>
      </p:sp>
      <p:sp>
        <p:nvSpPr>
          <p:cNvPr id="485" name="Google Shape;485;p48"/>
          <p:cNvSpPr/>
          <p:nvPr/>
        </p:nvSpPr>
        <p:spPr>
          <a:xfrm>
            <a:off x="4633091" y="1377275"/>
            <a:ext cx="1912800" cy="2340600"/>
          </a:xfrm>
          <a:prstGeom prst="rect">
            <a:avLst/>
          </a:prstGeom>
          <a:solidFill>
            <a:srgbClr val="E2E8E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6" name="Google Shape;486;p48"/>
          <p:cNvSpPr txBox="1"/>
          <p:nvPr>
            <p:ph idx="5" type="body"/>
          </p:nvPr>
        </p:nvSpPr>
        <p:spPr>
          <a:xfrm>
            <a:off x="4820355" y="2449762"/>
            <a:ext cx="1551900" cy="1016700"/>
          </a:xfrm>
          <a:prstGeom prst="rect">
            <a:avLst/>
          </a:prstGeom>
        </p:spPr>
        <p:txBody>
          <a:bodyPr anchorCtr="0" anchor="t" bIns="68575" lIns="68575" spcFirstLastPara="1" rIns="68575" wrap="square" tIns="6857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487" name="Google Shape;487;p48"/>
          <p:cNvSpPr txBox="1"/>
          <p:nvPr>
            <p:ph idx="6" type="subTitle"/>
          </p:nvPr>
        </p:nvSpPr>
        <p:spPr>
          <a:xfrm>
            <a:off x="4820355" y="1937950"/>
            <a:ext cx="1551900" cy="434400"/>
          </a:xfrm>
          <a:prstGeom prst="rect">
            <a:avLst/>
          </a:prstGeom>
        </p:spPr>
        <p:txBody>
          <a:bodyPr anchorCtr="0" anchor="ctr" bIns="68575" lIns="68575" spcFirstLastPara="1" rIns="68575" wrap="square" tIns="6857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Open Sans Medium"/>
              <a:buNone/>
              <a:defRPr sz="2000">
                <a:solidFill>
                  <a:schemeClr val="accent5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Open Sans Medium"/>
              <a:buNone/>
              <a:defRPr sz="2000">
                <a:solidFill>
                  <a:schemeClr val="accent5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Open Sans Medium"/>
              <a:buNone/>
              <a:defRPr sz="2000">
                <a:solidFill>
                  <a:schemeClr val="accent5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Open Sans Medium"/>
              <a:buNone/>
              <a:defRPr sz="2000">
                <a:solidFill>
                  <a:schemeClr val="accent5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Open Sans Medium"/>
              <a:buNone/>
              <a:defRPr sz="2000">
                <a:solidFill>
                  <a:schemeClr val="accent5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Open Sans Medium"/>
              <a:buNone/>
              <a:defRPr sz="2000">
                <a:solidFill>
                  <a:schemeClr val="accent5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Open Sans Medium"/>
              <a:buNone/>
              <a:defRPr sz="2000">
                <a:solidFill>
                  <a:schemeClr val="accent5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Open Sans Medium"/>
              <a:buNone/>
              <a:defRPr sz="2000">
                <a:solidFill>
                  <a:schemeClr val="accent5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Open Sans Medium"/>
              <a:buNone/>
              <a:defRPr sz="2000">
                <a:solidFill>
                  <a:schemeClr val="accent5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9pPr>
          </a:lstStyle>
          <a:p/>
        </p:txBody>
      </p:sp>
      <p:sp>
        <p:nvSpPr>
          <p:cNvPr id="488" name="Google Shape;488;p48"/>
          <p:cNvSpPr/>
          <p:nvPr/>
        </p:nvSpPr>
        <p:spPr>
          <a:xfrm>
            <a:off x="6664899" y="1377275"/>
            <a:ext cx="1912800" cy="2340600"/>
          </a:xfrm>
          <a:prstGeom prst="rect">
            <a:avLst/>
          </a:prstGeom>
          <a:solidFill>
            <a:srgbClr val="E2E8E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9" name="Google Shape;489;p48"/>
          <p:cNvSpPr txBox="1"/>
          <p:nvPr>
            <p:ph idx="7" type="body"/>
          </p:nvPr>
        </p:nvSpPr>
        <p:spPr>
          <a:xfrm>
            <a:off x="6852162" y="2449762"/>
            <a:ext cx="1551900" cy="1016700"/>
          </a:xfrm>
          <a:prstGeom prst="rect">
            <a:avLst/>
          </a:prstGeom>
        </p:spPr>
        <p:txBody>
          <a:bodyPr anchorCtr="0" anchor="t" bIns="68575" lIns="68575" spcFirstLastPara="1" rIns="68575" wrap="square" tIns="6857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490" name="Google Shape;490;p48"/>
          <p:cNvSpPr txBox="1"/>
          <p:nvPr>
            <p:ph idx="8" type="subTitle"/>
          </p:nvPr>
        </p:nvSpPr>
        <p:spPr>
          <a:xfrm>
            <a:off x="6852162" y="1937950"/>
            <a:ext cx="1551900" cy="434400"/>
          </a:xfrm>
          <a:prstGeom prst="rect">
            <a:avLst/>
          </a:prstGeom>
        </p:spPr>
        <p:txBody>
          <a:bodyPr anchorCtr="0" anchor="ctr" bIns="68575" lIns="68575" spcFirstLastPara="1" rIns="68575" wrap="square" tIns="6857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Open Sans Medium"/>
              <a:buNone/>
              <a:defRPr sz="2000">
                <a:solidFill>
                  <a:schemeClr val="accent5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Open Sans Medium"/>
              <a:buNone/>
              <a:defRPr sz="2000">
                <a:solidFill>
                  <a:schemeClr val="accent5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Open Sans Medium"/>
              <a:buNone/>
              <a:defRPr sz="2000">
                <a:solidFill>
                  <a:schemeClr val="accent5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Open Sans Medium"/>
              <a:buNone/>
              <a:defRPr sz="2000">
                <a:solidFill>
                  <a:schemeClr val="accent5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Open Sans Medium"/>
              <a:buNone/>
              <a:defRPr sz="2000">
                <a:solidFill>
                  <a:schemeClr val="accent5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Open Sans Medium"/>
              <a:buNone/>
              <a:defRPr sz="2000">
                <a:solidFill>
                  <a:schemeClr val="accent5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Open Sans Medium"/>
              <a:buNone/>
              <a:defRPr sz="2000">
                <a:solidFill>
                  <a:schemeClr val="accent5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Open Sans Medium"/>
              <a:buNone/>
              <a:defRPr sz="2000">
                <a:solidFill>
                  <a:schemeClr val="accent5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Open Sans Medium"/>
              <a:buNone/>
              <a:defRPr sz="2000">
                <a:solidFill>
                  <a:schemeClr val="accent5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9pPr>
          </a:lstStyle>
          <a:p/>
        </p:txBody>
      </p:sp>
      <p:sp>
        <p:nvSpPr>
          <p:cNvPr id="491" name="Google Shape;491;p48"/>
          <p:cNvSpPr/>
          <p:nvPr/>
        </p:nvSpPr>
        <p:spPr>
          <a:xfrm>
            <a:off x="2608100" y="1377275"/>
            <a:ext cx="1912800" cy="45900"/>
          </a:xfrm>
          <a:prstGeom prst="rect">
            <a:avLst/>
          </a:prstGeom>
          <a:gradFill>
            <a:gsLst>
              <a:gs pos="0">
                <a:srgbClr val="2198E4"/>
              </a:gs>
              <a:gs pos="100000">
                <a:srgbClr val="0C62DF"/>
              </a:gs>
            </a:gsLst>
            <a:lin ang="2698631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2" name="Google Shape;492;p48"/>
          <p:cNvSpPr/>
          <p:nvPr/>
        </p:nvSpPr>
        <p:spPr>
          <a:xfrm>
            <a:off x="4636500" y="1377275"/>
            <a:ext cx="1912800" cy="45900"/>
          </a:xfrm>
          <a:prstGeom prst="rect">
            <a:avLst/>
          </a:prstGeom>
          <a:gradFill>
            <a:gsLst>
              <a:gs pos="0">
                <a:srgbClr val="2198E4"/>
              </a:gs>
              <a:gs pos="100000">
                <a:srgbClr val="0C62DF"/>
              </a:gs>
            </a:gsLst>
            <a:lin ang="2698631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3" name="Google Shape;493;p48"/>
          <p:cNvSpPr/>
          <p:nvPr/>
        </p:nvSpPr>
        <p:spPr>
          <a:xfrm>
            <a:off x="6664900" y="1377275"/>
            <a:ext cx="1912800" cy="45900"/>
          </a:xfrm>
          <a:prstGeom prst="rect">
            <a:avLst/>
          </a:prstGeom>
          <a:gradFill>
            <a:gsLst>
              <a:gs pos="0">
                <a:srgbClr val="2198E4"/>
              </a:gs>
              <a:gs pos="100000">
                <a:srgbClr val="0C62DF"/>
              </a:gs>
            </a:gsLst>
            <a:lin ang="2698631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4" name="Google Shape;494;p48"/>
          <p:cNvSpPr/>
          <p:nvPr/>
        </p:nvSpPr>
        <p:spPr>
          <a:xfrm rot="10800000">
            <a:off x="1356725" y="4032755"/>
            <a:ext cx="307800" cy="307800"/>
          </a:xfrm>
          <a:prstGeom prst="plus">
            <a:avLst>
              <a:gd fmla="val 34849" name="adj"/>
            </a:avLst>
          </a:prstGeom>
          <a:solidFill>
            <a:srgbClr val="E2E8E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5" name="Google Shape;495;p48"/>
          <p:cNvSpPr/>
          <p:nvPr/>
        </p:nvSpPr>
        <p:spPr>
          <a:xfrm rot="10800000">
            <a:off x="112723" y="4003225"/>
            <a:ext cx="1053600" cy="1053600"/>
          </a:xfrm>
          <a:prstGeom prst="plus">
            <a:avLst>
              <a:gd fmla="val 34849" name="adj"/>
            </a:avLst>
          </a:prstGeom>
          <a:solidFill>
            <a:srgbClr val="E2E8E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6" name="Google Shape;496;p48"/>
          <p:cNvSpPr/>
          <p:nvPr/>
        </p:nvSpPr>
        <p:spPr>
          <a:xfrm>
            <a:off x="8572500" y="171300"/>
            <a:ext cx="400200" cy="400200"/>
          </a:xfrm>
          <a:prstGeom prst="plus">
            <a:avLst>
              <a:gd fmla="val 34849" name="adj"/>
            </a:avLst>
          </a:prstGeom>
          <a:solidFill>
            <a:srgbClr val="E2E8E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7" name="Google Shape;497;p48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with 4 key metrics v3">
  <p:cSld name="TITLE_AND_BODY_1_2_1_1_1">
    <p:spTree>
      <p:nvGrpSpPr>
        <p:cNvPr id="498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p49"/>
          <p:cNvSpPr txBox="1"/>
          <p:nvPr>
            <p:ph type="title"/>
          </p:nvPr>
        </p:nvSpPr>
        <p:spPr>
          <a:xfrm>
            <a:off x="566250" y="445025"/>
            <a:ext cx="8011500" cy="572700"/>
          </a:xfrm>
          <a:prstGeom prst="rect">
            <a:avLst/>
          </a:prstGeom>
        </p:spPr>
        <p:txBody>
          <a:bodyPr anchorCtr="0" anchor="t" bIns="68575" lIns="68575" spcFirstLastPara="1" rIns="68575" wrap="square" tIns="685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500" name="Google Shape;500;p49"/>
          <p:cNvSpPr txBox="1"/>
          <p:nvPr>
            <p:ph idx="12" type="sldNum"/>
          </p:nvPr>
        </p:nvSpPr>
        <p:spPr>
          <a:xfrm>
            <a:off x="8029058" y="4663217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501" name="Google Shape;501;p49"/>
          <p:cNvSpPr txBox="1"/>
          <p:nvPr>
            <p:ph idx="1" type="body"/>
          </p:nvPr>
        </p:nvSpPr>
        <p:spPr>
          <a:xfrm>
            <a:off x="714750" y="2740625"/>
            <a:ext cx="1788000" cy="1016700"/>
          </a:xfrm>
          <a:prstGeom prst="rect">
            <a:avLst/>
          </a:prstGeom>
        </p:spPr>
        <p:txBody>
          <a:bodyPr anchorCtr="0" anchor="t" bIns="68575" lIns="68575" spcFirstLastPara="1" rIns="68575" wrap="square" tIns="68575">
            <a:noAutofit/>
          </a:bodyPr>
          <a:lstStyle>
            <a:lvl1pPr indent="-298450" lvl="0" marL="457200" algn="ctr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indent="-298450" lvl="1" marL="914400" algn="ctr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algn="ctr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algn="ctr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algn="ctr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algn="ctr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algn="ctr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algn="ctr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algn="ctr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502" name="Google Shape;502;p49"/>
          <p:cNvSpPr txBox="1"/>
          <p:nvPr>
            <p:ph idx="2" type="subTitle"/>
          </p:nvPr>
        </p:nvSpPr>
        <p:spPr>
          <a:xfrm>
            <a:off x="992550" y="1993500"/>
            <a:ext cx="1232400" cy="434400"/>
          </a:xfrm>
          <a:prstGeom prst="rect">
            <a:avLst/>
          </a:prstGeom>
        </p:spPr>
        <p:txBody>
          <a:bodyPr anchorCtr="0" anchor="ctr" bIns="68575" lIns="68575" spcFirstLastPara="1" rIns="68575" wrap="square" tIns="685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Open Sans Medium"/>
              <a:buNone/>
              <a:defRPr sz="2000">
                <a:solidFill>
                  <a:schemeClr val="accent5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 Medium"/>
              <a:buNone/>
              <a:defRPr sz="2000">
                <a:latin typeface="Open Sans Medium"/>
                <a:ea typeface="Open Sans Medium"/>
                <a:cs typeface="Open Sans Medium"/>
                <a:sym typeface="Open Sans Medium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 Medium"/>
              <a:buNone/>
              <a:defRPr sz="2000">
                <a:latin typeface="Open Sans Medium"/>
                <a:ea typeface="Open Sans Medium"/>
                <a:cs typeface="Open Sans Medium"/>
                <a:sym typeface="Open Sans Medium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 Medium"/>
              <a:buNone/>
              <a:defRPr sz="2000">
                <a:latin typeface="Open Sans Medium"/>
                <a:ea typeface="Open Sans Medium"/>
                <a:cs typeface="Open Sans Medium"/>
                <a:sym typeface="Open Sans Medium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 Medium"/>
              <a:buNone/>
              <a:defRPr sz="2000">
                <a:latin typeface="Open Sans Medium"/>
                <a:ea typeface="Open Sans Medium"/>
                <a:cs typeface="Open Sans Medium"/>
                <a:sym typeface="Open Sans Medium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 Medium"/>
              <a:buNone/>
              <a:defRPr sz="2000">
                <a:latin typeface="Open Sans Medium"/>
                <a:ea typeface="Open Sans Medium"/>
                <a:cs typeface="Open Sans Medium"/>
                <a:sym typeface="Open Sans Medium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 Medium"/>
              <a:buNone/>
              <a:defRPr sz="2000">
                <a:latin typeface="Open Sans Medium"/>
                <a:ea typeface="Open Sans Medium"/>
                <a:cs typeface="Open Sans Medium"/>
                <a:sym typeface="Open Sans Medium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 Medium"/>
              <a:buNone/>
              <a:defRPr sz="2000">
                <a:latin typeface="Open Sans Medium"/>
                <a:ea typeface="Open Sans Medium"/>
                <a:cs typeface="Open Sans Medium"/>
                <a:sym typeface="Open Sans Medium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 Medium"/>
              <a:buNone/>
              <a:defRPr sz="2000">
                <a:latin typeface="Open Sans Medium"/>
                <a:ea typeface="Open Sans Medium"/>
                <a:cs typeface="Open Sans Medium"/>
                <a:sym typeface="Open Sans Medium"/>
              </a:defRPr>
            </a:lvl9pPr>
          </a:lstStyle>
          <a:p/>
        </p:txBody>
      </p:sp>
      <p:sp>
        <p:nvSpPr>
          <p:cNvPr id="503" name="Google Shape;503;p49"/>
          <p:cNvSpPr txBox="1"/>
          <p:nvPr>
            <p:ph idx="3" type="body"/>
          </p:nvPr>
        </p:nvSpPr>
        <p:spPr>
          <a:xfrm>
            <a:off x="2690250" y="2740625"/>
            <a:ext cx="1788000" cy="1016700"/>
          </a:xfrm>
          <a:prstGeom prst="rect">
            <a:avLst/>
          </a:prstGeom>
        </p:spPr>
        <p:txBody>
          <a:bodyPr anchorCtr="0" anchor="t" bIns="68575" lIns="68575" spcFirstLastPara="1" rIns="68575" wrap="square" tIns="68575">
            <a:noAutofit/>
          </a:bodyPr>
          <a:lstStyle>
            <a:lvl1pPr indent="-298450" lvl="0" marL="457200" algn="ctr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indent="-298450" lvl="1" marL="914400" algn="ctr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algn="ctr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algn="ctr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algn="ctr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algn="ctr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algn="ctr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algn="ctr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algn="ctr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504" name="Google Shape;504;p49"/>
          <p:cNvSpPr txBox="1"/>
          <p:nvPr>
            <p:ph idx="4" type="subTitle"/>
          </p:nvPr>
        </p:nvSpPr>
        <p:spPr>
          <a:xfrm>
            <a:off x="2968050" y="1993500"/>
            <a:ext cx="1232400" cy="434400"/>
          </a:xfrm>
          <a:prstGeom prst="rect">
            <a:avLst/>
          </a:prstGeom>
        </p:spPr>
        <p:txBody>
          <a:bodyPr anchorCtr="0" anchor="ctr" bIns="68575" lIns="68575" spcFirstLastPara="1" rIns="68575" wrap="square" tIns="685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Open Sans Medium"/>
              <a:buNone/>
              <a:defRPr sz="2000">
                <a:solidFill>
                  <a:schemeClr val="accent5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 Medium"/>
              <a:buNone/>
              <a:defRPr sz="2000">
                <a:latin typeface="Open Sans Medium"/>
                <a:ea typeface="Open Sans Medium"/>
                <a:cs typeface="Open Sans Medium"/>
                <a:sym typeface="Open Sans Medium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 Medium"/>
              <a:buNone/>
              <a:defRPr sz="2000">
                <a:latin typeface="Open Sans Medium"/>
                <a:ea typeface="Open Sans Medium"/>
                <a:cs typeface="Open Sans Medium"/>
                <a:sym typeface="Open Sans Medium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 Medium"/>
              <a:buNone/>
              <a:defRPr sz="2000">
                <a:latin typeface="Open Sans Medium"/>
                <a:ea typeface="Open Sans Medium"/>
                <a:cs typeface="Open Sans Medium"/>
                <a:sym typeface="Open Sans Medium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 Medium"/>
              <a:buNone/>
              <a:defRPr sz="2000">
                <a:latin typeface="Open Sans Medium"/>
                <a:ea typeface="Open Sans Medium"/>
                <a:cs typeface="Open Sans Medium"/>
                <a:sym typeface="Open Sans Medium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 Medium"/>
              <a:buNone/>
              <a:defRPr sz="2000">
                <a:latin typeface="Open Sans Medium"/>
                <a:ea typeface="Open Sans Medium"/>
                <a:cs typeface="Open Sans Medium"/>
                <a:sym typeface="Open Sans Medium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 Medium"/>
              <a:buNone/>
              <a:defRPr sz="2000">
                <a:latin typeface="Open Sans Medium"/>
                <a:ea typeface="Open Sans Medium"/>
                <a:cs typeface="Open Sans Medium"/>
                <a:sym typeface="Open Sans Medium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 Medium"/>
              <a:buNone/>
              <a:defRPr sz="2000">
                <a:latin typeface="Open Sans Medium"/>
                <a:ea typeface="Open Sans Medium"/>
                <a:cs typeface="Open Sans Medium"/>
                <a:sym typeface="Open Sans Medium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 Medium"/>
              <a:buNone/>
              <a:defRPr sz="2000">
                <a:latin typeface="Open Sans Medium"/>
                <a:ea typeface="Open Sans Medium"/>
                <a:cs typeface="Open Sans Medium"/>
                <a:sym typeface="Open Sans Medium"/>
              </a:defRPr>
            </a:lvl9pPr>
          </a:lstStyle>
          <a:p/>
        </p:txBody>
      </p:sp>
      <p:sp>
        <p:nvSpPr>
          <p:cNvPr id="505" name="Google Shape;505;p49"/>
          <p:cNvSpPr txBox="1"/>
          <p:nvPr>
            <p:ph idx="5" type="body"/>
          </p:nvPr>
        </p:nvSpPr>
        <p:spPr>
          <a:xfrm>
            <a:off x="4665750" y="2740625"/>
            <a:ext cx="1788000" cy="1016700"/>
          </a:xfrm>
          <a:prstGeom prst="rect">
            <a:avLst/>
          </a:prstGeom>
        </p:spPr>
        <p:txBody>
          <a:bodyPr anchorCtr="0" anchor="t" bIns="68575" lIns="68575" spcFirstLastPara="1" rIns="68575" wrap="square" tIns="68575">
            <a:noAutofit/>
          </a:bodyPr>
          <a:lstStyle>
            <a:lvl1pPr indent="-298450" lvl="0" marL="457200" algn="ctr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indent="-298450" lvl="1" marL="914400" algn="ctr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algn="ctr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algn="ctr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algn="ctr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algn="ctr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algn="ctr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algn="ctr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algn="ctr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506" name="Google Shape;506;p49"/>
          <p:cNvSpPr txBox="1"/>
          <p:nvPr>
            <p:ph idx="6" type="subTitle"/>
          </p:nvPr>
        </p:nvSpPr>
        <p:spPr>
          <a:xfrm>
            <a:off x="4943550" y="1993500"/>
            <a:ext cx="1232400" cy="434400"/>
          </a:xfrm>
          <a:prstGeom prst="rect">
            <a:avLst/>
          </a:prstGeom>
        </p:spPr>
        <p:txBody>
          <a:bodyPr anchorCtr="0" anchor="ctr" bIns="68575" lIns="68575" spcFirstLastPara="1" rIns="68575" wrap="square" tIns="685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Open Sans Medium"/>
              <a:buNone/>
              <a:defRPr sz="2000">
                <a:solidFill>
                  <a:schemeClr val="accent5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 Medium"/>
              <a:buNone/>
              <a:defRPr sz="2000">
                <a:latin typeface="Open Sans Medium"/>
                <a:ea typeface="Open Sans Medium"/>
                <a:cs typeface="Open Sans Medium"/>
                <a:sym typeface="Open Sans Medium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 Medium"/>
              <a:buNone/>
              <a:defRPr sz="2000">
                <a:latin typeface="Open Sans Medium"/>
                <a:ea typeface="Open Sans Medium"/>
                <a:cs typeface="Open Sans Medium"/>
                <a:sym typeface="Open Sans Medium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 Medium"/>
              <a:buNone/>
              <a:defRPr sz="2000">
                <a:latin typeface="Open Sans Medium"/>
                <a:ea typeface="Open Sans Medium"/>
                <a:cs typeface="Open Sans Medium"/>
                <a:sym typeface="Open Sans Medium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 Medium"/>
              <a:buNone/>
              <a:defRPr sz="2000">
                <a:latin typeface="Open Sans Medium"/>
                <a:ea typeface="Open Sans Medium"/>
                <a:cs typeface="Open Sans Medium"/>
                <a:sym typeface="Open Sans Medium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 Medium"/>
              <a:buNone/>
              <a:defRPr sz="2000">
                <a:latin typeface="Open Sans Medium"/>
                <a:ea typeface="Open Sans Medium"/>
                <a:cs typeface="Open Sans Medium"/>
                <a:sym typeface="Open Sans Medium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 Medium"/>
              <a:buNone/>
              <a:defRPr sz="2000">
                <a:latin typeface="Open Sans Medium"/>
                <a:ea typeface="Open Sans Medium"/>
                <a:cs typeface="Open Sans Medium"/>
                <a:sym typeface="Open Sans Medium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 Medium"/>
              <a:buNone/>
              <a:defRPr sz="2000">
                <a:latin typeface="Open Sans Medium"/>
                <a:ea typeface="Open Sans Medium"/>
                <a:cs typeface="Open Sans Medium"/>
                <a:sym typeface="Open Sans Medium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 Medium"/>
              <a:buNone/>
              <a:defRPr sz="2000">
                <a:latin typeface="Open Sans Medium"/>
                <a:ea typeface="Open Sans Medium"/>
                <a:cs typeface="Open Sans Medium"/>
                <a:sym typeface="Open Sans Medium"/>
              </a:defRPr>
            </a:lvl9pPr>
          </a:lstStyle>
          <a:p/>
        </p:txBody>
      </p:sp>
      <p:sp>
        <p:nvSpPr>
          <p:cNvPr id="507" name="Google Shape;507;p49"/>
          <p:cNvSpPr txBox="1"/>
          <p:nvPr>
            <p:ph idx="7" type="body"/>
          </p:nvPr>
        </p:nvSpPr>
        <p:spPr>
          <a:xfrm>
            <a:off x="6641250" y="2740625"/>
            <a:ext cx="1788000" cy="1016700"/>
          </a:xfrm>
          <a:prstGeom prst="rect">
            <a:avLst/>
          </a:prstGeom>
        </p:spPr>
        <p:txBody>
          <a:bodyPr anchorCtr="0" anchor="t" bIns="68575" lIns="68575" spcFirstLastPara="1" rIns="68575" wrap="square" tIns="68575">
            <a:noAutofit/>
          </a:bodyPr>
          <a:lstStyle>
            <a:lvl1pPr indent="-298450" lvl="0" marL="457200" algn="ctr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indent="-298450" lvl="1" marL="914400" algn="ctr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algn="ctr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algn="ctr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algn="ctr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algn="ctr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algn="ctr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algn="ctr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algn="ctr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508" name="Google Shape;508;p49"/>
          <p:cNvSpPr txBox="1"/>
          <p:nvPr>
            <p:ph idx="8" type="subTitle"/>
          </p:nvPr>
        </p:nvSpPr>
        <p:spPr>
          <a:xfrm>
            <a:off x="6919050" y="1993500"/>
            <a:ext cx="1232400" cy="434400"/>
          </a:xfrm>
          <a:prstGeom prst="rect">
            <a:avLst/>
          </a:prstGeom>
        </p:spPr>
        <p:txBody>
          <a:bodyPr anchorCtr="0" anchor="ctr" bIns="68575" lIns="68575" spcFirstLastPara="1" rIns="68575" wrap="square" tIns="685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Open Sans Medium"/>
              <a:buNone/>
              <a:defRPr sz="2000">
                <a:solidFill>
                  <a:schemeClr val="accent5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 Medium"/>
              <a:buNone/>
              <a:defRPr sz="2000">
                <a:latin typeface="Open Sans Medium"/>
                <a:ea typeface="Open Sans Medium"/>
                <a:cs typeface="Open Sans Medium"/>
                <a:sym typeface="Open Sans Medium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 Medium"/>
              <a:buNone/>
              <a:defRPr sz="2000">
                <a:latin typeface="Open Sans Medium"/>
                <a:ea typeface="Open Sans Medium"/>
                <a:cs typeface="Open Sans Medium"/>
                <a:sym typeface="Open Sans Medium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 Medium"/>
              <a:buNone/>
              <a:defRPr sz="2000">
                <a:latin typeface="Open Sans Medium"/>
                <a:ea typeface="Open Sans Medium"/>
                <a:cs typeface="Open Sans Medium"/>
                <a:sym typeface="Open Sans Medium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 Medium"/>
              <a:buNone/>
              <a:defRPr sz="2000">
                <a:latin typeface="Open Sans Medium"/>
                <a:ea typeface="Open Sans Medium"/>
                <a:cs typeface="Open Sans Medium"/>
                <a:sym typeface="Open Sans Medium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 Medium"/>
              <a:buNone/>
              <a:defRPr sz="2000">
                <a:latin typeface="Open Sans Medium"/>
                <a:ea typeface="Open Sans Medium"/>
                <a:cs typeface="Open Sans Medium"/>
                <a:sym typeface="Open Sans Medium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 Medium"/>
              <a:buNone/>
              <a:defRPr sz="2000">
                <a:latin typeface="Open Sans Medium"/>
                <a:ea typeface="Open Sans Medium"/>
                <a:cs typeface="Open Sans Medium"/>
                <a:sym typeface="Open Sans Medium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 Medium"/>
              <a:buNone/>
              <a:defRPr sz="2000">
                <a:latin typeface="Open Sans Medium"/>
                <a:ea typeface="Open Sans Medium"/>
                <a:cs typeface="Open Sans Medium"/>
                <a:sym typeface="Open Sans Medium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 Medium"/>
              <a:buNone/>
              <a:defRPr sz="2000">
                <a:latin typeface="Open Sans Medium"/>
                <a:ea typeface="Open Sans Medium"/>
                <a:cs typeface="Open Sans Medium"/>
                <a:sym typeface="Open Sans Medium"/>
              </a:defRPr>
            </a:lvl9pPr>
          </a:lstStyle>
          <a:p/>
        </p:txBody>
      </p:sp>
      <p:sp>
        <p:nvSpPr>
          <p:cNvPr id="509" name="Google Shape;509;p49"/>
          <p:cNvSpPr/>
          <p:nvPr/>
        </p:nvSpPr>
        <p:spPr>
          <a:xfrm>
            <a:off x="85650" y="85650"/>
            <a:ext cx="400200" cy="400200"/>
          </a:xfrm>
          <a:prstGeom prst="plus">
            <a:avLst>
              <a:gd fmla="val 34849" name="adj"/>
            </a:avLst>
          </a:prstGeom>
          <a:solidFill>
            <a:srgbClr val="E2E8E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With Bullet Points v1">
  <p:cSld name="TITLE_AND_BODY_1_3_1_3">
    <p:spTree>
      <p:nvGrpSpPr>
        <p:cNvPr id="510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p50"/>
          <p:cNvSpPr txBox="1"/>
          <p:nvPr>
            <p:ph type="title"/>
          </p:nvPr>
        </p:nvSpPr>
        <p:spPr>
          <a:xfrm>
            <a:off x="566250" y="445025"/>
            <a:ext cx="4093500" cy="393600"/>
          </a:xfrm>
          <a:prstGeom prst="rect">
            <a:avLst/>
          </a:prstGeom>
        </p:spPr>
        <p:txBody>
          <a:bodyPr anchorCtr="0" anchor="t" bIns="68575" lIns="68575" spcFirstLastPara="1" rIns="68575" wrap="square" tIns="6857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/>
        </p:txBody>
      </p:sp>
      <p:sp>
        <p:nvSpPr>
          <p:cNvPr id="512" name="Google Shape;512;p50"/>
          <p:cNvSpPr txBox="1"/>
          <p:nvPr>
            <p:ph idx="12" type="sldNum"/>
          </p:nvPr>
        </p:nvSpPr>
        <p:spPr>
          <a:xfrm>
            <a:off x="7999953" y="4663224"/>
            <a:ext cx="5778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513" name="Google Shape;513;p50"/>
          <p:cNvSpPr txBox="1"/>
          <p:nvPr>
            <p:ph idx="1" type="body"/>
          </p:nvPr>
        </p:nvSpPr>
        <p:spPr>
          <a:xfrm>
            <a:off x="566250" y="1149575"/>
            <a:ext cx="4093500" cy="3513600"/>
          </a:xfrm>
          <a:prstGeom prst="rect">
            <a:avLst/>
          </a:prstGeom>
        </p:spPr>
        <p:txBody>
          <a:bodyPr anchorCtr="0" anchor="t" bIns="68575" lIns="68575" spcFirstLastPara="1" rIns="68575" wrap="square" tIns="6857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Char char="✓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Char char="✓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Char char="✓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✓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✓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✓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✓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✓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✓"/>
              <a:defRPr/>
            </a:lvl9pPr>
          </a:lstStyle>
          <a:p/>
        </p:txBody>
      </p:sp>
      <p:sp>
        <p:nvSpPr>
          <p:cNvPr id="514" name="Google Shape;514;p50"/>
          <p:cNvSpPr/>
          <p:nvPr/>
        </p:nvSpPr>
        <p:spPr>
          <a:xfrm>
            <a:off x="5138125" y="2908075"/>
            <a:ext cx="2701800" cy="2701800"/>
          </a:xfrm>
          <a:prstGeom prst="plus">
            <a:avLst>
              <a:gd fmla="val 34849" name="adj"/>
            </a:avLst>
          </a:prstGeom>
          <a:solidFill>
            <a:srgbClr val="E2E8E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5" name="Google Shape;515;p50"/>
          <p:cNvSpPr/>
          <p:nvPr>
            <p:ph idx="2" type="pic"/>
          </p:nvPr>
        </p:nvSpPr>
        <p:spPr>
          <a:xfrm>
            <a:off x="5794650" y="571500"/>
            <a:ext cx="2778000" cy="40005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With Bullet Points v1 No Image">
  <p:cSld name="TITLE_AND_BODY_1_3_1_4">
    <p:spTree>
      <p:nvGrpSpPr>
        <p:cNvPr id="516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p51"/>
          <p:cNvSpPr/>
          <p:nvPr/>
        </p:nvSpPr>
        <p:spPr>
          <a:xfrm>
            <a:off x="7507350" y="-1155050"/>
            <a:ext cx="2701800" cy="2701800"/>
          </a:xfrm>
          <a:prstGeom prst="plus">
            <a:avLst>
              <a:gd fmla="val 34849" name="adj"/>
            </a:avLst>
          </a:prstGeom>
          <a:solidFill>
            <a:srgbClr val="E2E8E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8" name="Google Shape;518;p51"/>
          <p:cNvSpPr txBox="1"/>
          <p:nvPr>
            <p:ph type="title"/>
          </p:nvPr>
        </p:nvSpPr>
        <p:spPr>
          <a:xfrm>
            <a:off x="566250" y="293700"/>
            <a:ext cx="7777200" cy="572700"/>
          </a:xfrm>
          <a:prstGeom prst="rect">
            <a:avLst/>
          </a:prstGeom>
        </p:spPr>
        <p:txBody>
          <a:bodyPr anchorCtr="0" anchor="t" bIns="68575" lIns="68575" spcFirstLastPara="1" rIns="68575" wrap="square" tIns="6857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/>
        </p:txBody>
      </p:sp>
      <p:sp>
        <p:nvSpPr>
          <p:cNvPr id="519" name="Google Shape;519;p51"/>
          <p:cNvSpPr txBox="1"/>
          <p:nvPr>
            <p:ph idx="1" type="body"/>
          </p:nvPr>
        </p:nvSpPr>
        <p:spPr>
          <a:xfrm>
            <a:off x="566250" y="920075"/>
            <a:ext cx="7777200" cy="2739300"/>
          </a:xfrm>
          <a:prstGeom prst="rect">
            <a:avLst/>
          </a:prstGeom>
        </p:spPr>
        <p:txBody>
          <a:bodyPr anchorCtr="0" anchor="t" bIns="68575" lIns="68575" spcFirstLastPara="1" rIns="68575" wrap="square" tIns="6857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520" name="Google Shape;520;p51"/>
          <p:cNvSpPr/>
          <p:nvPr/>
        </p:nvSpPr>
        <p:spPr>
          <a:xfrm>
            <a:off x="85650" y="4657650"/>
            <a:ext cx="400200" cy="400200"/>
          </a:xfrm>
          <a:prstGeom prst="plus">
            <a:avLst>
              <a:gd fmla="val 34849" name="adj"/>
            </a:avLst>
          </a:prstGeom>
          <a:solidFill>
            <a:srgbClr val="E2E8E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1" name="Google Shape;521;p51"/>
          <p:cNvSpPr/>
          <p:nvPr/>
        </p:nvSpPr>
        <p:spPr>
          <a:xfrm>
            <a:off x="-10950" y="0"/>
            <a:ext cx="354000" cy="3317400"/>
          </a:xfrm>
          <a:prstGeom prst="rect">
            <a:avLst/>
          </a:prstGeom>
          <a:gradFill>
            <a:gsLst>
              <a:gs pos="0">
                <a:srgbClr val="2198E4"/>
              </a:gs>
              <a:gs pos="100000">
                <a:srgbClr val="0C62DF"/>
              </a:gs>
            </a:gsLst>
            <a:lin ang="2698631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rgbClr val="FFFFFF"/>
              </a:solidFill>
              <a:latin typeface="Hanken Grotesk"/>
              <a:ea typeface="Hanken Grotesk"/>
              <a:cs typeface="Hanken Grotesk"/>
              <a:sym typeface="Hanken Grotesk"/>
            </a:endParaRPr>
          </a:p>
        </p:txBody>
      </p:sp>
      <p:sp>
        <p:nvSpPr>
          <p:cNvPr id="522" name="Google Shape;522;p51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With Bullet Points v2">
  <p:cSld name="TITLE_AND_BODY_1_3_1_1">
    <p:spTree>
      <p:nvGrpSpPr>
        <p:cNvPr id="523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p52"/>
          <p:cNvSpPr txBox="1"/>
          <p:nvPr>
            <p:ph type="title"/>
          </p:nvPr>
        </p:nvSpPr>
        <p:spPr>
          <a:xfrm>
            <a:off x="3531375" y="445025"/>
            <a:ext cx="5106900" cy="503400"/>
          </a:xfrm>
          <a:prstGeom prst="rect">
            <a:avLst/>
          </a:prstGeom>
        </p:spPr>
        <p:txBody>
          <a:bodyPr anchorCtr="0" anchor="t" bIns="68575" lIns="68575" spcFirstLastPara="1" rIns="68575" wrap="square" tIns="6857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/>
        </p:txBody>
      </p:sp>
      <p:sp>
        <p:nvSpPr>
          <p:cNvPr id="525" name="Google Shape;525;p52"/>
          <p:cNvSpPr txBox="1"/>
          <p:nvPr>
            <p:ph idx="12" type="sldNum"/>
          </p:nvPr>
        </p:nvSpPr>
        <p:spPr>
          <a:xfrm>
            <a:off x="7999953" y="4663224"/>
            <a:ext cx="5778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526" name="Google Shape;526;p52"/>
          <p:cNvSpPr txBox="1"/>
          <p:nvPr>
            <p:ph idx="1" type="body"/>
          </p:nvPr>
        </p:nvSpPr>
        <p:spPr>
          <a:xfrm>
            <a:off x="3531375" y="1077925"/>
            <a:ext cx="5106900" cy="3280500"/>
          </a:xfrm>
          <a:prstGeom prst="rect">
            <a:avLst/>
          </a:prstGeom>
        </p:spPr>
        <p:txBody>
          <a:bodyPr anchorCtr="0" anchor="t" bIns="68575" lIns="68575" spcFirstLastPara="1" rIns="68575" wrap="square" tIns="6857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Char char="✓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Char char="✓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Char char="✓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✓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✓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✓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✓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✓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✓"/>
              <a:defRPr/>
            </a:lvl9pPr>
          </a:lstStyle>
          <a:p/>
        </p:txBody>
      </p:sp>
      <p:sp>
        <p:nvSpPr>
          <p:cNvPr id="527" name="Google Shape;527;p52"/>
          <p:cNvSpPr/>
          <p:nvPr/>
        </p:nvSpPr>
        <p:spPr>
          <a:xfrm>
            <a:off x="1562850" y="3136675"/>
            <a:ext cx="2701800" cy="2701800"/>
          </a:xfrm>
          <a:prstGeom prst="plus">
            <a:avLst>
              <a:gd fmla="val 34849" name="adj"/>
            </a:avLst>
          </a:prstGeom>
          <a:solidFill>
            <a:srgbClr val="E2E8E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8" name="Google Shape;528;p52"/>
          <p:cNvSpPr/>
          <p:nvPr>
            <p:ph idx="2" type="pic"/>
          </p:nvPr>
        </p:nvSpPr>
        <p:spPr>
          <a:xfrm>
            <a:off x="496050" y="571500"/>
            <a:ext cx="2300400" cy="40005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With Paragraph v1">
  <p:cSld name="TITLE_AND_BODY_1_4">
    <p:spTree>
      <p:nvGrpSpPr>
        <p:cNvPr id="529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p53"/>
          <p:cNvSpPr txBox="1"/>
          <p:nvPr>
            <p:ph type="title"/>
          </p:nvPr>
        </p:nvSpPr>
        <p:spPr>
          <a:xfrm>
            <a:off x="566250" y="408150"/>
            <a:ext cx="7777200" cy="572700"/>
          </a:xfrm>
          <a:prstGeom prst="rect">
            <a:avLst/>
          </a:prstGeom>
        </p:spPr>
        <p:txBody>
          <a:bodyPr anchorCtr="0" anchor="t" bIns="68575" lIns="68575" spcFirstLastPara="1" rIns="68575" wrap="square" tIns="6857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531" name="Google Shape;531;p53"/>
          <p:cNvSpPr txBox="1"/>
          <p:nvPr>
            <p:ph idx="1" type="body"/>
          </p:nvPr>
        </p:nvSpPr>
        <p:spPr>
          <a:xfrm>
            <a:off x="566250" y="1018800"/>
            <a:ext cx="7777200" cy="2766900"/>
          </a:xfrm>
          <a:prstGeom prst="rect">
            <a:avLst/>
          </a:prstGeom>
        </p:spPr>
        <p:txBody>
          <a:bodyPr anchorCtr="0" anchor="t" bIns="68575" lIns="68575" spcFirstLastPara="1" rIns="68575" wrap="square" tIns="6857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532" name="Google Shape;532;p53"/>
          <p:cNvSpPr/>
          <p:nvPr/>
        </p:nvSpPr>
        <p:spPr>
          <a:xfrm>
            <a:off x="8582548" y="0"/>
            <a:ext cx="577800" cy="3317400"/>
          </a:xfrm>
          <a:prstGeom prst="rect">
            <a:avLst/>
          </a:prstGeom>
          <a:gradFill>
            <a:gsLst>
              <a:gs pos="0">
                <a:srgbClr val="2198E4"/>
              </a:gs>
              <a:gs pos="100000">
                <a:srgbClr val="0C62DF"/>
              </a:gs>
            </a:gsLst>
            <a:lin ang="2698631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rgbClr val="FFFFFF"/>
              </a:solidFill>
              <a:latin typeface="Hanken Grotesk"/>
              <a:ea typeface="Hanken Grotesk"/>
              <a:cs typeface="Hanken Grotesk"/>
              <a:sym typeface="Hanken Grotesk"/>
            </a:endParaRPr>
          </a:p>
        </p:txBody>
      </p:sp>
      <p:sp>
        <p:nvSpPr>
          <p:cNvPr id="533" name="Google Shape;533;p53"/>
          <p:cNvSpPr/>
          <p:nvPr/>
        </p:nvSpPr>
        <p:spPr>
          <a:xfrm rot="10800000">
            <a:off x="1356725" y="4032755"/>
            <a:ext cx="307800" cy="307800"/>
          </a:xfrm>
          <a:prstGeom prst="plus">
            <a:avLst>
              <a:gd fmla="val 34849" name="adj"/>
            </a:avLst>
          </a:prstGeom>
          <a:solidFill>
            <a:srgbClr val="E2E8E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4" name="Google Shape;534;p53"/>
          <p:cNvSpPr/>
          <p:nvPr/>
        </p:nvSpPr>
        <p:spPr>
          <a:xfrm rot="10800000">
            <a:off x="112723" y="4003225"/>
            <a:ext cx="1053600" cy="1053600"/>
          </a:xfrm>
          <a:prstGeom prst="plus">
            <a:avLst>
              <a:gd fmla="val 34849" name="adj"/>
            </a:avLst>
          </a:prstGeom>
          <a:solidFill>
            <a:srgbClr val="E2E8E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5" name="Google Shape;535;p53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Multiple Quiz Options 4 v1">
  <p:cSld name="CUSTOM_29_2">
    <p:spTree>
      <p:nvGrpSpPr>
        <p:cNvPr id="536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54"/>
          <p:cNvSpPr txBox="1"/>
          <p:nvPr>
            <p:ph type="title"/>
          </p:nvPr>
        </p:nvSpPr>
        <p:spPr>
          <a:xfrm>
            <a:off x="379400" y="559050"/>
            <a:ext cx="8198400" cy="863700"/>
          </a:xfrm>
          <a:prstGeom prst="rect">
            <a:avLst/>
          </a:prstGeom>
        </p:spPr>
        <p:txBody>
          <a:bodyPr anchorCtr="0" anchor="t" bIns="68575" lIns="68575" spcFirstLastPara="1" rIns="68575" wrap="square" tIns="6857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/>
        </p:txBody>
      </p:sp>
      <p:sp>
        <p:nvSpPr>
          <p:cNvPr id="538" name="Google Shape;538;p54"/>
          <p:cNvSpPr/>
          <p:nvPr/>
        </p:nvSpPr>
        <p:spPr>
          <a:xfrm>
            <a:off x="379400" y="1614000"/>
            <a:ext cx="815400" cy="7305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lt2"/>
              </a:solidFill>
              <a:latin typeface="Fredoka"/>
              <a:ea typeface="Fredoka"/>
              <a:cs typeface="Fredoka"/>
              <a:sym typeface="Fredoka"/>
            </a:endParaRPr>
          </a:p>
        </p:txBody>
      </p:sp>
      <p:sp>
        <p:nvSpPr>
          <p:cNvPr id="539" name="Google Shape;539;p54"/>
          <p:cNvSpPr/>
          <p:nvPr/>
        </p:nvSpPr>
        <p:spPr>
          <a:xfrm>
            <a:off x="4581475" y="1614000"/>
            <a:ext cx="815400" cy="730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lt2"/>
              </a:solidFill>
              <a:latin typeface="Fredoka"/>
              <a:ea typeface="Fredoka"/>
              <a:cs typeface="Fredoka"/>
              <a:sym typeface="Fredoka"/>
            </a:endParaRPr>
          </a:p>
        </p:txBody>
      </p:sp>
      <p:sp>
        <p:nvSpPr>
          <p:cNvPr id="540" name="Google Shape;540;p54"/>
          <p:cNvSpPr/>
          <p:nvPr/>
        </p:nvSpPr>
        <p:spPr>
          <a:xfrm>
            <a:off x="379400" y="2798975"/>
            <a:ext cx="815400" cy="7305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lt2"/>
              </a:solidFill>
              <a:latin typeface="Fredoka"/>
              <a:ea typeface="Fredoka"/>
              <a:cs typeface="Fredoka"/>
              <a:sym typeface="Fredoka"/>
            </a:endParaRPr>
          </a:p>
        </p:txBody>
      </p:sp>
      <p:sp>
        <p:nvSpPr>
          <p:cNvPr id="541" name="Google Shape;541;p54"/>
          <p:cNvSpPr/>
          <p:nvPr/>
        </p:nvSpPr>
        <p:spPr>
          <a:xfrm>
            <a:off x="4581475" y="2798975"/>
            <a:ext cx="815400" cy="730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lt2"/>
              </a:solidFill>
              <a:latin typeface="Fredoka"/>
              <a:ea typeface="Fredoka"/>
              <a:cs typeface="Fredoka"/>
              <a:sym typeface="Fredoka"/>
            </a:endParaRPr>
          </a:p>
        </p:txBody>
      </p:sp>
      <p:sp>
        <p:nvSpPr>
          <p:cNvPr id="542" name="Google Shape;542;p54"/>
          <p:cNvSpPr txBox="1"/>
          <p:nvPr>
            <p:ph idx="1" type="body"/>
          </p:nvPr>
        </p:nvSpPr>
        <p:spPr>
          <a:xfrm>
            <a:off x="1321375" y="1713588"/>
            <a:ext cx="3054300" cy="531300"/>
          </a:xfrm>
          <a:prstGeom prst="rect">
            <a:avLst/>
          </a:prstGeom>
        </p:spPr>
        <p:txBody>
          <a:bodyPr anchorCtr="0" anchor="ctr" bIns="68575" lIns="68575" spcFirstLastPara="1" rIns="68575" wrap="square" tIns="6857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/>
        </p:txBody>
      </p:sp>
      <p:sp>
        <p:nvSpPr>
          <p:cNvPr id="543" name="Google Shape;543;p54"/>
          <p:cNvSpPr txBox="1"/>
          <p:nvPr>
            <p:ph idx="2" type="body"/>
          </p:nvPr>
        </p:nvSpPr>
        <p:spPr>
          <a:xfrm>
            <a:off x="5523450" y="1713588"/>
            <a:ext cx="3054300" cy="531300"/>
          </a:xfrm>
          <a:prstGeom prst="rect">
            <a:avLst/>
          </a:prstGeom>
        </p:spPr>
        <p:txBody>
          <a:bodyPr anchorCtr="0" anchor="ctr" bIns="68575" lIns="68575" spcFirstLastPara="1" rIns="68575" wrap="square" tIns="6857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/>
        </p:txBody>
      </p:sp>
      <p:sp>
        <p:nvSpPr>
          <p:cNvPr id="544" name="Google Shape;544;p54"/>
          <p:cNvSpPr txBox="1"/>
          <p:nvPr>
            <p:ph idx="3" type="body"/>
          </p:nvPr>
        </p:nvSpPr>
        <p:spPr>
          <a:xfrm>
            <a:off x="1321375" y="2911988"/>
            <a:ext cx="3054300" cy="531300"/>
          </a:xfrm>
          <a:prstGeom prst="rect">
            <a:avLst/>
          </a:prstGeom>
        </p:spPr>
        <p:txBody>
          <a:bodyPr anchorCtr="0" anchor="ctr" bIns="68575" lIns="68575" spcFirstLastPara="1" rIns="68575" wrap="square" tIns="6857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/>
        </p:txBody>
      </p:sp>
      <p:sp>
        <p:nvSpPr>
          <p:cNvPr id="545" name="Google Shape;545;p54"/>
          <p:cNvSpPr txBox="1"/>
          <p:nvPr>
            <p:ph idx="4" type="body"/>
          </p:nvPr>
        </p:nvSpPr>
        <p:spPr>
          <a:xfrm>
            <a:off x="5523450" y="2911988"/>
            <a:ext cx="3054300" cy="531300"/>
          </a:xfrm>
          <a:prstGeom prst="rect">
            <a:avLst/>
          </a:prstGeom>
        </p:spPr>
        <p:txBody>
          <a:bodyPr anchorCtr="0" anchor="ctr" bIns="68575" lIns="68575" spcFirstLastPara="1" rIns="68575" wrap="square" tIns="6857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/>
        </p:txBody>
      </p:sp>
      <p:sp>
        <p:nvSpPr>
          <p:cNvPr id="546" name="Google Shape;546;p54"/>
          <p:cNvSpPr txBox="1"/>
          <p:nvPr>
            <p:ph idx="5" type="subTitle"/>
          </p:nvPr>
        </p:nvSpPr>
        <p:spPr>
          <a:xfrm>
            <a:off x="542300" y="1762950"/>
            <a:ext cx="489600" cy="432600"/>
          </a:xfrm>
          <a:prstGeom prst="rect">
            <a:avLst/>
          </a:prstGeom>
        </p:spPr>
        <p:txBody>
          <a:bodyPr anchorCtr="0" anchor="ctr" bIns="68575" lIns="68575" spcFirstLastPara="1" rIns="68575" wrap="square" tIns="685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7" name="Google Shape;547;p54"/>
          <p:cNvSpPr txBox="1"/>
          <p:nvPr>
            <p:ph idx="6" type="subTitle"/>
          </p:nvPr>
        </p:nvSpPr>
        <p:spPr>
          <a:xfrm>
            <a:off x="4744375" y="1762950"/>
            <a:ext cx="489600" cy="432600"/>
          </a:xfrm>
          <a:prstGeom prst="rect">
            <a:avLst/>
          </a:prstGeom>
        </p:spPr>
        <p:txBody>
          <a:bodyPr anchorCtr="0" anchor="ctr" bIns="68575" lIns="68575" spcFirstLastPara="1" rIns="68575" wrap="square" tIns="685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8" name="Google Shape;548;p54"/>
          <p:cNvSpPr txBox="1"/>
          <p:nvPr>
            <p:ph idx="7" type="subTitle"/>
          </p:nvPr>
        </p:nvSpPr>
        <p:spPr>
          <a:xfrm>
            <a:off x="542300" y="2961350"/>
            <a:ext cx="489600" cy="432600"/>
          </a:xfrm>
          <a:prstGeom prst="rect">
            <a:avLst/>
          </a:prstGeom>
        </p:spPr>
        <p:txBody>
          <a:bodyPr anchorCtr="0" anchor="ctr" bIns="68575" lIns="68575" spcFirstLastPara="1" rIns="68575" wrap="square" tIns="685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9" name="Google Shape;549;p54"/>
          <p:cNvSpPr txBox="1"/>
          <p:nvPr>
            <p:ph idx="8" type="subTitle"/>
          </p:nvPr>
        </p:nvSpPr>
        <p:spPr>
          <a:xfrm>
            <a:off x="4744375" y="2961350"/>
            <a:ext cx="489600" cy="432600"/>
          </a:xfrm>
          <a:prstGeom prst="rect">
            <a:avLst/>
          </a:prstGeom>
        </p:spPr>
        <p:txBody>
          <a:bodyPr anchorCtr="0" anchor="ctr" bIns="68575" lIns="68575" spcFirstLastPara="1" rIns="68575" wrap="square" tIns="685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0" name="Google Shape;550;p54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>
        <p15:guide id="1" orient="horz" pos="1763">
          <p15:clr>
            <a:srgbClr val="E46962"/>
          </p15:clr>
        </p15:guide>
        <p15:guide id="2" orient="horz" pos="1017">
          <p15:clr>
            <a:srgbClr val="E46962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Multiple Quiz Options 4 v2">
  <p:cSld name="CUSTOM_29_1">
    <p:spTree>
      <p:nvGrpSpPr>
        <p:cNvPr id="55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p55"/>
          <p:cNvSpPr txBox="1"/>
          <p:nvPr>
            <p:ph type="title"/>
          </p:nvPr>
        </p:nvSpPr>
        <p:spPr>
          <a:xfrm>
            <a:off x="566250" y="2285400"/>
            <a:ext cx="3183600" cy="572700"/>
          </a:xfrm>
          <a:prstGeom prst="rect">
            <a:avLst/>
          </a:prstGeom>
        </p:spPr>
        <p:txBody>
          <a:bodyPr anchorCtr="0" anchor="ctr" bIns="68575" lIns="68575" spcFirstLastPara="1" rIns="68575" wrap="square" tIns="6857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/>
        </p:txBody>
      </p:sp>
      <p:sp>
        <p:nvSpPr>
          <p:cNvPr id="553" name="Google Shape;553;p55"/>
          <p:cNvSpPr/>
          <p:nvPr/>
        </p:nvSpPr>
        <p:spPr>
          <a:xfrm>
            <a:off x="5514200" y="699375"/>
            <a:ext cx="2741400" cy="730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Fredoka"/>
              <a:ea typeface="Fredoka"/>
              <a:cs typeface="Fredoka"/>
              <a:sym typeface="Fredoka"/>
            </a:endParaRPr>
          </a:p>
        </p:txBody>
      </p:sp>
      <p:sp>
        <p:nvSpPr>
          <p:cNvPr id="554" name="Google Shape;554;p55"/>
          <p:cNvSpPr/>
          <p:nvPr/>
        </p:nvSpPr>
        <p:spPr>
          <a:xfrm>
            <a:off x="5514200" y="1704125"/>
            <a:ext cx="2741400" cy="730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Fredoka"/>
              <a:ea typeface="Fredoka"/>
              <a:cs typeface="Fredoka"/>
              <a:sym typeface="Fredoka"/>
            </a:endParaRPr>
          </a:p>
        </p:txBody>
      </p:sp>
      <p:sp>
        <p:nvSpPr>
          <p:cNvPr id="555" name="Google Shape;555;p55"/>
          <p:cNvSpPr/>
          <p:nvPr/>
        </p:nvSpPr>
        <p:spPr>
          <a:xfrm>
            <a:off x="5514200" y="2708875"/>
            <a:ext cx="2741400" cy="730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Fredoka"/>
              <a:ea typeface="Fredoka"/>
              <a:cs typeface="Fredoka"/>
              <a:sym typeface="Fredoka"/>
            </a:endParaRPr>
          </a:p>
        </p:txBody>
      </p:sp>
      <p:sp>
        <p:nvSpPr>
          <p:cNvPr id="556" name="Google Shape;556;p55"/>
          <p:cNvSpPr/>
          <p:nvPr/>
        </p:nvSpPr>
        <p:spPr>
          <a:xfrm>
            <a:off x="5514200" y="3713625"/>
            <a:ext cx="2741400" cy="730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Fredoka"/>
              <a:ea typeface="Fredoka"/>
              <a:cs typeface="Fredoka"/>
              <a:sym typeface="Fredoka"/>
            </a:endParaRPr>
          </a:p>
        </p:txBody>
      </p:sp>
      <p:sp>
        <p:nvSpPr>
          <p:cNvPr id="557" name="Google Shape;557;p55"/>
          <p:cNvSpPr txBox="1"/>
          <p:nvPr>
            <p:ph idx="1" type="body"/>
          </p:nvPr>
        </p:nvSpPr>
        <p:spPr>
          <a:xfrm>
            <a:off x="6152675" y="825225"/>
            <a:ext cx="1884600" cy="483900"/>
          </a:xfrm>
          <a:prstGeom prst="rect">
            <a:avLst/>
          </a:prstGeom>
        </p:spPr>
        <p:txBody>
          <a:bodyPr anchorCtr="0" anchor="ctr" bIns="68575" lIns="68575" spcFirstLastPara="1" rIns="68575" wrap="square" tIns="6857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58" name="Google Shape;558;p55"/>
          <p:cNvSpPr txBox="1"/>
          <p:nvPr>
            <p:ph idx="2" type="body"/>
          </p:nvPr>
        </p:nvSpPr>
        <p:spPr>
          <a:xfrm>
            <a:off x="6149725" y="1827425"/>
            <a:ext cx="1884600" cy="483900"/>
          </a:xfrm>
          <a:prstGeom prst="rect">
            <a:avLst/>
          </a:prstGeom>
        </p:spPr>
        <p:txBody>
          <a:bodyPr anchorCtr="0" anchor="ctr" bIns="68575" lIns="68575" spcFirstLastPara="1" rIns="68575" wrap="square" tIns="6857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59" name="Google Shape;559;p55"/>
          <p:cNvSpPr txBox="1"/>
          <p:nvPr>
            <p:ph idx="3" type="body"/>
          </p:nvPr>
        </p:nvSpPr>
        <p:spPr>
          <a:xfrm>
            <a:off x="6149725" y="2845138"/>
            <a:ext cx="1884600" cy="483900"/>
          </a:xfrm>
          <a:prstGeom prst="rect">
            <a:avLst/>
          </a:prstGeom>
        </p:spPr>
        <p:txBody>
          <a:bodyPr anchorCtr="0" anchor="ctr" bIns="68575" lIns="68575" spcFirstLastPara="1" rIns="68575" wrap="square" tIns="6857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60" name="Google Shape;560;p55"/>
          <p:cNvSpPr txBox="1"/>
          <p:nvPr>
            <p:ph idx="4" type="body"/>
          </p:nvPr>
        </p:nvSpPr>
        <p:spPr>
          <a:xfrm>
            <a:off x="6149725" y="3836925"/>
            <a:ext cx="1884600" cy="483900"/>
          </a:xfrm>
          <a:prstGeom prst="rect">
            <a:avLst/>
          </a:prstGeom>
        </p:spPr>
        <p:txBody>
          <a:bodyPr anchorCtr="0" anchor="ctr" bIns="68575" lIns="68575" spcFirstLastPara="1" rIns="68575" wrap="square" tIns="6857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61" name="Google Shape;561;p55"/>
          <p:cNvSpPr txBox="1"/>
          <p:nvPr>
            <p:ph idx="5" type="subTitle"/>
          </p:nvPr>
        </p:nvSpPr>
        <p:spPr>
          <a:xfrm>
            <a:off x="5647000" y="851400"/>
            <a:ext cx="455400" cy="442200"/>
          </a:xfrm>
          <a:prstGeom prst="rect">
            <a:avLst/>
          </a:prstGeom>
        </p:spPr>
        <p:txBody>
          <a:bodyPr anchorCtr="0" anchor="ctr" bIns="68575" lIns="68575" spcFirstLastPara="1" rIns="68575" wrap="square" tIns="685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62" name="Google Shape;562;p55"/>
          <p:cNvSpPr txBox="1"/>
          <p:nvPr>
            <p:ph idx="6" type="subTitle"/>
          </p:nvPr>
        </p:nvSpPr>
        <p:spPr>
          <a:xfrm>
            <a:off x="5647000" y="1848275"/>
            <a:ext cx="455400" cy="442200"/>
          </a:xfrm>
          <a:prstGeom prst="rect">
            <a:avLst/>
          </a:prstGeom>
        </p:spPr>
        <p:txBody>
          <a:bodyPr anchorCtr="0" anchor="ctr" bIns="68575" lIns="68575" spcFirstLastPara="1" rIns="68575" wrap="square" tIns="685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63" name="Google Shape;563;p55"/>
          <p:cNvSpPr txBox="1"/>
          <p:nvPr>
            <p:ph idx="7" type="subTitle"/>
          </p:nvPr>
        </p:nvSpPr>
        <p:spPr>
          <a:xfrm>
            <a:off x="5647000" y="2866000"/>
            <a:ext cx="455400" cy="442200"/>
          </a:xfrm>
          <a:prstGeom prst="rect">
            <a:avLst/>
          </a:prstGeom>
        </p:spPr>
        <p:txBody>
          <a:bodyPr anchorCtr="0" anchor="ctr" bIns="68575" lIns="68575" spcFirstLastPara="1" rIns="68575" wrap="square" tIns="685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64" name="Google Shape;564;p55"/>
          <p:cNvSpPr txBox="1"/>
          <p:nvPr>
            <p:ph idx="8" type="subTitle"/>
          </p:nvPr>
        </p:nvSpPr>
        <p:spPr>
          <a:xfrm>
            <a:off x="5694325" y="3867260"/>
            <a:ext cx="455400" cy="442200"/>
          </a:xfrm>
          <a:prstGeom prst="rect">
            <a:avLst/>
          </a:prstGeom>
        </p:spPr>
        <p:txBody>
          <a:bodyPr anchorCtr="0" anchor="ctr" bIns="68575" lIns="68575" spcFirstLastPara="1" rIns="68575" wrap="square" tIns="685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65" name="Google Shape;565;p55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Multiple Quiz Options 3 v1">
  <p:cSld name="CUSTOM_30">
    <p:spTree>
      <p:nvGrpSpPr>
        <p:cNvPr id="566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Google Shape;567;p56"/>
          <p:cNvSpPr txBox="1"/>
          <p:nvPr>
            <p:ph type="title"/>
          </p:nvPr>
        </p:nvSpPr>
        <p:spPr>
          <a:xfrm>
            <a:off x="379400" y="445025"/>
            <a:ext cx="8372100" cy="572700"/>
          </a:xfrm>
          <a:prstGeom prst="rect">
            <a:avLst/>
          </a:prstGeom>
        </p:spPr>
        <p:txBody>
          <a:bodyPr anchorCtr="0" anchor="t" bIns="68575" lIns="68575" spcFirstLastPara="1" rIns="68575" wrap="square" tIns="6857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/>
        </p:txBody>
      </p:sp>
      <p:sp>
        <p:nvSpPr>
          <p:cNvPr id="568" name="Google Shape;568;p56"/>
          <p:cNvSpPr/>
          <p:nvPr/>
        </p:nvSpPr>
        <p:spPr>
          <a:xfrm>
            <a:off x="379400" y="2644450"/>
            <a:ext cx="639300" cy="5727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lt2"/>
              </a:solidFill>
              <a:latin typeface="Fredoka"/>
              <a:ea typeface="Fredoka"/>
              <a:cs typeface="Fredoka"/>
              <a:sym typeface="Fredoka"/>
            </a:endParaRPr>
          </a:p>
        </p:txBody>
      </p:sp>
      <p:sp>
        <p:nvSpPr>
          <p:cNvPr id="569" name="Google Shape;569;p56"/>
          <p:cNvSpPr txBox="1"/>
          <p:nvPr>
            <p:ph idx="1" type="body"/>
          </p:nvPr>
        </p:nvSpPr>
        <p:spPr>
          <a:xfrm>
            <a:off x="1112700" y="2665150"/>
            <a:ext cx="1846800" cy="531300"/>
          </a:xfrm>
          <a:prstGeom prst="rect">
            <a:avLst/>
          </a:prstGeom>
        </p:spPr>
        <p:txBody>
          <a:bodyPr anchorCtr="0" anchor="ctr" bIns="68575" lIns="68575" spcFirstLastPara="1" rIns="68575" wrap="square" tIns="6857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/>
        </p:txBody>
      </p:sp>
      <p:sp>
        <p:nvSpPr>
          <p:cNvPr id="570" name="Google Shape;570;p56"/>
          <p:cNvSpPr txBox="1"/>
          <p:nvPr>
            <p:ph idx="2" type="body"/>
          </p:nvPr>
        </p:nvSpPr>
        <p:spPr>
          <a:xfrm>
            <a:off x="4043713" y="2665150"/>
            <a:ext cx="1846800" cy="531300"/>
          </a:xfrm>
          <a:prstGeom prst="rect">
            <a:avLst/>
          </a:prstGeom>
        </p:spPr>
        <p:txBody>
          <a:bodyPr anchorCtr="0" anchor="ctr" bIns="68575" lIns="68575" spcFirstLastPara="1" rIns="68575" wrap="square" tIns="6857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/>
        </p:txBody>
      </p:sp>
      <p:sp>
        <p:nvSpPr>
          <p:cNvPr id="571" name="Google Shape;571;p56"/>
          <p:cNvSpPr txBox="1"/>
          <p:nvPr>
            <p:ph idx="3" type="body"/>
          </p:nvPr>
        </p:nvSpPr>
        <p:spPr>
          <a:xfrm>
            <a:off x="6877225" y="2665150"/>
            <a:ext cx="1846800" cy="531300"/>
          </a:xfrm>
          <a:prstGeom prst="rect">
            <a:avLst/>
          </a:prstGeom>
        </p:spPr>
        <p:txBody>
          <a:bodyPr anchorCtr="0" anchor="ctr" bIns="68575" lIns="68575" spcFirstLastPara="1" rIns="68575" wrap="square" tIns="6857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/>
        </p:txBody>
      </p:sp>
      <p:sp>
        <p:nvSpPr>
          <p:cNvPr id="572" name="Google Shape;572;p56"/>
          <p:cNvSpPr/>
          <p:nvPr/>
        </p:nvSpPr>
        <p:spPr>
          <a:xfrm>
            <a:off x="3253500" y="2644450"/>
            <a:ext cx="639300" cy="5727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lt2"/>
              </a:solidFill>
              <a:latin typeface="Fredoka"/>
              <a:ea typeface="Fredoka"/>
              <a:cs typeface="Fredoka"/>
              <a:sym typeface="Fredoka"/>
            </a:endParaRPr>
          </a:p>
        </p:txBody>
      </p:sp>
      <p:sp>
        <p:nvSpPr>
          <p:cNvPr id="573" name="Google Shape;573;p56"/>
          <p:cNvSpPr/>
          <p:nvPr/>
        </p:nvSpPr>
        <p:spPr>
          <a:xfrm>
            <a:off x="6133400" y="2644450"/>
            <a:ext cx="639300" cy="5727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lt2"/>
              </a:solidFill>
              <a:latin typeface="Fredoka"/>
              <a:ea typeface="Fredoka"/>
              <a:cs typeface="Fredoka"/>
              <a:sym typeface="Fredoka"/>
            </a:endParaRPr>
          </a:p>
        </p:txBody>
      </p:sp>
      <p:sp>
        <p:nvSpPr>
          <p:cNvPr id="574" name="Google Shape;574;p56"/>
          <p:cNvSpPr txBox="1"/>
          <p:nvPr>
            <p:ph idx="4" type="subTitle"/>
          </p:nvPr>
        </p:nvSpPr>
        <p:spPr>
          <a:xfrm>
            <a:off x="454250" y="2714500"/>
            <a:ext cx="489600" cy="432600"/>
          </a:xfrm>
          <a:prstGeom prst="rect">
            <a:avLst/>
          </a:prstGeom>
        </p:spPr>
        <p:txBody>
          <a:bodyPr anchorCtr="0" anchor="ctr" bIns="68575" lIns="68575" spcFirstLastPara="1" rIns="68575" wrap="square" tIns="685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5" name="Google Shape;575;p56"/>
          <p:cNvSpPr txBox="1"/>
          <p:nvPr>
            <p:ph idx="5" type="subTitle"/>
          </p:nvPr>
        </p:nvSpPr>
        <p:spPr>
          <a:xfrm>
            <a:off x="3331250" y="2714500"/>
            <a:ext cx="489600" cy="432600"/>
          </a:xfrm>
          <a:prstGeom prst="rect">
            <a:avLst/>
          </a:prstGeom>
        </p:spPr>
        <p:txBody>
          <a:bodyPr anchorCtr="0" anchor="ctr" bIns="68575" lIns="68575" spcFirstLastPara="1" rIns="68575" wrap="square" tIns="685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6" name="Google Shape;576;p56"/>
          <p:cNvSpPr txBox="1"/>
          <p:nvPr>
            <p:ph idx="6" type="subTitle"/>
          </p:nvPr>
        </p:nvSpPr>
        <p:spPr>
          <a:xfrm>
            <a:off x="6211935" y="2714500"/>
            <a:ext cx="489600" cy="432600"/>
          </a:xfrm>
          <a:prstGeom prst="rect">
            <a:avLst/>
          </a:prstGeom>
        </p:spPr>
        <p:txBody>
          <a:bodyPr anchorCtr="0" anchor="ctr" bIns="68575" lIns="68575" spcFirstLastPara="1" rIns="68575" wrap="square" tIns="685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7" name="Google Shape;577;p56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Multiple Quiz Options 3 v2">
  <p:cSld name="CUSTOM_31">
    <p:spTree>
      <p:nvGrpSpPr>
        <p:cNvPr id="578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Google Shape;579;p57"/>
          <p:cNvSpPr txBox="1"/>
          <p:nvPr>
            <p:ph type="title"/>
          </p:nvPr>
        </p:nvSpPr>
        <p:spPr>
          <a:xfrm>
            <a:off x="566250" y="2285400"/>
            <a:ext cx="3972600" cy="572700"/>
          </a:xfrm>
          <a:prstGeom prst="rect">
            <a:avLst/>
          </a:prstGeom>
        </p:spPr>
        <p:txBody>
          <a:bodyPr anchorCtr="0" anchor="ctr" bIns="68575" lIns="68575" spcFirstLastPara="1" rIns="68575" wrap="square" tIns="6857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580" name="Google Shape;580;p57"/>
          <p:cNvSpPr/>
          <p:nvPr/>
        </p:nvSpPr>
        <p:spPr>
          <a:xfrm>
            <a:off x="5514200" y="1201750"/>
            <a:ext cx="2741400" cy="7305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Fredoka"/>
              <a:ea typeface="Fredoka"/>
              <a:cs typeface="Fredoka"/>
              <a:sym typeface="Fredoka"/>
            </a:endParaRPr>
          </a:p>
        </p:txBody>
      </p:sp>
      <p:sp>
        <p:nvSpPr>
          <p:cNvPr id="581" name="Google Shape;581;p57"/>
          <p:cNvSpPr/>
          <p:nvPr/>
        </p:nvSpPr>
        <p:spPr>
          <a:xfrm>
            <a:off x="5514200" y="2206500"/>
            <a:ext cx="2741400" cy="7305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Fredoka"/>
              <a:ea typeface="Fredoka"/>
              <a:cs typeface="Fredoka"/>
              <a:sym typeface="Fredoka"/>
            </a:endParaRPr>
          </a:p>
        </p:txBody>
      </p:sp>
      <p:sp>
        <p:nvSpPr>
          <p:cNvPr id="582" name="Google Shape;582;p57"/>
          <p:cNvSpPr/>
          <p:nvPr/>
        </p:nvSpPr>
        <p:spPr>
          <a:xfrm>
            <a:off x="5514200" y="3211250"/>
            <a:ext cx="2741400" cy="7305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Fredoka"/>
              <a:ea typeface="Fredoka"/>
              <a:cs typeface="Fredoka"/>
              <a:sym typeface="Fredoka"/>
            </a:endParaRPr>
          </a:p>
        </p:txBody>
      </p:sp>
      <p:sp>
        <p:nvSpPr>
          <p:cNvPr id="583" name="Google Shape;583;p57"/>
          <p:cNvSpPr txBox="1"/>
          <p:nvPr>
            <p:ph idx="1" type="body"/>
          </p:nvPr>
        </p:nvSpPr>
        <p:spPr>
          <a:xfrm>
            <a:off x="6152675" y="1327600"/>
            <a:ext cx="1884600" cy="483900"/>
          </a:xfrm>
          <a:prstGeom prst="rect">
            <a:avLst/>
          </a:prstGeom>
        </p:spPr>
        <p:txBody>
          <a:bodyPr anchorCtr="0" anchor="ctr" bIns="68575" lIns="68575" spcFirstLastPara="1" rIns="68575" wrap="square" tIns="6857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84" name="Google Shape;584;p57"/>
          <p:cNvSpPr txBox="1"/>
          <p:nvPr>
            <p:ph idx="2" type="body"/>
          </p:nvPr>
        </p:nvSpPr>
        <p:spPr>
          <a:xfrm>
            <a:off x="6149725" y="2329800"/>
            <a:ext cx="1884600" cy="483900"/>
          </a:xfrm>
          <a:prstGeom prst="rect">
            <a:avLst/>
          </a:prstGeom>
        </p:spPr>
        <p:txBody>
          <a:bodyPr anchorCtr="0" anchor="ctr" bIns="68575" lIns="68575" spcFirstLastPara="1" rIns="68575" wrap="square" tIns="6857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85" name="Google Shape;585;p57"/>
          <p:cNvSpPr txBox="1"/>
          <p:nvPr>
            <p:ph idx="3" type="body"/>
          </p:nvPr>
        </p:nvSpPr>
        <p:spPr>
          <a:xfrm>
            <a:off x="6149725" y="3347513"/>
            <a:ext cx="1884600" cy="483900"/>
          </a:xfrm>
          <a:prstGeom prst="rect">
            <a:avLst/>
          </a:prstGeom>
        </p:spPr>
        <p:txBody>
          <a:bodyPr anchorCtr="0" anchor="ctr" bIns="68575" lIns="68575" spcFirstLastPara="1" rIns="68575" wrap="square" tIns="6857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86" name="Google Shape;586;p57"/>
          <p:cNvSpPr txBox="1"/>
          <p:nvPr>
            <p:ph idx="4" type="subTitle"/>
          </p:nvPr>
        </p:nvSpPr>
        <p:spPr>
          <a:xfrm>
            <a:off x="5647000" y="1353775"/>
            <a:ext cx="455400" cy="442200"/>
          </a:xfrm>
          <a:prstGeom prst="rect">
            <a:avLst/>
          </a:prstGeom>
        </p:spPr>
        <p:txBody>
          <a:bodyPr anchorCtr="0" anchor="ctr" bIns="68575" lIns="68575" spcFirstLastPara="1" rIns="68575" wrap="square" tIns="685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87" name="Google Shape;587;p57"/>
          <p:cNvSpPr txBox="1"/>
          <p:nvPr>
            <p:ph idx="5" type="subTitle"/>
          </p:nvPr>
        </p:nvSpPr>
        <p:spPr>
          <a:xfrm>
            <a:off x="5647000" y="2350650"/>
            <a:ext cx="455400" cy="442200"/>
          </a:xfrm>
          <a:prstGeom prst="rect">
            <a:avLst/>
          </a:prstGeom>
        </p:spPr>
        <p:txBody>
          <a:bodyPr anchorCtr="0" anchor="ctr" bIns="68575" lIns="68575" spcFirstLastPara="1" rIns="68575" wrap="square" tIns="685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88" name="Google Shape;588;p57"/>
          <p:cNvSpPr txBox="1"/>
          <p:nvPr>
            <p:ph idx="6" type="subTitle"/>
          </p:nvPr>
        </p:nvSpPr>
        <p:spPr>
          <a:xfrm>
            <a:off x="5647000" y="3368375"/>
            <a:ext cx="455400" cy="442200"/>
          </a:xfrm>
          <a:prstGeom prst="rect">
            <a:avLst/>
          </a:prstGeom>
        </p:spPr>
        <p:txBody>
          <a:bodyPr anchorCtr="0" anchor="ctr" bIns="68575" lIns="68575" spcFirstLastPara="1" rIns="68575" wrap="square" tIns="685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89" name="Google Shape;589;p57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Multiple Quiz Options 2 v1">
  <p:cSld name="CUSTOM_32">
    <p:spTree>
      <p:nvGrpSpPr>
        <p:cNvPr id="590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Google Shape;591;p58"/>
          <p:cNvSpPr txBox="1"/>
          <p:nvPr>
            <p:ph type="title"/>
          </p:nvPr>
        </p:nvSpPr>
        <p:spPr>
          <a:xfrm>
            <a:off x="566250" y="445025"/>
            <a:ext cx="8011500" cy="572700"/>
          </a:xfrm>
          <a:prstGeom prst="rect">
            <a:avLst/>
          </a:prstGeom>
        </p:spPr>
        <p:txBody>
          <a:bodyPr anchorCtr="0" anchor="t" bIns="68575" lIns="68575" spcFirstLastPara="1" rIns="68575" wrap="square" tIns="6857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/>
        </p:txBody>
      </p:sp>
      <p:sp>
        <p:nvSpPr>
          <p:cNvPr id="592" name="Google Shape;592;p58"/>
          <p:cNvSpPr/>
          <p:nvPr/>
        </p:nvSpPr>
        <p:spPr>
          <a:xfrm>
            <a:off x="513900" y="2454550"/>
            <a:ext cx="816000" cy="7233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lt2"/>
              </a:solidFill>
              <a:latin typeface="Fredoka"/>
              <a:ea typeface="Fredoka"/>
              <a:cs typeface="Fredoka"/>
              <a:sym typeface="Fredoka"/>
            </a:endParaRPr>
          </a:p>
        </p:txBody>
      </p:sp>
      <p:sp>
        <p:nvSpPr>
          <p:cNvPr id="593" name="Google Shape;593;p58"/>
          <p:cNvSpPr txBox="1"/>
          <p:nvPr>
            <p:ph idx="1" type="body"/>
          </p:nvPr>
        </p:nvSpPr>
        <p:spPr>
          <a:xfrm>
            <a:off x="1501026" y="2444234"/>
            <a:ext cx="2586000" cy="744000"/>
          </a:xfrm>
          <a:prstGeom prst="rect">
            <a:avLst/>
          </a:prstGeom>
        </p:spPr>
        <p:txBody>
          <a:bodyPr anchorCtr="0" anchor="ctr" bIns="68575" lIns="68575" spcFirstLastPara="1" rIns="68575" wrap="square" tIns="6857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/>
        </p:txBody>
      </p:sp>
      <p:sp>
        <p:nvSpPr>
          <p:cNvPr id="594" name="Google Shape;594;p58"/>
          <p:cNvSpPr txBox="1"/>
          <p:nvPr>
            <p:ph idx="2" type="body"/>
          </p:nvPr>
        </p:nvSpPr>
        <p:spPr>
          <a:xfrm>
            <a:off x="5991742" y="2448697"/>
            <a:ext cx="2586000" cy="744000"/>
          </a:xfrm>
          <a:prstGeom prst="rect">
            <a:avLst/>
          </a:prstGeom>
        </p:spPr>
        <p:txBody>
          <a:bodyPr anchorCtr="0" anchor="ctr" bIns="68575" lIns="68575" spcFirstLastPara="1" rIns="68575" wrap="square" tIns="6857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/>
        </p:txBody>
      </p:sp>
      <p:sp>
        <p:nvSpPr>
          <p:cNvPr id="595" name="Google Shape;595;p58"/>
          <p:cNvSpPr/>
          <p:nvPr/>
        </p:nvSpPr>
        <p:spPr>
          <a:xfrm>
            <a:off x="4924925" y="2459596"/>
            <a:ext cx="816000" cy="731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lt2"/>
              </a:solidFill>
              <a:latin typeface="Fredoka"/>
              <a:ea typeface="Fredoka"/>
              <a:cs typeface="Fredoka"/>
              <a:sym typeface="Fredoka"/>
            </a:endParaRPr>
          </a:p>
        </p:txBody>
      </p:sp>
      <p:sp>
        <p:nvSpPr>
          <p:cNvPr id="596" name="Google Shape;596;p58"/>
          <p:cNvSpPr txBox="1"/>
          <p:nvPr>
            <p:ph idx="3" type="subTitle"/>
          </p:nvPr>
        </p:nvSpPr>
        <p:spPr>
          <a:xfrm>
            <a:off x="677100" y="2608850"/>
            <a:ext cx="489600" cy="432600"/>
          </a:xfrm>
          <a:prstGeom prst="rect">
            <a:avLst/>
          </a:prstGeom>
        </p:spPr>
        <p:txBody>
          <a:bodyPr anchorCtr="0" anchor="ctr" bIns="68575" lIns="68575" spcFirstLastPara="1" rIns="68575" wrap="square" tIns="685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7" name="Google Shape;597;p58"/>
          <p:cNvSpPr txBox="1"/>
          <p:nvPr>
            <p:ph idx="4" type="subTitle"/>
          </p:nvPr>
        </p:nvSpPr>
        <p:spPr>
          <a:xfrm>
            <a:off x="5088125" y="2608850"/>
            <a:ext cx="489600" cy="432600"/>
          </a:xfrm>
          <a:prstGeom prst="rect">
            <a:avLst/>
          </a:prstGeom>
        </p:spPr>
        <p:txBody>
          <a:bodyPr anchorCtr="0" anchor="ctr" bIns="68575" lIns="68575" spcFirstLastPara="1" rIns="68575" wrap="square" tIns="685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8" name="Google Shape;598;p58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Multiple Quiz Options 2 v2">
  <p:cSld name="CUSTOM_33">
    <p:spTree>
      <p:nvGrpSpPr>
        <p:cNvPr id="599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Google Shape;600;p59"/>
          <p:cNvSpPr txBox="1"/>
          <p:nvPr>
            <p:ph type="title"/>
          </p:nvPr>
        </p:nvSpPr>
        <p:spPr>
          <a:xfrm>
            <a:off x="566250" y="2285400"/>
            <a:ext cx="3999600" cy="572700"/>
          </a:xfrm>
          <a:prstGeom prst="rect">
            <a:avLst/>
          </a:prstGeom>
        </p:spPr>
        <p:txBody>
          <a:bodyPr anchorCtr="0" anchor="ctr" bIns="68575" lIns="68575" spcFirstLastPara="1" rIns="68575" wrap="square" tIns="6857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601" name="Google Shape;601;p59"/>
          <p:cNvSpPr/>
          <p:nvPr/>
        </p:nvSpPr>
        <p:spPr>
          <a:xfrm>
            <a:off x="5514200" y="1462250"/>
            <a:ext cx="2741400" cy="7305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Fredoka"/>
              <a:ea typeface="Fredoka"/>
              <a:cs typeface="Fredoka"/>
              <a:sym typeface="Fredoka"/>
            </a:endParaRPr>
          </a:p>
        </p:txBody>
      </p:sp>
      <p:sp>
        <p:nvSpPr>
          <p:cNvPr id="602" name="Google Shape;602;p59"/>
          <p:cNvSpPr/>
          <p:nvPr/>
        </p:nvSpPr>
        <p:spPr>
          <a:xfrm>
            <a:off x="5514200" y="2950750"/>
            <a:ext cx="2741400" cy="730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Fredoka"/>
              <a:ea typeface="Fredoka"/>
              <a:cs typeface="Fredoka"/>
              <a:sym typeface="Fredoka"/>
            </a:endParaRPr>
          </a:p>
        </p:txBody>
      </p:sp>
      <p:sp>
        <p:nvSpPr>
          <p:cNvPr id="603" name="Google Shape;603;p59"/>
          <p:cNvSpPr txBox="1"/>
          <p:nvPr>
            <p:ph idx="1" type="body"/>
          </p:nvPr>
        </p:nvSpPr>
        <p:spPr>
          <a:xfrm>
            <a:off x="6152675" y="1588100"/>
            <a:ext cx="1884600" cy="483900"/>
          </a:xfrm>
          <a:prstGeom prst="rect">
            <a:avLst/>
          </a:prstGeom>
        </p:spPr>
        <p:txBody>
          <a:bodyPr anchorCtr="0" anchor="ctr" bIns="68575" lIns="68575" spcFirstLastPara="1" rIns="68575" wrap="square" tIns="6857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604" name="Google Shape;604;p59"/>
          <p:cNvSpPr txBox="1"/>
          <p:nvPr>
            <p:ph idx="2" type="body"/>
          </p:nvPr>
        </p:nvSpPr>
        <p:spPr>
          <a:xfrm>
            <a:off x="6149725" y="3074050"/>
            <a:ext cx="1884600" cy="483900"/>
          </a:xfrm>
          <a:prstGeom prst="rect">
            <a:avLst/>
          </a:prstGeom>
        </p:spPr>
        <p:txBody>
          <a:bodyPr anchorCtr="0" anchor="ctr" bIns="68575" lIns="68575" spcFirstLastPara="1" rIns="68575" wrap="square" tIns="6857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605" name="Google Shape;605;p59"/>
          <p:cNvSpPr txBox="1"/>
          <p:nvPr>
            <p:ph idx="3" type="subTitle"/>
          </p:nvPr>
        </p:nvSpPr>
        <p:spPr>
          <a:xfrm>
            <a:off x="5647000" y="1614275"/>
            <a:ext cx="455400" cy="442200"/>
          </a:xfrm>
          <a:prstGeom prst="rect">
            <a:avLst/>
          </a:prstGeom>
        </p:spPr>
        <p:txBody>
          <a:bodyPr anchorCtr="0" anchor="ctr" bIns="68575" lIns="68575" spcFirstLastPara="1" rIns="68575" wrap="square" tIns="685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606" name="Google Shape;606;p59"/>
          <p:cNvSpPr txBox="1"/>
          <p:nvPr>
            <p:ph idx="4" type="subTitle"/>
          </p:nvPr>
        </p:nvSpPr>
        <p:spPr>
          <a:xfrm>
            <a:off x="5647000" y="3094900"/>
            <a:ext cx="455400" cy="442200"/>
          </a:xfrm>
          <a:prstGeom prst="rect">
            <a:avLst/>
          </a:prstGeom>
        </p:spPr>
        <p:txBody>
          <a:bodyPr anchorCtr="0" anchor="ctr" bIns="68575" lIns="68575" spcFirstLastPara="1" rIns="68575" wrap="square" tIns="685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607" name="Google Shape;607;p59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Single Quiz Options 4 v1">
  <p:cSld name="CUSTOM_35">
    <p:spTree>
      <p:nvGrpSpPr>
        <p:cNvPr id="608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Google Shape;609;p60"/>
          <p:cNvSpPr txBox="1"/>
          <p:nvPr>
            <p:ph type="title"/>
          </p:nvPr>
        </p:nvSpPr>
        <p:spPr>
          <a:xfrm>
            <a:off x="566250" y="445025"/>
            <a:ext cx="8011500" cy="572700"/>
          </a:xfrm>
          <a:prstGeom prst="rect">
            <a:avLst/>
          </a:prstGeom>
        </p:spPr>
        <p:txBody>
          <a:bodyPr anchorCtr="0" anchor="t" bIns="68575" lIns="68575" spcFirstLastPara="1" rIns="68575" wrap="square" tIns="6857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/>
        </p:txBody>
      </p:sp>
      <p:sp>
        <p:nvSpPr>
          <p:cNvPr id="610" name="Google Shape;610;p60"/>
          <p:cNvSpPr/>
          <p:nvPr/>
        </p:nvSpPr>
        <p:spPr>
          <a:xfrm>
            <a:off x="379400" y="1614000"/>
            <a:ext cx="815400" cy="7305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lt2"/>
              </a:solidFill>
              <a:latin typeface="Fredoka"/>
              <a:ea typeface="Fredoka"/>
              <a:cs typeface="Fredoka"/>
              <a:sym typeface="Fredoka"/>
            </a:endParaRPr>
          </a:p>
        </p:txBody>
      </p:sp>
      <p:sp>
        <p:nvSpPr>
          <p:cNvPr id="611" name="Google Shape;611;p60"/>
          <p:cNvSpPr/>
          <p:nvPr/>
        </p:nvSpPr>
        <p:spPr>
          <a:xfrm>
            <a:off x="4581475" y="1614000"/>
            <a:ext cx="815400" cy="7305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lt2"/>
              </a:solidFill>
              <a:latin typeface="Fredoka"/>
              <a:ea typeface="Fredoka"/>
              <a:cs typeface="Fredoka"/>
              <a:sym typeface="Fredoka"/>
            </a:endParaRPr>
          </a:p>
        </p:txBody>
      </p:sp>
      <p:sp>
        <p:nvSpPr>
          <p:cNvPr id="612" name="Google Shape;612;p60"/>
          <p:cNvSpPr/>
          <p:nvPr/>
        </p:nvSpPr>
        <p:spPr>
          <a:xfrm>
            <a:off x="379400" y="2798975"/>
            <a:ext cx="815400" cy="7305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lt2"/>
              </a:solidFill>
              <a:latin typeface="Fredoka"/>
              <a:ea typeface="Fredoka"/>
              <a:cs typeface="Fredoka"/>
              <a:sym typeface="Fredoka"/>
            </a:endParaRPr>
          </a:p>
        </p:txBody>
      </p:sp>
      <p:sp>
        <p:nvSpPr>
          <p:cNvPr id="613" name="Google Shape;613;p60"/>
          <p:cNvSpPr/>
          <p:nvPr/>
        </p:nvSpPr>
        <p:spPr>
          <a:xfrm>
            <a:off x="4581475" y="2798975"/>
            <a:ext cx="815400" cy="7305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lt2"/>
              </a:solidFill>
              <a:latin typeface="Fredoka"/>
              <a:ea typeface="Fredoka"/>
              <a:cs typeface="Fredoka"/>
              <a:sym typeface="Fredoka"/>
            </a:endParaRPr>
          </a:p>
        </p:txBody>
      </p:sp>
      <p:sp>
        <p:nvSpPr>
          <p:cNvPr id="614" name="Google Shape;614;p60"/>
          <p:cNvSpPr txBox="1"/>
          <p:nvPr>
            <p:ph idx="1" type="body"/>
          </p:nvPr>
        </p:nvSpPr>
        <p:spPr>
          <a:xfrm>
            <a:off x="1321375" y="1713588"/>
            <a:ext cx="3054300" cy="531300"/>
          </a:xfrm>
          <a:prstGeom prst="rect">
            <a:avLst/>
          </a:prstGeom>
        </p:spPr>
        <p:txBody>
          <a:bodyPr anchorCtr="0" anchor="ctr" bIns="68575" lIns="68575" spcFirstLastPara="1" rIns="68575" wrap="square" tIns="6857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/>
        </p:txBody>
      </p:sp>
      <p:sp>
        <p:nvSpPr>
          <p:cNvPr id="615" name="Google Shape;615;p60"/>
          <p:cNvSpPr txBox="1"/>
          <p:nvPr>
            <p:ph idx="2" type="body"/>
          </p:nvPr>
        </p:nvSpPr>
        <p:spPr>
          <a:xfrm>
            <a:off x="5523450" y="1713588"/>
            <a:ext cx="3054300" cy="531300"/>
          </a:xfrm>
          <a:prstGeom prst="rect">
            <a:avLst/>
          </a:prstGeom>
        </p:spPr>
        <p:txBody>
          <a:bodyPr anchorCtr="0" anchor="ctr" bIns="68575" lIns="68575" spcFirstLastPara="1" rIns="68575" wrap="square" tIns="6857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/>
        </p:txBody>
      </p:sp>
      <p:sp>
        <p:nvSpPr>
          <p:cNvPr id="616" name="Google Shape;616;p60"/>
          <p:cNvSpPr txBox="1"/>
          <p:nvPr>
            <p:ph idx="3" type="body"/>
          </p:nvPr>
        </p:nvSpPr>
        <p:spPr>
          <a:xfrm>
            <a:off x="1321375" y="2911988"/>
            <a:ext cx="3054300" cy="531300"/>
          </a:xfrm>
          <a:prstGeom prst="rect">
            <a:avLst/>
          </a:prstGeom>
        </p:spPr>
        <p:txBody>
          <a:bodyPr anchorCtr="0" anchor="ctr" bIns="68575" lIns="68575" spcFirstLastPara="1" rIns="68575" wrap="square" tIns="6857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/>
        </p:txBody>
      </p:sp>
      <p:sp>
        <p:nvSpPr>
          <p:cNvPr id="617" name="Google Shape;617;p60"/>
          <p:cNvSpPr txBox="1"/>
          <p:nvPr>
            <p:ph idx="4" type="body"/>
          </p:nvPr>
        </p:nvSpPr>
        <p:spPr>
          <a:xfrm>
            <a:off x="5523450" y="2911988"/>
            <a:ext cx="3054300" cy="531300"/>
          </a:xfrm>
          <a:prstGeom prst="rect">
            <a:avLst/>
          </a:prstGeom>
        </p:spPr>
        <p:txBody>
          <a:bodyPr anchorCtr="0" anchor="ctr" bIns="68575" lIns="68575" spcFirstLastPara="1" rIns="68575" wrap="square" tIns="6857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/>
        </p:txBody>
      </p:sp>
      <p:sp>
        <p:nvSpPr>
          <p:cNvPr id="618" name="Google Shape;618;p60"/>
          <p:cNvSpPr txBox="1"/>
          <p:nvPr>
            <p:ph idx="5" type="subTitle"/>
          </p:nvPr>
        </p:nvSpPr>
        <p:spPr>
          <a:xfrm>
            <a:off x="542300" y="1762950"/>
            <a:ext cx="489600" cy="432600"/>
          </a:xfrm>
          <a:prstGeom prst="rect">
            <a:avLst/>
          </a:prstGeom>
        </p:spPr>
        <p:txBody>
          <a:bodyPr anchorCtr="0" anchor="ctr" bIns="68575" lIns="68575" spcFirstLastPara="1" rIns="68575" wrap="square" tIns="685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9" name="Google Shape;619;p60"/>
          <p:cNvSpPr txBox="1"/>
          <p:nvPr>
            <p:ph idx="6" type="subTitle"/>
          </p:nvPr>
        </p:nvSpPr>
        <p:spPr>
          <a:xfrm>
            <a:off x="4744375" y="1762950"/>
            <a:ext cx="489600" cy="432600"/>
          </a:xfrm>
          <a:prstGeom prst="rect">
            <a:avLst/>
          </a:prstGeom>
        </p:spPr>
        <p:txBody>
          <a:bodyPr anchorCtr="0" anchor="ctr" bIns="68575" lIns="68575" spcFirstLastPara="1" rIns="68575" wrap="square" tIns="685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20" name="Google Shape;620;p60"/>
          <p:cNvSpPr txBox="1"/>
          <p:nvPr>
            <p:ph idx="7" type="subTitle"/>
          </p:nvPr>
        </p:nvSpPr>
        <p:spPr>
          <a:xfrm>
            <a:off x="542300" y="2961350"/>
            <a:ext cx="489600" cy="432600"/>
          </a:xfrm>
          <a:prstGeom prst="rect">
            <a:avLst/>
          </a:prstGeom>
        </p:spPr>
        <p:txBody>
          <a:bodyPr anchorCtr="0" anchor="ctr" bIns="68575" lIns="68575" spcFirstLastPara="1" rIns="68575" wrap="square" tIns="685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21" name="Google Shape;621;p60"/>
          <p:cNvSpPr txBox="1"/>
          <p:nvPr>
            <p:ph idx="8" type="subTitle"/>
          </p:nvPr>
        </p:nvSpPr>
        <p:spPr>
          <a:xfrm>
            <a:off x="4744375" y="2961350"/>
            <a:ext cx="489600" cy="432600"/>
          </a:xfrm>
          <a:prstGeom prst="rect">
            <a:avLst/>
          </a:prstGeom>
        </p:spPr>
        <p:txBody>
          <a:bodyPr anchorCtr="0" anchor="ctr" bIns="68575" lIns="68575" spcFirstLastPara="1" rIns="68575" wrap="square" tIns="685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22" name="Google Shape;622;p60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Single Quiz Options 4 v2">
  <p:cSld name="CUSTOM_36">
    <p:spTree>
      <p:nvGrpSpPr>
        <p:cNvPr id="623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Google Shape;624;p61"/>
          <p:cNvSpPr txBox="1"/>
          <p:nvPr>
            <p:ph type="title"/>
          </p:nvPr>
        </p:nvSpPr>
        <p:spPr>
          <a:xfrm>
            <a:off x="566250" y="2285400"/>
            <a:ext cx="3638100" cy="572700"/>
          </a:xfrm>
          <a:prstGeom prst="rect">
            <a:avLst/>
          </a:prstGeom>
        </p:spPr>
        <p:txBody>
          <a:bodyPr anchorCtr="0" anchor="ctr" bIns="68575" lIns="68575" spcFirstLastPara="1" rIns="68575" wrap="square" tIns="6857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/>
        </p:txBody>
      </p:sp>
      <p:sp>
        <p:nvSpPr>
          <p:cNvPr id="625" name="Google Shape;625;p61"/>
          <p:cNvSpPr/>
          <p:nvPr/>
        </p:nvSpPr>
        <p:spPr>
          <a:xfrm>
            <a:off x="5514200" y="699375"/>
            <a:ext cx="2741400" cy="7305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Fredoka"/>
              <a:ea typeface="Fredoka"/>
              <a:cs typeface="Fredoka"/>
              <a:sym typeface="Fredoka"/>
            </a:endParaRPr>
          </a:p>
        </p:txBody>
      </p:sp>
      <p:sp>
        <p:nvSpPr>
          <p:cNvPr id="626" name="Google Shape;626;p61"/>
          <p:cNvSpPr/>
          <p:nvPr/>
        </p:nvSpPr>
        <p:spPr>
          <a:xfrm>
            <a:off x="5514200" y="1704125"/>
            <a:ext cx="2741400" cy="730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Fredoka"/>
              <a:ea typeface="Fredoka"/>
              <a:cs typeface="Fredoka"/>
              <a:sym typeface="Fredoka"/>
            </a:endParaRPr>
          </a:p>
        </p:txBody>
      </p:sp>
      <p:sp>
        <p:nvSpPr>
          <p:cNvPr id="627" name="Google Shape;627;p61"/>
          <p:cNvSpPr/>
          <p:nvPr/>
        </p:nvSpPr>
        <p:spPr>
          <a:xfrm>
            <a:off x="5514200" y="2708875"/>
            <a:ext cx="2741400" cy="730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Fredoka"/>
              <a:ea typeface="Fredoka"/>
              <a:cs typeface="Fredoka"/>
              <a:sym typeface="Fredoka"/>
            </a:endParaRPr>
          </a:p>
        </p:txBody>
      </p:sp>
      <p:sp>
        <p:nvSpPr>
          <p:cNvPr id="628" name="Google Shape;628;p61"/>
          <p:cNvSpPr/>
          <p:nvPr/>
        </p:nvSpPr>
        <p:spPr>
          <a:xfrm>
            <a:off x="5514200" y="3713625"/>
            <a:ext cx="2741400" cy="730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Fredoka"/>
              <a:ea typeface="Fredoka"/>
              <a:cs typeface="Fredoka"/>
              <a:sym typeface="Fredoka"/>
            </a:endParaRPr>
          </a:p>
        </p:txBody>
      </p:sp>
      <p:sp>
        <p:nvSpPr>
          <p:cNvPr id="629" name="Google Shape;629;p61"/>
          <p:cNvSpPr txBox="1"/>
          <p:nvPr>
            <p:ph idx="1" type="body"/>
          </p:nvPr>
        </p:nvSpPr>
        <p:spPr>
          <a:xfrm>
            <a:off x="6152675" y="825225"/>
            <a:ext cx="1884600" cy="483900"/>
          </a:xfrm>
          <a:prstGeom prst="rect">
            <a:avLst/>
          </a:prstGeom>
        </p:spPr>
        <p:txBody>
          <a:bodyPr anchorCtr="0" anchor="ctr" bIns="68575" lIns="68575" spcFirstLastPara="1" rIns="68575" wrap="square" tIns="6857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630" name="Google Shape;630;p61"/>
          <p:cNvSpPr txBox="1"/>
          <p:nvPr>
            <p:ph idx="2" type="body"/>
          </p:nvPr>
        </p:nvSpPr>
        <p:spPr>
          <a:xfrm>
            <a:off x="6149725" y="1827425"/>
            <a:ext cx="1884600" cy="483900"/>
          </a:xfrm>
          <a:prstGeom prst="rect">
            <a:avLst/>
          </a:prstGeom>
        </p:spPr>
        <p:txBody>
          <a:bodyPr anchorCtr="0" anchor="ctr" bIns="68575" lIns="68575" spcFirstLastPara="1" rIns="68575" wrap="square" tIns="6857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631" name="Google Shape;631;p61"/>
          <p:cNvSpPr txBox="1"/>
          <p:nvPr>
            <p:ph idx="3" type="body"/>
          </p:nvPr>
        </p:nvSpPr>
        <p:spPr>
          <a:xfrm>
            <a:off x="6149725" y="2845138"/>
            <a:ext cx="1884600" cy="483900"/>
          </a:xfrm>
          <a:prstGeom prst="rect">
            <a:avLst/>
          </a:prstGeom>
        </p:spPr>
        <p:txBody>
          <a:bodyPr anchorCtr="0" anchor="ctr" bIns="68575" lIns="68575" spcFirstLastPara="1" rIns="68575" wrap="square" tIns="6857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632" name="Google Shape;632;p61"/>
          <p:cNvSpPr txBox="1"/>
          <p:nvPr>
            <p:ph idx="4" type="body"/>
          </p:nvPr>
        </p:nvSpPr>
        <p:spPr>
          <a:xfrm>
            <a:off x="6149725" y="3836925"/>
            <a:ext cx="1884600" cy="483900"/>
          </a:xfrm>
          <a:prstGeom prst="rect">
            <a:avLst/>
          </a:prstGeom>
        </p:spPr>
        <p:txBody>
          <a:bodyPr anchorCtr="0" anchor="ctr" bIns="68575" lIns="68575" spcFirstLastPara="1" rIns="68575" wrap="square" tIns="6857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633" name="Google Shape;633;p61"/>
          <p:cNvSpPr txBox="1"/>
          <p:nvPr>
            <p:ph idx="5" type="subTitle"/>
          </p:nvPr>
        </p:nvSpPr>
        <p:spPr>
          <a:xfrm>
            <a:off x="5647000" y="851400"/>
            <a:ext cx="455400" cy="442200"/>
          </a:xfrm>
          <a:prstGeom prst="rect">
            <a:avLst/>
          </a:prstGeom>
        </p:spPr>
        <p:txBody>
          <a:bodyPr anchorCtr="0" anchor="ctr" bIns="68575" lIns="68575" spcFirstLastPara="1" rIns="68575" wrap="square" tIns="685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634" name="Google Shape;634;p61"/>
          <p:cNvSpPr txBox="1"/>
          <p:nvPr>
            <p:ph idx="6" type="subTitle"/>
          </p:nvPr>
        </p:nvSpPr>
        <p:spPr>
          <a:xfrm>
            <a:off x="5647000" y="1848275"/>
            <a:ext cx="455400" cy="442200"/>
          </a:xfrm>
          <a:prstGeom prst="rect">
            <a:avLst/>
          </a:prstGeom>
        </p:spPr>
        <p:txBody>
          <a:bodyPr anchorCtr="0" anchor="ctr" bIns="68575" lIns="68575" spcFirstLastPara="1" rIns="68575" wrap="square" tIns="685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635" name="Google Shape;635;p61"/>
          <p:cNvSpPr txBox="1"/>
          <p:nvPr>
            <p:ph idx="7" type="subTitle"/>
          </p:nvPr>
        </p:nvSpPr>
        <p:spPr>
          <a:xfrm>
            <a:off x="5647000" y="2866000"/>
            <a:ext cx="455400" cy="442200"/>
          </a:xfrm>
          <a:prstGeom prst="rect">
            <a:avLst/>
          </a:prstGeom>
        </p:spPr>
        <p:txBody>
          <a:bodyPr anchorCtr="0" anchor="ctr" bIns="68575" lIns="68575" spcFirstLastPara="1" rIns="68575" wrap="square" tIns="685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636" name="Google Shape;636;p61"/>
          <p:cNvSpPr txBox="1"/>
          <p:nvPr>
            <p:ph idx="8" type="subTitle"/>
          </p:nvPr>
        </p:nvSpPr>
        <p:spPr>
          <a:xfrm>
            <a:off x="5694325" y="3867260"/>
            <a:ext cx="455400" cy="442200"/>
          </a:xfrm>
          <a:prstGeom prst="rect">
            <a:avLst/>
          </a:prstGeom>
        </p:spPr>
        <p:txBody>
          <a:bodyPr anchorCtr="0" anchor="ctr" bIns="68575" lIns="68575" spcFirstLastPara="1" rIns="68575" wrap="square" tIns="685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637" name="Google Shape;637;p61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Single Quiz Options 3 v1">
  <p:cSld name="CUSTOM_37">
    <p:spTree>
      <p:nvGrpSpPr>
        <p:cNvPr id="638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" name="Google Shape;639;p62"/>
          <p:cNvSpPr txBox="1"/>
          <p:nvPr>
            <p:ph type="title"/>
          </p:nvPr>
        </p:nvSpPr>
        <p:spPr>
          <a:xfrm>
            <a:off x="379400" y="445025"/>
            <a:ext cx="8268300" cy="572700"/>
          </a:xfrm>
          <a:prstGeom prst="rect">
            <a:avLst/>
          </a:prstGeom>
        </p:spPr>
        <p:txBody>
          <a:bodyPr anchorCtr="0" anchor="t" bIns="68575" lIns="68575" spcFirstLastPara="1" rIns="68575" wrap="square" tIns="6857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/>
        </p:txBody>
      </p:sp>
      <p:sp>
        <p:nvSpPr>
          <p:cNvPr id="640" name="Google Shape;640;p62"/>
          <p:cNvSpPr/>
          <p:nvPr/>
        </p:nvSpPr>
        <p:spPr>
          <a:xfrm>
            <a:off x="379400" y="2644450"/>
            <a:ext cx="639300" cy="5727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lt2"/>
              </a:solidFill>
              <a:latin typeface="Fredoka"/>
              <a:ea typeface="Fredoka"/>
              <a:cs typeface="Fredoka"/>
              <a:sym typeface="Fredoka"/>
            </a:endParaRPr>
          </a:p>
        </p:txBody>
      </p:sp>
      <p:sp>
        <p:nvSpPr>
          <p:cNvPr id="641" name="Google Shape;641;p62"/>
          <p:cNvSpPr txBox="1"/>
          <p:nvPr>
            <p:ph idx="1" type="body"/>
          </p:nvPr>
        </p:nvSpPr>
        <p:spPr>
          <a:xfrm>
            <a:off x="1112700" y="2665150"/>
            <a:ext cx="1846800" cy="531300"/>
          </a:xfrm>
          <a:prstGeom prst="rect">
            <a:avLst/>
          </a:prstGeom>
        </p:spPr>
        <p:txBody>
          <a:bodyPr anchorCtr="0" anchor="ctr" bIns="68575" lIns="68575" spcFirstLastPara="1" rIns="68575" wrap="square" tIns="6857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/>
        </p:txBody>
      </p:sp>
      <p:sp>
        <p:nvSpPr>
          <p:cNvPr id="642" name="Google Shape;642;p62"/>
          <p:cNvSpPr txBox="1"/>
          <p:nvPr>
            <p:ph idx="2" type="body"/>
          </p:nvPr>
        </p:nvSpPr>
        <p:spPr>
          <a:xfrm>
            <a:off x="4043713" y="2665150"/>
            <a:ext cx="1846800" cy="531300"/>
          </a:xfrm>
          <a:prstGeom prst="rect">
            <a:avLst/>
          </a:prstGeom>
        </p:spPr>
        <p:txBody>
          <a:bodyPr anchorCtr="0" anchor="ctr" bIns="68575" lIns="68575" spcFirstLastPara="1" rIns="68575" wrap="square" tIns="6857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/>
        </p:txBody>
      </p:sp>
      <p:sp>
        <p:nvSpPr>
          <p:cNvPr id="643" name="Google Shape;643;p62"/>
          <p:cNvSpPr txBox="1"/>
          <p:nvPr>
            <p:ph idx="3" type="body"/>
          </p:nvPr>
        </p:nvSpPr>
        <p:spPr>
          <a:xfrm>
            <a:off x="6877225" y="2665150"/>
            <a:ext cx="1846800" cy="531300"/>
          </a:xfrm>
          <a:prstGeom prst="rect">
            <a:avLst/>
          </a:prstGeom>
        </p:spPr>
        <p:txBody>
          <a:bodyPr anchorCtr="0" anchor="ctr" bIns="68575" lIns="68575" spcFirstLastPara="1" rIns="68575" wrap="square" tIns="6857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/>
        </p:txBody>
      </p:sp>
      <p:sp>
        <p:nvSpPr>
          <p:cNvPr id="644" name="Google Shape;644;p62"/>
          <p:cNvSpPr/>
          <p:nvPr/>
        </p:nvSpPr>
        <p:spPr>
          <a:xfrm>
            <a:off x="3253500" y="2644450"/>
            <a:ext cx="639300" cy="572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lt2"/>
              </a:solidFill>
              <a:latin typeface="Fredoka"/>
              <a:ea typeface="Fredoka"/>
              <a:cs typeface="Fredoka"/>
              <a:sym typeface="Fredoka"/>
            </a:endParaRPr>
          </a:p>
        </p:txBody>
      </p:sp>
      <p:sp>
        <p:nvSpPr>
          <p:cNvPr id="645" name="Google Shape;645;p62"/>
          <p:cNvSpPr/>
          <p:nvPr/>
        </p:nvSpPr>
        <p:spPr>
          <a:xfrm>
            <a:off x="6133400" y="2644450"/>
            <a:ext cx="639300" cy="5727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lt2"/>
              </a:solidFill>
              <a:latin typeface="Fredoka"/>
              <a:ea typeface="Fredoka"/>
              <a:cs typeface="Fredoka"/>
              <a:sym typeface="Fredoka"/>
            </a:endParaRPr>
          </a:p>
        </p:txBody>
      </p:sp>
      <p:sp>
        <p:nvSpPr>
          <p:cNvPr id="646" name="Google Shape;646;p62"/>
          <p:cNvSpPr txBox="1"/>
          <p:nvPr>
            <p:ph idx="4" type="subTitle"/>
          </p:nvPr>
        </p:nvSpPr>
        <p:spPr>
          <a:xfrm>
            <a:off x="454250" y="2714500"/>
            <a:ext cx="489600" cy="432600"/>
          </a:xfrm>
          <a:prstGeom prst="rect">
            <a:avLst/>
          </a:prstGeom>
        </p:spPr>
        <p:txBody>
          <a:bodyPr anchorCtr="0" anchor="ctr" bIns="68575" lIns="68575" spcFirstLastPara="1" rIns="68575" wrap="square" tIns="685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7" name="Google Shape;647;p62"/>
          <p:cNvSpPr txBox="1"/>
          <p:nvPr>
            <p:ph idx="5" type="subTitle"/>
          </p:nvPr>
        </p:nvSpPr>
        <p:spPr>
          <a:xfrm>
            <a:off x="3331250" y="2714500"/>
            <a:ext cx="489600" cy="432600"/>
          </a:xfrm>
          <a:prstGeom prst="rect">
            <a:avLst/>
          </a:prstGeom>
        </p:spPr>
        <p:txBody>
          <a:bodyPr anchorCtr="0" anchor="ctr" bIns="68575" lIns="68575" spcFirstLastPara="1" rIns="68575" wrap="square" tIns="685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8" name="Google Shape;648;p62"/>
          <p:cNvSpPr txBox="1"/>
          <p:nvPr>
            <p:ph idx="6" type="subTitle"/>
          </p:nvPr>
        </p:nvSpPr>
        <p:spPr>
          <a:xfrm>
            <a:off x="6211935" y="2714500"/>
            <a:ext cx="489600" cy="432600"/>
          </a:xfrm>
          <a:prstGeom prst="rect">
            <a:avLst/>
          </a:prstGeom>
        </p:spPr>
        <p:txBody>
          <a:bodyPr anchorCtr="0" anchor="ctr" bIns="68575" lIns="68575" spcFirstLastPara="1" rIns="68575" wrap="square" tIns="685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9" name="Google Shape;649;p62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Single Quiz Options 3 v2">
  <p:cSld name="CUSTOM_38">
    <p:spTree>
      <p:nvGrpSpPr>
        <p:cNvPr id="650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p63"/>
          <p:cNvSpPr txBox="1"/>
          <p:nvPr>
            <p:ph type="title"/>
          </p:nvPr>
        </p:nvSpPr>
        <p:spPr>
          <a:xfrm>
            <a:off x="566250" y="2285400"/>
            <a:ext cx="4027800" cy="572700"/>
          </a:xfrm>
          <a:prstGeom prst="rect">
            <a:avLst/>
          </a:prstGeom>
        </p:spPr>
        <p:txBody>
          <a:bodyPr anchorCtr="0" anchor="ctr" bIns="68575" lIns="68575" spcFirstLastPara="1" rIns="68575" wrap="square" tIns="6857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652" name="Google Shape;652;p63"/>
          <p:cNvSpPr/>
          <p:nvPr/>
        </p:nvSpPr>
        <p:spPr>
          <a:xfrm>
            <a:off x="5514200" y="1201750"/>
            <a:ext cx="2741400" cy="7305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Fredoka"/>
              <a:ea typeface="Fredoka"/>
              <a:cs typeface="Fredoka"/>
              <a:sym typeface="Fredoka"/>
            </a:endParaRPr>
          </a:p>
        </p:txBody>
      </p:sp>
      <p:sp>
        <p:nvSpPr>
          <p:cNvPr id="653" name="Google Shape;653;p63"/>
          <p:cNvSpPr/>
          <p:nvPr/>
        </p:nvSpPr>
        <p:spPr>
          <a:xfrm>
            <a:off x="5514200" y="2206500"/>
            <a:ext cx="2741400" cy="7305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Fredoka"/>
              <a:ea typeface="Fredoka"/>
              <a:cs typeface="Fredoka"/>
              <a:sym typeface="Fredoka"/>
            </a:endParaRPr>
          </a:p>
        </p:txBody>
      </p:sp>
      <p:sp>
        <p:nvSpPr>
          <p:cNvPr id="654" name="Google Shape;654;p63"/>
          <p:cNvSpPr/>
          <p:nvPr/>
        </p:nvSpPr>
        <p:spPr>
          <a:xfrm>
            <a:off x="5514200" y="3211250"/>
            <a:ext cx="2741400" cy="730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Fredoka"/>
              <a:ea typeface="Fredoka"/>
              <a:cs typeface="Fredoka"/>
              <a:sym typeface="Fredoka"/>
            </a:endParaRPr>
          </a:p>
        </p:txBody>
      </p:sp>
      <p:sp>
        <p:nvSpPr>
          <p:cNvPr id="655" name="Google Shape;655;p63"/>
          <p:cNvSpPr txBox="1"/>
          <p:nvPr>
            <p:ph idx="1" type="body"/>
          </p:nvPr>
        </p:nvSpPr>
        <p:spPr>
          <a:xfrm>
            <a:off x="6152675" y="1327600"/>
            <a:ext cx="1884600" cy="483900"/>
          </a:xfrm>
          <a:prstGeom prst="rect">
            <a:avLst/>
          </a:prstGeom>
        </p:spPr>
        <p:txBody>
          <a:bodyPr anchorCtr="0" anchor="ctr" bIns="68575" lIns="68575" spcFirstLastPara="1" rIns="68575" wrap="square" tIns="6857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656" name="Google Shape;656;p63"/>
          <p:cNvSpPr txBox="1"/>
          <p:nvPr>
            <p:ph idx="2" type="body"/>
          </p:nvPr>
        </p:nvSpPr>
        <p:spPr>
          <a:xfrm>
            <a:off x="6149725" y="2329800"/>
            <a:ext cx="1884600" cy="483900"/>
          </a:xfrm>
          <a:prstGeom prst="rect">
            <a:avLst/>
          </a:prstGeom>
        </p:spPr>
        <p:txBody>
          <a:bodyPr anchorCtr="0" anchor="ctr" bIns="68575" lIns="68575" spcFirstLastPara="1" rIns="68575" wrap="square" tIns="6857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657" name="Google Shape;657;p63"/>
          <p:cNvSpPr txBox="1"/>
          <p:nvPr>
            <p:ph idx="3" type="body"/>
          </p:nvPr>
        </p:nvSpPr>
        <p:spPr>
          <a:xfrm>
            <a:off x="6149725" y="3347513"/>
            <a:ext cx="1884600" cy="483900"/>
          </a:xfrm>
          <a:prstGeom prst="rect">
            <a:avLst/>
          </a:prstGeom>
        </p:spPr>
        <p:txBody>
          <a:bodyPr anchorCtr="0" anchor="ctr" bIns="68575" lIns="68575" spcFirstLastPara="1" rIns="68575" wrap="square" tIns="6857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658" name="Google Shape;658;p63"/>
          <p:cNvSpPr txBox="1"/>
          <p:nvPr>
            <p:ph idx="4" type="subTitle"/>
          </p:nvPr>
        </p:nvSpPr>
        <p:spPr>
          <a:xfrm>
            <a:off x="5647000" y="1353775"/>
            <a:ext cx="455400" cy="442200"/>
          </a:xfrm>
          <a:prstGeom prst="rect">
            <a:avLst/>
          </a:prstGeom>
        </p:spPr>
        <p:txBody>
          <a:bodyPr anchorCtr="0" anchor="ctr" bIns="68575" lIns="68575" spcFirstLastPara="1" rIns="68575" wrap="square" tIns="685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659" name="Google Shape;659;p63"/>
          <p:cNvSpPr txBox="1"/>
          <p:nvPr>
            <p:ph idx="5" type="subTitle"/>
          </p:nvPr>
        </p:nvSpPr>
        <p:spPr>
          <a:xfrm>
            <a:off x="5647000" y="2350650"/>
            <a:ext cx="455400" cy="442200"/>
          </a:xfrm>
          <a:prstGeom prst="rect">
            <a:avLst/>
          </a:prstGeom>
        </p:spPr>
        <p:txBody>
          <a:bodyPr anchorCtr="0" anchor="ctr" bIns="68575" lIns="68575" spcFirstLastPara="1" rIns="68575" wrap="square" tIns="685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660" name="Google Shape;660;p63"/>
          <p:cNvSpPr txBox="1"/>
          <p:nvPr>
            <p:ph idx="6" type="subTitle"/>
          </p:nvPr>
        </p:nvSpPr>
        <p:spPr>
          <a:xfrm>
            <a:off x="5647000" y="3368375"/>
            <a:ext cx="455400" cy="442200"/>
          </a:xfrm>
          <a:prstGeom prst="rect">
            <a:avLst/>
          </a:prstGeom>
        </p:spPr>
        <p:txBody>
          <a:bodyPr anchorCtr="0" anchor="ctr" bIns="68575" lIns="68575" spcFirstLastPara="1" rIns="68575" wrap="square" tIns="685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661" name="Google Shape;661;p63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Single Quiz Options 2 v1">
  <p:cSld name="CUSTOM_39">
    <p:spTree>
      <p:nvGrpSpPr>
        <p:cNvPr id="662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Google Shape;663;p64"/>
          <p:cNvSpPr txBox="1"/>
          <p:nvPr>
            <p:ph type="title"/>
          </p:nvPr>
        </p:nvSpPr>
        <p:spPr>
          <a:xfrm>
            <a:off x="566250" y="445025"/>
            <a:ext cx="8011500" cy="572700"/>
          </a:xfrm>
          <a:prstGeom prst="rect">
            <a:avLst/>
          </a:prstGeom>
        </p:spPr>
        <p:txBody>
          <a:bodyPr anchorCtr="0" anchor="t" bIns="68575" lIns="68575" spcFirstLastPara="1" rIns="68575" wrap="square" tIns="6857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/>
        </p:txBody>
      </p:sp>
      <p:sp>
        <p:nvSpPr>
          <p:cNvPr id="664" name="Google Shape;664;p64"/>
          <p:cNvSpPr/>
          <p:nvPr/>
        </p:nvSpPr>
        <p:spPr>
          <a:xfrm>
            <a:off x="513900" y="2454550"/>
            <a:ext cx="816000" cy="7233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lt2"/>
              </a:solidFill>
              <a:latin typeface="Fredoka"/>
              <a:ea typeface="Fredoka"/>
              <a:cs typeface="Fredoka"/>
              <a:sym typeface="Fredoka"/>
            </a:endParaRPr>
          </a:p>
        </p:txBody>
      </p:sp>
      <p:sp>
        <p:nvSpPr>
          <p:cNvPr id="665" name="Google Shape;665;p64"/>
          <p:cNvSpPr txBox="1"/>
          <p:nvPr>
            <p:ph idx="1" type="body"/>
          </p:nvPr>
        </p:nvSpPr>
        <p:spPr>
          <a:xfrm>
            <a:off x="1501026" y="2444234"/>
            <a:ext cx="2586000" cy="744000"/>
          </a:xfrm>
          <a:prstGeom prst="rect">
            <a:avLst/>
          </a:prstGeom>
        </p:spPr>
        <p:txBody>
          <a:bodyPr anchorCtr="0" anchor="ctr" bIns="68575" lIns="68575" spcFirstLastPara="1" rIns="68575" wrap="square" tIns="6857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/>
        </p:txBody>
      </p:sp>
      <p:sp>
        <p:nvSpPr>
          <p:cNvPr id="666" name="Google Shape;666;p64"/>
          <p:cNvSpPr txBox="1"/>
          <p:nvPr>
            <p:ph idx="2" type="body"/>
          </p:nvPr>
        </p:nvSpPr>
        <p:spPr>
          <a:xfrm>
            <a:off x="5991742" y="2448697"/>
            <a:ext cx="2586000" cy="744000"/>
          </a:xfrm>
          <a:prstGeom prst="rect">
            <a:avLst/>
          </a:prstGeom>
        </p:spPr>
        <p:txBody>
          <a:bodyPr anchorCtr="0" anchor="ctr" bIns="68575" lIns="68575" spcFirstLastPara="1" rIns="68575" wrap="square" tIns="6857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/>
        </p:txBody>
      </p:sp>
      <p:sp>
        <p:nvSpPr>
          <p:cNvPr id="667" name="Google Shape;667;p64"/>
          <p:cNvSpPr/>
          <p:nvPr/>
        </p:nvSpPr>
        <p:spPr>
          <a:xfrm>
            <a:off x="4924925" y="2459596"/>
            <a:ext cx="816000" cy="731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lt2"/>
              </a:solidFill>
              <a:latin typeface="Fredoka"/>
              <a:ea typeface="Fredoka"/>
              <a:cs typeface="Fredoka"/>
              <a:sym typeface="Fredoka"/>
            </a:endParaRPr>
          </a:p>
        </p:txBody>
      </p:sp>
      <p:sp>
        <p:nvSpPr>
          <p:cNvPr id="668" name="Google Shape;668;p64"/>
          <p:cNvSpPr txBox="1"/>
          <p:nvPr>
            <p:ph idx="3" type="subTitle"/>
          </p:nvPr>
        </p:nvSpPr>
        <p:spPr>
          <a:xfrm>
            <a:off x="677100" y="2608850"/>
            <a:ext cx="489600" cy="432600"/>
          </a:xfrm>
          <a:prstGeom prst="rect">
            <a:avLst/>
          </a:prstGeom>
        </p:spPr>
        <p:txBody>
          <a:bodyPr anchorCtr="0" anchor="ctr" bIns="68575" lIns="68575" spcFirstLastPara="1" rIns="68575" wrap="square" tIns="685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9" name="Google Shape;669;p64"/>
          <p:cNvSpPr txBox="1"/>
          <p:nvPr>
            <p:ph idx="4" type="subTitle"/>
          </p:nvPr>
        </p:nvSpPr>
        <p:spPr>
          <a:xfrm>
            <a:off x="5088125" y="2608850"/>
            <a:ext cx="489600" cy="432600"/>
          </a:xfrm>
          <a:prstGeom prst="rect">
            <a:avLst/>
          </a:prstGeom>
        </p:spPr>
        <p:txBody>
          <a:bodyPr anchorCtr="0" anchor="ctr" bIns="68575" lIns="68575" spcFirstLastPara="1" rIns="68575" wrap="square" tIns="685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0" name="Google Shape;670;p64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Single Quiz Options 2 v2">
  <p:cSld name="CUSTOM_40">
    <p:spTree>
      <p:nvGrpSpPr>
        <p:cNvPr id="67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Google Shape;672;p65"/>
          <p:cNvSpPr txBox="1"/>
          <p:nvPr>
            <p:ph type="title"/>
          </p:nvPr>
        </p:nvSpPr>
        <p:spPr>
          <a:xfrm>
            <a:off x="566250" y="2339775"/>
            <a:ext cx="3999000" cy="572700"/>
          </a:xfrm>
          <a:prstGeom prst="rect">
            <a:avLst/>
          </a:prstGeom>
        </p:spPr>
        <p:txBody>
          <a:bodyPr anchorCtr="0" anchor="ctr" bIns="68575" lIns="68575" spcFirstLastPara="1" rIns="68575" wrap="square" tIns="6857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/>
        </p:txBody>
      </p:sp>
      <p:sp>
        <p:nvSpPr>
          <p:cNvPr id="673" name="Google Shape;673;p65"/>
          <p:cNvSpPr/>
          <p:nvPr/>
        </p:nvSpPr>
        <p:spPr>
          <a:xfrm>
            <a:off x="5514200" y="1462250"/>
            <a:ext cx="2741400" cy="7305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Fredoka"/>
              <a:ea typeface="Fredoka"/>
              <a:cs typeface="Fredoka"/>
              <a:sym typeface="Fredoka"/>
            </a:endParaRPr>
          </a:p>
        </p:txBody>
      </p:sp>
      <p:sp>
        <p:nvSpPr>
          <p:cNvPr id="674" name="Google Shape;674;p65"/>
          <p:cNvSpPr/>
          <p:nvPr/>
        </p:nvSpPr>
        <p:spPr>
          <a:xfrm>
            <a:off x="5514200" y="2950750"/>
            <a:ext cx="2741400" cy="730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Fredoka"/>
              <a:ea typeface="Fredoka"/>
              <a:cs typeface="Fredoka"/>
              <a:sym typeface="Fredoka"/>
            </a:endParaRPr>
          </a:p>
        </p:txBody>
      </p:sp>
      <p:sp>
        <p:nvSpPr>
          <p:cNvPr id="675" name="Google Shape;675;p65"/>
          <p:cNvSpPr txBox="1"/>
          <p:nvPr>
            <p:ph idx="1" type="body"/>
          </p:nvPr>
        </p:nvSpPr>
        <p:spPr>
          <a:xfrm>
            <a:off x="6152675" y="1588100"/>
            <a:ext cx="1884600" cy="483900"/>
          </a:xfrm>
          <a:prstGeom prst="rect">
            <a:avLst/>
          </a:prstGeom>
        </p:spPr>
        <p:txBody>
          <a:bodyPr anchorCtr="0" anchor="ctr" bIns="68575" lIns="68575" spcFirstLastPara="1" rIns="68575" wrap="square" tIns="6857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676" name="Google Shape;676;p65"/>
          <p:cNvSpPr txBox="1"/>
          <p:nvPr>
            <p:ph idx="2" type="body"/>
          </p:nvPr>
        </p:nvSpPr>
        <p:spPr>
          <a:xfrm>
            <a:off x="6149725" y="3074050"/>
            <a:ext cx="1884600" cy="483900"/>
          </a:xfrm>
          <a:prstGeom prst="rect">
            <a:avLst/>
          </a:prstGeom>
        </p:spPr>
        <p:txBody>
          <a:bodyPr anchorCtr="0" anchor="ctr" bIns="68575" lIns="68575" spcFirstLastPara="1" rIns="68575" wrap="square" tIns="6857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677" name="Google Shape;677;p65"/>
          <p:cNvSpPr txBox="1"/>
          <p:nvPr>
            <p:ph idx="3" type="subTitle"/>
          </p:nvPr>
        </p:nvSpPr>
        <p:spPr>
          <a:xfrm>
            <a:off x="5647000" y="1614275"/>
            <a:ext cx="455400" cy="442200"/>
          </a:xfrm>
          <a:prstGeom prst="rect">
            <a:avLst/>
          </a:prstGeom>
        </p:spPr>
        <p:txBody>
          <a:bodyPr anchorCtr="0" anchor="ctr" bIns="68575" lIns="68575" spcFirstLastPara="1" rIns="68575" wrap="square" tIns="685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678" name="Google Shape;678;p65"/>
          <p:cNvSpPr txBox="1"/>
          <p:nvPr>
            <p:ph idx="4" type="subTitle"/>
          </p:nvPr>
        </p:nvSpPr>
        <p:spPr>
          <a:xfrm>
            <a:off x="5647000" y="3094900"/>
            <a:ext cx="455400" cy="442200"/>
          </a:xfrm>
          <a:prstGeom prst="rect">
            <a:avLst/>
          </a:prstGeom>
        </p:spPr>
        <p:txBody>
          <a:bodyPr anchorCtr="0" anchor="ctr" bIns="68575" lIns="68575" spcFirstLastPara="1" rIns="68575" wrap="square" tIns="685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679" name="Google Shape;679;p65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True False v1">
  <p:cSld name="CUSTOM_34">
    <p:spTree>
      <p:nvGrpSpPr>
        <p:cNvPr id="680" name="Shape 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" name="Google Shape;681;p66"/>
          <p:cNvSpPr/>
          <p:nvPr/>
        </p:nvSpPr>
        <p:spPr>
          <a:xfrm>
            <a:off x="5912625" y="3041863"/>
            <a:ext cx="2285100" cy="730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Fredoka"/>
              <a:ea typeface="Fredoka"/>
              <a:cs typeface="Fredoka"/>
              <a:sym typeface="Fredoka"/>
            </a:endParaRPr>
          </a:p>
        </p:txBody>
      </p:sp>
      <p:sp>
        <p:nvSpPr>
          <p:cNvPr id="682" name="Google Shape;682;p66"/>
          <p:cNvSpPr/>
          <p:nvPr/>
        </p:nvSpPr>
        <p:spPr>
          <a:xfrm>
            <a:off x="6004575" y="3120763"/>
            <a:ext cx="572700" cy="572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Fredoka"/>
              <a:ea typeface="Fredoka"/>
              <a:cs typeface="Fredoka"/>
              <a:sym typeface="Fredoka"/>
            </a:endParaRPr>
          </a:p>
        </p:txBody>
      </p:sp>
      <p:sp>
        <p:nvSpPr>
          <p:cNvPr id="683" name="Google Shape;683;p66"/>
          <p:cNvSpPr txBox="1"/>
          <p:nvPr>
            <p:ph type="title"/>
          </p:nvPr>
        </p:nvSpPr>
        <p:spPr>
          <a:xfrm>
            <a:off x="566250" y="2285400"/>
            <a:ext cx="4067400" cy="572700"/>
          </a:xfrm>
          <a:prstGeom prst="rect">
            <a:avLst/>
          </a:prstGeom>
        </p:spPr>
        <p:txBody>
          <a:bodyPr anchorCtr="0" anchor="ctr" bIns="68575" lIns="68575" spcFirstLastPara="1" rIns="68575" wrap="square" tIns="6857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684" name="Google Shape;684;p66"/>
          <p:cNvSpPr/>
          <p:nvPr/>
        </p:nvSpPr>
        <p:spPr>
          <a:xfrm>
            <a:off x="5912625" y="1371138"/>
            <a:ext cx="2285100" cy="730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Fredoka"/>
              <a:ea typeface="Fredoka"/>
              <a:cs typeface="Fredoka"/>
              <a:sym typeface="Fredoka"/>
            </a:endParaRPr>
          </a:p>
        </p:txBody>
      </p:sp>
      <p:sp>
        <p:nvSpPr>
          <p:cNvPr id="685" name="Google Shape;685;p66"/>
          <p:cNvSpPr/>
          <p:nvPr/>
        </p:nvSpPr>
        <p:spPr>
          <a:xfrm>
            <a:off x="6004575" y="1452588"/>
            <a:ext cx="572700" cy="572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Fredoka"/>
              <a:ea typeface="Fredoka"/>
              <a:cs typeface="Fredoka"/>
              <a:sym typeface="Fredoka"/>
            </a:endParaRPr>
          </a:p>
        </p:txBody>
      </p:sp>
      <p:grpSp>
        <p:nvGrpSpPr>
          <p:cNvPr id="686" name="Google Shape;686;p66"/>
          <p:cNvGrpSpPr/>
          <p:nvPr/>
        </p:nvGrpSpPr>
        <p:grpSpPr>
          <a:xfrm rot="-2700000">
            <a:off x="6131098" y="1596259"/>
            <a:ext cx="348897" cy="200098"/>
            <a:chOff x="3876675" y="1766250"/>
            <a:chExt cx="348900" cy="200100"/>
          </a:xfrm>
        </p:grpSpPr>
        <p:sp>
          <p:nvSpPr>
            <p:cNvPr id="687" name="Google Shape;687;p66"/>
            <p:cNvSpPr/>
            <p:nvPr/>
          </p:nvSpPr>
          <p:spPr>
            <a:xfrm>
              <a:off x="3876700" y="1766250"/>
              <a:ext cx="72000" cy="2001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Fredoka"/>
                <a:ea typeface="Fredoka"/>
                <a:cs typeface="Fredoka"/>
                <a:sym typeface="Fredoka"/>
              </a:endParaRPr>
            </a:p>
          </p:txBody>
        </p:sp>
        <p:sp>
          <p:nvSpPr>
            <p:cNvPr id="688" name="Google Shape;688;p66"/>
            <p:cNvSpPr/>
            <p:nvPr/>
          </p:nvSpPr>
          <p:spPr>
            <a:xfrm rot="5400000">
              <a:off x="4015125" y="1755900"/>
              <a:ext cx="72000" cy="3489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Fredoka"/>
                <a:ea typeface="Fredoka"/>
                <a:cs typeface="Fredoka"/>
                <a:sym typeface="Fredoka"/>
              </a:endParaRPr>
            </a:p>
          </p:txBody>
        </p:sp>
      </p:grpSp>
      <p:grpSp>
        <p:nvGrpSpPr>
          <p:cNvPr id="689" name="Google Shape;689;p66"/>
          <p:cNvGrpSpPr/>
          <p:nvPr/>
        </p:nvGrpSpPr>
        <p:grpSpPr>
          <a:xfrm>
            <a:off x="6142124" y="3258302"/>
            <a:ext cx="297600" cy="297600"/>
            <a:chOff x="3902424" y="2300989"/>
            <a:chExt cx="297600" cy="297600"/>
          </a:xfrm>
        </p:grpSpPr>
        <p:sp>
          <p:nvSpPr>
            <p:cNvPr id="690" name="Google Shape;690;p66"/>
            <p:cNvSpPr/>
            <p:nvPr/>
          </p:nvSpPr>
          <p:spPr>
            <a:xfrm rot="2700000">
              <a:off x="4015161" y="2275417"/>
              <a:ext cx="72125" cy="34874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Fredoka"/>
                <a:ea typeface="Fredoka"/>
                <a:cs typeface="Fredoka"/>
                <a:sym typeface="Fredoka"/>
              </a:endParaRPr>
            </a:p>
          </p:txBody>
        </p:sp>
        <p:sp>
          <p:nvSpPr>
            <p:cNvPr id="691" name="Google Shape;691;p66"/>
            <p:cNvSpPr/>
            <p:nvPr/>
          </p:nvSpPr>
          <p:spPr>
            <a:xfrm rot="-2700000">
              <a:off x="4015161" y="2275417"/>
              <a:ext cx="72125" cy="34874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Fredoka"/>
                <a:ea typeface="Fredoka"/>
                <a:cs typeface="Fredoka"/>
                <a:sym typeface="Fredoka"/>
              </a:endParaRPr>
            </a:p>
          </p:txBody>
        </p:sp>
      </p:grpSp>
      <p:sp>
        <p:nvSpPr>
          <p:cNvPr id="692" name="Google Shape;692;p66"/>
          <p:cNvSpPr txBox="1"/>
          <p:nvPr>
            <p:ph idx="1" type="body"/>
          </p:nvPr>
        </p:nvSpPr>
        <p:spPr>
          <a:xfrm>
            <a:off x="6661950" y="1452600"/>
            <a:ext cx="1394400" cy="572700"/>
          </a:xfrm>
          <a:prstGeom prst="rect">
            <a:avLst/>
          </a:prstGeom>
        </p:spPr>
        <p:txBody>
          <a:bodyPr anchorCtr="0" anchor="ctr" bIns="68575" lIns="68575" spcFirstLastPara="1" rIns="68575" wrap="square" tIns="6857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 sz="1800">
                <a:solidFill>
                  <a:schemeClr val="lt1"/>
                </a:solidFill>
              </a:defRPr>
            </a:lvl1pPr>
            <a:lvl2pPr indent="-3429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○"/>
              <a:defRPr sz="1800">
                <a:solidFill>
                  <a:schemeClr val="lt1"/>
                </a:solidFill>
              </a:defRPr>
            </a:lvl2pPr>
            <a:lvl3pPr indent="-3429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■"/>
              <a:defRPr sz="1800">
                <a:solidFill>
                  <a:schemeClr val="lt1"/>
                </a:solidFill>
              </a:defRPr>
            </a:lvl3pPr>
            <a:lvl4pPr indent="-3429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 sz="1800">
                <a:solidFill>
                  <a:schemeClr val="lt1"/>
                </a:solidFill>
              </a:defRPr>
            </a:lvl4pPr>
            <a:lvl5pPr indent="-3429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○"/>
              <a:defRPr sz="1800">
                <a:solidFill>
                  <a:schemeClr val="lt1"/>
                </a:solidFill>
              </a:defRPr>
            </a:lvl5pPr>
            <a:lvl6pPr indent="-3429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■"/>
              <a:defRPr sz="1800">
                <a:solidFill>
                  <a:schemeClr val="lt1"/>
                </a:solidFill>
              </a:defRPr>
            </a:lvl6pPr>
            <a:lvl7pPr indent="-3429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 sz="1800">
                <a:solidFill>
                  <a:schemeClr val="lt1"/>
                </a:solidFill>
              </a:defRPr>
            </a:lvl7pPr>
            <a:lvl8pPr indent="-3429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○"/>
              <a:defRPr sz="1800">
                <a:solidFill>
                  <a:schemeClr val="lt1"/>
                </a:solidFill>
              </a:defRPr>
            </a:lvl8pPr>
            <a:lvl9pPr indent="-3429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■"/>
              <a:defRPr sz="1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693" name="Google Shape;693;p66"/>
          <p:cNvSpPr txBox="1"/>
          <p:nvPr>
            <p:ph idx="2" type="body"/>
          </p:nvPr>
        </p:nvSpPr>
        <p:spPr>
          <a:xfrm>
            <a:off x="6694150" y="3120750"/>
            <a:ext cx="1394400" cy="572700"/>
          </a:xfrm>
          <a:prstGeom prst="rect">
            <a:avLst/>
          </a:prstGeom>
        </p:spPr>
        <p:txBody>
          <a:bodyPr anchorCtr="0" anchor="ctr" bIns="68575" lIns="68575" spcFirstLastPara="1" rIns="68575" wrap="square" tIns="6857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 sz="1800">
                <a:solidFill>
                  <a:schemeClr val="lt1"/>
                </a:solidFill>
              </a:defRPr>
            </a:lvl1pPr>
            <a:lvl2pPr indent="-3429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○"/>
              <a:defRPr sz="1800">
                <a:solidFill>
                  <a:schemeClr val="lt1"/>
                </a:solidFill>
              </a:defRPr>
            </a:lvl2pPr>
            <a:lvl3pPr indent="-3429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■"/>
              <a:defRPr sz="1800">
                <a:solidFill>
                  <a:schemeClr val="lt1"/>
                </a:solidFill>
              </a:defRPr>
            </a:lvl3pPr>
            <a:lvl4pPr indent="-3429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 sz="1800">
                <a:solidFill>
                  <a:schemeClr val="lt1"/>
                </a:solidFill>
              </a:defRPr>
            </a:lvl4pPr>
            <a:lvl5pPr indent="-3429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○"/>
              <a:defRPr sz="1800">
                <a:solidFill>
                  <a:schemeClr val="lt1"/>
                </a:solidFill>
              </a:defRPr>
            </a:lvl5pPr>
            <a:lvl6pPr indent="-3429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■"/>
              <a:defRPr sz="1800">
                <a:solidFill>
                  <a:schemeClr val="lt1"/>
                </a:solidFill>
              </a:defRPr>
            </a:lvl6pPr>
            <a:lvl7pPr indent="-3429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 sz="1800">
                <a:solidFill>
                  <a:schemeClr val="lt1"/>
                </a:solidFill>
              </a:defRPr>
            </a:lvl7pPr>
            <a:lvl8pPr indent="-3429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○"/>
              <a:defRPr sz="1800">
                <a:solidFill>
                  <a:schemeClr val="lt1"/>
                </a:solidFill>
              </a:defRPr>
            </a:lvl8pPr>
            <a:lvl9pPr indent="-3429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■"/>
              <a:defRPr sz="1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694" name="Google Shape;694;p66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True False v2">
  <p:cSld name="CUSTOM_34_1">
    <p:spTree>
      <p:nvGrpSpPr>
        <p:cNvPr id="695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Google Shape;696;p67"/>
          <p:cNvSpPr/>
          <p:nvPr/>
        </p:nvSpPr>
        <p:spPr>
          <a:xfrm>
            <a:off x="6292650" y="3465375"/>
            <a:ext cx="2285100" cy="730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Fredoka"/>
              <a:ea typeface="Fredoka"/>
              <a:cs typeface="Fredoka"/>
              <a:sym typeface="Fredoka"/>
            </a:endParaRPr>
          </a:p>
        </p:txBody>
      </p:sp>
      <p:sp>
        <p:nvSpPr>
          <p:cNvPr id="697" name="Google Shape;697;p67"/>
          <p:cNvSpPr/>
          <p:nvPr/>
        </p:nvSpPr>
        <p:spPr>
          <a:xfrm>
            <a:off x="6384600" y="3544275"/>
            <a:ext cx="572700" cy="572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Fredoka"/>
              <a:ea typeface="Fredoka"/>
              <a:cs typeface="Fredoka"/>
              <a:sym typeface="Fredoka"/>
            </a:endParaRPr>
          </a:p>
        </p:txBody>
      </p:sp>
      <p:sp>
        <p:nvSpPr>
          <p:cNvPr id="698" name="Google Shape;698;p67"/>
          <p:cNvSpPr txBox="1"/>
          <p:nvPr>
            <p:ph type="title"/>
          </p:nvPr>
        </p:nvSpPr>
        <p:spPr>
          <a:xfrm>
            <a:off x="566250" y="445025"/>
            <a:ext cx="8011500" cy="572700"/>
          </a:xfrm>
          <a:prstGeom prst="rect">
            <a:avLst/>
          </a:prstGeom>
        </p:spPr>
        <p:txBody>
          <a:bodyPr anchorCtr="0" anchor="t" bIns="68575" lIns="68575" spcFirstLastPara="1" rIns="68575" wrap="square" tIns="6857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/>
        </p:txBody>
      </p:sp>
      <p:sp>
        <p:nvSpPr>
          <p:cNvPr id="699" name="Google Shape;699;p67"/>
          <p:cNvSpPr/>
          <p:nvPr/>
        </p:nvSpPr>
        <p:spPr>
          <a:xfrm>
            <a:off x="566250" y="3462825"/>
            <a:ext cx="2285100" cy="730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Fredoka"/>
              <a:ea typeface="Fredoka"/>
              <a:cs typeface="Fredoka"/>
              <a:sym typeface="Fredoka"/>
            </a:endParaRPr>
          </a:p>
        </p:txBody>
      </p:sp>
      <p:sp>
        <p:nvSpPr>
          <p:cNvPr id="700" name="Google Shape;700;p67"/>
          <p:cNvSpPr/>
          <p:nvPr/>
        </p:nvSpPr>
        <p:spPr>
          <a:xfrm>
            <a:off x="658200" y="3544275"/>
            <a:ext cx="572700" cy="572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Fredoka"/>
              <a:ea typeface="Fredoka"/>
              <a:cs typeface="Fredoka"/>
              <a:sym typeface="Fredoka"/>
            </a:endParaRPr>
          </a:p>
        </p:txBody>
      </p:sp>
      <p:grpSp>
        <p:nvGrpSpPr>
          <p:cNvPr id="701" name="Google Shape;701;p67"/>
          <p:cNvGrpSpPr/>
          <p:nvPr/>
        </p:nvGrpSpPr>
        <p:grpSpPr>
          <a:xfrm rot="-2700000">
            <a:off x="784723" y="3687946"/>
            <a:ext cx="348897" cy="200098"/>
            <a:chOff x="3876675" y="1766250"/>
            <a:chExt cx="348900" cy="200100"/>
          </a:xfrm>
        </p:grpSpPr>
        <p:sp>
          <p:nvSpPr>
            <p:cNvPr id="702" name="Google Shape;702;p67"/>
            <p:cNvSpPr/>
            <p:nvPr/>
          </p:nvSpPr>
          <p:spPr>
            <a:xfrm>
              <a:off x="3876700" y="1766250"/>
              <a:ext cx="72000" cy="2001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Fredoka"/>
                <a:ea typeface="Fredoka"/>
                <a:cs typeface="Fredoka"/>
                <a:sym typeface="Fredoka"/>
              </a:endParaRPr>
            </a:p>
          </p:txBody>
        </p:sp>
        <p:sp>
          <p:nvSpPr>
            <p:cNvPr id="703" name="Google Shape;703;p67"/>
            <p:cNvSpPr/>
            <p:nvPr/>
          </p:nvSpPr>
          <p:spPr>
            <a:xfrm rot="5400000">
              <a:off x="4015125" y="1755900"/>
              <a:ext cx="72000" cy="3489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Fredoka"/>
                <a:ea typeface="Fredoka"/>
                <a:cs typeface="Fredoka"/>
                <a:sym typeface="Fredoka"/>
              </a:endParaRPr>
            </a:p>
          </p:txBody>
        </p:sp>
      </p:grpSp>
      <p:grpSp>
        <p:nvGrpSpPr>
          <p:cNvPr id="704" name="Google Shape;704;p67"/>
          <p:cNvGrpSpPr/>
          <p:nvPr/>
        </p:nvGrpSpPr>
        <p:grpSpPr>
          <a:xfrm>
            <a:off x="6522149" y="3681814"/>
            <a:ext cx="297600" cy="297600"/>
            <a:chOff x="3902424" y="2300989"/>
            <a:chExt cx="297600" cy="297600"/>
          </a:xfrm>
        </p:grpSpPr>
        <p:sp>
          <p:nvSpPr>
            <p:cNvPr id="705" name="Google Shape;705;p67"/>
            <p:cNvSpPr/>
            <p:nvPr/>
          </p:nvSpPr>
          <p:spPr>
            <a:xfrm rot="2700000">
              <a:off x="4015161" y="2275417"/>
              <a:ext cx="72125" cy="34874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Fredoka"/>
                <a:ea typeface="Fredoka"/>
                <a:cs typeface="Fredoka"/>
                <a:sym typeface="Fredoka"/>
              </a:endParaRPr>
            </a:p>
          </p:txBody>
        </p:sp>
        <p:sp>
          <p:nvSpPr>
            <p:cNvPr id="706" name="Google Shape;706;p67"/>
            <p:cNvSpPr/>
            <p:nvPr/>
          </p:nvSpPr>
          <p:spPr>
            <a:xfrm rot="-2700000">
              <a:off x="4015161" y="2275417"/>
              <a:ext cx="72125" cy="34874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Fredoka"/>
                <a:ea typeface="Fredoka"/>
                <a:cs typeface="Fredoka"/>
                <a:sym typeface="Fredoka"/>
              </a:endParaRPr>
            </a:p>
          </p:txBody>
        </p:sp>
      </p:grpSp>
      <p:sp>
        <p:nvSpPr>
          <p:cNvPr id="707" name="Google Shape;707;p67"/>
          <p:cNvSpPr txBox="1"/>
          <p:nvPr>
            <p:ph idx="1" type="body"/>
          </p:nvPr>
        </p:nvSpPr>
        <p:spPr>
          <a:xfrm>
            <a:off x="1331100" y="3544275"/>
            <a:ext cx="1394400" cy="572700"/>
          </a:xfrm>
          <a:prstGeom prst="rect">
            <a:avLst/>
          </a:prstGeom>
        </p:spPr>
        <p:txBody>
          <a:bodyPr anchorCtr="0" anchor="ctr" bIns="68575" lIns="68575" spcFirstLastPara="1" rIns="68575" wrap="square" tIns="6857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 sz="1800">
                <a:solidFill>
                  <a:schemeClr val="lt1"/>
                </a:solidFill>
              </a:defRPr>
            </a:lvl1pPr>
            <a:lvl2pPr indent="-3429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○"/>
              <a:defRPr sz="1800">
                <a:solidFill>
                  <a:schemeClr val="lt1"/>
                </a:solidFill>
              </a:defRPr>
            </a:lvl2pPr>
            <a:lvl3pPr indent="-3429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■"/>
              <a:defRPr sz="1800">
                <a:solidFill>
                  <a:schemeClr val="lt1"/>
                </a:solidFill>
              </a:defRPr>
            </a:lvl3pPr>
            <a:lvl4pPr indent="-3429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 sz="1800">
                <a:solidFill>
                  <a:schemeClr val="lt1"/>
                </a:solidFill>
              </a:defRPr>
            </a:lvl4pPr>
            <a:lvl5pPr indent="-3429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○"/>
              <a:defRPr sz="1800">
                <a:solidFill>
                  <a:schemeClr val="lt1"/>
                </a:solidFill>
              </a:defRPr>
            </a:lvl5pPr>
            <a:lvl6pPr indent="-3429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■"/>
              <a:defRPr sz="1800">
                <a:solidFill>
                  <a:schemeClr val="lt1"/>
                </a:solidFill>
              </a:defRPr>
            </a:lvl6pPr>
            <a:lvl7pPr indent="-3429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 sz="1800">
                <a:solidFill>
                  <a:schemeClr val="lt1"/>
                </a:solidFill>
              </a:defRPr>
            </a:lvl7pPr>
            <a:lvl8pPr indent="-3429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○"/>
              <a:defRPr sz="1800">
                <a:solidFill>
                  <a:schemeClr val="lt1"/>
                </a:solidFill>
              </a:defRPr>
            </a:lvl8pPr>
            <a:lvl9pPr indent="-3429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■"/>
              <a:defRPr sz="1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708" name="Google Shape;708;p67"/>
          <p:cNvSpPr txBox="1"/>
          <p:nvPr>
            <p:ph idx="2" type="body"/>
          </p:nvPr>
        </p:nvSpPr>
        <p:spPr>
          <a:xfrm>
            <a:off x="7041975" y="3541725"/>
            <a:ext cx="1394400" cy="572700"/>
          </a:xfrm>
          <a:prstGeom prst="rect">
            <a:avLst/>
          </a:prstGeom>
        </p:spPr>
        <p:txBody>
          <a:bodyPr anchorCtr="0" anchor="ctr" bIns="68575" lIns="68575" spcFirstLastPara="1" rIns="68575" wrap="square" tIns="6857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 sz="1800">
                <a:solidFill>
                  <a:schemeClr val="lt1"/>
                </a:solidFill>
              </a:defRPr>
            </a:lvl1pPr>
            <a:lvl2pPr indent="-3429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○"/>
              <a:defRPr sz="1800">
                <a:solidFill>
                  <a:schemeClr val="lt1"/>
                </a:solidFill>
              </a:defRPr>
            </a:lvl2pPr>
            <a:lvl3pPr indent="-3429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■"/>
              <a:defRPr sz="1800">
                <a:solidFill>
                  <a:schemeClr val="lt1"/>
                </a:solidFill>
              </a:defRPr>
            </a:lvl3pPr>
            <a:lvl4pPr indent="-3429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 sz="1800">
                <a:solidFill>
                  <a:schemeClr val="lt1"/>
                </a:solidFill>
              </a:defRPr>
            </a:lvl4pPr>
            <a:lvl5pPr indent="-3429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○"/>
              <a:defRPr sz="1800">
                <a:solidFill>
                  <a:schemeClr val="lt1"/>
                </a:solidFill>
              </a:defRPr>
            </a:lvl5pPr>
            <a:lvl6pPr indent="-3429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■"/>
              <a:defRPr sz="1800">
                <a:solidFill>
                  <a:schemeClr val="lt1"/>
                </a:solidFill>
              </a:defRPr>
            </a:lvl6pPr>
            <a:lvl7pPr indent="-3429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 sz="1800">
                <a:solidFill>
                  <a:schemeClr val="lt1"/>
                </a:solidFill>
              </a:defRPr>
            </a:lvl7pPr>
            <a:lvl8pPr indent="-3429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○"/>
              <a:defRPr sz="1800">
                <a:solidFill>
                  <a:schemeClr val="lt1"/>
                </a:solidFill>
              </a:defRPr>
            </a:lvl8pPr>
            <a:lvl9pPr indent="-3429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■"/>
              <a:defRPr sz="1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709" name="Google Shape;709;p67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True False v3">
  <p:cSld name="CUSTOM_34_1_1">
    <p:spTree>
      <p:nvGrpSpPr>
        <p:cNvPr id="710" name="Shape 7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1" name="Google Shape;711;p68"/>
          <p:cNvSpPr/>
          <p:nvPr/>
        </p:nvSpPr>
        <p:spPr>
          <a:xfrm>
            <a:off x="0" y="2609850"/>
            <a:ext cx="9144000" cy="25338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712" name="Google Shape;712;p68"/>
          <p:cNvSpPr/>
          <p:nvPr/>
        </p:nvSpPr>
        <p:spPr>
          <a:xfrm>
            <a:off x="566250" y="520900"/>
            <a:ext cx="8040900" cy="36723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  <a:effectLst>
            <a:outerShdw blurRad="342900" rotWithShape="0" algn="bl" dir="5400000" dist="95250">
              <a:srgbClr val="000000">
                <a:alpha val="1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3" name="Google Shape;713;p68"/>
          <p:cNvSpPr/>
          <p:nvPr/>
        </p:nvSpPr>
        <p:spPr>
          <a:xfrm>
            <a:off x="4841575" y="3838475"/>
            <a:ext cx="2285100" cy="730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Fredoka"/>
              <a:ea typeface="Fredoka"/>
              <a:cs typeface="Fredoka"/>
              <a:sym typeface="Fredoka"/>
            </a:endParaRPr>
          </a:p>
        </p:txBody>
      </p:sp>
      <p:sp>
        <p:nvSpPr>
          <p:cNvPr id="714" name="Google Shape;714;p68"/>
          <p:cNvSpPr/>
          <p:nvPr/>
        </p:nvSpPr>
        <p:spPr>
          <a:xfrm>
            <a:off x="4933525" y="3917375"/>
            <a:ext cx="572700" cy="572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Fredoka"/>
              <a:ea typeface="Fredoka"/>
              <a:cs typeface="Fredoka"/>
              <a:sym typeface="Fredoka"/>
            </a:endParaRPr>
          </a:p>
        </p:txBody>
      </p:sp>
      <p:sp>
        <p:nvSpPr>
          <p:cNvPr id="715" name="Google Shape;715;p68"/>
          <p:cNvSpPr txBox="1"/>
          <p:nvPr>
            <p:ph type="title"/>
          </p:nvPr>
        </p:nvSpPr>
        <p:spPr>
          <a:xfrm>
            <a:off x="918800" y="833450"/>
            <a:ext cx="7316400" cy="2098500"/>
          </a:xfrm>
          <a:prstGeom prst="rect">
            <a:avLst/>
          </a:prstGeom>
        </p:spPr>
        <p:txBody>
          <a:bodyPr anchorCtr="0" anchor="t" bIns="68575" lIns="68575" spcFirstLastPara="1" rIns="68575" wrap="square" tIns="685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/>
        </p:txBody>
      </p:sp>
      <p:sp>
        <p:nvSpPr>
          <p:cNvPr id="716" name="Google Shape;716;p68"/>
          <p:cNvSpPr/>
          <p:nvPr/>
        </p:nvSpPr>
        <p:spPr>
          <a:xfrm>
            <a:off x="2017325" y="3835925"/>
            <a:ext cx="2285100" cy="730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Fredoka"/>
              <a:ea typeface="Fredoka"/>
              <a:cs typeface="Fredoka"/>
              <a:sym typeface="Fredoka"/>
            </a:endParaRPr>
          </a:p>
        </p:txBody>
      </p:sp>
      <p:sp>
        <p:nvSpPr>
          <p:cNvPr id="717" name="Google Shape;717;p68"/>
          <p:cNvSpPr/>
          <p:nvPr/>
        </p:nvSpPr>
        <p:spPr>
          <a:xfrm>
            <a:off x="2109275" y="3917375"/>
            <a:ext cx="572700" cy="572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Fredoka"/>
              <a:ea typeface="Fredoka"/>
              <a:cs typeface="Fredoka"/>
              <a:sym typeface="Fredoka"/>
            </a:endParaRPr>
          </a:p>
        </p:txBody>
      </p:sp>
      <p:grpSp>
        <p:nvGrpSpPr>
          <p:cNvPr id="718" name="Google Shape;718;p68"/>
          <p:cNvGrpSpPr/>
          <p:nvPr/>
        </p:nvGrpSpPr>
        <p:grpSpPr>
          <a:xfrm rot="-2700000">
            <a:off x="2235798" y="4061046"/>
            <a:ext cx="348897" cy="200098"/>
            <a:chOff x="3876675" y="1766250"/>
            <a:chExt cx="348900" cy="200100"/>
          </a:xfrm>
        </p:grpSpPr>
        <p:sp>
          <p:nvSpPr>
            <p:cNvPr id="719" name="Google Shape;719;p68"/>
            <p:cNvSpPr/>
            <p:nvPr/>
          </p:nvSpPr>
          <p:spPr>
            <a:xfrm>
              <a:off x="3876700" y="1766250"/>
              <a:ext cx="72000" cy="2001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Fredoka"/>
                <a:ea typeface="Fredoka"/>
                <a:cs typeface="Fredoka"/>
                <a:sym typeface="Fredoka"/>
              </a:endParaRPr>
            </a:p>
          </p:txBody>
        </p:sp>
        <p:sp>
          <p:nvSpPr>
            <p:cNvPr id="720" name="Google Shape;720;p68"/>
            <p:cNvSpPr/>
            <p:nvPr/>
          </p:nvSpPr>
          <p:spPr>
            <a:xfrm rot="5400000">
              <a:off x="4015125" y="1755900"/>
              <a:ext cx="72000" cy="3489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Fredoka"/>
                <a:ea typeface="Fredoka"/>
                <a:cs typeface="Fredoka"/>
                <a:sym typeface="Fredoka"/>
              </a:endParaRPr>
            </a:p>
          </p:txBody>
        </p:sp>
      </p:grpSp>
      <p:grpSp>
        <p:nvGrpSpPr>
          <p:cNvPr id="721" name="Google Shape;721;p68"/>
          <p:cNvGrpSpPr/>
          <p:nvPr/>
        </p:nvGrpSpPr>
        <p:grpSpPr>
          <a:xfrm>
            <a:off x="5071074" y="4054914"/>
            <a:ext cx="297600" cy="297600"/>
            <a:chOff x="3902424" y="2300989"/>
            <a:chExt cx="297600" cy="297600"/>
          </a:xfrm>
        </p:grpSpPr>
        <p:sp>
          <p:nvSpPr>
            <p:cNvPr id="722" name="Google Shape;722;p68"/>
            <p:cNvSpPr/>
            <p:nvPr/>
          </p:nvSpPr>
          <p:spPr>
            <a:xfrm rot="2700000">
              <a:off x="4015161" y="2275417"/>
              <a:ext cx="72125" cy="34874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Fredoka"/>
                <a:ea typeface="Fredoka"/>
                <a:cs typeface="Fredoka"/>
                <a:sym typeface="Fredoka"/>
              </a:endParaRPr>
            </a:p>
          </p:txBody>
        </p:sp>
        <p:sp>
          <p:nvSpPr>
            <p:cNvPr id="723" name="Google Shape;723;p68"/>
            <p:cNvSpPr/>
            <p:nvPr/>
          </p:nvSpPr>
          <p:spPr>
            <a:xfrm rot="-2700000">
              <a:off x="4015161" y="2275417"/>
              <a:ext cx="72125" cy="34874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Fredoka"/>
                <a:ea typeface="Fredoka"/>
                <a:cs typeface="Fredoka"/>
                <a:sym typeface="Fredoka"/>
              </a:endParaRPr>
            </a:p>
          </p:txBody>
        </p:sp>
      </p:grpSp>
      <p:sp>
        <p:nvSpPr>
          <p:cNvPr id="724" name="Google Shape;724;p68"/>
          <p:cNvSpPr txBox="1"/>
          <p:nvPr>
            <p:ph idx="1" type="body"/>
          </p:nvPr>
        </p:nvSpPr>
        <p:spPr>
          <a:xfrm>
            <a:off x="2772900" y="3917375"/>
            <a:ext cx="1394400" cy="572700"/>
          </a:xfrm>
          <a:prstGeom prst="rect">
            <a:avLst/>
          </a:prstGeom>
        </p:spPr>
        <p:txBody>
          <a:bodyPr anchorCtr="0" anchor="t" bIns="68575" lIns="68575" spcFirstLastPara="1" rIns="68575" wrap="square" tIns="6857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 sz="1800">
                <a:solidFill>
                  <a:schemeClr val="lt1"/>
                </a:solidFill>
              </a:defRPr>
            </a:lvl1pPr>
            <a:lvl2pPr indent="-3429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○"/>
              <a:defRPr sz="1800">
                <a:solidFill>
                  <a:schemeClr val="lt1"/>
                </a:solidFill>
              </a:defRPr>
            </a:lvl2pPr>
            <a:lvl3pPr indent="-3429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■"/>
              <a:defRPr sz="1800">
                <a:solidFill>
                  <a:schemeClr val="lt1"/>
                </a:solidFill>
              </a:defRPr>
            </a:lvl3pPr>
            <a:lvl4pPr indent="-3429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 sz="1800">
                <a:solidFill>
                  <a:schemeClr val="lt1"/>
                </a:solidFill>
              </a:defRPr>
            </a:lvl4pPr>
            <a:lvl5pPr indent="-3429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○"/>
              <a:defRPr sz="1800">
                <a:solidFill>
                  <a:schemeClr val="lt1"/>
                </a:solidFill>
              </a:defRPr>
            </a:lvl5pPr>
            <a:lvl6pPr indent="-3429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■"/>
              <a:defRPr sz="1800">
                <a:solidFill>
                  <a:schemeClr val="lt1"/>
                </a:solidFill>
              </a:defRPr>
            </a:lvl6pPr>
            <a:lvl7pPr indent="-3429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 sz="1800">
                <a:solidFill>
                  <a:schemeClr val="lt1"/>
                </a:solidFill>
              </a:defRPr>
            </a:lvl7pPr>
            <a:lvl8pPr indent="-3429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○"/>
              <a:defRPr sz="1800">
                <a:solidFill>
                  <a:schemeClr val="lt1"/>
                </a:solidFill>
              </a:defRPr>
            </a:lvl8pPr>
            <a:lvl9pPr indent="-3429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■"/>
              <a:defRPr sz="1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725" name="Google Shape;725;p68"/>
          <p:cNvSpPr txBox="1"/>
          <p:nvPr>
            <p:ph idx="2" type="body"/>
          </p:nvPr>
        </p:nvSpPr>
        <p:spPr>
          <a:xfrm>
            <a:off x="5609675" y="3914825"/>
            <a:ext cx="1394400" cy="572700"/>
          </a:xfrm>
          <a:prstGeom prst="rect">
            <a:avLst/>
          </a:prstGeom>
        </p:spPr>
        <p:txBody>
          <a:bodyPr anchorCtr="0" anchor="t" bIns="68575" lIns="68575" spcFirstLastPara="1" rIns="68575" wrap="square" tIns="6857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 sz="1800">
                <a:solidFill>
                  <a:schemeClr val="lt1"/>
                </a:solidFill>
              </a:defRPr>
            </a:lvl1pPr>
            <a:lvl2pPr indent="-3429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○"/>
              <a:defRPr sz="1800">
                <a:solidFill>
                  <a:schemeClr val="lt1"/>
                </a:solidFill>
              </a:defRPr>
            </a:lvl2pPr>
            <a:lvl3pPr indent="-3429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■"/>
              <a:defRPr sz="1800">
                <a:solidFill>
                  <a:schemeClr val="lt1"/>
                </a:solidFill>
              </a:defRPr>
            </a:lvl3pPr>
            <a:lvl4pPr indent="-3429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 sz="1800">
                <a:solidFill>
                  <a:schemeClr val="lt1"/>
                </a:solidFill>
              </a:defRPr>
            </a:lvl4pPr>
            <a:lvl5pPr indent="-3429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○"/>
              <a:defRPr sz="1800">
                <a:solidFill>
                  <a:schemeClr val="lt1"/>
                </a:solidFill>
              </a:defRPr>
            </a:lvl5pPr>
            <a:lvl6pPr indent="-3429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■"/>
              <a:defRPr sz="1800">
                <a:solidFill>
                  <a:schemeClr val="lt1"/>
                </a:solidFill>
              </a:defRPr>
            </a:lvl6pPr>
            <a:lvl7pPr indent="-3429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 sz="1800">
                <a:solidFill>
                  <a:schemeClr val="lt1"/>
                </a:solidFill>
              </a:defRPr>
            </a:lvl7pPr>
            <a:lvl8pPr indent="-3429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○"/>
              <a:defRPr sz="1800">
                <a:solidFill>
                  <a:schemeClr val="lt1"/>
                </a:solidFill>
              </a:defRPr>
            </a:lvl8pPr>
            <a:lvl9pPr indent="-3429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■"/>
              <a:defRPr sz="1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726" name="Google Shape;726;p68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40" Type="http://schemas.openxmlformats.org/officeDocument/2006/relationships/slideLayout" Target="../slideLayouts/slideLayout51.xml"/><Relationship Id="rId42" Type="http://schemas.openxmlformats.org/officeDocument/2006/relationships/slideLayout" Target="../slideLayouts/slideLayout53.xml"/><Relationship Id="rId41" Type="http://schemas.openxmlformats.org/officeDocument/2006/relationships/slideLayout" Target="../slideLayouts/slideLayout52.xml"/><Relationship Id="rId44" Type="http://schemas.openxmlformats.org/officeDocument/2006/relationships/slideLayout" Target="../slideLayouts/slideLayout55.xml"/><Relationship Id="rId43" Type="http://schemas.openxmlformats.org/officeDocument/2006/relationships/slideLayout" Target="../slideLayouts/slideLayout54.xml"/><Relationship Id="rId46" Type="http://schemas.openxmlformats.org/officeDocument/2006/relationships/slideLayout" Target="../slideLayouts/slideLayout57.xml"/><Relationship Id="rId45" Type="http://schemas.openxmlformats.org/officeDocument/2006/relationships/slideLayout" Target="../slideLayouts/slideLayout56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48" Type="http://schemas.openxmlformats.org/officeDocument/2006/relationships/slideLayout" Target="../slideLayouts/slideLayout59.xml"/><Relationship Id="rId47" Type="http://schemas.openxmlformats.org/officeDocument/2006/relationships/slideLayout" Target="../slideLayouts/slideLayout58.xml"/><Relationship Id="rId49" Type="http://schemas.openxmlformats.org/officeDocument/2006/relationships/slideLayout" Target="../slideLayouts/slideLayout60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42.xml"/><Relationship Id="rId30" Type="http://schemas.openxmlformats.org/officeDocument/2006/relationships/slideLayout" Target="../slideLayouts/slideLayout41.xml"/><Relationship Id="rId33" Type="http://schemas.openxmlformats.org/officeDocument/2006/relationships/slideLayout" Target="../slideLayouts/slideLayout44.xml"/><Relationship Id="rId32" Type="http://schemas.openxmlformats.org/officeDocument/2006/relationships/slideLayout" Target="../slideLayouts/slideLayout43.xml"/><Relationship Id="rId35" Type="http://schemas.openxmlformats.org/officeDocument/2006/relationships/slideLayout" Target="../slideLayouts/slideLayout46.xml"/><Relationship Id="rId34" Type="http://schemas.openxmlformats.org/officeDocument/2006/relationships/slideLayout" Target="../slideLayouts/slideLayout45.xml"/><Relationship Id="rId37" Type="http://schemas.openxmlformats.org/officeDocument/2006/relationships/slideLayout" Target="../slideLayouts/slideLayout48.xml"/><Relationship Id="rId36" Type="http://schemas.openxmlformats.org/officeDocument/2006/relationships/slideLayout" Target="../slideLayouts/slideLayout47.xml"/><Relationship Id="rId39" Type="http://schemas.openxmlformats.org/officeDocument/2006/relationships/slideLayout" Target="../slideLayouts/slideLayout50.xml"/><Relationship Id="rId38" Type="http://schemas.openxmlformats.org/officeDocument/2006/relationships/slideLayout" Target="../slideLayouts/slideLayout49.xml"/><Relationship Id="rId20" Type="http://schemas.openxmlformats.org/officeDocument/2006/relationships/slideLayout" Target="../slideLayouts/slideLayout31.xml"/><Relationship Id="rId22" Type="http://schemas.openxmlformats.org/officeDocument/2006/relationships/slideLayout" Target="../slideLayouts/slideLayout33.xml"/><Relationship Id="rId21" Type="http://schemas.openxmlformats.org/officeDocument/2006/relationships/slideLayout" Target="../slideLayouts/slideLayout32.xml"/><Relationship Id="rId24" Type="http://schemas.openxmlformats.org/officeDocument/2006/relationships/slideLayout" Target="../slideLayouts/slideLayout35.xml"/><Relationship Id="rId23" Type="http://schemas.openxmlformats.org/officeDocument/2006/relationships/slideLayout" Target="../slideLayouts/slideLayout34.xml"/><Relationship Id="rId26" Type="http://schemas.openxmlformats.org/officeDocument/2006/relationships/slideLayout" Target="../slideLayouts/slideLayout37.xml"/><Relationship Id="rId25" Type="http://schemas.openxmlformats.org/officeDocument/2006/relationships/slideLayout" Target="../slideLayouts/slideLayout36.xml"/><Relationship Id="rId28" Type="http://schemas.openxmlformats.org/officeDocument/2006/relationships/slideLayout" Target="../slideLayouts/slideLayout39.xml"/><Relationship Id="rId27" Type="http://schemas.openxmlformats.org/officeDocument/2006/relationships/slideLayout" Target="../slideLayouts/slideLayout38.xml"/><Relationship Id="rId29" Type="http://schemas.openxmlformats.org/officeDocument/2006/relationships/slideLayout" Target="../slideLayouts/slideLayout40.xml"/><Relationship Id="rId51" Type="http://schemas.openxmlformats.org/officeDocument/2006/relationships/slideLayout" Target="../slideLayouts/slideLayout62.xml"/><Relationship Id="rId50" Type="http://schemas.openxmlformats.org/officeDocument/2006/relationships/slideLayout" Target="../slideLayouts/slideLayout61.xml"/><Relationship Id="rId53" Type="http://schemas.openxmlformats.org/officeDocument/2006/relationships/slideLayout" Target="../slideLayouts/slideLayout64.xml"/><Relationship Id="rId52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22.xml"/><Relationship Id="rId5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21.xml"/><Relationship Id="rId54" Type="http://schemas.openxmlformats.org/officeDocument/2006/relationships/slideLayout" Target="../slideLayouts/slideLayout65.xml"/><Relationship Id="rId13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3.xml"/><Relationship Id="rId56" Type="http://schemas.openxmlformats.org/officeDocument/2006/relationships/theme" Target="../theme/theme1.xml"/><Relationship Id="rId15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27.xml"/><Relationship Id="rId19" Type="http://schemas.openxmlformats.org/officeDocument/2006/relationships/slideLayout" Target="../slideLayouts/slideLayout30.xml"/><Relationship Id="rId18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6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/>
          <p:nvPr/>
        </p:nvSpPr>
        <p:spPr>
          <a:xfrm>
            <a:off x="8620721" y="4740146"/>
            <a:ext cx="523200" cy="23520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2700006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1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" name="Google Shape;52;p13"/>
          <p:cNvSpPr txBox="1"/>
          <p:nvPr>
            <p:ph type="title"/>
          </p:nvPr>
        </p:nvSpPr>
        <p:spPr>
          <a:xfrm>
            <a:off x="571500" y="571500"/>
            <a:ext cx="8049000" cy="3510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Font typeface="Hanken Grotesk SemiBold"/>
              <a:buNone/>
              <a:defRPr sz="2000"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Font typeface="Hanken Grotesk SemiBold"/>
              <a:buNone/>
              <a:defRPr sz="2000"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Font typeface="Hanken Grotesk SemiBold"/>
              <a:buNone/>
              <a:defRPr sz="2000"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Font typeface="Hanken Grotesk SemiBold"/>
              <a:buNone/>
              <a:defRPr sz="2000"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Font typeface="Hanken Grotesk SemiBold"/>
              <a:buNone/>
              <a:defRPr sz="2000"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Font typeface="Hanken Grotesk SemiBold"/>
              <a:buNone/>
              <a:defRPr sz="2000"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Font typeface="Hanken Grotesk SemiBold"/>
              <a:buNone/>
              <a:defRPr sz="2000"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Font typeface="Hanken Grotesk SemiBold"/>
              <a:buNone/>
              <a:defRPr sz="2000"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Font typeface="Hanken Grotesk SemiBold"/>
              <a:buNone/>
              <a:defRPr sz="2000"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9pPr>
          </a:lstStyle>
          <a:p/>
        </p:txBody>
      </p:sp>
      <p:sp>
        <p:nvSpPr>
          <p:cNvPr id="53" name="Google Shape;53;p13"/>
          <p:cNvSpPr txBox="1"/>
          <p:nvPr>
            <p:ph idx="1" type="body"/>
          </p:nvPr>
        </p:nvSpPr>
        <p:spPr>
          <a:xfrm>
            <a:off x="571481" y="1726350"/>
            <a:ext cx="8049000" cy="27432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>
            <a:lvl1pPr indent="-29845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Open Sans"/>
              <a:buChar char="●"/>
              <a:defRPr sz="1100">
                <a:latin typeface="Open Sans"/>
                <a:ea typeface="Open Sans"/>
                <a:cs typeface="Open Sans"/>
                <a:sym typeface="Open Sans"/>
              </a:defRPr>
            </a:lvl1pPr>
            <a:lvl2pPr indent="-29845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Open Sans"/>
              <a:buChar char="○"/>
              <a:defRPr sz="1100">
                <a:latin typeface="Open Sans"/>
                <a:ea typeface="Open Sans"/>
                <a:cs typeface="Open Sans"/>
                <a:sym typeface="Open Sans"/>
              </a:defRPr>
            </a:lvl2pPr>
            <a:lvl3pPr indent="-29845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Open Sans"/>
              <a:buChar char="■"/>
              <a:defRPr sz="1100">
                <a:latin typeface="Open Sans"/>
                <a:ea typeface="Open Sans"/>
                <a:cs typeface="Open Sans"/>
                <a:sym typeface="Open Sans"/>
              </a:defRPr>
            </a:lvl3pPr>
            <a:lvl4pPr indent="-29845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Open Sans"/>
              <a:buChar char="●"/>
              <a:defRPr sz="1100">
                <a:latin typeface="Open Sans"/>
                <a:ea typeface="Open Sans"/>
                <a:cs typeface="Open Sans"/>
                <a:sym typeface="Open Sans"/>
              </a:defRPr>
            </a:lvl4pPr>
            <a:lvl5pPr indent="-29845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Open Sans"/>
              <a:buChar char="○"/>
              <a:defRPr sz="1100">
                <a:latin typeface="Open Sans"/>
                <a:ea typeface="Open Sans"/>
                <a:cs typeface="Open Sans"/>
                <a:sym typeface="Open Sans"/>
              </a:defRPr>
            </a:lvl5pPr>
            <a:lvl6pPr indent="-29845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Open Sans"/>
              <a:buChar char="■"/>
              <a:defRPr sz="1100">
                <a:latin typeface="Open Sans"/>
                <a:ea typeface="Open Sans"/>
                <a:cs typeface="Open Sans"/>
                <a:sym typeface="Open Sans"/>
              </a:defRPr>
            </a:lvl6pPr>
            <a:lvl7pPr indent="-29845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Open Sans"/>
              <a:buChar char="●"/>
              <a:defRPr sz="1100">
                <a:latin typeface="Open Sans"/>
                <a:ea typeface="Open Sans"/>
                <a:cs typeface="Open Sans"/>
                <a:sym typeface="Open Sans"/>
              </a:defRPr>
            </a:lvl7pPr>
            <a:lvl8pPr indent="-29845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Open Sans"/>
              <a:buChar char="○"/>
              <a:defRPr sz="1100">
                <a:latin typeface="Open Sans"/>
                <a:ea typeface="Open Sans"/>
                <a:cs typeface="Open Sans"/>
                <a:sym typeface="Open Sans"/>
              </a:defRPr>
            </a:lvl8pPr>
            <a:lvl9pPr indent="-29845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Open Sans"/>
              <a:buChar char="■"/>
              <a:defRPr sz="1100"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54" name="Google Shape;54;p13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r">
              <a:buNone/>
              <a:defRPr sz="1300">
                <a:latin typeface="Open Sans"/>
                <a:ea typeface="Open Sans"/>
                <a:cs typeface="Open Sans"/>
                <a:sym typeface="Open Sans"/>
              </a:defRPr>
            </a:lvl1pPr>
            <a:lvl2pPr lvl="1" algn="r">
              <a:buNone/>
              <a:defRPr sz="1300">
                <a:latin typeface="Open Sans"/>
                <a:ea typeface="Open Sans"/>
                <a:cs typeface="Open Sans"/>
                <a:sym typeface="Open Sans"/>
              </a:defRPr>
            </a:lvl2pPr>
            <a:lvl3pPr lvl="2" algn="r">
              <a:buNone/>
              <a:defRPr sz="1300">
                <a:latin typeface="Open Sans"/>
                <a:ea typeface="Open Sans"/>
                <a:cs typeface="Open Sans"/>
                <a:sym typeface="Open Sans"/>
              </a:defRPr>
            </a:lvl3pPr>
            <a:lvl4pPr lvl="3" algn="r">
              <a:buNone/>
              <a:defRPr sz="1300">
                <a:latin typeface="Open Sans"/>
                <a:ea typeface="Open Sans"/>
                <a:cs typeface="Open Sans"/>
                <a:sym typeface="Open Sans"/>
              </a:defRPr>
            </a:lvl4pPr>
            <a:lvl5pPr lvl="4" algn="r">
              <a:buNone/>
              <a:defRPr sz="1300">
                <a:latin typeface="Open Sans"/>
                <a:ea typeface="Open Sans"/>
                <a:cs typeface="Open Sans"/>
                <a:sym typeface="Open Sans"/>
              </a:defRPr>
            </a:lvl5pPr>
            <a:lvl6pPr lvl="5" algn="r">
              <a:buNone/>
              <a:defRPr sz="1300">
                <a:latin typeface="Open Sans"/>
                <a:ea typeface="Open Sans"/>
                <a:cs typeface="Open Sans"/>
                <a:sym typeface="Open Sans"/>
              </a:defRPr>
            </a:lvl6pPr>
            <a:lvl7pPr lvl="6" algn="r">
              <a:buNone/>
              <a:defRPr sz="1300">
                <a:latin typeface="Open Sans"/>
                <a:ea typeface="Open Sans"/>
                <a:cs typeface="Open Sans"/>
                <a:sym typeface="Open Sans"/>
              </a:defRPr>
            </a:lvl7pPr>
            <a:lvl8pPr lvl="7" algn="r">
              <a:buNone/>
              <a:defRPr sz="1300">
                <a:latin typeface="Open Sans"/>
                <a:ea typeface="Open Sans"/>
                <a:cs typeface="Open Sans"/>
                <a:sym typeface="Open Sans"/>
              </a:defRPr>
            </a:lvl8pPr>
            <a:lvl9pPr lvl="8" algn="r">
              <a:buNone/>
              <a:defRPr sz="1300"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  <p:sldLayoutId id="2147483672" r:id="rId14"/>
    <p:sldLayoutId id="2147483673" r:id="rId15"/>
    <p:sldLayoutId id="2147483674" r:id="rId16"/>
    <p:sldLayoutId id="2147483675" r:id="rId17"/>
    <p:sldLayoutId id="2147483676" r:id="rId18"/>
    <p:sldLayoutId id="2147483677" r:id="rId19"/>
    <p:sldLayoutId id="2147483678" r:id="rId20"/>
    <p:sldLayoutId id="2147483679" r:id="rId21"/>
    <p:sldLayoutId id="2147483680" r:id="rId22"/>
    <p:sldLayoutId id="2147483681" r:id="rId23"/>
    <p:sldLayoutId id="2147483682" r:id="rId24"/>
    <p:sldLayoutId id="2147483683" r:id="rId25"/>
    <p:sldLayoutId id="2147483684" r:id="rId26"/>
    <p:sldLayoutId id="2147483685" r:id="rId27"/>
    <p:sldLayoutId id="2147483686" r:id="rId28"/>
    <p:sldLayoutId id="2147483687" r:id="rId29"/>
    <p:sldLayoutId id="2147483688" r:id="rId30"/>
    <p:sldLayoutId id="2147483689" r:id="rId31"/>
    <p:sldLayoutId id="2147483690" r:id="rId32"/>
    <p:sldLayoutId id="2147483691" r:id="rId33"/>
    <p:sldLayoutId id="2147483692" r:id="rId34"/>
    <p:sldLayoutId id="2147483693" r:id="rId35"/>
    <p:sldLayoutId id="2147483694" r:id="rId36"/>
    <p:sldLayoutId id="2147483695" r:id="rId37"/>
    <p:sldLayoutId id="2147483696" r:id="rId38"/>
    <p:sldLayoutId id="2147483697" r:id="rId39"/>
    <p:sldLayoutId id="2147483698" r:id="rId40"/>
    <p:sldLayoutId id="2147483699" r:id="rId41"/>
    <p:sldLayoutId id="2147483700" r:id="rId42"/>
    <p:sldLayoutId id="2147483701" r:id="rId43"/>
    <p:sldLayoutId id="2147483702" r:id="rId44"/>
    <p:sldLayoutId id="2147483703" r:id="rId45"/>
    <p:sldLayoutId id="2147483704" r:id="rId46"/>
    <p:sldLayoutId id="2147483705" r:id="rId47"/>
    <p:sldLayoutId id="2147483706" r:id="rId48"/>
    <p:sldLayoutId id="2147483707" r:id="rId49"/>
    <p:sldLayoutId id="2147483708" r:id="rId50"/>
    <p:sldLayoutId id="2147483709" r:id="rId51"/>
    <p:sldLayoutId id="2147483710" r:id="rId52"/>
    <p:sldLayoutId id="2147483711" r:id="rId53"/>
    <p:sldLayoutId id="2147483712" r:id="rId54"/>
    <p:sldLayoutId id="2147483713" r:id="rId55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orient="horz" pos="180">
          <p15:clr>
            <a:srgbClr val="F26B43"/>
          </p15:clr>
        </p15:guide>
        <p15:guide id="2" pos="180">
          <p15:clr>
            <a:srgbClr val="F26B43"/>
          </p15:clr>
        </p15:guide>
        <p15:guide id="3" pos="5400">
          <p15:clr>
            <a:srgbClr val="F26B43"/>
          </p15:clr>
        </p15:guide>
        <p15:guide id="4" orient="horz" pos="3060">
          <p15:clr>
            <a:srgbClr val="F26B43"/>
          </p15:clr>
        </p15:guide>
        <p15:guide id="5" orient="horz" pos="360">
          <p15:clr>
            <a:srgbClr val="F26B43"/>
          </p15:clr>
        </p15:guide>
        <p15:guide id="6" pos="360">
          <p15:clr>
            <a:srgbClr val="F26B43"/>
          </p15:clr>
        </p15:guide>
        <p15:guide id="7" orient="horz" pos="2880">
          <p15:clr>
            <a:srgbClr val="F26B43"/>
          </p15:clr>
        </p15:guide>
        <p15:guide id="8" pos="55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gif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2.png"/><Relationship Id="rId4" Type="http://schemas.openxmlformats.org/officeDocument/2006/relationships/image" Target="../media/image25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8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0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8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4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8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3.png"/><Relationship Id="rId4" Type="http://schemas.openxmlformats.org/officeDocument/2006/relationships/image" Target="../media/image26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5" Type="http://schemas.openxmlformats.org/officeDocument/2006/relationships/image" Target="../media/image33.png"/><Relationship Id="rId6" Type="http://schemas.openxmlformats.org/officeDocument/2006/relationships/image" Target="../media/image30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9.png"/><Relationship Id="rId4" Type="http://schemas.openxmlformats.org/officeDocument/2006/relationships/image" Target="../media/image35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1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5.gif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8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8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2.png"/><Relationship Id="rId4" Type="http://schemas.openxmlformats.org/officeDocument/2006/relationships/image" Target="../media/image34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png"/><Relationship Id="rId4" Type="http://schemas.openxmlformats.org/officeDocument/2006/relationships/image" Target="../media/image3.jpg"/><Relationship Id="rId5" Type="http://schemas.openxmlformats.org/officeDocument/2006/relationships/image" Target="../media/image2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7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6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8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44.png"/><Relationship Id="rId4" Type="http://schemas.openxmlformats.org/officeDocument/2006/relationships/image" Target="../media/image39.png"/><Relationship Id="rId5" Type="http://schemas.openxmlformats.org/officeDocument/2006/relationships/image" Target="../media/image40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8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5" Type="http://schemas.openxmlformats.org/officeDocument/2006/relationships/image" Target="../media/image43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45.png"/><Relationship Id="rId4" Type="http://schemas.openxmlformats.org/officeDocument/2006/relationships/image" Target="../media/image10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4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8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9.png"/><Relationship Id="rId4" Type="http://schemas.openxmlformats.org/officeDocument/2006/relationships/image" Target="../media/image10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8.png"/><Relationship Id="rId4" Type="http://schemas.openxmlformats.org/officeDocument/2006/relationships/image" Target="../media/image1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2.png"/><Relationship Id="rId4" Type="http://schemas.openxmlformats.org/officeDocument/2006/relationships/image" Target="../media/image14.png"/><Relationship Id="rId5" Type="http://schemas.openxmlformats.org/officeDocument/2006/relationships/image" Target="../media/image13.png"/><Relationship Id="rId6" Type="http://schemas.openxmlformats.org/officeDocument/2006/relationships/image" Target="../media/image15.png"/><Relationship Id="rId7" Type="http://schemas.openxmlformats.org/officeDocument/2006/relationships/image" Target="../media/image16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8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9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8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8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1.gif"/><Relationship Id="rId4" Type="http://schemas.openxmlformats.org/officeDocument/2006/relationships/hyperlink" Target="https://demo-globe-lagarsoft.vercel.app" TargetMode="Externa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3A3A3B"/>
        </a:solidFill>
      </p:bgPr>
    </p:bg>
    <p:spTree>
      <p:nvGrpSpPr>
        <p:cNvPr id="730" name="Shape 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1" name="Google Shape;731;p69" title="ezgif.com-video-to-gif-converter.gif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12638" y="1276575"/>
            <a:ext cx="5518724" cy="3297424"/>
          </a:xfrm>
          <a:prstGeom prst="rect">
            <a:avLst/>
          </a:prstGeom>
          <a:noFill/>
          <a:ln>
            <a:noFill/>
          </a:ln>
        </p:spPr>
      </p:pic>
      <p:sp>
        <p:nvSpPr>
          <p:cNvPr id="732" name="Google Shape;732;p69"/>
          <p:cNvSpPr txBox="1"/>
          <p:nvPr>
            <p:ph type="ctrTitle"/>
          </p:nvPr>
        </p:nvSpPr>
        <p:spPr>
          <a:xfrm>
            <a:off x="311700" y="228625"/>
            <a:ext cx="8520600" cy="1120800"/>
          </a:xfrm>
          <a:prstGeom prst="rect">
            <a:avLst/>
          </a:prstGeom>
          <a:effectLst>
            <a:outerShdw blurRad="57150" rotWithShape="0" algn="bl" dir="5400000" dist="66675">
              <a:schemeClr val="dk1">
                <a:alpha val="61000"/>
              </a:schemeClr>
            </a:outerShdw>
          </a:effectLst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ru" sz="3180">
                <a:solidFill>
                  <a:srgbClr val="FFD966"/>
                </a:solidFill>
              </a:rPr>
              <a:t>Modern web technologies in event display development for MPD experiment at NICA</a:t>
            </a:r>
            <a:endParaRPr b="1" sz="3180">
              <a:solidFill>
                <a:srgbClr val="FFD966"/>
              </a:solidFill>
            </a:endParaRPr>
          </a:p>
        </p:txBody>
      </p:sp>
      <p:sp>
        <p:nvSpPr>
          <p:cNvPr id="733" name="Google Shape;733;p69"/>
          <p:cNvSpPr txBox="1"/>
          <p:nvPr>
            <p:ph idx="1" type="subTitle"/>
          </p:nvPr>
        </p:nvSpPr>
        <p:spPr>
          <a:xfrm>
            <a:off x="364625" y="4504525"/>
            <a:ext cx="8520600" cy="63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" sz="2200">
                <a:solidFill>
                  <a:srgbClr val="EFDE52"/>
                </a:solidFill>
              </a:rPr>
              <a:t>Krylov Alexander</a:t>
            </a:r>
            <a:r>
              <a:rPr lang="ru" sz="2200">
                <a:solidFill>
                  <a:srgbClr val="EFDE52"/>
                </a:solidFill>
              </a:rPr>
              <a:t>, GRID'2025</a:t>
            </a:r>
            <a:endParaRPr sz="2200">
              <a:solidFill>
                <a:srgbClr val="EFDE52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7" name="Shape 8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8" name="Google Shape;828;p78"/>
          <p:cNvSpPr txBox="1"/>
          <p:nvPr>
            <p:ph type="title"/>
          </p:nvPr>
        </p:nvSpPr>
        <p:spPr>
          <a:xfrm>
            <a:off x="566250" y="445025"/>
            <a:ext cx="4093500" cy="500400"/>
          </a:xfrm>
          <a:prstGeom prst="rect">
            <a:avLst/>
          </a:prstGeom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MPD Geometry</a:t>
            </a:r>
            <a:endParaRPr/>
          </a:p>
        </p:txBody>
      </p:sp>
      <p:sp>
        <p:nvSpPr>
          <p:cNvPr id="829" name="Google Shape;829;p78"/>
          <p:cNvSpPr txBox="1"/>
          <p:nvPr>
            <p:ph idx="12" type="sldNum"/>
          </p:nvPr>
        </p:nvSpPr>
        <p:spPr>
          <a:xfrm>
            <a:off x="8569353" y="4645499"/>
            <a:ext cx="5778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830" name="Google Shape;830;p78"/>
          <p:cNvSpPr txBox="1"/>
          <p:nvPr>
            <p:ph idx="1" type="body"/>
          </p:nvPr>
        </p:nvSpPr>
        <p:spPr>
          <a:xfrm>
            <a:off x="486650" y="1014663"/>
            <a:ext cx="8467500" cy="3628500"/>
          </a:xfrm>
          <a:prstGeom prst="rect">
            <a:avLst/>
          </a:prstGeom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/>
              <a:t>For MPD </a:t>
            </a:r>
            <a:r>
              <a:rPr lang="ru" sz="1500"/>
              <a:t>geometry </a:t>
            </a:r>
            <a:r>
              <a:rPr b="1" lang="ru" sz="1500"/>
              <a:t>GLTF/GLB</a:t>
            </a:r>
            <a:r>
              <a:rPr lang="ru" sz="1500"/>
              <a:t> format is used.</a:t>
            </a:r>
            <a:br>
              <a:rPr lang="ru" sz="1500"/>
            </a:br>
            <a:endParaRPr sz="900"/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500">
                <a:solidFill>
                  <a:schemeClr val="dk1"/>
                </a:solidFill>
              </a:rPr>
              <a:t>glTF </a:t>
            </a:r>
            <a:r>
              <a:rPr lang="ru" sz="1500">
                <a:solidFill>
                  <a:schemeClr val="dk1"/>
                </a:solidFill>
              </a:rPr>
              <a:t>stands for </a:t>
            </a:r>
            <a:r>
              <a:rPr b="1" lang="ru" sz="1500">
                <a:solidFill>
                  <a:schemeClr val="dk1"/>
                </a:solidFill>
              </a:rPr>
              <a:t>G</a:t>
            </a:r>
            <a:r>
              <a:rPr lang="ru" sz="1500">
                <a:solidFill>
                  <a:schemeClr val="dk1"/>
                </a:solidFill>
              </a:rPr>
              <a:t>raphics </a:t>
            </a:r>
            <a:r>
              <a:rPr b="1" lang="ru" sz="1500">
                <a:solidFill>
                  <a:schemeClr val="dk1"/>
                </a:solidFill>
              </a:rPr>
              <a:t>L</a:t>
            </a:r>
            <a:r>
              <a:rPr lang="ru" sz="1500">
                <a:solidFill>
                  <a:schemeClr val="dk1"/>
                </a:solidFill>
              </a:rPr>
              <a:t>ibrary </a:t>
            </a:r>
            <a:r>
              <a:rPr b="1" lang="ru" sz="1500">
                <a:solidFill>
                  <a:schemeClr val="dk1"/>
                </a:solidFill>
              </a:rPr>
              <a:t>T</a:t>
            </a:r>
            <a:r>
              <a:rPr lang="ru" sz="1500">
                <a:solidFill>
                  <a:schemeClr val="dk1"/>
                </a:solidFill>
              </a:rPr>
              <a:t>ransmission </a:t>
            </a:r>
            <a:r>
              <a:rPr b="1" lang="ru" sz="1500">
                <a:solidFill>
                  <a:schemeClr val="dk1"/>
                </a:solidFill>
              </a:rPr>
              <a:t>F</a:t>
            </a:r>
            <a:r>
              <a:rPr lang="ru" sz="1500">
                <a:solidFill>
                  <a:schemeClr val="dk1"/>
                </a:solidFill>
              </a:rPr>
              <a:t>ormat. It’s a JSON-based format developed by the Khronos Group to describe 3D scenes and models.</a:t>
            </a:r>
            <a:endParaRPr sz="1500"/>
          </a:p>
        </p:txBody>
      </p:sp>
      <p:pic>
        <p:nvPicPr>
          <p:cNvPr id="831" name="Google Shape;831;p7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1500" y="2213825"/>
            <a:ext cx="3882356" cy="2358176"/>
          </a:xfrm>
          <a:prstGeom prst="rect">
            <a:avLst/>
          </a:prstGeom>
          <a:noFill/>
          <a:ln>
            <a:noFill/>
          </a:ln>
        </p:spPr>
      </p:pic>
      <p:sp>
        <p:nvSpPr>
          <p:cNvPr id="832" name="Google Shape;832;p78"/>
          <p:cNvSpPr txBox="1"/>
          <p:nvPr/>
        </p:nvSpPr>
        <p:spPr>
          <a:xfrm>
            <a:off x="571525" y="4642200"/>
            <a:ext cx="3882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TPC detector parts in GLTF format</a:t>
            </a:r>
            <a:endParaRPr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833" name="Google Shape;833;p7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23276" y="2213824"/>
            <a:ext cx="2955221" cy="2358174"/>
          </a:xfrm>
          <a:prstGeom prst="rect">
            <a:avLst/>
          </a:prstGeom>
          <a:noFill/>
          <a:ln>
            <a:noFill/>
          </a:ln>
        </p:spPr>
      </p:pic>
      <p:sp>
        <p:nvSpPr>
          <p:cNvPr id="834" name="Google Shape;834;p78"/>
          <p:cNvSpPr txBox="1"/>
          <p:nvPr/>
        </p:nvSpPr>
        <p:spPr>
          <a:xfrm>
            <a:off x="5223275" y="4663225"/>
            <a:ext cx="2955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Event display MPD geometry</a:t>
            </a:r>
            <a:endParaRPr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8" name="Shape 8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" name="Google Shape;839;p79"/>
          <p:cNvSpPr txBox="1"/>
          <p:nvPr>
            <p:ph type="title"/>
          </p:nvPr>
        </p:nvSpPr>
        <p:spPr>
          <a:xfrm>
            <a:off x="566250" y="445025"/>
            <a:ext cx="4093500" cy="393600"/>
          </a:xfrm>
          <a:prstGeom prst="rect">
            <a:avLst/>
          </a:prstGeom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Different task of the event display</a:t>
            </a:r>
            <a:endParaRPr/>
          </a:p>
        </p:txBody>
      </p:sp>
      <p:sp>
        <p:nvSpPr>
          <p:cNvPr id="840" name="Google Shape;840;p79"/>
          <p:cNvSpPr txBox="1"/>
          <p:nvPr>
            <p:ph idx="12" type="sldNum"/>
          </p:nvPr>
        </p:nvSpPr>
        <p:spPr>
          <a:xfrm>
            <a:off x="8569353" y="4660949"/>
            <a:ext cx="5778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841" name="Google Shape;841;p79"/>
          <p:cNvSpPr txBox="1"/>
          <p:nvPr>
            <p:ph idx="1" type="body"/>
          </p:nvPr>
        </p:nvSpPr>
        <p:spPr>
          <a:xfrm>
            <a:off x="566250" y="1149575"/>
            <a:ext cx="4093500" cy="3513600"/>
          </a:xfrm>
          <a:prstGeom prst="rect">
            <a:avLst/>
          </a:prstGeom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/>
              <a:t>Event Display will work during experiment and also in offline mode. </a:t>
            </a:r>
            <a:endParaRPr sz="1600"/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/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600"/>
              <a:t>Online </a:t>
            </a:r>
            <a:r>
              <a:rPr lang="ru" sz="1600"/>
              <a:t>(experiment):</a:t>
            </a:r>
            <a:endParaRPr sz="1600"/>
          </a:p>
          <a:p>
            <a:pPr indent="-330200" lvl="0" marL="45720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ru" sz="1600"/>
              <a:t>Raw experiment data as input</a:t>
            </a:r>
            <a:endParaRPr sz="1600"/>
          </a:p>
          <a:p>
            <a:pPr indent="-330200" lvl="0" marL="45720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ru" sz="1600"/>
              <a:t>Fast clustering</a:t>
            </a:r>
            <a:endParaRPr sz="1600"/>
          </a:p>
          <a:p>
            <a:pPr indent="-330200" lvl="0" marL="45720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ru" sz="1600"/>
              <a:t>Current event visualisation</a:t>
            </a:r>
            <a:endParaRPr sz="1600"/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600"/>
              <a:t>Offline</a:t>
            </a:r>
            <a:r>
              <a:rPr lang="ru" sz="1600"/>
              <a:t>:</a:t>
            </a:r>
            <a:endParaRPr sz="1600"/>
          </a:p>
          <a:p>
            <a:pPr indent="-330200" lvl="0" marL="45720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ru" sz="1600"/>
              <a:t>Local DST files as input</a:t>
            </a:r>
            <a:endParaRPr sz="1600"/>
          </a:p>
          <a:p>
            <a:pPr indent="-330200" lvl="0" marL="45720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ru" sz="1600"/>
              <a:t>Choosed event visualisation</a:t>
            </a:r>
            <a:endParaRPr sz="1600"/>
          </a:p>
          <a:p>
            <a:pPr indent="-330200" lvl="0" marL="45720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ru" sz="1600"/>
              <a:t>Additional Root File Browser</a:t>
            </a:r>
            <a:endParaRPr sz="1600"/>
          </a:p>
        </p:txBody>
      </p:sp>
      <p:pic>
        <p:nvPicPr>
          <p:cNvPr id="842" name="Google Shape;842;p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82375" y="1266488"/>
            <a:ext cx="4179451" cy="32797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6" name="Shape 8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7" name="Google Shape;847;p80"/>
          <p:cNvSpPr txBox="1"/>
          <p:nvPr>
            <p:ph type="title"/>
          </p:nvPr>
        </p:nvSpPr>
        <p:spPr>
          <a:xfrm>
            <a:off x="566250" y="445025"/>
            <a:ext cx="4093500" cy="393600"/>
          </a:xfrm>
          <a:prstGeom prst="rect">
            <a:avLst/>
          </a:prstGeom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MPD Event display (</a:t>
            </a:r>
            <a:r>
              <a:rPr lang="ru"/>
              <a:t>Experiment</a:t>
            </a:r>
            <a:r>
              <a:rPr lang="ru"/>
              <a:t>)</a:t>
            </a:r>
            <a:endParaRPr/>
          </a:p>
        </p:txBody>
      </p:sp>
      <p:sp>
        <p:nvSpPr>
          <p:cNvPr id="848" name="Google Shape;848;p80"/>
          <p:cNvSpPr txBox="1"/>
          <p:nvPr>
            <p:ph idx="12" type="sldNum"/>
          </p:nvPr>
        </p:nvSpPr>
        <p:spPr>
          <a:xfrm>
            <a:off x="8569353" y="4660949"/>
            <a:ext cx="5778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pic>
        <p:nvPicPr>
          <p:cNvPr id="849" name="Google Shape;849;p8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23925" y="1438338"/>
            <a:ext cx="4753725" cy="2622900"/>
          </a:xfrm>
          <a:prstGeom prst="rect">
            <a:avLst/>
          </a:prstGeom>
          <a:noFill/>
          <a:ln>
            <a:noFill/>
          </a:ln>
        </p:spPr>
      </p:pic>
      <p:sp>
        <p:nvSpPr>
          <p:cNvPr id="850" name="Google Shape;850;p80"/>
          <p:cNvSpPr txBox="1"/>
          <p:nvPr>
            <p:ph idx="1" type="body"/>
          </p:nvPr>
        </p:nvSpPr>
        <p:spPr>
          <a:xfrm>
            <a:off x="566250" y="1149575"/>
            <a:ext cx="3522600" cy="3513600"/>
          </a:xfrm>
          <a:prstGeom prst="rect">
            <a:avLst/>
          </a:prstGeom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/>
              <a:t>Online prototype of event </a:t>
            </a:r>
            <a:r>
              <a:rPr lang="ru" sz="1600"/>
              <a:t>display</a:t>
            </a:r>
            <a:r>
              <a:rPr lang="ru" sz="1600"/>
              <a:t> for MPD.</a:t>
            </a:r>
            <a:endParaRPr sz="1600"/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/>
              <a:t>Technologies:</a:t>
            </a:r>
            <a:endParaRPr sz="1600"/>
          </a:p>
          <a:p>
            <a:pPr indent="-330200" lvl="0" marL="45720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b="1" lang="ru" sz="1600"/>
              <a:t>NodeJS </a:t>
            </a:r>
            <a:r>
              <a:rPr lang="ru" sz="1600"/>
              <a:t>- runtime environment</a:t>
            </a:r>
            <a:endParaRPr sz="1600"/>
          </a:p>
          <a:p>
            <a:pPr indent="-330200" lvl="0" marL="45720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b="1" lang="ru" sz="1600"/>
              <a:t>Node-API</a:t>
            </a:r>
            <a:r>
              <a:rPr lang="ru" sz="1600"/>
              <a:t> - root file reader interface on server side</a:t>
            </a:r>
            <a:endParaRPr sz="1600"/>
          </a:p>
          <a:p>
            <a:pPr indent="-330200" lvl="0" marL="45720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b="1" lang="ru" sz="1600"/>
              <a:t>React </a:t>
            </a:r>
            <a:r>
              <a:rPr lang="ru" sz="1600"/>
              <a:t>- user interface</a:t>
            </a:r>
            <a:endParaRPr sz="1600"/>
          </a:p>
          <a:p>
            <a:pPr indent="-330200" lvl="0" marL="45720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b="1" lang="ru" sz="1600"/>
              <a:t>WebGL</a:t>
            </a:r>
            <a:r>
              <a:rPr lang="ru" sz="1600"/>
              <a:t>+</a:t>
            </a:r>
            <a:r>
              <a:rPr b="1" lang="ru" sz="1600"/>
              <a:t>ThreeJS</a:t>
            </a:r>
            <a:r>
              <a:rPr lang="ru" sz="1600"/>
              <a:t> - 3D graphics</a:t>
            </a:r>
            <a:endParaRPr sz="160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4" name="Shape 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5" name="Google Shape;855;p81"/>
          <p:cNvSpPr txBox="1"/>
          <p:nvPr>
            <p:ph type="title"/>
          </p:nvPr>
        </p:nvSpPr>
        <p:spPr>
          <a:xfrm>
            <a:off x="566250" y="445025"/>
            <a:ext cx="4093500" cy="393600"/>
          </a:xfrm>
          <a:prstGeom prst="rect">
            <a:avLst/>
          </a:prstGeom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MPD Event viewer (Offline)</a:t>
            </a:r>
            <a:endParaRPr/>
          </a:p>
        </p:txBody>
      </p:sp>
      <p:sp>
        <p:nvSpPr>
          <p:cNvPr id="856" name="Google Shape;856;p81"/>
          <p:cNvSpPr txBox="1"/>
          <p:nvPr>
            <p:ph idx="12" type="sldNum"/>
          </p:nvPr>
        </p:nvSpPr>
        <p:spPr>
          <a:xfrm>
            <a:off x="8569353" y="4660949"/>
            <a:ext cx="5778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857" name="Google Shape;857;p81"/>
          <p:cNvSpPr txBox="1"/>
          <p:nvPr>
            <p:ph idx="1" type="body"/>
          </p:nvPr>
        </p:nvSpPr>
        <p:spPr>
          <a:xfrm>
            <a:off x="566250" y="1149575"/>
            <a:ext cx="3809400" cy="3513600"/>
          </a:xfrm>
          <a:prstGeom prst="rect">
            <a:avLst/>
          </a:prstGeom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/>
              <a:t>Offline DST file viewer.</a:t>
            </a:r>
            <a:endParaRPr sz="1600"/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/>
              <a:t>D</a:t>
            </a:r>
            <a:r>
              <a:rPr lang="ru" sz="1600"/>
              <a:t>eveloped for the TPC detector so far.</a:t>
            </a:r>
            <a:endParaRPr sz="1600"/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/>
              <a:t>Technologies:</a:t>
            </a:r>
            <a:endParaRPr sz="1600"/>
          </a:p>
          <a:p>
            <a:pPr indent="-330200" lvl="0" marL="45720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b="1" lang="ru" sz="1600"/>
              <a:t>Bun </a:t>
            </a:r>
            <a:r>
              <a:rPr lang="ru" sz="1600"/>
              <a:t>- runtime </a:t>
            </a:r>
            <a:r>
              <a:rPr lang="ru" sz="1600"/>
              <a:t>environment</a:t>
            </a:r>
            <a:endParaRPr sz="1600"/>
          </a:p>
          <a:p>
            <a:pPr indent="-330200" lvl="0" marL="45720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b="1" lang="ru" sz="1600"/>
              <a:t>React </a:t>
            </a:r>
            <a:r>
              <a:rPr lang="ru" sz="1600"/>
              <a:t>- user interface</a:t>
            </a:r>
            <a:endParaRPr sz="1600"/>
          </a:p>
          <a:p>
            <a:pPr indent="-330200" lvl="0" marL="45720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b="1" lang="ru" sz="1600"/>
              <a:t>WebGL</a:t>
            </a:r>
            <a:r>
              <a:rPr lang="ru" sz="1600"/>
              <a:t>+</a:t>
            </a:r>
            <a:r>
              <a:rPr b="1" lang="ru" sz="1600"/>
              <a:t>ThreeJS</a:t>
            </a:r>
            <a:r>
              <a:rPr lang="ru" sz="1600"/>
              <a:t> - 3D graphics</a:t>
            </a:r>
            <a:endParaRPr sz="1600"/>
          </a:p>
          <a:p>
            <a:pPr indent="-330200" lvl="0" marL="45720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b="1" lang="ru" sz="1600"/>
              <a:t>JSROOT </a:t>
            </a:r>
            <a:r>
              <a:rPr lang="ru" sz="1600"/>
              <a:t>- root file reader and histograms visualization</a:t>
            </a:r>
            <a:endParaRPr sz="1600"/>
          </a:p>
        </p:txBody>
      </p:sp>
      <p:pic>
        <p:nvPicPr>
          <p:cNvPr id="858" name="Google Shape;858;p8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50112" y="623075"/>
            <a:ext cx="4403702" cy="2425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59" name="Google Shape;859;p8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96163" y="3127939"/>
            <a:ext cx="3511578" cy="18432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63" name="Shape 8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4" name="Google Shape;864;p82"/>
          <p:cNvSpPr txBox="1"/>
          <p:nvPr>
            <p:ph type="title"/>
          </p:nvPr>
        </p:nvSpPr>
        <p:spPr>
          <a:xfrm>
            <a:off x="566250" y="445025"/>
            <a:ext cx="4985100" cy="500400"/>
          </a:xfrm>
          <a:prstGeom prst="rect">
            <a:avLst/>
          </a:prstGeom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MPD detector responses (</a:t>
            </a:r>
            <a:r>
              <a:rPr lang="ru">
                <a:solidFill>
                  <a:schemeClr val="dk1"/>
                </a:solidFill>
              </a:rPr>
              <a:t>E</a:t>
            </a:r>
            <a:r>
              <a:rPr lang="ru">
                <a:solidFill>
                  <a:schemeClr val="dk1"/>
                </a:solidFill>
              </a:rPr>
              <a:t>vent display)</a:t>
            </a:r>
            <a:endParaRPr/>
          </a:p>
        </p:txBody>
      </p:sp>
      <p:sp>
        <p:nvSpPr>
          <p:cNvPr id="865" name="Google Shape;865;p82"/>
          <p:cNvSpPr txBox="1"/>
          <p:nvPr>
            <p:ph idx="12" type="sldNum"/>
          </p:nvPr>
        </p:nvSpPr>
        <p:spPr>
          <a:xfrm>
            <a:off x="8569353" y="4660949"/>
            <a:ext cx="5778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pic>
        <p:nvPicPr>
          <p:cNvPr id="866" name="Google Shape;866;p8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5763" y="1695363"/>
            <a:ext cx="2377424" cy="2228223"/>
          </a:xfrm>
          <a:prstGeom prst="rect">
            <a:avLst/>
          </a:prstGeom>
          <a:noFill/>
          <a:ln>
            <a:noFill/>
          </a:ln>
        </p:spPr>
      </p:pic>
      <p:sp>
        <p:nvSpPr>
          <p:cNvPr id="867" name="Google Shape;867;p82"/>
          <p:cNvSpPr txBox="1"/>
          <p:nvPr/>
        </p:nvSpPr>
        <p:spPr>
          <a:xfrm>
            <a:off x="285713" y="3923575"/>
            <a:ext cx="2377500" cy="6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5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TPC endcap sensors (pads)</a:t>
            </a:r>
            <a:endParaRPr b="1" sz="1500"/>
          </a:p>
        </p:txBody>
      </p:sp>
      <p:grpSp>
        <p:nvGrpSpPr>
          <p:cNvPr id="868" name="Google Shape;868;p82"/>
          <p:cNvGrpSpPr/>
          <p:nvPr/>
        </p:nvGrpSpPr>
        <p:grpSpPr>
          <a:xfrm>
            <a:off x="6071675" y="325638"/>
            <a:ext cx="2643300" cy="1995951"/>
            <a:chOff x="6085625" y="445013"/>
            <a:chExt cx="2643300" cy="1995951"/>
          </a:xfrm>
        </p:grpSpPr>
        <p:pic>
          <p:nvPicPr>
            <p:cNvPr id="869" name="Google Shape;869;p82"/>
            <p:cNvPicPr preferRelativeResize="0"/>
            <p:nvPr/>
          </p:nvPicPr>
          <p:blipFill rotWithShape="1">
            <a:blip r:embed="rId4">
              <a:alphaModFix/>
            </a:blip>
            <a:srcRect b="0" l="15404" r="0" t="0"/>
            <a:stretch/>
          </p:blipFill>
          <p:spPr>
            <a:xfrm>
              <a:off x="6085625" y="445013"/>
              <a:ext cx="2643299" cy="199595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70" name="Google Shape;870;p82"/>
            <p:cNvSpPr txBox="1"/>
            <p:nvPr/>
          </p:nvSpPr>
          <p:spPr>
            <a:xfrm>
              <a:off x="6085625" y="2009875"/>
              <a:ext cx="2643300" cy="415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" sz="1500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rPr>
                <a:t>TOF sensors (strips)</a:t>
              </a:r>
              <a:endParaRPr b="1" sz="1500">
                <a:solidFill>
                  <a:schemeClr val="lt1"/>
                </a:solidFill>
              </a:endParaRPr>
            </a:p>
          </p:txBody>
        </p:sp>
      </p:grpSp>
      <p:grpSp>
        <p:nvGrpSpPr>
          <p:cNvPr id="871" name="Google Shape;871;p82"/>
          <p:cNvGrpSpPr/>
          <p:nvPr/>
        </p:nvGrpSpPr>
        <p:grpSpPr>
          <a:xfrm>
            <a:off x="3079150" y="1765613"/>
            <a:ext cx="2690050" cy="2681900"/>
            <a:chOff x="3029375" y="1278750"/>
            <a:chExt cx="2690050" cy="2681900"/>
          </a:xfrm>
        </p:grpSpPr>
        <p:pic>
          <p:nvPicPr>
            <p:cNvPr id="872" name="Google Shape;872;p82"/>
            <p:cNvPicPr preferRelativeResize="0"/>
            <p:nvPr/>
          </p:nvPicPr>
          <p:blipFill rotWithShape="1">
            <a:blip r:embed="rId5">
              <a:alphaModFix/>
            </a:blip>
            <a:srcRect b="0" l="0" r="17803" t="0"/>
            <a:stretch/>
          </p:blipFill>
          <p:spPr>
            <a:xfrm>
              <a:off x="3029375" y="1278750"/>
              <a:ext cx="2690050" cy="20877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73" name="Google Shape;873;p82"/>
            <p:cNvSpPr txBox="1"/>
            <p:nvPr/>
          </p:nvSpPr>
          <p:spPr>
            <a:xfrm>
              <a:off x="3076125" y="3545150"/>
              <a:ext cx="2643300" cy="415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" sz="1500">
                  <a:solidFill>
                    <a:schemeClr val="dk1"/>
                  </a:solidFill>
                  <a:latin typeface="Open Sans"/>
                  <a:ea typeface="Open Sans"/>
                  <a:cs typeface="Open Sans"/>
                  <a:sym typeface="Open Sans"/>
                </a:rPr>
                <a:t>ECal </a:t>
              </a:r>
              <a:r>
                <a:rPr b="1" lang="ru" sz="1500">
                  <a:solidFill>
                    <a:schemeClr val="dk1"/>
                  </a:solidFill>
                  <a:latin typeface="Open Sans"/>
                  <a:ea typeface="Open Sans"/>
                  <a:cs typeface="Open Sans"/>
                  <a:sym typeface="Open Sans"/>
                </a:rPr>
                <a:t>sensors (towers)</a:t>
              </a:r>
              <a:endParaRPr b="1" sz="1500">
                <a:solidFill>
                  <a:schemeClr val="dk1"/>
                </a:solidFill>
              </a:endParaRPr>
            </a:p>
          </p:txBody>
        </p:sp>
      </p:grpSp>
      <p:pic>
        <p:nvPicPr>
          <p:cNvPr id="874" name="Google Shape;874;p8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048300" y="2515276"/>
            <a:ext cx="2690050" cy="2043433"/>
          </a:xfrm>
          <a:prstGeom prst="rect">
            <a:avLst/>
          </a:prstGeom>
          <a:noFill/>
          <a:ln>
            <a:noFill/>
          </a:ln>
        </p:spPr>
      </p:pic>
      <p:sp>
        <p:nvSpPr>
          <p:cNvPr id="875" name="Google Shape;875;p82"/>
          <p:cNvSpPr txBox="1"/>
          <p:nvPr/>
        </p:nvSpPr>
        <p:spPr>
          <a:xfrm>
            <a:off x="6071675" y="4128850"/>
            <a:ext cx="26901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5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FHCal </a:t>
            </a:r>
            <a:r>
              <a:rPr b="1" lang="ru" sz="15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sensors (towers)</a:t>
            </a:r>
            <a:endParaRPr b="1" sz="15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9" name="Shape 8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" name="Google Shape;880;p83"/>
          <p:cNvSpPr txBox="1"/>
          <p:nvPr>
            <p:ph type="title"/>
          </p:nvPr>
        </p:nvSpPr>
        <p:spPr>
          <a:xfrm>
            <a:off x="566250" y="445025"/>
            <a:ext cx="6875400" cy="500400"/>
          </a:xfrm>
          <a:prstGeom prst="rect">
            <a:avLst/>
          </a:prstGeom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TPC tracks visualization (Event Viewer)</a:t>
            </a:r>
            <a:endParaRPr/>
          </a:p>
        </p:txBody>
      </p:sp>
      <p:sp>
        <p:nvSpPr>
          <p:cNvPr id="881" name="Google Shape;881;p83"/>
          <p:cNvSpPr txBox="1"/>
          <p:nvPr>
            <p:ph idx="12" type="sldNum"/>
          </p:nvPr>
        </p:nvSpPr>
        <p:spPr>
          <a:xfrm>
            <a:off x="8569353" y="4660949"/>
            <a:ext cx="5778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882" name="Google Shape;882;p83"/>
          <p:cNvSpPr txBox="1"/>
          <p:nvPr>
            <p:ph idx="1" type="body"/>
          </p:nvPr>
        </p:nvSpPr>
        <p:spPr>
          <a:xfrm>
            <a:off x="411188" y="4267350"/>
            <a:ext cx="3902700" cy="393600"/>
          </a:xfrm>
          <a:prstGeom prst="rect">
            <a:avLst/>
          </a:prstGeom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/>
              <a:t>MonteCarlo tracks (MC)</a:t>
            </a:r>
            <a:endParaRPr sz="1600"/>
          </a:p>
        </p:txBody>
      </p:sp>
      <p:sp>
        <p:nvSpPr>
          <p:cNvPr id="883" name="Google Shape;883;p83"/>
          <p:cNvSpPr txBox="1"/>
          <p:nvPr>
            <p:ph idx="1" type="body"/>
          </p:nvPr>
        </p:nvSpPr>
        <p:spPr>
          <a:xfrm>
            <a:off x="4870800" y="4267350"/>
            <a:ext cx="3902700" cy="393600"/>
          </a:xfrm>
          <a:prstGeom prst="rect">
            <a:avLst/>
          </a:prstGeom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/>
              <a:t>Reconstructed tracks</a:t>
            </a:r>
            <a:endParaRPr sz="1600"/>
          </a:p>
        </p:txBody>
      </p:sp>
      <p:pic>
        <p:nvPicPr>
          <p:cNvPr id="884" name="Google Shape;884;p8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5362" y="1499375"/>
            <a:ext cx="4094377" cy="2494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885" name="Google Shape;885;p8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38500" y="1499375"/>
            <a:ext cx="4167299" cy="24950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9" name="Shape 8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" name="Google Shape;890;p84"/>
          <p:cNvSpPr txBox="1"/>
          <p:nvPr>
            <p:ph type="title"/>
          </p:nvPr>
        </p:nvSpPr>
        <p:spPr>
          <a:xfrm>
            <a:off x="566250" y="445025"/>
            <a:ext cx="1844700" cy="701400"/>
          </a:xfrm>
          <a:prstGeom prst="rect">
            <a:avLst/>
          </a:prstGeom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/>
              <a:t>Conclusion</a:t>
            </a:r>
            <a:endParaRPr sz="2400"/>
          </a:p>
        </p:txBody>
      </p:sp>
      <p:sp>
        <p:nvSpPr>
          <p:cNvPr id="891" name="Google Shape;891;p84"/>
          <p:cNvSpPr txBox="1"/>
          <p:nvPr>
            <p:ph idx="1" type="body"/>
          </p:nvPr>
        </p:nvSpPr>
        <p:spPr>
          <a:xfrm>
            <a:off x="566250" y="1146425"/>
            <a:ext cx="4156500" cy="3516900"/>
          </a:xfrm>
          <a:prstGeom prst="rect">
            <a:avLst/>
          </a:prstGeom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ru" sz="1400">
                <a:solidFill>
                  <a:schemeClr val="dk1"/>
                </a:solidFill>
              </a:rPr>
              <a:t>Event display is developed for the MPD experiment at NICA collider and is ready for implementation in </a:t>
            </a:r>
            <a:r>
              <a:rPr b="1" lang="ru" sz="1400" u="sng">
                <a:solidFill>
                  <a:schemeClr val="dk1"/>
                </a:solidFill>
              </a:rPr>
              <a:t>real experiment</a:t>
            </a:r>
            <a:r>
              <a:rPr lang="ru" sz="1400">
                <a:solidFill>
                  <a:schemeClr val="dk1"/>
                </a:solidFill>
              </a:rPr>
              <a:t>.</a:t>
            </a:r>
            <a:endParaRPr sz="1400">
              <a:solidFill>
                <a:schemeClr val="dk1"/>
              </a:solidFill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ru" sz="1400">
                <a:solidFill>
                  <a:schemeClr val="dk1"/>
                </a:solidFill>
              </a:rPr>
              <a:t>Event display possibilities:</a:t>
            </a:r>
            <a:endParaRPr sz="1400">
              <a:solidFill>
                <a:schemeClr val="dk1"/>
              </a:solidFill>
            </a:endParaRPr>
          </a:p>
          <a:p>
            <a:pPr indent="-317500" lvl="0" marL="45720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ru" sz="1400">
                <a:solidFill>
                  <a:schemeClr val="dk1"/>
                </a:solidFill>
              </a:rPr>
              <a:t>MPD geometry (TPC, TOF, ECal, FHCal)</a:t>
            </a:r>
            <a:endParaRPr sz="1400">
              <a:solidFill>
                <a:schemeClr val="dk1"/>
              </a:solidFill>
            </a:endParaRPr>
          </a:p>
          <a:p>
            <a:pPr indent="-317500" lvl="0" marL="45720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ru" sz="1400">
                <a:solidFill>
                  <a:schemeClr val="dk1"/>
                </a:solidFill>
              </a:rPr>
              <a:t>S</a:t>
            </a:r>
            <a:r>
              <a:rPr lang="ru" sz="1400">
                <a:solidFill>
                  <a:schemeClr val="dk1"/>
                </a:solidFill>
              </a:rPr>
              <a:t>ensors</a:t>
            </a:r>
            <a:r>
              <a:rPr lang="ru" sz="1400">
                <a:solidFill>
                  <a:schemeClr val="dk1"/>
                </a:solidFill>
              </a:rPr>
              <a:t> response (pads, strips, towers)</a:t>
            </a:r>
            <a:endParaRPr sz="1400">
              <a:solidFill>
                <a:schemeClr val="dk1"/>
              </a:solidFill>
            </a:endParaRPr>
          </a:p>
          <a:p>
            <a:pPr indent="-317500" lvl="0" marL="45720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ru" sz="1400">
                <a:solidFill>
                  <a:schemeClr val="dk1"/>
                </a:solidFill>
              </a:rPr>
              <a:t>TPC hits visualization</a:t>
            </a:r>
            <a:endParaRPr sz="1400">
              <a:solidFill>
                <a:schemeClr val="dk1"/>
              </a:solidFill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ru" sz="1400">
                <a:solidFill>
                  <a:schemeClr val="dk1"/>
                </a:solidFill>
              </a:rPr>
              <a:t>Event viewer provides the ability to </a:t>
            </a:r>
            <a:r>
              <a:rPr lang="ru" sz="1400">
                <a:solidFill>
                  <a:schemeClr val="dk1"/>
                </a:solidFill>
              </a:rPr>
              <a:t>visualize data for physics analysis such as:</a:t>
            </a:r>
            <a:endParaRPr sz="1400">
              <a:solidFill>
                <a:schemeClr val="dk1"/>
              </a:solidFill>
            </a:endParaRPr>
          </a:p>
          <a:p>
            <a:pPr indent="-317500" lvl="0" marL="45720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ru" sz="1400">
                <a:solidFill>
                  <a:schemeClr val="dk1"/>
                </a:solidFill>
              </a:rPr>
              <a:t>Reconstructed hits/tracks</a:t>
            </a:r>
            <a:endParaRPr sz="1400">
              <a:solidFill>
                <a:schemeClr val="dk1"/>
              </a:solidFill>
            </a:endParaRPr>
          </a:p>
          <a:p>
            <a:pPr indent="-317500" lvl="0" marL="45720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ru" sz="1400">
                <a:solidFill>
                  <a:schemeClr val="dk1"/>
                </a:solidFill>
              </a:rPr>
              <a:t>DST file histograms.</a:t>
            </a:r>
            <a:endParaRPr sz="1400"/>
          </a:p>
        </p:txBody>
      </p:sp>
      <p:sp>
        <p:nvSpPr>
          <p:cNvPr id="892" name="Google Shape;892;p84"/>
          <p:cNvSpPr txBox="1"/>
          <p:nvPr>
            <p:ph idx="12" type="sldNum"/>
          </p:nvPr>
        </p:nvSpPr>
        <p:spPr>
          <a:xfrm>
            <a:off x="8569353" y="4663324"/>
            <a:ext cx="5778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pic>
        <p:nvPicPr>
          <p:cNvPr id="893" name="Google Shape;893;p8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75625" y="1294901"/>
            <a:ext cx="3782624" cy="32199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7" name="Shape 8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8" name="Google Shape;898;p85"/>
          <p:cNvSpPr txBox="1"/>
          <p:nvPr>
            <p:ph type="title"/>
          </p:nvPr>
        </p:nvSpPr>
        <p:spPr>
          <a:xfrm>
            <a:off x="1422500" y="321300"/>
            <a:ext cx="6516000" cy="500400"/>
          </a:xfrm>
          <a:prstGeom prst="rect">
            <a:avLst/>
          </a:prstGeom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2500"/>
              <a:t>Thank you for your attention</a:t>
            </a:r>
            <a:endParaRPr sz="2500"/>
          </a:p>
        </p:txBody>
      </p:sp>
      <p:sp>
        <p:nvSpPr>
          <p:cNvPr id="899" name="Google Shape;899;p85"/>
          <p:cNvSpPr txBox="1"/>
          <p:nvPr>
            <p:ph idx="12" type="sldNum"/>
          </p:nvPr>
        </p:nvSpPr>
        <p:spPr>
          <a:xfrm>
            <a:off x="8569353" y="4660949"/>
            <a:ext cx="5778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pic>
        <p:nvPicPr>
          <p:cNvPr id="900" name="Google Shape;900;p85" title="ezgif.com-video-to-gif-converter.gif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22375" y="964475"/>
            <a:ext cx="6515942" cy="3893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04" name="Shape 9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5" name="Google Shape;905;p86"/>
          <p:cNvSpPr txBox="1"/>
          <p:nvPr>
            <p:ph type="title"/>
          </p:nvPr>
        </p:nvSpPr>
        <p:spPr>
          <a:xfrm>
            <a:off x="566250" y="88950"/>
            <a:ext cx="8292000" cy="393600"/>
          </a:xfrm>
          <a:prstGeom prst="rect">
            <a:avLst/>
          </a:prstGeom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2400">
                <a:solidFill>
                  <a:schemeClr val="dk1"/>
                </a:solidFill>
              </a:rPr>
              <a:t>Comparison with Legacy Technologies</a:t>
            </a:r>
            <a:endParaRPr sz="2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</p:txBody>
      </p:sp>
      <p:graphicFrame>
        <p:nvGraphicFramePr>
          <p:cNvPr id="906" name="Google Shape;906;p86"/>
          <p:cNvGraphicFramePr/>
          <p:nvPr/>
        </p:nvGraphicFramePr>
        <p:xfrm>
          <a:off x="493275" y="8000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{12B9D769-E3C0-4F38-9BB2-51FA7A3FD265}</a:tableStyleId>
              </a:tblPr>
              <a:tblGrid>
                <a:gridCol w="2718075"/>
                <a:gridCol w="2718075"/>
                <a:gridCol w="2718075"/>
              </a:tblGrid>
              <a:tr h="61292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" sz="1300"/>
                        <a:t>Criteria</a:t>
                      </a:r>
                      <a:endParaRPr b="1" sz="13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" sz="1300"/>
                        <a:t>Traditional Stack (C++/ROOT/OpenGL)</a:t>
                      </a:r>
                      <a:endParaRPr b="1" sz="13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" sz="1300"/>
                        <a:t>Modern Web Technologies (TypeScript/Bun/WebGL)</a:t>
                      </a:r>
                      <a:endParaRPr b="1" sz="1300"/>
                    </a:p>
                  </a:txBody>
                  <a:tcPr marT="91425" marB="91425" marR="91425" marL="91425"/>
                </a:tc>
              </a:tr>
              <a:tr h="828475">
                <a:tc>
                  <a:txBody>
                    <a:bodyPr/>
                    <a:lstStyle/>
                    <a:p>
                      <a:pPr indent="0" lvl="0" marL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" sz="1300"/>
                        <a:t>Performance</a:t>
                      </a:r>
                      <a:endParaRPr b="1" sz="13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>
                          <a:highlight>
                            <a:srgbClr val="9BF79B"/>
                          </a:highlight>
                        </a:rPr>
                        <a:t>High runtime efficiency with compiled code and hardware-level graphics.</a:t>
                      </a:r>
                      <a:endParaRPr>
                        <a:highlight>
                          <a:srgbClr val="9BF79B"/>
                        </a:highlight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ru">
                          <a:solidFill>
                            <a:schemeClr val="dk1"/>
                          </a:solidFill>
                          <a:highlight>
                            <a:srgbClr val="9BF79B"/>
                          </a:highlight>
                        </a:rPr>
                        <a:t>Lowe </a:t>
                      </a:r>
                      <a:r>
                        <a:rPr lang="ru">
                          <a:solidFill>
                            <a:schemeClr val="dk1"/>
                          </a:solidFill>
                          <a:highlight>
                            <a:srgbClr val="9BF79B"/>
                          </a:highlight>
                        </a:rPr>
                        <a:t>runtime efficiency due to work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613675">
                <a:tc>
                  <a:txBody>
                    <a:bodyPr/>
                    <a:lstStyle/>
                    <a:p>
                      <a:pPr indent="0" lvl="0" marL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" sz="1300"/>
                        <a:t>Development Complexity</a:t>
                      </a:r>
                      <a:endParaRPr b="1" sz="13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/>
                        <a:t>Not easy debugging, and maintenance challenges.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>
                          <a:highlight>
                            <a:srgbClr val="9BF79B"/>
                          </a:highlight>
                        </a:rPr>
                        <a:t>Rapid development cycle, hot-reloading.</a:t>
                      </a:r>
                      <a:endParaRPr>
                        <a:highlight>
                          <a:srgbClr val="9BF79B"/>
                        </a:highlight>
                      </a:endParaRPr>
                    </a:p>
                  </a:txBody>
                  <a:tcPr marT="91425" marB="91425" marR="91425" marL="91425"/>
                </a:tc>
              </a:tr>
              <a:tr h="613675">
                <a:tc>
                  <a:txBody>
                    <a:bodyPr/>
                    <a:lstStyle/>
                    <a:p>
                      <a:pPr indent="0" lvl="0" marL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" sz="1300"/>
                        <a:t>Portability &amp; Accessibility</a:t>
                      </a:r>
                      <a:endParaRPr b="1" sz="13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/>
                        <a:t>Requires dedicated installations and specific environments.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>
                          <a:highlight>
                            <a:srgbClr val="9BF79B"/>
                          </a:highlight>
                        </a:rPr>
                        <a:t>Runs on any modern browser; highly portable and accessible.</a:t>
                      </a:r>
                      <a:endParaRPr>
                        <a:highlight>
                          <a:srgbClr val="9BF79B"/>
                        </a:highlight>
                      </a:endParaRPr>
                    </a:p>
                  </a:txBody>
                  <a:tcPr marT="91425" marB="91425" marR="91425" marL="91425"/>
                </a:tc>
              </a:tr>
              <a:tr h="613675">
                <a:tc>
                  <a:txBody>
                    <a:bodyPr/>
                    <a:lstStyle/>
                    <a:p>
                      <a:pPr indent="0" lvl="0" marL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" sz="1300"/>
                        <a:t>User Interface</a:t>
                      </a:r>
                      <a:endParaRPr b="1" sz="13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/>
                        <a:t>More utilitarian, less flexible in terms of modern design trends.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>
                          <a:highlight>
                            <a:srgbClr val="9BF79B"/>
                          </a:highlight>
                        </a:rPr>
                        <a:t>Modern, responsive designs with rich interactive capabilities.</a:t>
                      </a:r>
                      <a:endParaRPr>
                        <a:highlight>
                          <a:srgbClr val="9BF79B"/>
                        </a:highlight>
                      </a:endParaRPr>
                    </a:p>
                  </a:txBody>
                  <a:tcPr marT="91425" marB="91425" marR="91425" marL="91425"/>
                </a:tc>
              </a:tr>
              <a:tr h="828475">
                <a:tc>
                  <a:txBody>
                    <a:bodyPr/>
                    <a:lstStyle/>
                    <a:p>
                      <a:pPr indent="0" lvl="0" marL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" sz="1300"/>
                        <a:t>Maturity &amp; Reliability</a:t>
                      </a:r>
                      <a:endParaRPr b="1" sz="13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/>
                        <a:t>Established and robust over decades of scientific use.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>
                          <a:highlight>
                            <a:srgbClr val="9BF79B"/>
                          </a:highlight>
                        </a:rPr>
                        <a:t>Rapidly evolving</a:t>
                      </a:r>
                      <a:r>
                        <a:rPr lang="ru">
                          <a:highlight>
                            <a:srgbClr val="9BF79B"/>
                          </a:highlight>
                        </a:rPr>
                        <a:t>;</a:t>
                      </a:r>
                      <a:r>
                        <a:rPr lang="ru">
                          <a:highlight>
                            <a:srgbClr val="9BF79B"/>
                          </a:highlight>
                        </a:rPr>
                        <a:t> community-driven with continuous updates.</a:t>
                      </a:r>
                      <a:endParaRPr>
                        <a:highlight>
                          <a:srgbClr val="9BF79B"/>
                        </a:highlight>
                      </a:endParaRPr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sp>
        <p:nvSpPr>
          <p:cNvPr id="907" name="Google Shape;907;p86"/>
          <p:cNvSpPr txBox="1"/>
          <p:nvPr>
            <p:ph idx="12" type="sldNum"/>
          </p:nvPr>
        </p:nvSpPr>
        <p:spPr>
          <a:xfrm>
            <a:off x="8569353" y="4660949"/>
            <a:ext cx="5778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11" name="Shape 9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2" name="Google Shape;912;p87"/>
          <p:cNvSpPr txBox="1"/>
          <p:nvPr>
            <p:ph type="title"/>
          </p:nvPr>
        </p:nvSpPr>
        <p:spPr>
          <a:xfrm>
            <a:off x="566250" y="445025"/>
            <a:ext cx="4093500" cy="393600"/>
          </a:xfrm>
          <a:prstGeom prst="rect">
            <a:avLst/>
          </a:prstGeom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Node-API</a:t>
            </a:r>
            <a:endParaRPr/>
          </a:p>
        </p:txBody>
      </p:sp>
      <p:sp>
        <p:nvSpPr>
          <p:cNvPr id="913" name="Google Shape;913;p87"/>
          <p:cNvSpPr txBox="1"/>
          <p:nvPr>
            <p:ph idx="12" type="sldNum"/>
          </p:nvPr>
        </p:nvSpPr>
        <p:spPr>
          <a:xfrm>
            <a:off x="7999953" y="4663224"/>
            <a:ext cx="5778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pic>
        <p:nvPicPr>
          <p:cNvPr id="914" name="Google Shape;914;p8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5747" y="1618734"/>
            <a:ext cx="4151775" cy="2205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15" name="Google Shape;915;p8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29372" y="1293400"/>
            <a:ext cx="4267203" cy="28560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7" name="Shape 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8" name="Google Shape;738;p70"/>
          <p:cNvSpPr txBox="1"/>
          <p:nvPr>
            <p:ph type="title"/>
          </p:nvPr>
        </p:nvSpPr>
        <p:spPr>
          <a:xfrm>
            <a:off x="566250" y="445025"/>
            <a:ext cx="7837500" cy="500400"/>
          </a:xfrm>
          <a:prstGeom prst="rect">
            <a:avLst/>
          </a:prstGeom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/>
              <a:t>V</a:t>
            </a:r>
            <a:r>
              <a:rPr lang="ru" sz="2400"/>
              <a:t>isualization in HEP Experiments</a:t>
            </a:r>
            <a:endParaRPr sz="2400"/>
          </a:p>
        </p:txBody>
      </p:sp>
      <p:sp>
        <p:nvSpPr>
          <p:cNvPr id="739" name="Google Shape;739;p70"/>
          <p:cNvSpPr txBox="1"/>
          <p:nvPr>
            <p:ph idx="1" type="body"/>
          </p:nvPr>
        </p:nvSpPr>
        <p:spPr>
          <a:xfrm>
            <a:off x="238200" y="1177375"/>
            <a:ext cx="4137300" cy="1783200"/>
          </a:xfrm>
          <a:prstGeom prst="rect">
            <a:avLst/>
          </a:prstGeom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-330200" lvl="0" marL="45720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ru" sz="1600"/>
              <a:t>O</a:t>
            </a:r>
            <a:r>
              <a:rPr lang="ru" sz="1600"/>
              <a:t>nline </a:t>
            </a:r>
            <a:r>
              <a:rPr lang="ru" sz="1600">
                <a:solidFill>
                  <a:schemeClr val="dk1"/>
                </a:solidFill>
              </a:rPr>
              <a:t>moni</a:t>
            </a:r>
            <a:r>
              <a:rPr lang="ru" sz="1600"/>
              <a:t>toring of </a:t>
            </a:r>
            <a:r>
              <a:rPr lang="ru" sz="1600"/>
              <a:t>experiment </a:t>
            </a:r>
            <a:r>
              <a:rPr lang="ru" sz="1600"/>
              <a:t>running .</a:t>
            </a:r>
            <a:endParaRPr sz="1600"/>
          </a:p>
          <a:p>
            <a:pPr indent="-330200" lvl="0" marL="45720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ru" sz="1600"/>
              <a:t>Event view in physics analysis of experimental data.</a:t>
            </a:r>
            <a:endParaRPr sz="1600"/>
          </a:p>
          <a:p>
            <a:pPr indent="-330200" lvl="0" marL="45720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ru" sz="1600"/>
              <a:t>Web 3D representation on any modern devices (even smartphones).</a:t>
            </a:r>
            <a:endParaRPr/>
          </a:p>
        </p:txBody>
      </p:sp>
      <p:sp>
        <p:nvSpPr>
          <p:cNvPr id="740" name="Google Shape;740;p70"/>
          <p:cNvSpPr txBox="1"/>
          <p:nvPr>
            <p:ph idx="12" type="sldNum"/>
          </p:nvPr>
        </p:nvSpPr>
        <p:spPr>
          <a:xfrm>
            <a:off x="8569353" y="4680849"/>
            <a:ext cx="5778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pic>
        <p:nvPicPr>
          <p:cNvPr id="741" name="Google Shape;741;p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60700" y="3074549"/>
            <a:ext cx="2701204" cy="17832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42" name="Google Shape;742;p70"/>
          <p:cNvGrpSpPr/>
          <p:nvPr/>
        </p:nvGrpSpPr>
        <p:grpSpPr>
          <a:xfrm>
            <a:off x="4621600" y="1099805"/>
            <a:ext cx="4076048" cy="1771031"/>
            <a:chOff x="4571991" y="2743038"/>
            <a:chExt cx="3950807" cy="2233894"/>
          </a:xfrm>
        </p:grpSpPr>
        <p:pic>
          <p:nvPicPr>
            <p:cNvPr id="743" name="Google Shape;743;p70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4572000" y="2743038"/>
              <a:ext cx="3950798" cy="222232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44" name="Google Shape;744;p70"/>
            <p:cNvSpPr txBox="1"/>
            <p:nvPr/>
          </p:nvSpPr>
          <p:spPr>
            <a:xfrm>
              <a:off x="4571991" y="4472032"/>
              <a:ext cx="3950700" cy="504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rPr>
                <a:t>ALICE experiment control room </a:t>
              </a:r>
              <a:endParaRPr b="1">
                <a:solidFill>
                  <a:schemeClr val="lt1"/>
                </a:solidFill>
              </a:endParaRPr>
            </a:p>
          </p:txBody>
        </p:sp>
      </p:grpSp>
      <p:pic>
        <p:nvPicPr>
          <p:cNvPr id="745" name="Google Shape;745;p7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98687" y="3074538"/>
            <a:ext cx="2921887" cy="1783200"/>
          </a:xfrm>
          <a:prstGeom prst="rect">
            <a:avLst/>
          </a:prstGeom>
          <a:noFill/>
          <a:ln>
            <a:noFill/>
          </a:ln>
        </p:spPr>
      </p:pic>
      <p:sp>
        <p:nvSpPr>
          <p:cNvPr id="746" name="Google Shape;746;p70"/>
          <p:cNvSpPr txBox="1"/>
          <p:nvPr/>
        </p:nvSpPr>
        <p:spPr>
          <a:xfrm>
            <a:off x="5198675" y="4426650"/>
            <a:ext cx="29115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CMS (Higgs boson)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19" name="Shape 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0" name="Google Shape;920;p88"/>
          <p:cNvSpPr txBox="1"/>
          <p:nvPr>
            <p:ph type="title"/>
          </p:nvPr>
        </p:nvSpPr>
        <p:spPr>
          <a:xfrm>
            <a:off x="566250" y="445025"/>
            <a:ext cx="7837500" cy="500400"/>
          </a:xfrm>
          <a:prstGeom prst="rect">
            <a:avLst/>
          </a:prstGeom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/>
              <a:t>The Role of Visualization in HEP Experiments</a:t>
            </a:r>
            <a:endParaRPr sz="2400"/>
          </a:p>
        </p:txBody>
      </p:sp>
      <p:sp>
        <p:nvSpPr>
          <p:cNvPr id="921" name="Google Shape;921;p88"/>
          <p:cNvSpPr txBox="1"/>
          <p:nvPr>
            <p:ph idx="1" type="body"/>
          </p:nvPr>
        </p:nvSpPr>
        <p:spPr>
          <a:xfrm>
            <a:off x="566250" y="1457475"/>
            <a:ext cx="3214200" cy="3061800"/>
          </a:xfrm>
          <a:prstGeom prst="rect">
            <a:avLst/>
          </a:prstGeom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/>
              <a:t>Visualization plays a vital role in high-energy physics providing online monitoring of experiment running .</a:t>
            </a:r>
            <a:endParaRPr sz="1600"/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/>
              <a:t>3D representation enhances pattern recognition, aids in the identification of rare topologies, and provides immediate feedback on detector performance.</a:t>
            </a:r>
            <a:endParaRPr sz="1600"/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2" name="Google Shape;922;p88"/>
          <p:cNvSpPr txBox="1"/>
          <p:nvPr>
            <p:ph idx="12" type="sldNum"/>
          </p:nvPr>
        </p:nvSpPr>
        <p:spPr>
          <a:xfrm>
            <a:off x="8569353" y="4660949"/>
            <a:ext cx="5778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pic>
        <p:nvPicPr>
          <p:cNvPr id="923" name="Google Shape;923;p8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67400" y="1457475"/>
            <a:ext cx="4766825" cy="2681337"/>
          </a:xfrm>
          <a:prstGeom prst="rect">
            <a:avLst/>
          </a:prstGeom>
          <a:noFill/>
          <a:ln>
            <a:noFill/>
          </a:ln>
        </p:spPr>
      </p:pic>
      <p:sp>
        <p:nvSpPr>
          <p:cNvPr id="924" name="Google Shape;924;p88"/>
          <p:cNvSpPr txBox="1"/>
          <p:nvPr/>
        </p:nvSpPr>
        <p:spPr>
          <a:xfrm>
            <a:off x="4450513" y="4278175"/>
            <a:ext cx="42006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ALICE experiment control room (CERN)</a:t>
            </a:r>
            <a:endParaRPr sz="160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28" name="Shape 9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9" name="Google Shape;929;p89"/>
          <p:cNvSpPr txBox="1"/>
          <p:nvPr>
            <p:ph type="title"/>
          </p:nvPr>
        </p:nvSpPr>
        <p:spPr>
          <a:xfrm>
            <a:off x="566250" y="445025"/>
            <a:ext cx="8292000" cy="500400"/>
          </a:xfrm>
          <a:prstGeom prst="rect">
            <a:avLst/>
          </a:prstGeom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/>
              <a:t>Event Displays in High-Energy Physics</a:t>
            </a:r>
            <a:endParaRPr sz="2400"/>
          </a:p>
        </p:txBody>
      </p:sp>
      <p:sp>
        <p:nvSpPr>
          <p:cNvPr id="930" name="Google Shape;930;p89"/>
          <p:cNvSpPr txBox="1"/>
          <p:nvPr>
            <p:ph idx="1" type="body"/>
          </p:nvPr>
        </p:nvSpPr>
        <p:spPr>
          <a:xfrm>
            <a:off x="566250" y="1382725"/>
            <a:ext cx="3986700" cy="3280500"/>
          </a:xfrm>
          <a:prstGeom prst="rect">
            <a:avLst/>
          </a:prstGeom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/>
              <a:t>Event displays are crucial in high-energy physics as they allow researchers to interpret and analyze particle collision events. They provide a visual representation of complex data, making it easier to understand the outcomes of experiments.</a:t>
            </a:r>
            <a:endParaRPr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931" name="Google Shape;931;p89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7366" r="7366" t="0"/>
          <a:stretch/>
        </p:blipFill>
        <p:spPr>
          <a:xfrm>
            <a:off x="4871550" y="1291500"/>
            <a:ext cx="3986699" cy="2638377"/>
          </a:xfrm>
          <a:prstGeom prst="rect">
            <a:avLst/>
          </a:prstGeom>
        </p:spPr>
      </p:pic>
      <p:sp>
        <p:nvSpPr>
          <p:cNvPr id="932" name="Google Shape;932;p89"/>
          <p:cNvSpPr txBox="1"/>
          <p:nvPr>
            <p:ph idx="12" type="sldNum"/>
          </p:nvPr>
        </p:nvSpPr>
        <p:spPr>
          <a:xfrm>
            <a:off x="8569353" y="4660949"/>
            <a:ext cx="5778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6" name="Shape 9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7" name="Google Shape;937;p90"/>
          <p:cNvSpPr txBox="1"/>
          <p:nvPr>
            <p:ph type="title"/>
          </p:nvPr>
        </p:nvSpPr>
        <p:spPr>
          <a:xfrm>
            <a:off x="566250" y="408150"/>
            <a:ext cx="8011500" cy="572700"/>
          </a:xfrm>
          <a:prstGeom prst="rect">
            <a:avLst/>
          </a:prstGeom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>
                <a:solidFill>
                  <a:schemeClr val="dk1"/>
                </a:solidFill>
              </a:rPr>
              <a:t>OpenGl event displays</a:t>
            </a:r>
            <a:endParaRPr/>
          </a:p>
        </p:txBody>
      </p:sp>
      <p:sp>
        <p:nvSpPr>
          <p:cNvPr id="938" name="Google Shape;938;p90"/>
          <p:cNvSpPr txBox="1"/>
          <p:nvPr>
            <p:ph idx="1" type="body"/>
          </p:nvPr>
        </p:nvSpPr>
        <p:spPr>
          <a:xfrm>
            <a:off x="459250" y="1987200"/>
            <a:ext cx="3732300" cy="2766900"/>
          </a:xfrm>
          <a:prstGeom prst="rect">
            <a:avLst/>
          </a:prstGeom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-323850" lvl="0" marL="45720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●"/>
            </a:pPr>
            <a:r>
              <a:rPr b="1" lang="ru" sz="1500">
                <a:solidFill>
                  <a:schemeClr val="dk1"/>
                </a:solidFill>
              </a:rPr>
              <a:t>Hardware Acceleration</a:t>
            </a:r>
            <a:r>
              <a:rPr lang="ru" sz="1500">
                <a:solidFill>
                  <a:schemeClr val="dk1"/>
                </a:solidFill>
              </a:rPr>
              <a:t>: Offers a high-performance, cross-platform solution for real-time 3D rendering.</a:t>
            </a:r>
            <a:endParaRPr sz="1500">
              <a:solidFill>
                <a:schemeClr val="dk1"/>
              </a:solidFill>
            </a:endParaRPr>
          </a:p>
          <a:p>
            <a:pPr indent="-323850" lvl="0" marL="45720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●"/>
            </a:pPr>
            <a:r>
              <a:rPr b="1" lang="ru" sz="1500">
                <a:solidFill>
                  <a:schemeClr val="dk1"/>
                </a:solidFill>
              </a:rPr>
              <a:t>Maturity</a:t>
            </a:r>
            <a:r>
              <a:rPr lang="ru" sz="1500">
                <a:solidFill>
                  <a:schemeClr val="dk1"/>
                </a:solidFill>
              </a:rPr>
              <a:t>: Years of use in scientific visualization mean a robust and well-understood ecosystem</a:t>
            </a:r>
            <a:endParaRPr sz="1500">
              <a:solidFill>
                <a:schemeClr val="dk1"/>
              </a:solidFill>
            </a:endParaRPr>
          </a:p>
        </p:txBody>
      </p:sp>
      <p:sp>
        <p:nvSpPr>
          <p:cNvPr id="939" name="Google Shape;939;p90"/>
          <p:cNvSpPr txBox="1"/>
          <p:nvPr>
            <p:ph idx="2" type="body"/>
          </p:nvPr>
        </p:nvSpPr>
        <p:spPr>
          <a:xfrm>
            <a:off x="4609400" y="1987200"/>
            <a:ext cx="3968400" cy="2766900"/>
          </a:xfrm>
          <a:prstGeom prst="rect">
            <a:avLst/>
          </a:prstGeom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-330200" lvl="0" marL="45720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b="1" lang="ru" sz="1600">
                <a:solidFill>
                  <a:schemeClr val="dk1"/>
                </a:solidFill>
              </a:rPr>
              <a:t>Limited interactivity</a:t>
            </a:r>
            <a:r>
              <a:rPr lang="ru" sz="1600">
                <a:solidFill>
                  <a:schemeClr val="dk1"/>
                </a:solidFill>
              </a:rPr>
              <a:t>: Often static and less engaging for users.</a:t>
            </a:r>
            <a:endParaRPr sz="1600">
              <a:solidFill>
                <a:schemeClr val="dk1"/>
              </a:solidFill>
            </a:endParaRPr>
          </a:p>
          <a:p>
            <a:pPr indent="-330200" lvl="0" marL="45720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b="1" lang="ru" sz="1600">
                <a:solidFill>
                  <a:schemeClr val="dk1"/>
                </a:solidFill>
              </a:rPr>
              <a:t>Performance issues</a:t>
            </a:r>
            <a:r>
              <a:rPr lang="ru" sz="1600">
                <a:solidFill>
                  <a:schemeClr val="dk1"/>
                </a:solidFill>
              </a:rPr>
              <a:t>: Slower rendering times and less efficient data handling.</a:t>
            </a:r>
            <a:endParaRPr sz="1600">
              <a:solidFill>
                <a:schemeClr val="dk1"/>
              </a:solidFill>
            </a:endParaRPr>
          </a:p>
          <a:p>
            <a:pPr indent="-330200" lvl="0" marL="45720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b="1" lang="ru" sz="1600">
                <a:solidFill>
                  <a:schemeClr val="dk1"/>
                </a:solidFill>
              </a:rPr>
              <a:t>Compatibility</a:t>
            </a:r>
            <a:r>
              <a:rPr lang="ru" sz="1600">
                <a:solidFill>
                  <a:schemeClr val="dk1"/>
                </a:solidFill>
              </a:rPr>
              <a:t>: Difficulties in integrating with modern web environments and tools.</a:t>
            </a:r>
            <a:endParaRPr sz="1300"/>
          </a:p>
        </p:txBody>
      </p:sp>
      <p:sp>
        <p:nvSpPr>
          <p:cNvPr id="940" name="Google Shape;940;p90"/>
          <p:cNvSpPr txBox="1"/>
          <p:nvPr>
            <p:ph idx="3" type="subTitle"/>
          </p:nvPr>
        </p:nvSpPr>
        <p:spPr>
          <a:xfrm>
            <a:off x="650850" y="1349950"/>
            <a:ext cx="3732300" cy="434400"/>
          </a:xfrm>
          <a:prstGeom prst="rect">
            <a:avLst/>
          </a:prstGeom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>
                <a:solidFill>
                  <a:schemeClr val="dk1"/>
                </a:solidFill>
              </a:rPr>
              <a:t>Pros</a:t>
            </a:r>
            <a:endParaRPr sz="1600">
              <a:solidFill>
                <a:schemeClr val="dk1"/>
              </a:solidFill>
            </a:endParaRPr>
          </a:p>
        </p:txBody>
      </p:sp>
      <p:sp>
        <p:nvSpPr>
          <p:cNvPr id="941" name="Google Shape;941;p90"/>
          <p:cNvSpPr txBox="1"/>
          <p:nvPr>
            <p:ph idx="4" type="subTitle"/>
          </p:nvPr>
        </p:nvSpPr>
        <p:spPr>
          <a:xfrm>
            <a:off x="4845450" y="1349950"/>
            <a:ext cx="3903300" cy="434400"/>
          </a:xfrm>
          <a:prstGeom prst="rect">
            <a:avLst/>
          </a:prstGeom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>
                <a:solidFill>
                  <a:schemeClr val="dk1"/>
                </a:solidFill>
              </a:rPr>
              <a:t>Cons</a:t>
            </a:r>
            <a:endParaRPr sz="1600">
              <a:solidFill>
                <a:schemeClr val="dk1"/>
              </a:solidFill>
            </a:endParaRPr>
          </a:p>
        </p:txBody>
      </p:sp>
      <p:sp>
        <p:nvSpPr>
          <p:cNvPr id="942" name="Google Shape;942;p90"/>
          <p:cNvSpPr txBox="1"/>
          <p:nvPr>
            <p:ph idx="12" type="sldNum"/>
          </p:nvPr>
        </p:nvSpPr>
        <p:spPr>
          <a:xfrm>
            <a:off x="8029058" y="4663217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6" name="Shape 9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7" name="Google Shape;947;p91"/>
          <p:cNvSpPr txBox="1"/>
          <p:nvPr>
            <p:ph type="title"/>
          </p:nvPr>
        </p:nvSpPr>
        <p:spPr>
          <a:xfrm>
            <a:off x="566250" y="408150"/>
            <a:ext cx="8011500" cy="572700"/>
          </a:xfrm>
          <a:prstGeom prst="rect">
            <a:avLst/>
          </a:prstGeom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>
                <a:solidFill>
                  <a:schemeClr val="dk1"/>
                </a:solidFill>
              </a:rPr>
              <a:t>Modern web technologies</a:t>
            </a:r>
            <a:endParaRPr sz="2400">
              <a:solidFill>
                <a:schemeClr val="dk1"/>
              </a:solidFill>
            </a:endParaRPr>
          </a:p>
        </p:txBody>
      </p:sp>
      <p:sp>
        <p:nvSpPr>
          <p:cNvPr id="948" name="Google Shape;948;p91"/>
          <p:cNvSpPr txBox="1"/>
          <p:nvPr>
            <p:ph idx="1" type="body"/>
          </p:nvPr>
        </p:nvSpPr>
        <p:spPr>
          <a:xfrm>
            <a:off x="394875" y="1987200"/>
            <a:ext cx="3796800" cy="3010500"/>
          </a:xfrm>
          <a:prstGeom prst="rect">
            <a:avLst/>
          </a:prstGeom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-323850" lvl="0" marL="45720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●"/>
            </a:pPr>
            <a:r>
              <a:rPr b="1" lang="ru" sz="1500">
                <a:solidFill>
                  <a:schemeClr val="dk1"/>
                </a:solidFill>
              </a:rPr>
              <a:t>Accessibility:  </a:t>
            </a:r>
            <a:r>
              <a:rPr lang="ru" sz="1500">
                <a:solidFill>
                  <a:schemeClr val="dk1"/>
                </a:solidFill>
              </a:rPr>
              <a:t>run in standard browsers across various devices;</a:t>
            </a:r>
            <a:endParaRPr sz="1500">
              <a:solidFill>
                <a:schemeClr val="dk1"/>
              </a:solidFill>
            </a:endParaRPr>
          </a:p>
          <a:p>
            <a:pPr indent="-323850" lvl="0" marL="45720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●"/>
            </a:pPr>
            <a:r>
              <a:rPr b="1" lang="ru" sz="1500">
                <a:solidFill>
                  <a:schemeClr val="dk1"/>
                </a:solidFill>
              </a:rPr>
              <a:t>Ease of Integration</a:t>
            </a:r>
            <a:r>
              <a:rPr b="1" lang="ru" sz="1500">
                <a:solidFill>
                  <a:schemeClr val="dk1"/>
                </a:solidFill>
              </a:rPr>
              <a:t>:</a:t>
            </a:r>
            <a:r>
              <a:rPr lang="ru" sz="1500">
                <a:solidFill>
                  <a:schemeClr val="dk1"/>
                </a:solidFill>
              </a:rPr>
              <a:t> </a:t>
            </a:r>
            <a:r>
              <a:rPr lang="ru" sz="1500">
                <a:solidFill>
                  <a:schemeClr val="dk1"/>
                </a:solidFill>
              </a:rPr>
              <a:t>The web stack simplifies deployment and incremental updates;</a:t>
            </a:r>
            <a:endParaRPr sz="1500">
              <a:solidFill>
                <a:schemeClr val="dk1"/>
              </a:solidFill>
            </a:endParaRPr>
          </a:p>
          <a:p>
            <a:pPr indent="-323850" lvl="0" marL="45720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●"/>
            </a:pPr>
            <a:r>
              <a:rPr b="1" lang="ru" sz="1500">
                <a:solidFill>
                  <a:schemeClr val="dk1"/>
                </a:solidFill>
              </a:rPr>
              <a:t>Flexibility and Extensibility:</a:t>
            </a:r>
            <a:r>
              <a:rPr lang="ru" sz="1500">
                <a:solidFill>
                  <a:schemeClr val="dk1"/>
                </a:solidFill>
              </a:rPr>
              <a:t> easier integration with real-time data streams. This leads to more interactive features and easier customization of visualization dashboards.</a:t>
            </a:r>
            <a:endParaRPr sz="1500">
              <a:solidFill>
                <a:schemeClr val="dk1"/>
              </a:solidFill>
            </a:endParaRPr>
          </a:p>
        </p:txBody>
      </p:sp>
      <p:sp>
        <p:nvSpPr>
          <p:cNvPr id="949" name="Google Shape;949;p91"/>
          <p:cNvSpPr txBox="1"/>
          <p:nvPr>
            <p:ph idx="2" type="body"/>
          </p:nvPr>
        </p:nvSpPr>
        <p:spPr>
          <a:xfrm>
            <a:off x="4516475" y="1987200"/>
            <a:ext cx="4061400" cy="3156300"/>
          </a:xfrm>
          <a:prstGeom prst="rect">
            <a:avLst/>
          </a:prstGeom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-323850" lvl="0" marL="45720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●"/>
            </a:pPr>
            <a:r>
              <a:rPr b="1" lang="ru" sz="1500">
                <a:solidFill>
                  <a:schemeClr val="dk1"/>
                </a:solidFill>
              </a:rPr>
              <a:t>Performance Overhead:</a:t>
            </a:r>
            <a:r>
              <a:rPr lang="ru" sz="1500">
                <a:solidFill>
                  <a:schemeClr val="dk1"/>
                </a:solidFill>
              </a:rPr>
              <a:t> </a:t>
            </a:r>
            <a:r>
              <a:rPr lang="ru" sz="1500">
                <a:solidFill>
                  <a:schemeClr val="dk1"/>
                </a:solidFill>
              </a:rPr>
              <a:t>the abstraction layers of JavaScript and browser constraints may introduce overhead;</a:t>
            </a:r>
            <a:endParaRPr sz="1500">
              <a:solidFill>
                <a:schemeClr val="dk1"/>
              </a:solidFill>
            </a:endParaRPr>
          </a:p>
          <a:p>
            <a:pPr indent="-323850" lvl="0" marL="45720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●"/>
            </a:pPr>
            <a:r>
              <a:rPr b="1" lang="ru" sz="1500">
                <a:solidFill>
                  <a:schemeClr val="dk1"/>
                </a:solidFill>
              </a:rPr>
              <a:t>Relative Maturity:</a:t>
            </a:r>
            <a:r>
              <a:rPr lang="ru" sz="1500">
                <a:solidFill>
                  <a:schemeClr val="dk1"/>
                </a:solidFill>
              </a:rPr>
              <a:t> </a:t>
            </a:r>
            <a:r>
              <a:rPr lang="ru" sz="1500">
                <a:solidFill>
                  <a:schemeClr val="dk1"/>
                </a:solidFill>
              </a:rPr>
              <a:t>web technologies might not yet match the long-term optimization and robustness;</a:t>
            </a:r>
            <a:endParaRPr sz="1500">
              <a:solidFill>
                <a:schemeClr val="dk1"/>
              </a:solidFill>
            </a:endParaRPr>
          </a:p>
          <a:p>
            <a:pPr indent="-323850" lvl="0" marL="45720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●"/>
            </a:pPr>
            <a:r>
              <a:rPr b="1" lang="ru" sz="1500">
                <a:solidFill>
                  <a:schemeClr val="dk1"/>
                </a:solidFill>
              </a:rPr>
              <a:t>Increase of man-hours: </a:t>
            </a:r>
            <a:r>
              <a:rPr lang="ru" sz="1500">
                <a:solidFill>
                  <a:schemeClr val="dk1"/>
                </a:solidFill>
              </a:rPr>
              <a:t>greater capabilities require more man-hours</a:t>
            </a:r>
            <a:endParaRPr sz="1500"/>
          </a:p>
        </p:txBody>
      </p:sp>
      <p:sp>
        <p:nvSpPr>
          <p:cNvPr id="950" name="Google Shape;950;p91"/>
          <p:cNvSpPr txBox="1"/>
          <p:nvPr>
            <p:ph idx="3" type="subTitle"/>
          </p:nvPr>
        </p:nvSpPr>
        <p:spPr>
          <a:xfrm>
            <a:off x="650850" y="1349950"/>
            <a:ext cx="3732300" cy="434400"/>
          </a:xfrm>
          <a:prstGeom prst="rect">
            <a:avLst/>
          </a:prstGeom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>
                <a:solidFill>
                  <a:schemeClr val="dk1"/>
                </a:solidFill>
              </a:rPr>
              <a:t>Pros</a:t>
            </a:r>
            <a:endParaRPr sz="1600">
              <a:solidFill>
                <a:schemeClr val="dk1"/>
              </a:solidFill>
            </a:endParaRPr>
          </a:p>
        </p:txBody>
      </p:sp>
      <p:sp>
        <p:nvSpPr>
          <p:cNvPr id="951" name="Google Shape;951;p91"/>
          <p:cNvSpPr txBox="1"/>
          <p:nvPr>
            <p:ph idx="4" type="subTitle"/>
          </p:nvPr>
        </p:nvSpPr>
        <p:spPr>
          <a:xfrm>
            <a:off x="4845450" y="1349950"/>
            <a:ext cx="3903300" cy="434400"/>
          </a:xfrm>
          <a:prstGeom prst="rect">
            <a:avLst/>
          </a:prstGeom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>
                <a:solidFill>
                  <a:schemeClr val="dk1"/>
                </a:solidFill>
              </a:rPr>
              <a:t>Cons</a:t>
            </a:r>
            <a:endParaRPr sz="1600">
              <a:solidFill>
                <a:schemeClr val="dk1"/>
              </a:solidFill>
            </a:endParaRPr>
          </a:p>
        </p:txBody>
      </p:sp>
      <p:sp>
        <p:nvSpPr>
          <p:cNvPr id="952" name="Google Shape;952;p91"/>
          <p:cNvSpPr txBox="1"/>
          <p:nvPr>
            <p:ph idx="12" type="sldNum"/>
          </p:nvPr>
        </p:nvSpPr>
        <p:spPr>
          <a:xfrm>
            <a:off x="8029058" y="4663217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6" name="Shape 9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7" name="Google Shape;957;p92"/>
          <p:cNvSpPr txBox="1"/>
          <p:nvPr>
            <p:ph type="title"/>
          </p:nvPr>
        </p:nvSpPr>
        <p:spPr>
          <a:xfrm>
            <a:off x="566250" y="445025"/>
            <a:ext cx="8096400" cy="500400"/>
          </a:xfrm>
          <a:prstGeom prst="rect">
            <a:avLst/>
          </a:prstGeom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/>
              <a:t>Overview of Modern Web Technologies</a:t>
            </a:r>
            <a:endParaRPr sz="2400"/>
          </a:p>
        </p:txBody>
      </p:sp>
      <p:sp>
        <p:nvSpPr>
          <p:cNvPr id="958" name="Google Shape;958;p92"/>
          <p:cNvSpPr txBox="1"/>
          <p:nvPr>
            <p:ph idx="1" type="body"/>
          </p:nvPr>
        </p:nvSpPr>
        <p:spPr>
          <a:xfrm>
            <a:off x="566250" y="1382725"/>
            <a:ext cx="3986700" cy="3280500"/>
          </a:xfrm>
          <a:prstGeom prst="rect">
            <a:avLst/>
          </a:prstGeom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/>
              <a:t>Modern web technologies such as </a:t>
            </a:r>
            <a:r>
              <a:rPr b="1" lang="ru" sz="1600"/>
              <a:t>React</a:t>
            </a:r>
            <a:r>
              <a:rPr lang="ru" sz="1600"/>
              <a:t>, </a:t>
            </a:r>
            <a:r>
              <a:rPr b="1" lang="ru" sz="1600"/>
              <a:t>Bun</a:t>
            </a:r>
            <a:r>
              <a:rPr lang="ru" sz="1600"/>
              <a:t>, and </a:t>
            </a:r>
            <a:r>
              <a:rPr b="1" lang="ru" sz="1600"/>
              <a:t>Three.js</a:t>
            </a:r>
            <a:r>
              <a:rPr lang="ru" sz="1600"/>
              <a:t> are transforming the development of event displays. These tools enhance user experience and performance, making it easier to create interactive and visually appealing applications.</a:t>
            </a:r>
            <a:endParaRPr sz="1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959" name="Google Shape;959;p92"/>
          <p:cNvPicPr preferRelativeResize="0"/>
          <p:nvPr>
            <p:ph idx="2" type="pic"/>
          </p:nvPr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59750" y="1196499"/>
            <a:ext cx="4378276" cy="2937401"/>
          </a:xfrm>
          <a:prstGeom prst="rect">
            <a:avLst/>
          </a:prstGeom>
        </p:spPr>
      </p:pic>
      <p:sp>
        <p:nvSpPr>
          <p:cNvPr id="960" name="Google Shape;960;p92"/>
          <p:cNvSpPr txBox="1"/>
          <p:nvPr>
            <p:ph idx="12" type="sldNum"/>
          </p:nvPr>
        </p:nvSpPr>
        <p:spPr>
          <a:xfrm>
            <a:off x="7999953" y="4663224"/>
            <a:ext cx="5778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64" name="Shape 9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5" name="Google Shape;965;p93"/>
          <p:cNvSpPr txBox="1"/>
          <p:nvPr>
            <p:ph type="title"/>
          </p:nvPr>
        </p:nvSpPr>
        <p:spPr>
          <a:xfrm>
            <a:off x="566250" y="445025"/>
            <a:ext cx="8223000" cy="546900"/>
          </a:xfrm>
          <a:prstGeom prst="rect">
            <a:avLst/>
          </a:prstGeom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/>
              <a:t>T</a:t>
            </a:r>
            <a:r>
              <a:rPr lang="ru" sz="2400"/>
              <a:t>ypeScript/JavaScript for Event Displays</a:t>
            </a:r>
            <a:endParaRPr sz="2400"/>
          </a:p>
        </p:txBody>
      </p:sp>
      <p:sp>
        <p:nvSpPr>
          <p:cNvPr id="966" name="Google Shape;966;p93"/>
          <p:cNvSpPr txBox="1"/>
          <p:nvPr>
            <p:ph idx="1" type="body"/>
          </p:nvPr>
        </p:nvSpPr>
        <p:spPr>
          <a:xfrm>
            <a:off x="566250" y="1184850"/>
            <a:ext cx="4005900" cy="3478200"/>
          </a:xfrm>
          <a:prstGeom prst="rect">
            <a:avLst/>
          </a:prstGeom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ru" sz="1400"/>
              <a:t>Using TypeScript and JavaScript offers several advantages:</a:t>
            </a:r>
            <a:endParaRPr sz="1400"/>
          </a:p>
          <a:p>
            <a:pPr indent="-317500" lvl="0" marL="457200" rtl="0" algn="just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b="1" lang="ru" sz="1400"/>
              <a:t>Strong typing</a:t>
            </a:r>
            <a:r>
              <a:rPr lang="ru" sz="1400"/>
              <a:t>: TypeScript provides type safety, reducing errors during development.</a:t>
            </a:r>
            <a:endParaRPr sz="1400"/>
          </a:p>
          <a:p>
            <a:pPr indent="-317500" lvl="0" marL="457200" rtl="0" algn="just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b="1" lang="ru" sz="1400"/>
              <a:t>Wide adoption</a:t>
            </a:r>
            <a:r>
              <a:rPr lang="ru" sz="1400"/>
              <a:t>: JavaScript is a widely used language, ensuring a large community and resources.</a:t>
            </a:r>
            <a:endParaRPr sz="1400"/>
          </a:p>
          <a:p>
            <a:pPr indent="-317500" lvl="0" marL="457200" rtl="0" algn="just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b="1" lang="ru" sz="1400"/>
              <a:t>Browser compatibility</a:t>
            </a:r>
            <a:r>
              <a:rPr lang="ru" sz="1400"/>
              <a:t>: Both languages are designed for web environments, facilitating seamless integration.</a:t>
            </a:r>
            <a:endParaRPr sz="1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967" name="Google Shape;967;p93"/>
          <p:cNvPicPr preferRelativeResize="0"/>
          <p:nvPr>
            <p:ph idx="2" type="pic"/>
          </p:nvPr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24475" y="1141350"/>
            <a:ext cx="1033776" cy="1033776"/>
          </a:xfrm>
          <a:prstGeom prst="rect">
            <a:avLst/>
          </a:prstGeom>
        </p:spPr>
      </p:pic>
      <p:pic>
        <p:nvPicPr>
          <p:cNvPr id="968" name="Google Shape;968;p9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23996" y="1141350"/>
            <a:ext cx="1033779" cy="103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69" name="Google Shape;969;p9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24000" y="2324575"/>
            <a:ext cx="3934252" cy="2006300"/>
          </a:xfrm>
          <a:prstGeom prst="rect">
            <a:avLst/>
          </a:prstGeom>
          <a:noFill/>
          <a:ln>
            <a:noFill/>
          </a:ln>
        </p:spPr>
      </p:pic>
      <p:sp>
        <p:nvSpPr>
          <p:cNvPr id="970" name="Google Shape;970;p93"/>
          <p:cNvSpPr txBox="1"/>
          <p:nvPr>
            <p:ph idx="12" type="sldNum"/>
          </p:nvPr>
        </p:nvSpPr>
        <p:spPr>
          <a:xfrm>
            <a:off x="7999953" y="4663224"/>
            <a:ext cx="5778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74" name="Shape 9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5" name="Google Shape;975;p94"/>
          <p:cNvSpPr txBox="1"/>
          <p:nvPr>
            <p:ph type="title"/>
          </p:nvPr>
        </p:nvSpPr>
        <p:spPr>
          <a:xfrm>
            <a:off x="566250" y="445025"/>
            <a:ext cx="8223000" cy="546900"/>
          </a:xfrm>
          <a:prstGeom prst="rect">
            <a:avLst/>
          </a:prstGeom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/>
              <a:t>Bun framework</a:t>
            </a:r>
            <a:endParaRPr sz="2400"/>
          </a:p>
        </p:txBody>
      </p:sp>
      <p:sp>
        <p:nvSpPr>
          <p:cNvPr id="976" name="Google Shape;976;p94"/>
          <p:cNvSpPr txBox="1"/>
          <p:nvPr>
            <p:ph idx="1" type="body"/>
          </p:nvPr>
        </p:nvSpPr>
        <p:spPr>
          <a:xfrm>
            <a:off x="566250" y="1184850"/>
            <a:ext cx="3318900" cy="3478200"/>
          </a:xfrm>
          <a:prstGeom prst="rect">
            <a:avLst/>
          </a:prstGeom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Bun</a:t>
            </a:r>
            <a:r>
              <a:rPr lang="ru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is a modern JavaScript runtime designed to be fast and efficient. It serves as an alternative to Node.js and Deno, offering built-in tools for package management, bundling, and testing.</a:t>
            </a:r>
            <a:endParaRPr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Bun </a:t>
            </a:r>
            <a:r>
              <a:rPr lang="ru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is gaining popularity among developers looking for a lightweight and high-speed alternative for JavaScript applications</a:t>
            </a:r>
            <a:endParaRPr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977" name="Google Shape;977;p9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41900" y="571500"/>
            <a:ext cx="2249501" cy="2033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78" name="Google Shape;978;p9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48150" y="571499"/>
            <a:ext cx="2081447" cy="2033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979" name="Google Shape;979;p9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05925" y="2801425"/>
            <a:ext cx="2155250" cy="2177175"/>
          </a:xfrm>
          <a:prstGeom prst="rect">
            <a:avLst/>
          </a:prstGeom>
          <a:noFill/>
          <a:ln>
            <a:noFill/>
          </a:ln>
        </p:spPr>
      </p:pic>
      <p:sp>
        <p:nvSpPr>
          <p:cNvPr id="980" name="Google Shape;980;p94"/>
          <p:cNvSpPr txBox="1"/>
          <p:nvPr>
            <p:ph idx="12" type="sldNum"/>
          </p:nvPr>
        </p:nvSpPr>
        <p:spPr>
          <a:xfrm>
            <a:off x="7999953" y="4663224"/>
            <a:ext cx="5778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4" name="Shape 9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5" name="Google Shape;985;p95"/>
          <p:cNvSpPr txBox="1"/>
          <p:nvPr>
            <p:ph type="title"/>
          </p:nvPr>
        </p:nvSpPr>
        <p:spPr>
          <a:xfrm>
            <a:off x="566250" y="445025"/>
            <a:ext cx="5480400" cy="500400"/>
          </a:xfrm>
          <a:prstGeom prst="rect">
            <a:avLst/>
          </a:prstGeom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>
                <a:solidFill>
                  <a:schemeClr val="dk1"/>
                </a:solidFill>
              </a:rPr>
              <a:t>Event Displays technologies</a:t>
            </a:r>
            <a:endParaRPr sz="2400"/>
          </a:p>
        </p:txBody>
      </p:sp>
      <p:sp>
        <p:nvSpPr>
          <p:cNvPr id="986" name="Google Shape;986;p95"/>
          <p:cNvSpPr txBox="1"/>
          <p:nvPr>
            <p:ph idx="1" type="body"/>
          </p:nvPr>
        </p:nvSpPr>
        <p:spPr>
          <a:xfrm>
            <a:off x="466200" y="3798450"/>
            <a:ext cx="3986700" cy="862500"/>
          </a:xfrm>
          <a:prstGeom prst="rect">
            <a:avLst/>
          </a:prstGeom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/>
              <a:t>ATLAS Atlantis event display</a:t>
            </a:r>
            <a:endParaRPr sz="18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/>
              <a:t>C++/Java, OpenGL</a:t>
            </a:r>
            <a:endParaRPr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987" name="Google Shape;987;p9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6200" y="1408437"/>
            <a:ext cx="3986700" cy="2326637"/>
          </a:xfrm>
          <a:prstGeom prst="rect">
            <a:avLst/>
          </a:prstGeom>
          <a:noFill/>
          <a:ln>
            <a:noFill/>
          </a:ln>
        </p:spPr>
      </p:pic>
      <p:sp>
        <p:nvSpPr>
          <p:cNvPr id="988" name="Google Shape;988;p95"/>
          <p:cNvSpPr txBox="1"/>
          <p:nvPr>
            <p:ph idx="12" type="sldNum"/>
          </p:nvPr>
        </p:nvSpPr>
        <p:spPr>
          <a:xfrm>
            <a:off x="8569353" y="4660949"/>
            <a:ext cx="5778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pic>
        <p:nvPicPr>
          <p:cNvPr id="989" name="Google Shape;989;p9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28626" y="1431325"/>
            <a:ext cx="4070547" cy="2280862"/>
          </a:xfrm>
          <a:prstGeom prst="rect">
            <a:avLst/>
          </a:prstGeom>
          <a:noFill/>
          <a:ln>
            <a:noFill/>
          </a:ln>
        </p:spPr>
      </p:pic>
      <p:sp>
        <p:nvSpPr>
          <p:cNvPr id="990" name="Google Shape;990;p95"/>
          <p:cNvSpPr txBox="1"/>
          <p:nvPr>
            <p:ph idx="1" type="body"/>
          </p:nvPr>
        </p:nvSpPr>
        <p:spPr>
          <a:xfrm>
            <a:off x="4870550" y="3798450"/>
            <a:ext cx="3986700" cy="862500"/>
          </a:xfrm>
          <a:prstGeom prst="rect">
            <a:avLst/>
          </a:prstGeom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800">
                <a:solidFill>
                  <a:schemeClr val="dk1"/>
                </a:solidFill>
              </a:rPr>
              <a:t>CMS iSpy event display</a:t>
            </a:r>
            <a:endParaRPr sz="18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800">
                <a:solidFill>
                  <a:schemeClr val="dk1"/>
                </a:solidFill>
              </a:rPr>
              <a:t>JavaScript, WebGL</a:t>
            </a:r>
            <a:endParaRPr sz="18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94" name="Shape 9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5" name="Google Shape;995;p96"/>
          <p:cNvSpPr txBox="1"/>
          <p:nvPr>
            <p:ph type="title"/>
          </p:nvPr>
        </p:nvSpPr>
        <p:spPr>
          <a:xfrm>
            <a:off x="566250" y="445025"/>
            <a:ext cx="6332400" cy="701400"/>
          </a:xfrm>
          <a:prstGeom prst="rect">
            <a:avLst/>
          </a:prstGeom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/>
              <a:t>Conclusion</a:t>
            </a:r>
            <a:endParaRPr sz="2400"/>
          </a:p>
        </p:txBody>
      </p:sp>
      <p:sp>
        <p:nvSpPr>
          <p:cNvPr id="996" name="Google Shape;996;p96"/>
          <p:cNvSpPr txBox="1"/>
          <p:nvPr>
            <p:ph idx="1" type="body"/>
          </p:nvPr>
        </p:nvSpPr>
        <p:spPr>
          <a:xfrm>
            <a:off x="566250" y="1382725"/>
            <a:ext cx="3453000" cy="3280500"/>
          </a:xfrm>
          <a:prstGeom prst="rect">
            <a:avLst/>
          </a:prstGeom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ru" sz="1400"/>
              <a:t>Modern web technologies have grown in popularity recently because they offer a rare combination of accessibility, flexibility, and performance. </a:t>
            </a:r>
            <a:endParaRPr sz="1400"/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ru" sz="1400"/>
              <a:t>Furthermore, the compatibility of web applications with cloud services, databases, and modern analysis makes them especially suited for large-scale, data-driven experiments like MPD.</a:t>
            </a:r>
            <a:endParaRPr sz="1400"/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</p:txBody>
      </p:sp>
      <p:sp>
        <p:nvSpPr>
          <p:cNvPr id="997" name="Google Shape;997;p96"/>
          <p:cNvSpPr txBox="1"/>
          <p:nvPr>
            <p:ph idx="12" type="sldNum"/>
          </p:nvPr>
        </p:nvSpPr>
        <p:spPr>
          <a:xfrm>
            <a:off x="8569353" y="4660949"/>
            <a:ext cx="5778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pic>
        <p:nvPicPr>
          <p:cNvPr id="998" name="Google Shape;998;p9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46950" y="1474325"/>
            <a:ext cx="4753725" cy="2622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0" name="Shape 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" name="Google Shape;751;p71"/>
          <p:cNvSpPr txBox="1"/>
          <p:nvPr>
            <p:ph type="title"/>
          </p:nvPr>
        </p:nvSpPr>
        <p:spPr>
          <a:xfrm>
            <a:off x="566250" y="445025"/>
            <a:ext cx="5015100" cy="500400"/>
          </a:xfrm>
          <a:prstGeom prst="rect">
            <a:avLst/>
          </a:prstGeom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Event displays development</a:t>
            </a:r>
            <a:endParaRPr/>
          </a:p>
        </p:txBody>
      </p:sp>
      <p:sp>
        <p:nvSpPr>
          <p:cNvPr id="752" name="Google Shape;752;p71"/>
          <p:cNvSpPr txBox="1"/>
          <p:nvPr>
            <p:ph idx="12" type="sldNum"/>
          </p:nvPr>
        </p:nvSpPr>
        <p:spPr>
          <a:xfrm>
            <a:off x="8569353" y="4660949"/>
            <a:ext cx="5778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graphicFrame>
        <p:nvGraphicFramePr>
          <p:cNvPr id="753" name="Google Shape;753;p71"/>
          <p:cNvGraphicFramePr/>
          <p:nvPr/>
        </p:nvGraphicFramePr>
        <p:xfrm>
          <a:off x="364525" y="13015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{FBF98748-F0D3-44B2-89E5-9B424D1DC5FF}</a:tableStyleId>
              </a:tblPr>
              <a:tblGrid>
                <a:gridCol w="1332575"/>
                <a:gridCol w="3932550"/>
              </a:tblGrid>
              <a:tr h="42052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"/>
                        <a:t>Period</a:t>
                      </a:r>
                      <a:endParaRPr b="1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"/>
                        <a:t>Event Display technologies</a:t>
                      </a:r>
                      <a:endParaRPr b="1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678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500"/>
                        <a:t>until 2005</a:t>
                      </a:r>
                      <a:endParaRPr sz="1500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500"/>
                        <a:t>Simple 2D visualizations; primarily used for detector testing</a:t>
                      </a:r>
                      <a:endParaRPr sz="1500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921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500"/>
                        <a:t>2007–2010</a:t>
                      </a:r>
                      <a:endParaRPr sz="1500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500"/>
                        <a:t>Development of the </a:t>
                      </a:r>
                      <a:r>
                        <a:rPr b="1" lang="ru" sz="1500"/>
                        <a:t>ROOT EVE</a:t>
                      </a:r>
                      <a:r>
                        <a:rPr lang="ru" sz="1500"/>
                        <a:t> library</a:t>
                      </a:r>
                      <a:endParaRPr sz="1500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921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500"/>
                        <a:t>2010–2017</a:t>
                      </a:r>
                      <a:endParaRPr sz="1500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500"/>
                        <a:t>Interactive 3D displays using </a:t>
                      </a:r>
                      <a:r>
                        <a:rPr b="1" lang="ru" sz="1500"/>
                        <a:t>C++/OpenGL</a:t>
                      </a:r>
                      <a:endParaRPr b="1" sz="1500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678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500"/>
                        <a:t>2017 - now</a:t>
                      </a:r>
                      <a:endParaRPr sz="1500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500"/>
                        <a:t>Web-based versions with improved detail and user interfaces (</a:t>
                      </a:r>
                      <a:r>
                        <a:rPr b="1" lang="ru" sz="1500">
                          <a:solidFill>
                            <a:schemeClr val="dk1"/>
                          </a:solidFill>
                        </a:rPr>
                        <a:t>WebGL</a:t>
                      </a:r>
                      <a:r>
                        <a:rPr lang="ru" sz="1500">
                          <a:solidFill>
                            <a:schemeClr val="dk1"/>
                          </a:solidFill>
                        </a:rPr>
                        <a:t> + </a:t>
                      </a:r>
                      <a:r>
                        <a:rPr b="1" lang="ru" sz="1500">
                          <a:solidFill>
                            <a:schemeClr val="dk1"/>
                          </a:solidFill>
                        </a:rPr>
                        <a:t>Three.js)</a:t>
                      </a:r>
                      <a:endParaRPr sz="1500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pic>
        <p:nvPicPr>
          <p:cNvPr id="754" name="Google Shape;754;p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75350" y="1369225"/>
            <a:ext cx="1421962" cy="1098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55" name="Google Shape;755;p7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69350" y="180225"/>
            <a:ext cx="1956305" cy="1095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56" name="Google Shape;756;p7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61911" y="2560739"/>
            <a:ext cx="1796900" cy="1235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757" name="Google Shape;757;p7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969350" y="3879650"/>
            <a:ext cx="1956302" cy="1098055"/>
          </a:xfrm>
          <a:prstGeom prst="rect">
            <a:avLst/>
          </a:prstGeom>
          <a:noFill/>
          <a:ln>
            <a:noFill/>
          </a:ln>
        </p:spPr>
      </p:pic>
      <p:sp>
        <p:nvSpPr>
          <p:cNvPr id="758" name="Google Shape;758;p71"/>
          <p:cNvSpPr txBox="1"/>
          <p:nvPr/>
        </p:nvSpPr>
        <p:spPr>
          <a:xfrm>
            <a:off x="7553850" y="1702700"/>
            <a:ext cx="7542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ALICE</a:t>
            </a:r>
            <a:endParaRPr/>
          </a:p>
        </p:txBody>
      </p:sp>
      <p:sp>
        <p:nvSpPr>
          <p:cNvPr id="759" name="Google Shape;759;p71"/>
          <p:cNvSpPr txBox="1"/>
          <p:nvPr/>
        </p:nvSpPr>
        <p:spPr>
          <a:xfrm>
            <a:off x="8036975" y="4213125"/>
            <a:ext cx="7542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ALICE</a:t>
            </a:r>
            <a:endParaRPr/>
          </a:p>
        </p:txBody>
      </p:sp>
      <p:sp>
        <p:nvSpPr>
          <p:cNvPr id="760" name="Google Shape;760;p71"/>
          <p:cNvSpPr txBox="1"/>
          <p:nvPr/>
        </p:nvSpPr>
        <p:spPr>
          <a:xfrm>
            <a:off x="7925650" y="3100275"/>
            <a:ext cx="9327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ATLAS</a:t>
            </a:r>
            <a:endParaRPr/>
          </a:p>
        </p:txBody>
      </p:sp>
      <p:sp>
        <p:nvSpPr>
          <p:cNvPr id="761" name="Google Shape;761;p71"/>
          <p:cNvSpPr txBox="1"/>
          <p:nvPr/>
        </p:nvSpPr>
        <p:spPr>
          <a:xfrm>
            <a:off x="8036975" y="512438"/>
            <a:ext cx="7542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Mu2E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5" name="Shape 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" name="Google Shape;766;p72"/>
          <p:cNvSpPr txBox="1"/>
          <p:nvPr>
            <p:ph type="title"/>
          </p:nvPr>
        </p:nvSpPr>
        <p:spPr>
          <a:xfrm>
            <a:off x="566250" y="445025"/>
            <a:ext cx="5480400" cy="500400"/>
          </a:xfrm>
          <a:prstGeom prst="rect">
            <a:avLst/>
          </a:prstGeom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>
                <a:solidFill>
                  <a:schemeClr val="dk1"/>
                </a:solidFill>
              </a:rPr>
              <a:t>Event Displays at LHC</a:t>
            </a:r>
            <a:endParaRPr sz="2400"/>
          </a:p>
        </p:txBody>
      </p:sp>
      <p:sp>
        <p:nvSpPr>
          <p:cNvPr id="767" name="Google Shape;767;p72"/>
          <p:cNvSpPr txBox="1"/>
          <p:nvPr>
            <p:ph idx="1" type="body"/>
          </p:nvPr>
        </p:nvSpPr>
        <p:spPr>
          <a:xfrm>
            <a:off x="328750" y="3911825"/>
            <a:ext cx="3986700" cy="862500"/>
          </a:xfrm>
          <a:prstGeom prst="rect">
            <a:avLst/>
          </a:prstGeom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/>
              <a:t>CMS Fireworks </a:t>
            </a:r>
            <a:r>
              <a:rPr lang="ru" sz="1800"/>
              <a:t>event display</a:t>
            </a:r>
            <a:endParaRPr sz="18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/>
              <a:t>C++, OpenGL (2008)</a:t>
            </a:r>
            <a:endParaRPr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768" name="Google Shape;768;p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6250" y="1251374"/>
            <a:ext cx="3658314" cy="2640750"/>
          </a:xfrm>
          <a:prstGeom prst="rect">
            <a:avLst/>
          </a:prstGeom>
          <a:noFill/>
          <a:ln>
            <a:noFill/>
          </a:ln>
        </p:spPr>
      </p:pic>
      <p:sp>
        <p:nvSpPr>
          <p:cNvPr id="769" name="Google Shape;769;p72"/>
          <p:cNvSpPr txBox="1"/>
          <p:nvPr>
            <p:ph idx="12" type="sldNum"/>
          </p:nvPr>
        </p:nvSpPr>
        <p:spPr>
          <a:xfrm>
            <a:off x="8569353" y="4660949"/>
            <a:ext cx="5778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pic>
        <p:nvPicPr>
          <p:cNvPr id="770" name="Google Shape;770;p7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61526" y="1431325"/>
            <a:ext cx="4070547" cy="2280862"/>
          </a:xfrm>
          <a:prstGeom prst="rect">
            <a:avLst/>
          </a:prstGeom>
          <a:noFill/>
          <a:ln>
            <a:noFill/>
          </a:ln>
        </p:spPr>
      </p:pic>
      <p:sp>
        <p:nvSpPr>
          <p:cNvPr id="771" name="Google Shape;771;p72"/>
          <p:cNvSpPr txBox="1"/>
          <p:nvPr/>
        </p:nvSpPr>
        <p:spPr>
          <a:xfrm>
            <a:off x="5196800" y="3952925"/>
            <a:ext cx="3000000" cy="78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CMS iSpy event display</a:t>
            </a: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JavaScript, WebGL (2017)</a:t>
            </a: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5" name="Shape 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Google Shape;776;p73"/>
          <p:cNvSpPr txBox="1"/>
          <p:nvPr>
            <p:ph type="title"/>
          </p:nvPr>
        </p:nvSpPr>
        <p:spPr>
          <a:xfrm>
            <a:off x="566250" y="445025"/>
            <a:ext cx="5480400" cy="500400"/>
          </a:xfrm>
          <a:prstGeom prst="rect">
            <a:avLst/>
          </a:prstGeom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>
                <a:solidFill>
                  <a:schemeClr val="dk1"/>
                </a:solidFill>
              </a:rPr>
              <a:t>Event Displays at LHC</a:t>
            </a:r>
            <a:endParaRPr sz="2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</a:endParaRPr>
          </a:p>
        </p:txBody>
      </p:sp>
      <p:sp>
        <p:nvSpPr>
          <p:cNvPr id="777" name="Google Shape;777;p73"/>
          <p:cNvSpPr txBox="1"/>
          <p:nvPr>
            <p:ph idx="1" type="body"/>
          </p:nvPr>
        </p:nvSpPr>
        <p:spPr>
          <a:xfrm>
            <a:off x="328750" y="3911825"/>
            <a:ext cx="3986700" cy="862500"/>
          </a:xfrm>
          <a:prstGeom prst="rect">
            <a:avLst/>
          </a:prstGeom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/>
              <a:t>ALICE AliEve event display</a:t>
            </a:r>
            <a:endParaRPr sz="18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/>
              <a:t>C++, OpenGL (2008)</a:t>
            </a:r>
            <a:endParaRPr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8" name="Google Shape;778;p73"/>
          <p:cNvSpPr txBox="1"/>
          <p:nvPr>
            <p:ph idx="12" type="sldNum"/>
          </p:nvPr>
        </p:nvSpPr>
        <p:spPr>
          <a:xfrm>
            <a:off x="8569353" y="4660949"/>
            <a:ext cx="5778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779" name="Google Shape;779;p73"/>
          <p:cNvSpPr txBox="1"/>
          <p:nvPr/>
        </p:nvSpPr>
        <p:spPr>
          <a:xfrm>
            <a:off x="4381950" y="3952925"/>
            <a:ext cx="4629600" cy="78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ALICE O</a:t>
            </a:r>
            <a:r>
              <a:rPr baseline="30000" lang="ru"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2</a:t>
            </a:r>
            <a:r>
              <a:rPr lang="ru"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event display</a:t>
            </a: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JavaScript, WebGL (2024)</a:t>
            </a: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780" name="Google Shape;780;p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81975" y="1272475"/>
            <a:ext cx="4629655" cy="2598538"/>
          </a:xfrm>
          <a:prstGeom prst="rect">
            <a:avLst/>
          </a:prstGeom>
          <a:noFill/>
          <a:ln>
            <a:noFill/>
          </a:ln>
        </p:spPr>
      </p:pic>
      <p:pic>
        <p:nvPicPr>
          <p:cNvPr id="781" name="Google Shape;781;p7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209425"/>
            <a:ext cx="4066662" cy="2661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5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6" name="Google Shape;786;p74"/>
          <p:cNvSpPr/>
          <p:nvPr/>
        </p:nvSpPr>
        <p:spPr>
          <a:xfrm>
            <a:off x="5820825" y="945425"/>
            <a:ext cx="3122100" cy="3788100"/>
          </a:xfrm>
          <a:prstGeom prst="roundRect">
            <a:avLst>
              <a:gd fmla="val 16667" name="adj"/>
            </a:avLst>
          </a:prstGeom>
          <a:solidFill>
            <a:srgbClr val="EFDE52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87" name="Google Shape;787;p74"/>
          <p:cNvSpPr txBox="1"/>
          <p:nvPr>
            <p:ph type="title"/>
          </p:nvPr>
        </p:nvSpPr>
        <p:spPr>
          <a:xfrm>
            <a:off x="566250" y="445025"/>
            <a:ext cx="4756200" cy="500400"/>
          </a:xfrm>
          <a:prstGeom prst="rect">
            <a:avLst/>
          </a:prstGeom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/>
              <a:t>W</a:t>
            </a:r>
            <a:r>
              <a:rPr lang="ru" sz="2400"/>
              <a:t>eb technologies stack</a:t>
            </a:r>
            <a:endParaRPr sz="2400"/>
          </a:p>
        </p:txBody>
      </p:sp>
      <p:sp>
        <p:nvSpPr>
          <p:cNvPr id="788" name="Google Shape;788;p74"/>
          <p:cNvSpPr txBox="1"/>
          <p:nvPr>
            <p:ph idx="1" type="body"/>
          </p:nvPr>
        </p:nvSpPr>
        <p:spPr>
          <a:xfrm>
            <a:off x="285750" y="1260075"/>
            <a:ext cx="5300400" cy="3403200"/>
          </a:xfrm>
          <a:prstGeom prst="rect">
            <a:avLst/>
          </a:prstGeom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-323850" lvl="0" marL="45720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●"/>
            </a:pPr>
            <a:r>
              <a:rPr b="1" lang="ru"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JavaScript</a:t>
            </a:r>
            <a:r>
              <a:rPr lang="ru"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is a high-level, interpreted, dynamically typed programming language that corresponds to the ECMAScript specification.</a:t>
            </a:r>
            <a:endParaRPr b="1" sz="1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23850" lvl="0" marL="45720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●"/>
            </a:pPr>
            <a:r>
              <a:rPr b="1" lang="ru"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NodeJS/</a:t>
            </a:r>
            <a:r>
              <a:rPr b="1" lang="ru"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Bun</a:t>
            </a:r>
            <a:r>
              <a:rPr lang="ru"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high-performance JavaScript runtime, offering faster startup times and execution.</a:t>
            </a:r>
            <a:endParaRPr sz="1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23850" lvl="0" marL="45720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●"/>
            </a:pPr>
            <a:r>
              <a:rPr b="1" lang="ru"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WebGL</a:t>
            </a:r>
            <a:r>
              <a:rPr lang="ru"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enables GPU-accelerated rendering, making it ideal for complex 3D visualizations.</a:t>
            </a:r>
            <a:endParaRPr sz="1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23850" lvl="0" marL="45720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●"/>
            </a:pPr>
            <a:r>
              <a:rPr b="1" lang="ru"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React framework</a:t>
            </a:r>
            <a:r>
              <a:rPr lang="ru"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optimizes UI rendering with its virtual DOM, improving performance in dynamic applications.</a:t>
            </a:r>
            <a:endParaRPr sz="1500"/>
          </a:p>
        </p:txBody>
      </p:sp>
      <p:sp>
        <p:nvSpPr>
          <p:cNvPr id="789" name="Google Shape;789;p74"/>
          <p:cNvSpPr txBox="1"/>
          <p:nvPr>
            <p:ph idx="12" type="sldNum"/>
          </p:nvPr>
        </p:nvSpPr>
        <p:spPr>
          <a:xfrm>
            <a:off x="8569353" y="4660949"/>
            <a:ext cx="5778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pic>
        <p:nvPicPr>
          <p:cNvPr id="790" name="Google Shape;790;p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51525" y="2099038"/>
            <a:ext cx="1543551" cy="945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91" name="Google Shape;791;p7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22075" y="2160913"/>
            <a:ext cx="977252" cy="821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92" name="Google Shape;792;p7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693600" y="3222099"/>
            <a:ext cx="1376525" cy="634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93" name="Google Shape;793;p7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943249" y="3856225"/>
            <a:ext cx="877250" cy="877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94" name="Google Shape;794;p7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900388" y="1011575"/>
            <a:ext cx="821675" cy="821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8" name="Shape 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" name="Google Shape;799;p75"/>
          <p:cNvSpPr txBox="1"/>
          <p:nvPr>
            <p:ph type="title"/>
          </p:nvPr>
        </p:nvSpPr>
        <p:spPr>
          <a:xfrm>
            <a:off x="566250" y="445025"/>
            <a:ext cx="4093500" cy="393600"/>
          </a:xfrm>
          <a:prstGeom prst="rect">
            <a:avLst/>
          </a:prstGeom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/>
              <a:t>Javascript</a:t>
            </a:r>
            <a:r>
              <a:rPr lang="ru" sz="2400"/>
              <a:t> engines</a:t>
            </a:r>
            <a:endParaRPr sz="2400"/>
          </a:p>
        </p:txBody>
      </p:sp>
      <p:sp>
        <p:nvSpPr>
          <p:cNvPr id="800" name="Google Shape;800;p75"/>
          <p:cNvSpPr txBox="1"/>
          <p:nvPr>
            <p:ph idx="1" type="body"/>
          </p:nvPr>
        </p:nvSpPr>
        <p:spPr>
          <a:xfrm>
            <a:off x="566250" y="1350175"/>
            <a:ext cx="4093500" cy="3313200"/>
          </a:xfrm>
          <a:prstGeom prst="rect">
            <a:avLst/>
          </a:prstGeom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 </a:t>
            </a:r>
            <a:r>
              <a:rPr b="1" lang="ru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JavaScript engines</a:t>
            </a:r>
            <a:r>
              <a:rPr lang="ru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is a high-performance JavaScript and WebAssembly engines. It powers browsers, Node.js, and other JavaScript runtimes by compiling JavaScript into machine code for faster execution.</a:t>
            </a:r>
            <a:endParaRPr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Engines </a:t>
            </a:r>
            <a:r>
              <a:rPr lang="ru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pipeline ensures JavaScript runs efficiently by dynamically optimizing code during execution.</a:t>
            </a:r>
            <a:endParaRPr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1" name="Google Shape;801;p75"/>
          <p:cNvSpPr txBox="1"/>
          <p:nvPr>
            <p:ph idx="12" type="sldNum"/>
          </p:nvPr>
        </p:nvSpPr>
        <p:spPr>
          <a:xfrm>
            <a:off x="8569353" y="4660949"/>
            <a:ext cx="5778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pic>
        <p:nvPicPr>
          <p:cNvPr id="802" name="Google Shape;802;p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88250" y="1062125"/>
            <a:ext cx="4179451" cy="35098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6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7" name="Google Shape;807;p76"/>
          <p:cNvSpPr txBox="1"/>
          <p:nvPr>
            <p:ph type="title"/>
          </p:nvPr>
        </p:nvSpPr>
        <p:spPr>
          <a:xfrm>
            <a:off x="566250" y="445025"/>
            <a:ext cx="4093500" cy="393600"/>
          </a:xfrm>
          <a:prstGeom prst="rect">
            <a:avLst/>
          </a:prstGeom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V8 and JavascriptCore engines</a:t>
            </a:r>
            <a:endParaRPr/>
          </a:p>
        </p:txBody>
      </p:sp>
      <p:sp>
        <p:nvSpPr>
          <p:cNvPr id="808" name="Google Shape;808;p76"/>
          <p:cNvSpPr txBox="1"/>
          <p:nvPr>
            <p:ph idx="12" type="sldNum"/>
          </p:nvPr>
        </p:nvSpPr>
        <p:spPr>
          <a:xfrm>
            <a:off x="8569353" y="4660949"/>
            <a:ext cx="5778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pic>
        <p:nvPicPr>
          <p:cNvPr id="809" name="Google Shape;809;p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49814" y="2471200"/>
            <a:ext cx="3249560" cy="2100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0" name="Google Shape;810;p7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24950" y="2471202"/>
            <a:ext cx="3441249" cy="2100799"/>
          </a:xfrm>
          <a:prstGeom prst="rect">
            <a:avLst/>
          </a:prstGeom>
          <a:noFill/>
          <a:ln>
            <a:noFill/>
          </a:ln>
        </p:spPr>
      </p:pic>
      <p:sp>
        <p:nvSpPr>
          <p:cNvPr id="811" name="Google Shape;811;p76"/>
          <p:cNvSpPr txBox="1"/>
          <p:nvPr/>
        </p:nvSpPr>
        <p:spPr>
          <a:xfrm>
            <a:off x="1044500" y="4572000"/>
            <a:ext cx="30000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>
                <a:solidFill>
                  <a:schemeClr val="dk1"/>
                </a:solidFill>
              </a:rPr>
              <a:t>V8 engine</a:t>
            </a:r>
            <a:endParaRPr sz="1500"/>
          </a:p>
        </p:txBody>
      </p:sp>
      <p:sp>
        <p:nvSpPr>
          <p:cNvPr id="812" name="Google Shape;812;p76"/>
          <p:cNvSpPr txBox="1"/>
          <p:nvPr/>
        </p:nvSpPr>
        <p:spPr>
          <a:xfrm>
            <a:off x="5374600" y="4572000"/>
            <a:ext cx="30000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>
                <a:solidFill>
                  <a:schemeClr val="dk1"/>
                </a:solidFill>
              </a:rPr>
              <a:t>JavaScriptCore engine</a:t>
            </a:r>
            <a:endParaRPr sz="1500"/>
          </a:p>
        </p:txBody>
      </p:sp>
      <p:sp>
        <p:nvSpPr>
          <p:cNvPr id="813" name="Google Shape;813;p76"/>
          <p:cNvSpPr txBox="1"/>
          <p:nvPr/>
        </p:nvSpPr>
        <p:spPr>
          <a:xfrm>
            <a:off x="621950" y="994875"/>
            <a:ext cx="3845100" cy="118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ru" sz="1300"/>
              <a:t>Google created </a:t>
            </a:r>
            <a:r>
              <a:rPr b="1" lang="ru" sz="1300"/>
              <a:t>V8 </a:t>
            </a:r>
            <a:r>
              <a:rPr lang="ru" sz="1300"/>
              <a:t>for its Chrome browser, and both were first released in 2008.</a:t>
            </a:r>
            <a:endParaRPr sz="1300"/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ru" sz="1300"/>
              <a:t>In 2017, V8 shipped a brand-new compiler pipeline, consisting of </a:t>
            </a:r>
            <a:r>
              <a:rPr b="1" lang="ru" sz="1300"/>
              <a:t>Ignition </a:t>
            </a:r>
            <a:r>
              <a:rPr lang="ru" sz="1300"/>
              <a:t>(the interpreter) and </a:t>
            </a:r>
            <a:r>
              <a:rPr b="1" lang="ru" sz="1300"/>
              <a:t>TurboFan </a:t>
            </a:r>
            <a:r>
              <a:rPr lang="ru" sz="1300"/>
              <a:t>(the optimizing compiler)</a:t>
            </a:r>
            <a:endParaRPr sz="1300"/>
          </a:p>
        </p:txBody>
      </p:sp>
      <p:sp>
        <p:nvSpPr>
          <p:cNvPr id="814" name="Google Shape;814;p76"/>
          <p:cNvSpPr txBox="1"/>
          <p:nvPr/>
        </p:nvSpPr>
        <p:spPr>
          <a:xfrm>
            <a:off x="4856200" y="994875"/>
            <a:ext cx="3845100" cy="138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ru" sz="1300"/>
              <a:t>Apple created </a:t>
            </a:r>
            <a:r>
              <a:rPr b="1" lang="ru" sz="1300"/>
              <a:t>JavaScriptCore </a:t>
            </a:r>
            <a:r>
              <a:rPr lang="ru" sz="1300"/>
              <a:t>for its Safari browser in 2003. </a:t>
            </a:r>
            <a:endParaRPr sz="1300"/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ru" sz="1300"/>
              <a:t>As of the 2010s, its compiler pipeline includes </a:t>
            </a:r>
            <a:r>
              <a:rPr b="1" lang="ru" sz="1300"/>
              <a:t>LLInt </a:t>
            </a:r>
            <a:r>
              <a:rPr lang="ru" sz="1300"/>
              <a:t>(the Low-Level Interpreter), a </a:t>
            </a:r>
            <a:r>
              <a:rPr b="1" lang="ru" sz="1300"/>
              <a:t>Baseline </a:t>
            </a:r>
            <a:r>
              <a:rPr lang="ru" sz="1300"/>
              <a:t>JIT, </a:t>
            </a:r>
            <a:r>
              <a:rPr b="1" lang="ru" sz="1300"/>
              <a:t>DFG </a:t>
            </a:r>
            <a:r>
              <a:rPr lang="ru" sz="1300"/>
              <a:t>(Data Flow Graph JIT), and </a:t>
            </a:r>
            <a:r>
              <a:rPr b="1" lang="ru" sz="1300"/>
              <a:t>FTL </a:t>
            </a:r>
            <a:r>
              <a:rPr lang="ru" sz="1300"/>
              <a:t>(Fourth Tier LLVM-based JIT).</a:t>
            </a:r>
            <a:endParaRPr sz="130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8" name="Shape 8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" name="Google Shape;819;p77"/>
          <p:cNvSpPr txBox="1"/>
          <p:nvPr>
            <p:ph type="title"/>
          </p:nvPr>
        </p:nvSpPr>
        <p:spPr>
          <a:xfrm>
            <a:off x="566250" y="445025"/>
            <a:ext cx="8159400" cy="393600"/>
          </a:xfrm>
          <a:prstGeom prst="rect">
            <a:avLst/>
          </a:prstGeom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/>
              <a:t>WebGL and Three.js</a:t>
            </a:r>
            <a:endParaRPr sz="2400"/>
          </a:p>
        </p:txBody>
      </p:sp>
      <p:sp>
        <p:nvSpPr>
          <p:cNvPr id="820" name="Google Shape;820;p77"/>
          <p:cNvSpPr txBox="1"/>
          <p:nvPr>
            <p:ph idx="1" type="body"/>
          </p:nvPr>
        </p:nvSpPr>
        <p:spPr>
          <a:xfrm>
            <a:off x="566250" y="1149575"/>
            <a:ext cx="3915900" cy="3513600"/>
          </a:xfrm>
          <a:prstGeom prst="rect">
            <a:avLst/>
          </a:prstGeom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/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600"/>
              <a:t>WebGL</a:t>
            </a:r>
            <a:r>
              <a:rPr lang="ru" sz="1600"/>
              <a:t> and </a:t>
            </a:r>
            <a:r>
              <a:rPr b="1" lang="ru" sz="1600"/>
              <a:t>Three.js</a:t>
            </a:r>
            <a:r>
              <a:rPr lang="ru" sz="1600"/>
              <a:t> play a crucial role in creating interactive 3D visualizations:</a:t>
            </a:r>
            <a:endParaRPr sz="1600"/>
          </a:p>
          <a:p>
            <a:pPr indent="-330200" lvl="0" marL="45720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b="1" lang="ru" sz="1600"/>
              <a:t>WebGL:</a:t>
            </a:r>
            <a:r>
              <a:rPr lang="ru" sz="1600"/>
              <a:t> Provides a powerful API for rendering 2D and 3D graphics in the browser.</a:t>
            </a:r>
            <a:endParaRPr sz="1600"/>
          </a:p>
          <a:p>
            <a:pPr indent="-330200" lvl="0" marL="45720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b="1" lang="ru" sz="1600"/>
              <a:t>Three.js:</a:t>
            </a:r>
            <a:r>
              <a:rPr lang="ru" sz="1600"/>
              <a:t> A library that simplifies the use of WebGL, making it easier to create complex visualizations with less code.</a:t>
            </a:r>
            <a:endParaRPr/>
          </a:p>
        </p:txBody>
      </p:sp>
      <p:sp>
        <p:nvSpPr>
          <p:cNvPr id="821" name="Google Shape;821;p77"/>
          <p:cNvSpPr txBox="1"/>
          <p:nvPr>
            <p:ph idx="12" type="sldNum"/>
          </p:nvPr>
        </p:nvSpPr>
        <p:spPr>
          <a:xfrm>
            <a:off x="8569353" y="4660949"/>
            <a:ext cx="5778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pic>
        <p:nvPicPr>
          <p:cNvPr id="822" name="Google Shape;822;p77" title="20240814083339_951262223.gif"/>
          <p:cNvPicPr preferRelativeResize="0"/>
          <p:nvPr/>
        </p:nvPicPr>
        <p:blipFill rotWithShape="1">
          <a:blip r:embed="rId3">
            <a:alphaModFix/>
          </a:blip>
          <a:srcRect b="0" l="19904" r="20500" t="0"/>
          <a:stretch/>
        </p:blipFill>
        <p:spPr>
          <a:xfrm>
            <a:off x="4927700" y="1123550"/>
            <a:ext cx="3757550" cy="2896400"/>
          </a:xfrm>
          <a:prstGeom prst="rect">
            <a:avLst/>
          </a:prstGeom>
          <a:noFill/>
          <a:ln>
            <a:noFill/>
          </a:ln>
        </p:spPr>
      </p:pic>
      <p:sp>
        <p:nvSpPr>
          <p:cNvPr id="823" name="Google Shape;823;p77"/>
          <p:cNvSpPr txBox="1"/>
          <p:nvPr/>
        </p:nvSpPr>
        <p:spPr>
          <a:xfrm>
            <a:off x="4927700" y="4019950"/>
            <a:ext cx="3757500" cy="64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WebGL </a:t>
            </a:r>
            <a:r>
              <a:rPr lang="ru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technology 3D</a:t>
            </a:r>
            <a:r>
              <a:rPr lang="ru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demonstration (</a:t>
            </a:r>
            <a:r>
              <a:rPr lang="ru" u="sng">
                <a:solidFill>
                  <a:schemeClr val="hlink"/>
                </a:solidFill>
                <a:latin typeface="Open Sans"/>
                <a:ea typeface="Open Sans"/>
                <a:cs typeface="Open Sans"/>
                <a:sym typeface="Open Sans"/>
                <a:hlinkClick r:id="rId4"/>
              </a:rPr>
              <a:t>https://demo-globe-lagarsoft.vercel.app</a:t>
            </a:r>
            <a:r>
              <a:rPr lang="ru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)</a:t>
            </a:r>
            <a:endParaRPr sz="120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Prime Slate">
  <a:themeElements>
    <a:clrScheme name="col">
      <a:dk1>
        <a:srgbClr val="000000"/>
      </a:dk1>
      <a:lt1>
        <a:srgbClr val="FFFFFF"/>
      </a:lt1>
      <a:dk2>
        <a:srgbClr val="2D3847"/>
      </a:dk2>
      <a:lt2>
        <a:srgbClr val="E7E6E6"/>
      </a:lt2>
      <a:accent1>
        <a:srgbClr val="2198E4"/>
      </a:accent1>
      <a:accent2>
        <a:srgbClr val="0C62DF"/>
      </a:accent2>
      <a:accent3>
        <a:srgbClr val="006DFE"/>
      </a:accent3>
      <a:accent4>
        <a:srgbClr val="CFDEED"/>
      </a:accent4>
      <a:accent5>
        <a:srgbClr val="0C62DF"/>
      </a:accent5>
      <a:accent6>
        <a:srgbClr val="ECF0F3"/>
      </a:accent6>
      <a:hlink>
        <a:srgbClr val="2198E4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